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6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8FAABC-1A75-42F7-84BE-F742A982102E}" type="datetimeFigureOut">
              <a:rPr lang="en-US" smtClean="0"/>
              <a:t>3/2/2024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8DF4E1-5BC7-4F0E-A231-17A0721928D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9571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794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l" rtl="0"/>
            <a:endParaRPr lang="en-US" sz="1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5" name="CustomShape 3"/>
          <p:cNvSpPr/>
          <p:nvPr/>
        </p:nvSpPr>
        <p:spPr>
          <a:xfrm>
            <a:off x="3884760" y="8685360"/>
            <a:ext cx="2971800" cy="4572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Autofit/>
          </a:bodyPr>
          <a:lstStyle/>
          <a:p>
            <a:pPr algn="l" rtl="0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C65DF190-538E-41E1-94DD-0AC33D267875}" type="slidenum">
              <a:rPr lang="fr-FR" sz="1200" b="0" strike="noStrike" spc="-1">
                <a:solidFill>
                  <a:srgbClr val="000000"/>
                </a:solidFill>
                <a:latin typeface="Calibri"/>
              </a:rPr>
              <a:t>1</a:t>
            </a:fld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797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l" rtl="0"/>
            <a:endParaRPr lang="en-US" sz="1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8" name="CustomShape 3"/>
          <p:cNvSpPr/>
          <p:nvPr/>
        </p:nvSpPr>
        <p:spPr>
          <a:xfrm>
            <a:off x="3884760" y="8685360"/>
            <a:ext cx="2971800" cy="4572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Autofit/>
          </a:bodyPr>
          <a:lstStyle/>
          <a:p>
            <a:pPr algn="l" rtl="0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D3556B0F-74AC-4697-93EC-CF3361A163CC}" type="slidenum">
              <a:rPr lang="fr-FR" sz="1200" b="0" strike="noStrike" spc="-1">
                <a:solidFill>
                  <a:srgbClr val="000000"/>
                </a:solidFill>
                <a:latin typeface="Calibri"/>
              </a:rPr>
              <a:t>3</a:t>
            </a:fld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800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l" rtl="0"/>
            <a:endParaRPr lang="en-US" sz="1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1" name="CustomShape 3"/>
          <p:cNvSpPr/>
          <p:nvPr/>
        </p:nvSpPr>
        <p:spPr>
          <a:xfrm>
            <a:off x="3884760" y="8685360"/>
            <a:ext cx="2971800" cy="4572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Autofit/>
          </a:bodyPr>
          <a:lstStyle/>
          <a:p>
            <a:pPr algn="l" rtl="0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761464BC-3FF5-4938-B659-A436E2D88331}" type="slidenum">
              <a:rPr lang="fr-FR" sz="1200" b="0" strike="noStrike" spc="-1">
                <a:solidFill>
                  <a:srgbClr val="000000"/>
                </a:solidFill>
                <a:latin typeface="Calibri"/>
              </a:rPr>
              <a:t>4</a:t>
            </a:fld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803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l" rtl="0"/>
            <a:endParaRPr lang="en-US" sz="1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4" name="CustomShape 3"/>
          <p:cNvSpPr/>
          <p:nvPr/>
        </p:nvSpPr>
        <p:spPr>
          <a:xfrm>
            <a:off x="3884760" y="8685360"/>
            <a:ext cx="2971800" cy="4572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Autofit/>
          </a:bodyPr>
          <a:lstStyle/>
          <a:p>
            <a:pPr algn="l" rtl="0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47E0CA76-D30C-4AC2-B617-61DD28CA3C21}" type="slidenum">
              <a:rPr lang="fr-FR" sz="1200" b="0" strike="noStrike" spc="-1">
                <a:solidFill>
                  <a:srgbClr val="000000"/>
                </a:solidFill>
                <a:latin typeface="Calibri"/>
              </a:rPr>
              <a:t>7</a:t>
            </a:fld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4FA6977-F46B-4604-BFBB-07EC0F46E849}" type="datetimeFigureOut">
              <a:rPr lang="en-US" smtClean="0"/>
              <a:t>3/2/2024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EB6DE1-5E91-4700-9D0B-122DCAECC57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828138"/>
      </p:ext>
    </p:extLst>
  </p:cSld>
  <p:clrMapOvr>
    <a:masterClrMapping/>
  </p:clrMapOvr>
  <p:transition>
    <p:pull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4FA6977-F46B-4604-BFBB-07EC0F46E849}" type="datetimeFigureOut">
              <a:rPr lang="en-US" smtClean="0"/>
              <a:t>3/2/2024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EB6DE1-5E91-4700-9D0B-122DCAECC57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543995"/>
      </p:ext>
    </p:extLst>
  </p:cSld>
  <p:clrMapOvr>
    <a:masterClrMapping/>
  </p:clrMapOvr>
  <p:transition>
    <p:pull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4FA6977-F46B-4604-BFBB-07EC0F46E849}" type="datetimeFigureOut">
              <a:rPr lang="en-US" smtClean="0"/>
              <a:t>3/2/2024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EB6DE1-5E91-4700-9D0B-122DCAECC57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264755"/>
      </p:ext>
    </p:extLst>
  </p:cSld>
  <p:clrMapOvr>
    <a:masterClrMapping/>
  </p:clrMapOvr>
  <p:transition>
    <p:pull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4FA6977-F46B-4604-BFBB-07EC0F46E849}" type="datetimeFigureOut">
              <a:rPr lang="en-US" smtClean="0"/>
              <a:t>3/2/2024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EB6DE1-5E91-4700-9D0B-122DCAECC57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305643"/>
      </p:ext>
    </p:extLst>
  </p:cSld>
  <p:clrMapOvr>
    <a:masterClrMapping/>
  </p:clrMapOvr>
  <p:transition>
    <p:pull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4FA6977-F46B-4604-BFBB-07EC0F46E849}" type="datetimeFigureOut">
              <a:rPr lang="en-US" smtClean="0"/>
              <a:t>3/2/2024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EB6DE1-5E91-4700-9D0B-122DCAECC57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323885"/>
      </p:ext>
    </p:extLst>
  </p:cSld>
  <p:clrMapOvr>
    <a:masterClrMapping/>
  </p:clrMapOvr>
  <p:transition>
    <p:pull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4FA6977-F46B-4604-BFBB-07EC0F46E849}" type="datetimeFigureOut">
              <a:rPr lang="en-US" smtClean="0"/>
              <a:t>3/2/2024</a:t>
            </a:fld>
            <a:endParaRPr lang="en-US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EB6DE1-5E91-4700-9D0B-122DCAECC57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571925"/>
      </p:ext>
    </p:extLst>
  </p:cSld>
  <p:clrMapOvr>
    <a:masterClrMapping/>
  </p:clrMapOvr>
  <p:transition>
    <p:pull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4FA6977-F46B-4604-BFBB-07EC0F46E849}" type="datetimeFigureOut">
              <a:rPr lang="en-US" smtClean="0"/>
              <a:t>3/2/2024</a:t>
            </a:fld>
            <a:endParaRPr lang="en-US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EB6DE1-5E91-4700-9D0B-122DCAECC57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879398"/>
      </p:ext>
    </p:extLst>
  </p:cSld>
  <p:clrMapOvr>
    <a:masterClrMapping/>
  </p:clrMapOvr>
  <p:transition>
    <p:pull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4FA6977-F46B-4604-BFBB-07EC0F46E849}" type="datetimeFigureOut">
              <a:rPr lang="en-US" smtClean="0"/>
              <a:t>3/2/2024</a:t>
            </a:fld>
            <a:endParaRPr lang="en-US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EB6DE1-5E91-4700-9D0B-122DCAECC57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494628"/>
      </p:ext>
    </p:extLst>
  </p:cSld>
  <p:clrMapOvr>
    <a:masterClrMapping/>
  </p:clrMapOvr>
  <p:transition>
    <p:pull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4FA6977-F46B-4604-BFBB-07EC0F46E849}" type="datetimeFigureOut">
              <a:rPr lang="en-US" smtClean="0"/>
              <a:t>3/2/2024</a:t>
            </a:fld>
            <a:endParaRPr lang="en-US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EB6DE1-5E91-4700-9D0B-122DCAECC57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454205"/>
      </p:ext>
    </p:extLst>
  </p:cSld>
  <p:clrMapOvr>
    <a:masterClrMapping/>
  </p:clrMapOvr>
  <p:transition>
    <p:pull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4FA6977-F46B-4604-BFBB-07EC0F46E849}" type="datetimeFigureOut">
              <a:rPr lang="en-US" smtClean="0"/>
              <a:t>3/2/2024</a:t>
            </a:fld>
            <a:endParaRPr lang="en-US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EB6DE1-5E91-4700-9D0B-122DCAECC57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939134"/>
      </p:ext>
    </p:extLst>
  </p:cSld>
  <p:clrMapOvr>
    <a:masterClrMapping/>
  </p:clrMapOvr>
  <p:transition>
    <p:pull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4FA6977-F46B-4604-BFBB-07EC0F46E849}" type="datetimeFigureOut">
              <a:rPr lang="en-US" smtClean="0"/>
              <a:t>3/2/2024</a:t>
            </a:fld>
            <a:endParaRPr lang="en-US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EB6DE1-5E91-4700-9D0B-122DCAECC57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423899"/>
      </p:ext>
    </p:extLst>
  </p:cSld>
  <p:clrMapOvr>
    <a:masterClrMapping/>
  </p:clrMapOvr>
  <p:transition>
    <p:pull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84FA6977-F46B-4604-BFBB-07EC0F46E849}" type="datetimeFigureOut">
              <a:rPr lang="en-US" smtClean="0"/>
              <a:t>3/2/2024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A5EB6DE1-5E91-4700-9D0B-122DCAECC57D}" type="slidenum">
              <a:rPr lang="en-US" smtClean="0"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pull dir="rd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Shape 1"/>
          <p:cNvSpPr txBox="1"/>
          <p:nvPr/>
        </p:nvSpPr>
        <p:spPr>
          <a:xfrm>
            <a:off x="357120" y="649440"/>
            <a:ext cx="8786880" cy="7077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ctr" rtl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4000" b="1" strike="noStrike" spc="-1">
                <a:solidFill>
                  <a:srgbClr val="000000"/>
                </a:solidFill>
                <a:latin typeface="Calibri"/>
              </a:rPr>
              <a:t>Algorithmics and data structure 2</a:t>
            </a:r>
            <a:endParaRPr lang="en-US" sz="4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CustomShape 2"/>
          <p:cNvSpPr/>
          <p:nvPr/>
        </p:nvSpPr>
        <p:spPr>
          <a:xfrm>
            <a:off x="8302680" y="171720"/>
            <a:ext cx="1255320" cy="3070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spAutoFit/>
          </a:bodyPr>
          <a:lstStyle/>
          <a:p>
            <a:pPr algn="l" rtl="0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5B15850C-A110-49B6-A883-8C04E99F9A8A}" type="slidenum">
              <a:rPr lang="fr-FR" sz="1400" b="1" strike="noStrike" spc="-1">
                <a:solidFill>
                  <a:srgbClr val="003399"/>
                </a:solidFill>
                <a:latin typeface="Trebuchet MS"/>
              </a:rPr>
              <a:t>1</a:t>
            </a:fld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" name="CustomShape 3"/>
          <p:cNvSpPr/>
          <p:nvPr/>
        </p:nvSpPr>
        <p:spPr>
          <a:xfrm>
            <a:off x="500040" y="1427400"/>
            <a:ext cx="8400960" cy="6426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spAutoFit/>
          </a:bodyPr>
          <a:lstStyle/>
          <a:p>
            <a:pPr algn="ctr" rtl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3600" b="1" strike="noStrike" spc="-1">
                <a:solidFill>
                  <a:srgbClr val="4F81BD"/>
                </a:solidFill>
                <a:latin typeface="Arial"/>
              </a:rPr>
              <a:t>Program</a:t>
            </a:r>
            <a:endParaRPr lang="en-US" sz="3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" name="CustomShape 4"/>
          <p:cNvSpPr/>
          <p:nvPr/>
        </p:nvSpPr>
        <p:spPr>
          <a:xfrm>
            <a:off x="571680" y="1905120"/>
            <a:ext cx="8572320" cy="5031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l" rtl="0">
              <a:lnSpc>
                <a:spcPct val="15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400" b="1" strike="noStrike" spc="-1">
                <a:solidFill>
                  <a:srgbClr val="4F81BD"/>
                </a:solidFill>
                <a:latin typeface="Trebuchet MS"/>
              </a:rPr>
              <a:t>Chapter 1</a:t>
            </a:r>
            <a:r>
              <a:rPr lang="fr-FR" sz="2400" b="1" strike="noStrike" spc="-1">
                <a:solidFill>
                  <a:srgbClr val="000000"/>
                </a:solidFill>
                <a:latin typeface="Trebuchet MS"/>
              </a:rPr>
              <a:t>: 1.1</a:t>
            </a:r>
            <a:r>
              <a:rPr lang="fr-FR" sz="2400" b="0" strike="noStrike" spc="-1">
                <a:solidFill>
                  <a:srgbClr val="000000"/>
                </a:solidFill>
                <a:latin typeface="Trebuchet MS"/>
              </a:rPr>
              <a:t>Subroutines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 algn="l" rtl="0">
              <a:lnSpc>
                <a:spcPct val="15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400" b="0" strike="noStrike" spc="-1">
                <a:solidFill>
                  <a:srgbClr val="000000"/>
                </a:solidFill>
                <a:latin typeface="Trebuchet MS"/>
              </a:rPr>
              <a:t>   </a:t>
            </a:r>
            <a:r>
              <a:rPr lang="fr-FR" sz="2400" b="1" strike="noStrike" spc="-1">
                <a:solidFill>
                  <a:srgbClr val="000000"/>
                </a:solidFill>
                <a:latin typeface="Trebuchet MS"/>
              </a:rPr>
              <a:t>1.2</a:t>
            </a:r>
            <a:r>
              <a:rPr lang="fr-FR" sz="2400" b="0" strike="noStrike" spc="-1">
                <a:solidFill>
                  <a:srgbClr val="000000"/>
                </a:solidFill>
                <a:latin typeface="Trebuchet MS"/>
              </a:rPr>
              <a:t>recursion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 algn="l" rtl="0">
              <a:lnSpc>
                <a:spcPct val="15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400" b="1" strike="noStrike" spc="-1">
                <a:solidFill>
                  <a:srgbClr val="4F81BD"/>
                </a:solidFill>
                <a:latin typeface="Trebuchet MS"/>
              </a:rPr>
              <a:t>Chapter 2</a:t>
            </a:r>
            <a:r>
              <a:rPr lang="fr-FR" sz="2400" b="1" strike="noStrike" spc="-1">
                <a:solidFill>
                  <a:srgbClr val="000000"/>
                </a:solidFill>
                <a:latin typeface="Trebuchet MS"/>
              </a:rPr>
              <a:t>:</a:t>
            </a:r>
            <a:r>
              <a:rPr lang="fr-FR" sz="2400" b="0" strike="noStrike" spc="-1">
                <a:solidFill>
                  <a:srgbClr val="FF0000"/>
                </a:solidFill>
                <a:latin typeface="Trebuchet MS"/>
              </a:rPr>
              <a:t>The files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 algn="l" rtl="0">
              <a:lnSpc>
                <a:spcPct val="15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400" b="1" strike="noStrike" spc="-1">
                <a:solidFill>
                  <a:srgbClr val="4F81BD"/>
                </a:solidFill>
                <a:latin typeface="Trebuchet MS"/>
              </a:rPr>
              <a:t>Chapter 3</a:t>
            </a:r>
            <a:r>
              <a:rPr lang="fr-FR" sz="2400" b="1" strike="noStrike" spc="-1">
                <a:solidFill>
                  <a:srgbClr val="000000"/>
                </a:solidFill>
                <a:latin typeface="Trebuchet MS"/>
              </a:rPr>
              <a:t>:</a:t>
            </a:r>
            <a:r>
              <a:rPr lang="fr-FR" sz="2400" b="0" strike="noStrike" spc="-1">
                <a:solidFill>
                  <a:srgbClr val="000000"/>
                </a:solidFill>
                <a:latin typeface="Trebuchet MS"/>
              </a:rPr>
              <a:t>The lists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 algn="l" rtl="0">
              <a:lnSpc>
                <a:spcPct val="15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400" b="0" strike="noStrike" spc="-1">
                <a:solidFill>
                  <a:srgbClr val="000000"/>
                </a:solidFill>
                <a:latin typeface="Trebuchet MS"/>
              </a:rPr>
              <a:t>  </a:t>
            </a:r>
            <a:r>
              <a:rPr lang="fr-FR" sz="2400" b="1" strike="noStrike" spc="-1">
                <a:solidFill>
                  <a:srgbClr val="000000"/>
                </a:solidFill>
                <a:latin typeface="Trebuchet MS"/>
              </a:rPr>
              <a:t>3.1</a:t>
            </a:r>
            <a:r>
              <a:rPr lang="fr-FR" sz="2400" b="0" strike="noStrike" spc="-1">
                <a:solidFill>
                  <a:srgbClr val="000000"/>
                </a:solidFill>
                <a:latin typeface="Trebuchet MS"/>
              </a:rPr>
              <a:t>Linked lists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 algn="l" rtl="0">
              <a:lnSpc>
                <a:spcPct val="15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400" b="0" strike="noStrike" spc="-1">
                <a:solidFill>
                  <a:srgbClr val="000000"/>
                </a:solidFill>
                <a:latin typeface="Trebuchet MS"/>
              </a:rPr>
              <a:t>  </a:t>
            </a:r>
            <a:r>
              <a:rPr lang="fr-FR" sz="2400" b="1" strike="noStrike" spc="-1">
                <a:solidFill>
                  <a:srgbClr val="000000"/>
                </a:solidFill>
                <a:latin typeface="Trebuchet MS"/>
              </a:rPr>
              <a:t>3.2</a:t>
            </a:r>
            <a:r>
              <a:rPr lang="fr-FR" sz="2400" b="0" strike="noStrike" spc="-1">
                <a:solidFill>
                  <a:srgbClr val="000000"/>
                </a:solidFill>
                <a:latin typeface="Trebuchet MS"/>
              </a:rPr>
              <a:t>Doubly linked lists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 algn="l" rtl="0">
              <a:lnSpc>
                <a:spcPct val="15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400" b="0" strike="noStrike" spc="-1">
                <a:solidFill>
                  <a:srgbClr val="000000"/>
                </a:solidFill>
                <a:latin typeface="Trebuchet MS"/>
              </a:rPr>
              <a:t>  </a:t>
            </a:r>
            <a:r>
              <a:rPr lang="fr-FR" sz="2400" b="1" strike="noStrike" spc="-1">
                <a:solidFill>
                  <a:srgbClr val="000000"/>
                </a:solidFill>
                <a:latin typeface="Trebuchet MS"/>
              </a:rPr>
              <a:t>3.3</a:t>
            </a:r>
            <a:r>
              <a:rPr lang="fr-FR" sz="2400" b="0" strike="noStrike" spc="-1">
                <a:solidFill>
                  <a:srgbClr val="000000"/>
                </a:solidFill>
                <a:latin typeface="Trebuchet MS"/>
              </a:rPr>
              <a:t>Particular linked lists (</a:t>
            </a:r>
            <a:r>
              <a:rPr lang="fr-FR" sz="2000" b="0" strike="noStrike" spc="-1">
                <a:solidFill>
                  <a:srgbClr val="000000"/>
                </a:solidFill>
                <a:latin typeface="Trebuchet MS"/>
              </a:rPr>
              <a:t>stacks, lines</a:t>
            </a:r>
            <a:r>
              <a:rPr lang="fr-FR" sz="2400" b="0" strike="noStrike" spc="-1">
                <a:solidFill>
                  <a:srgbClr val="000000"/>
                </a:solidFill>
                <a:latin typeface="Trebuchet MS"/>
              </a:rPr>
              <a:t>)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 algn="l" rtl="0">
              <a:lnSpc>
                <a:spcPct val="15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400" b="0" strike="noStrike" spc="-1">
                <a:solidFill>
                  <a:srgbClr val="000000"/>
                </a:solidFill>
                <a:latin typeface="Arial"/>
              </a:rPr>
              <a:t>  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" name="CustomShape 5"/>
          <p:cNvSpPr/>
          <p:nvPr/>
        </p:nvSpPr>
        <p:spPr>
          <a:xfrm>
            <a:off x="284400" y="142920"/>
            <a:ext cx="1215360" cy="368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>
            <a:spAutoFit/>
          </a:bodyPr>
          <a:lstStyle/>
          <a:p>
            <a:pPr algn="l" rtl="0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800" b="1" strike="noStrike" spc="-1">
                <a:solidFill>
                  <a:srgbClr val="000000"/>
                </a:solidFill>
                <a:latin typeface="Trebuchet MS"/>
              </a:rPr>
              <a:t>Module: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" name="CustomShape 6"/>
          <p:cNvSpPr/>
          <p:nvPr/>
        </p:nvSpPr>
        <p:spPr>
          <a:xfrm>
            <a:off x="4572000" y="5857920"/>
            <a:ext cx="4572000" cy="703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l" rtl="0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000" b="1" strike="noStrike" spc="-1">
                <a:solidFill>
                  <a:srgbClr val="4F81BD"/>
                </a:solidFill>
                <a:latin typeface="Trebuchet MS"/>
              </a:rPr>
              <a:t>The teacher</a:t>
            </a:r>
            <a:r>
              <a:rPr lang="fr-FR" sz="2000" b="1" strike="noStrike" spc="-1">
                <a:solidFill>
                  <a:srgbClr val="000000"/>
                </a:solidFill>
                <a:latin typeface="Trebuchet MS"/>
              </a:rPr>
              <a:t>: Kimouche Abdelkader</a:t>
            </a:r>
            <a:endParaRPr lang="en-US" sz="20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000100002" name="ODT_ATTR_LBL_LOGO">
            <a:extLst>
              <a:ext uri="{FF2B5EF4-FFF2-40B4-BE49-F238E27FC236}">
                <a16:creationId xmlns:a16="http://schemas.microsoft.com/office/drawing/2014/main" xmlns:mc="http://schemas.openxmlformats.org/markup-compatibility/2006" xmlns:p15="http://schemas.microsoft.com/office/powerpoint/2012/main" xmlns:p14="http://schemas.microsoft.com/office/powerpoint/2010/main" xmlns="" id="{B066AC4A-9A1C-4C10-800A-DAF9F2764385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000"/>
            <a:ext cx="316230" cy="179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712331"/>
      </p:ext>
    </p:extLst>
  </p:cSld>
  <p:clrMapOvr>
    <a:masterClrMapping/>
  </p:clrMapOvr>
  <p:transition>
    <p:pull dir="r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TextShape 1"/>
          <p:cNvSpPr txBox="1"/>
          <p:nvPr/>
        </p:nvSpPr>
        <p:spPr>
          <a:xfrm>
            <a:off x="457200" y="213840"/>
            <a:ext cx="8400960" cy="8305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ctr" rtl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4800" b="1" strike="noStrike" spc="-1">
                <a:solidFill>
                  <a:srgbClr val="9BBB59"/>
                </a:solidFill>
                <a:latin typeface="Calibri"/>
              </a:rPr>
              <a:t>2. Files</a:t>
            </a:r>
            <a:endParaRPr lang="en-US" sz="4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7" name="CustomShape 2"/>
          <p:cNvSpPr/>
          <p:nvPr/>
        </p:nvSpPr>
        <p:spPr>
          <a:xfrm>
            <a:off x="8302680" y="171720"/>
            <a:ext cx="1255320" cy="3070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spAutoFit/>
          </a:bodyPr>
          <a:lstStyle/>
          <a:p>
            <a:pPr algn="l" rtl="0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1DCF8695-2D35-465E-B89D-7335CB9AC372}" type="slidenum">
              <a:rPr lang="fr-FR" sz="1400" b="1" strike="noStrike" spc="-1">
                <a:solidFill>
                  <a:srgbClr val="003399"/>
                </a:solidFill>
                <a:latin typeface="Trebuchet MS"/>
              </a:rPr>
              <a:t>10</a:t>
            </a:fld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9" name="CustomShape 3"/>
          <p:cNvSpPr/>
          <p:nvPr/>
        </p:nvSpPr>
        <p:spPr>
          <a:xfrm>
            <a:off x="1000080" y="929880"/>
            <a:ext cx="6215040" cy="4597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spAutoFit/>
          </a:bodyPr>
          <a:lstStyle/>
          <a:p>
            <a:pPr algn="l" rtl="0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400" b="0" strike="noStrike" spc="-1">
                <a:solidFill>
                  <a:srgbClr val="006600"/>
                </a:solidFill>
                <a:latin typeface="Trebuchet MS"/>
              </a:rPr>
              <a:t>2.2 file types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1" name="CustomShape 4"/>
          <p:cNvSpPr/>
          <p:nvPr/>
        </p:nvSpPr>
        <p:spPr>
          <a:xfrm>
            <a:off x="500040" y="2143080"/>
            <a:ext cx="6000840" cy="5328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l" rtl="0">
              <a:lnSpc>
                <a:spcPct val="120000"/>
              </a:lnSpc>
              <a:spcBef>
                <a:spcPts val="5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400" b="1" strike="noStrike" spc="-1">
                <a:solidFill>
                  <a:srgbClr val="FF0000"/>
                </a:solidFill>
                <a:latin typeface="Trebuchet MS"/>
              </a:rPr>
              <a:t>Text</a:t>
            </a:r>
            <a:r>
              <a:rPr lang="fr-FR" sz="2400" b="1" strike="noStrike" spc="-1">
                <a:solidFill>
                  <a:srgbClr val="000000"/>
                </a:solidFill>
                <a:latin typeface="Trebuchet MS"/>
              </a:rPr>
              <a:t>: content is text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2" name="CustomShape 5"/>
          <p:cNvSpPr/>
          <p:nvPr/>
        </p:nvSpPr>
        <p:spPr>
          <a:xfrm>
            <a:off x="1171440" y="1396440"/>
            <a:ext cx="8401320" cy="4597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spAutoFit/>
          </a:bodyPr>
          <a:lstStyle/>
          <a:p>
            <a:pPr algn="l" rtl="0">
              <a:lnSpc>
                <a:spcPct val="100000"/>
              </a:lnSpc>
              <a:buClr>
                <a:srgbClr val="CC3300"/>
              </a:buClr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400" b="0" strike="noStrike" spc="-1">
                <a:solidFill>
                  <a:srgbClr val="CC3300"/>
                </a:solidFill>
                <a:latin typeface="Trebuchet MS"/>
              </a:rPr>
              <a:t> Depending on the nature of content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53" name="Picture 2" descr="RÃ©sultat de recherche d'images pour &quot;fichier texte&quot;"/>
          <p:cNvPicPr/>
          <p:nvPr/>
        </p:nvPicPr>
        <p:blipFill>
          <a:blip r:embed="rId2"/>
          <a:stretch/>
        </p:blipFill>
        <p:spPr>
          <a:xfrm>
            <a:off x="5508104" y="1988840"/>
            <a:ext cx="2476440" cy="1866960"/>
          </a:xfrm>
          <a:prstGeom prst="rect">
            <a:avLst/>
          </a:prstGeom>
          <a:ln w="0">
            <a:noFill/>
          </a:ln>
        </p:spPr>
      </p:pic>
      <p:sp>
        <p:nvSpPr>
          <p:cNvPr id="154" name="CustomShape 6"/>
          <p:cNvSpPr/>
          <p:nvPr/>
        </p:nvSpPr>
        <p:spPr>
          <a:xfrm>
            <a:off x="285840" y="3108240"/>
            <a:ext cx="7000920" cy="9716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l" rtl="0">
              <a:lnSpc>
                <a:spcPct val="120000"/>
              </a:lnSpc>
              <a:spcBef>
                <a:spcPts val="5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400" b="1" strike="noStrike" spc="-1">
                <a:solidFill>
                  <a:srgbClr val="000000"/>
                </a:solidFill>
                <a:latin typeface="Trebuchet MS"/>
              </a:rPr>
              <a:t>Extensions: .txt .Doc .html …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55" name="Picture 4" descr="RÃ©sultat de recherche d'images pour &quot;.txt&quot;"/>
          <p:cNvPicPr/>
          <p:nvPr/>
        </p:nvPicPr>
        <p:blipFill>
          <a:blip r:embed="rId3"/>
          <a:stretch/>
        </p:blipFill>
        <p:spPr>
          <a:xfrm>
            <a:off x="1357200" y="4071960"/>
            <a:ext cx="1500480" cy="1500120"/>
          </a:xfrm>
          <a:prstGeom prst="rect">
            <a:avLst/>
          </a:prstGeom>
          <a:ln w="0">
            <a:noFill/>
          </a:ln>
        </p:spPr>
      </p:pic>
      <p:sp>
        <p:nvSpPr>
          <p:cNvPr id="156" name="CustomShape 7"/>
          <p:cNvSpPr/>
          <p:nvPr/>
        </p:nvSpPr>
        <p:spPr>
          <a:xfrm>
            <a:off x="15552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57" name="Picture 8" descr="Image associÃ©e"/>
          <p:cNvPicPr/>
          <p:nvPr/>
        </p:nvPicPr>
        <p:blipFill>
          <a:blip r:embed="rId4"/>
          <a:stretch/>
        </p:blipFill>
        <p:spPr>
          <a:xfrm>
            <a:off x="3714840" y="4143240"/>
            <a:ext cx="1285920" cy="1285920"/>
          </a:xfrm>
          <a:prstGeom prst="rect">
            <a:avLst/>
          </a:prstGeom>
          <a:ln w="0">
            <a:noFill/>
          </a:ln>
        </p:spPr>
      </p:pic>
      <p:sp>
        <p:nvSpPr>
          <p:cNvPr id="158" name="CustomShape 8"/>
          <p:cNvSpPr/>
          <p:nvPr/>
        </p:nvSpPr>
        <p:spPr>
          <a:xfrm>
            <a:off x="15552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9" name="CustomShape 9"/>
          <p:cNvSpPr/>
          <p:nvPr/>
        </p:nvSpPr>
        <p:spPr>
          <a:xfrm>
            <a:off x="15552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0" name="CustomShape 10"/>
          <p:cNvSpPr/>
          <p:nvPr/>
        </p:nvSpPr>
        <p:spPr>
          <a:xfrm>
            <a:off x="15552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1" name="CustomShape 11"/>
          <p:cNvSpPr/>
          <p:nvPr/>
        </p:nvSpPr>
        <p:spPr>
          <a:xfrm>
            <a:off x="15552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2" name="CustomShape 12"/>
          <p:cNvSpPr/>
          <p:nvPr/>
        </p:nvSpPr>
        <p:spPr>
          <a:xfrm>
            <a:off x="15552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63" name="Picture 22" descr="Image associÃ©e"/>
          <p:cNvPicPr/>
          <p:nvPr/>
        </p:nvPicPr>
        <p:blipFill>
          <a:blip r:embed="rId5"/>
          <a:stretch/>
        </p:blipFill>
        <p:spPr>
          <a:xfrm>
            <a:off x="6000840" y="4071960"/>
            <a:ext cx="1643040" cy="1643040"/>
          </a:xfrm>
          <a:prstGeom prst="rect">
            <a:avLst/>
          </a:prstGeom>
          <a:ln w="0">
            <a:noFill/>
          </a:ln>
        </p:spPr>
      </p:pic>
      <p:sp>
        <p:nvSpPr>
          <p:cNvPr id="18" name="CustomShape 4"/>
          <p:cNvSpPr/>
          <p:nvPr/>
        </p:nvSpPr>
        <p:spPr>
          <a:xfrm>
            <a:off x="4700856" y="6304320"/>
            <a:ext cx="2895480" cy="3650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noAutofit/>
          </a:bodyPr>
          <a:lstStyle/>
          <a:p>
            <a:pPr algn="ctr" rtl="0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1" strike="noStrike" spc="-1" dirty="0" smtClean="0">
                <a:solidFill>
                  <a:srgbClr val="376092"/>
                </a:solidFill>
                <a:latin typeface="Comic Sans MS"/>
              </a:rPr>
              <a:t>Chapter</a:t>
            </a:r>
            <a:r>
              <a:rPr lang="fr-FR" sz="1600" b="1" strike="noStrike" spc="-1" dirty="0" smtClean="0">
                <a:solidFill>
                  <a:srgbClr val="376092"/>
                </a:solidFill>
                <a:latin typeface="Comic Sans MS"/>
              </a:rPr>
              <a:t> </a:t>
            </a:r>
            <a:r>
              <a:rPr lang="fr-FR" sz="1600" b="1" strike="noStrike" spc="-1" dirty="0">
                <a:solidFill>
                  <a:srgbClr val="376092"/>
                </a:solidFill>
                <a:latin typeface="Comic Sans MS"/>
              </a:rPr>
              <a:t>2: </a:t>
            </a:r>
            <a:r>
              <a:rPr lang="fr-FR" sz="1600" b="1" strike="noStrike" spc="-1" dirty="0" smtClean="0">
                <a:solidFill>
                  <a:srgbClr val="376092"/>
                </a:solidFill>
                <a:latin typeface="Comic Sans MS"/>
              </a:rPr>
              <a:t>The files</a:t>
            </a:r>
            <a:endParaRPr lang="en-US" sz="16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24395924"/>
      </p:ext>
    </p:extLst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 additive="repl">
                                        <p:cTn id="7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4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8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1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2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4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5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7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8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9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4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4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5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6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7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38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4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1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2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3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4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45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4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8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9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0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1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52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4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5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6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7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8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59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TextShape 1"/>
          <p:cNvSpPr txBox="1"/>
          <p:nvPr/>
        </p:nvSpPr>
        <p:spPr>
          <a:xfrm>
            <a:off x="457200" y="213840"/>
            <a:ext cx="8400960" cy="8305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ctr" rtl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4800" b="1" strike="noStrike" spc="-1">
                <a:solidFill>
                  <a:srgbClr val="9BBB59"/>
                </a:solidFill>
                <a:latin typeface="Calibri"/>
              </a:rPr>
              <a:t>2. Files</a:t>
            </a:r>
            <a:endParaRPr lang="en-US" sz="4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6" name="CustomShape 2"/>
          <p:cNvSpPr/>
          <p:nvPr/>
        </p:nvSpPr>
        <p:spPr>
          <a:xfrm>
            <a:off x="8302680" y="171720"/>
            <a:ext cx="1255320" cy="3070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spAutoFit/>
          </a:bodyPr>
          <a:lstStyle/>
          <a:p>
            <a:pPr algn="l" rtl="0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BDB8A9B1-EDB5-404B-A336-926773ACFA5D}" type="slidenum">
              <a:rPr lang="fr-FR" sz="1400" b="1" strike="noStrike" spc="-1">
                <a:solidFill>
                  <a:srgbClr val="003399"/>
                </a:solidFill>
                <a:latin typeface="Trebuchet MS"/>
              </a:rPr>
              <a:t>11</a:t>
            </a:fld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8" name="CustomShape 3"/>
          <p:cNvSpPr/>
          <p:nvPr/>
        </p:nvSpPr>
        <p:spPr>
          <a:xfrm>
            <a:off x="1162080" y="929880"/>
            <a:ext cx="8400960" cy="4597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spAutoFit/>
          </a:bodyPr>
          <a:lstStyle/>
          <a:p>
            <a:pPr algn="l" rtl="0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400" b="0" strike="noStrike" spc="-1">
                <a:solidFill>
                  <a:srgbClr val="006600"/>
                </a:solidFill>
                <a:latin typeface="Trebuchet MS"/>
              </a:rPr>
              <a:t>2.2 file types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0" name="CustomShape 4"/>
          <p:cNvSpPr/>
          <p:nvPr/>
        </p:nvSpPr>
        <p:spPr>
          <a:xfrm>
            <a:off x="857160" y="1857240"/>
            <a:ext cx="8286840" cy="9716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l" rtl="0">
              <a:lnSpc>
                <a:spcPct val="120000"/>
              </a:lnSpc>
              <a:spcBef>
                <a:spcPts val="5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400" b="1" strike="noStrike" spc="-1">
                <a:solidFill>
                  <a:srgbClr val="FF0000"/>
                </a:solidFill>
                <a:latin typeface="Trebuchet MS"/>
              </a:rPr>
              <a:t>Multimedia</a:t>
            </a:r>
            <a:r>
              <a:rPr lang="fr-FR" sz="2400" b="1" strike="noStrike" spc="-1">
                <a:solidFill>
                  <a:srgbClr val="000000"/>
                </a:solidFill>
                <a:latin typeface="Trebuchet MS"/>
              </a:rPr>
              <a:t>: the content is sound, image, or video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1" name="CustomShape 5"/>
          <p:cNvSpPr/>
          <p:nvPr/>
        </p:nvSpPr>
        <p:spPr>
          <a:xfrm>
            <a:off x="1314360" y="1396440"/>
            <a:ext cx="8401320" cy="4597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spAutoFit/>
          </a:bodyPr>
          <a:lstStyle/>
          <a:p>
            <a:pPr algn="l" rtl="0">
              <a:lnSpc>
                <a:spcPct val="100000"/>
              </a:lnSpc>
              <a:buClr>
                <a:srgbClr val="CC3300"/>
              </a:buClr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400" b="0" strike="noStrike" spc="-1">
                <a:solidFill>
                  <a:srgbClr val="CC3300"/>
                </a:solidFill>
                <a:latin typeface="Trebuchet MS"/>
              </a:rPr>
              <a:t> Depending on the nature of content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2" name="CustomShape 6"/>
          <p:cNvSpPr/>
          <p:nvPr/>
        </p:nvSpPr>
        <p:spPr>
          <a:xfrm>
            <a:off x="714240" y="2428920"/>
            <a:ext cx="7000920" cy="9716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l" rtl="0">
              <a:lnSpc>
                <a:spcPct val="120000"/>
              </a:lnSpc>
              <a:spcBef>
                <a:spcPts val="5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400" b="1" strike="noStrike" spc="-1">
                <a:solidFill>
                  <a:srgbClr val="000000"/>
                </a:solidFill>
                <a:latin typeface="Trebuchet MS"/>
              </a:rPr>
              <a:t>Extensions: sound: .mp3 .wav .rm…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3" name="CustomShape 7"/>
          <p:cNvSpPr/>
          <p:nvPr/>
        </p:nvSpPr>
        <p:spPr>
          <a:xfrm>
            <a:off x="15552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4" name="CustomShape 8"/>
          <p:cNvSpPr/>
          <p:nvPr/>
        </p:nvSpPr>
        <p:spPr>
          <a:xfrm>
            <a:off x="15552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5" name="CustomShape 9"/>
          <p:cNvSpPr/>
          <p:nvPr/>
        </p:nvSpPr>
        <p:spPr>
          <a:xfrm>
            <a:off x="15552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6" name="CustomShape 10"/>
          <p:cNvSpPr/>
          <p:nvPr/>
        </p:nvSpPr>
        <p:spPr>
          <a:xfrm>
            <a:off x="15552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7" name="CustomShape 11"/>
          <p:cNvSpPr/>
          <p:nvPr/>
        </p:nvSpPr>
        <p:spPr>
          <a:xfrm>
            <a:off x="15552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8" name="CustomShape 12"/>
          <p:cNvSpPr/>
          <p:nvPr/>
        </p:nvSpPr>
        <p:spPr>
          <a:xfrm>
            <a:off x="15552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9" name="CustomShape 13"/>
          <p:cNvSpPr/>
          <p:nvPr/>
        </p:nvSpPr>
        <p:spPr>
          <a:xfrm>
            <a:off x="642960" y="3214800"/>
            <a:ext cx="7000920" cy="9716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l" rtl="0">
              <a:lnSpc>
                <a:spcPct val="120000"/>
              </a:lnSpc>
              <a:spcBef>
                <a:spcPts val="5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400" b="1" strike="noStrike" spc="-1">
                <a:solidFill>
                  <a:srgbClr val="000000"/>
                </a:solidFill>
                <a:latin typeface="Trebuchet MS"/>
              </a:rPr>
              <a:t>  image: .jpg .gif .png…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0" name="CustomShape 14"/>
          <p:cNvSpPr/>
          <p:nvPr/>
        </p:nvSpPr>
        <p:spPr>
          <a:xfrm>
            <a:off x="428760" y="4108320"/>
            <a:ext cx="7000920" cy="9716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l" rtl="0">
              <a:lnSpc>
                <a:spcPct val="120000"/>
              </a:lnSpc>
              <a:spcBef>
                <a:spcPts val="5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400" b="1" strike="noStrike" spc="-1">
                <a:solidFill>
                  <a:srgbClr val="000000"/>
                </a:solidFill>
                <a:latin typeface="Trebuchet MS"/>
              </a:rPr>
              <a:t>  video: .mp4 .avi .wmv…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1" name="CustomShape 15"/>
          <p:cNvSpPr/>
          <p:nvPr/>
        </p:nvSpPr>
        <p:spPr>
          <a:xfrm>
            <a:off x="15552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2" name="CustomShape 16"/>
          <p:cNvSpPr/>
          <p:nvPr/>
        </p:nvSpPr>
        <p:spPr>
          <a:xfrm>
            <a:off x="15552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83" name="Picture 6" descr="Image associÃ©e"/>
          <p:cNvPicPr/>
          <p:nvPr/>
        </p:nvPicPr>
        <p:blipFill>
          <a:blip r:embed="rId2"/>
          <a:stretch/>
        </p:blipFill>
        <p:spPr>
          <a:xfrm>
            <a:off x="7358040" y="2357280"/>
            <a:ext cx="785880" cy="785880"/>
          </a:xfrm>
          <a:prstGeom prst="rect">
            <a:avLst/>
          </a:prstGeom>
          <a:ln w="0">
            <a:noFill/>
          </a:ln>
        </p:spPr>
      </p:pic>
      <p:sp>
        <p:nvSpPr>
          <p:cNvPr id="184" name="CustomShape 17"/>
          <p:cNvSpPr/>
          <p:nvPr/>
        </p:nvSpPr>
        <p:spPr>
          <a:xfrm>
            <a:off x="15552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5" name="CustomShape 18"/>
          <p:cNvSpPr/>
          <p:nvPr/>
        </p:nvSpPr>
        <p:spPr>
          <a:xfrm>
            <a:off x="15552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6" name="CustomShape 19"/>
          <p:cNvSpPr/>
          <p:nvPr/>
        </p:nvSpPr>
        <p:spPr>
          <a:xfrm>
            <a:off x="15552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7" name="CustomShape 20"/>
          <p:cNvSpPr/>
          <p:nvPr/>
        </p:nvSpPr>
        <p:spPr>
          <a:xfrm>
            <a:off x="15552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8" name="CustomShape 21"/>
          <p:cNvSpPr/>
          <p:nvPr/>
        </p:nvSpPr>
        <p:spPr>
          <a:xfrm>
            <a:off x="15552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9" name="CustomShape 22"/>
          <p:cNvSpPr/>
          <p:nvPr/>
        </p:nvSpPr>
        <p:spPr>
          <a:xfrm>
            <a:off x="15552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90" name="Picture 20" descr="RÃ©sultat de recherche d'images pour &quot;flv&quot;"/>
          <p:cNvPicPr/>
          <p:nvPr/>
        </p:nvPicPr>
        <p:blipFill>
          <a:blip r:embed="rId3"/>
          <a:stretch/>
        </p:blipFill>
        <p:spPr>
          <a:xfrm>
            <a:off x="1071720" y="4662360"/>
            <a:ext cx="2143080" cy="1624320"/>
          </a:xfrm>
          <a:prstGeom prst="rect">
            <a:avLst/>
          </a:prstGeom>
          <a:ln w="0">
            <a:noFill/>
          </a:ln>
        </p:spPr>
      </p:pic>
      <p:pic>
        <p:nvPicPr>
          <p:cNvPr id="191" name="Picture 24" descr="RÃ©sultat de recherche d'images pour &quot;media player&quot;"/>
          <p:cNvPicPr/>
          <p:nvPr/>
        </p:nvPicPr>
        <p:blipFill>
          <a:blip r:embed="rId4"/>
          <a:stretch/>
        </p:blipFill>
        <p:spPr>
          <a:xfrm>
            <a:off x="3592440" y="4714920"/>
            <a:ext cx="2122560" cy="1571760"/>
          </a:xfrm>
          <a:prstGeom prst="rect">
            <a:avLst/>
          </a:prstGeom>
          <a:ln w="0">
            <a:noFill/>
          </a:ln>
        </p:spPr>
      </p:pic>
      <p:pic>
        <p:nvPicPr>
          <p:cNvPr id="192" name="Picture 26" descr="RÃ©sultat de recherche d'images pour &quot;media player&quot;"/>
          <p:cNvPicPr/>
          <p:nvPr/>
        </p:nvPicPr>
        <p:blipFill>
          <a:blip r:embed="rId5"/>
          <a:stretch/>
        </p:blipFill>
        <p:spPr>
          <a:xfrm>
            <a:off x="6000840" y="4786200"/>
            <a:ext cx="2028600" cy="1500480"/>
          </a:xfrm>
          <a:prstGeom prst="rect">
            <a:avLst/>
          </a:prstGeom>
          <a:ln w="0">
            <a:noFill/>
          </a:ln>
        </p:spPr>
      </p:pic>
      <p:pic>
        <p:nvPicPr>
          <p:cNvPr id="193" name="Picture 28" descr="RÃ©sultat de recherche d'images pour &quot;jpg&quot;"/>
          <p:cNvPicPr/>
          <p:nvPr/>
        </p:nvPicPr>
        <p:blipFill>
          <a:blip r:embed="rId6"/>
          <a:stretch/>
        </p:blipFill>
        <p:spPr>
          <a:xfrm>
            <a:off x="7286760" y="3214800"/>
            <a:ext cx="857160" cy="857160"/>
          </a:xfrm>
          <a:prstGeom prst="rect">
            <a:avLst/>
          </a:prstGeom>
          <a:ln w="0">
            <a:noFill/>
          </a:ln>
        </p:spPr>
      </p:pic>
      <p:sp>
        <p:nvSpPr>
          <p:cNvPr id="194" name="CustomShape 23"/>
          <p:cNvSpPr/>
          <p:nvPr/>
        </p:nvSpPr>
        <p:spPr>
          <a:xfrm>
            <a:off x="15552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5" name="CustomShape 24"/>
          <p:cNvSpPr/>
          <p:nvPr/>
        </p:nvSpPr>
        <p:spPr>
          <a:xfrm>
            <a:off x="15552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96" name="Picture 34" descr="Image associÃ©e"/>
          <p:cNvPicPr/>
          <p:nvPr/>
        </p:nvPicPr>
        <p:blipFill>
          <a:blip r:embed="rId7"/>
          <a:stretch/>
        </p:blipFill>
        <p:spPr>
          <a:xfrm>
            <a:off x="7143840" y="3959280"/>
            <a:ext cx="1143000" cy="826920"/>
          </a:xfrm>
          <a:prstGeom prst="rect">
            <a:avLst/>
          </a:prstGeom>
          <a:ln w="0">
            <a:noFill/>
          </a:ln>
        </p:spPr>
      </p:pic>
      <p:sp>
        <p:nvSpPr>
          <p:cNvPr id="32" name="CustomShape 4"/>
          <p:cNvSpPr/>
          <p:nvPr/>
        </p:nvSpPr>
        <p:spPr>
          <a:xfrm>
            <a:off x="4700856" y="6304320"/>
            <a:ext cx="2895480" cy="3650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noAutofit/>
          </a:bodyPr>
          <a:lstStyle/>
          <a:p>
            <a:pPr algn="ctr" rtl="0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1" strike="noStrike" spc="-1" dirty="0" smtClean="0">
                <a:solidFill>
                  <a:srgbClr val="376092"/>
                </a:solidFill>
                <a:latin typeface="Comic Sans MS"/>
              </a:rPr>
              <a:t>Chapter</a:t>
            </a:r>
            <a:r>
              <a:rPr lang="fr-FR" sz="1600" b="1" strike="noStrike" spc="-1" dirty="0" smtClean="0">
                <a:solidFill>
                  <a:srgbClr val="376092"/>
                </a:solidFill>
                <a:latin typeface="Comic Sans MS"/>
              </a:rPr>
              <a:t> </a:t>
            </a:r>
            <a:r>
              <a:rPr lang="fr-FR" sz="1600" b="1" strike="noStrike" spc="-1" dirty="0">
                <a:solidFill>
                  <a:srgbClr val="376092"/>
                </a:solidFill>
                <a:latin typeface="Comic Sans MS"/>
              </a:rPr>
              <a:t>2: </a:t>
            </a:r>
            <a:r>
              <a:rPr lang="fr-FR" sz="1600" b="1" strike="noStrike" spc="-1" dirty="0" smtClean="0">
                <a:solidFill>
                  <a:srgbClr val="376092"/>
                </a:solidFill>
                <a:latin typeface="Comic Sans MS"/>
              </a:rPr>
              <a:t>The files</a:t>
            </a:r>
            <a:endParaRPr lang="en-US" sz="16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00227793"/>
      </p:ext>
    </p:extLst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1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6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7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0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8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 additive="repl">
                                        <p:cTn id="24" dur="2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4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9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0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1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2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33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 additive="repl">
                                        <p:cTn id="37" dur="2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4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2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3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4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5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46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 additive="repl">
                                        <p:cTn id="50" dur="2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55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59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63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TextShape 1"/>
          <p:cNvSpPr txBox="1"/>
          <p:nvPr/>
        </p:nvSpPr>
        <p:spPr>
          <a:xfrm>
            <a:off x="457200" y="213840"/>
            <a:ext cx="8400960" cy="8305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ctr" rtl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4800" b="1" strike="noStrike" spc="-1">
                <a:solidFill>
                  <a:srgbClr val="9BBB59"/>
                </a:solidFill>
                <a:latin typeface="Calibri"/>
              </a:rPr>
              <a:t>2. Files</a:t>
            </a:r>
            <a:endParaRPr lang="en-US" sz="4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9" name="CustomShape 2"/>
          <p:cNvSpPr/>
          <p:nvPr/>
        </p:nvSpPr>
        <p:spPr>
          <a:xfrm>
            <a:off x="8302680" y="171720"/>
            <a:ext cx="1255320" cy="3070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spAutoFit/>
          </a:bodyPr>
          <a:lstStyle/>
          <a:p>
            <a:pPr algn="l" rtl="0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00184EC0-1E8E-4CA3-B4D7-AD5F935D9391}" type="slidenum">
              <a:rPr lang="fr-FR" sz="1400" b="1" strike="noStrike" spc="-1">
                <a:solidFill>
                  <a:srgbClr val="003399"/>
                </a:solidFill>
                <a:latin typeface="Trebuchet MS"/>
              </a:rPr>
              <a:t>12</a:t>
            </a:fld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1" name="CustomShape 3"/>
          <p:cNvSpPr/>
          <p:nvPr/>
        </p:nvSpPr>
        <p:spPr>
          <a:xfrm>
            <a:off x="1314360" y="929880"/>
            <a:ext cx="8401320" cy="4597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spAutoFit/>
          </a:bodyPr>
          <a:lstStyle/>
          <a:p>
            <a:pPr algn="l" rtl="0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400" b="0" strike="noStrike" spc="-1">
                <a:solidFill>
                  <a:srgbClr val="006600"/>
                </a:solidFill>
                <a:latin typeface="Trebuchet MS"/>
              </a:rPr>
              <a:t>2.2 file types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3" name="CustomShape 4"/>
          <p:cNvSpPr/>
          <p:nvPr/>
        </p:nvSpPr>
        <p:spPr>
          <a:xfrm>
            <a:off x="1071720" y="1857240"/>
            <a:ext cx="8072280" cy="14104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l" rtl="0">
              <a:lnSpc>
                <a:spcPct val="120000"/>
              </a:lnSpc>
              <a:spcBef>
                <a:spcPts val="5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400" b="1" strike="noStrike" spc="-1">
                <a:solidFill>
                  <a:srgbClr val="FF0000"/>
                </a:solidFill>
                <a:latin typeface="Trebuchet MS"/>
              </a:rPr>
              <a:t>executable</a:t>
            </a:r>
            <a:r>
              <a:rPr lang="fr-FR" sz="2400" b="1" strike="noStrike" spc="-1">
                <a:solidFill>
                  <a:srgbClr val="000000"/>
                </a:solidFill>
                <a:latin typeface="Trebuchet MS"/>
              </a:rPr>
              <a:t>: the content is a binary program executable directly by the processor.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4" name="CustomShape 5"/>
          <p:cNvSpPr/>
          <p:nvPr/>
        </p:nvSpPr>
        <p:spPr>
          <a:xfrm>
            <a:off x="1457280" y="1396440"/>
            <a:ext cx="8400960" cy="4597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spAutoFit/>
          </a:bodyPr>
          <a:lstStyle/>
          <a:p>
            <a:pPr algn="l" rtl="0">
              <a:lnSpc>
                <a:spcPct val="100000"/>
              </a:lnSpc>
              <a:buClr>
                <a:srgbClr val="CC3300"/>
              </a:buClr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400" b="0" strike="noStrike" spc="-1">
                <a:solidFill>
                  <a:srgbClr val="CC3300"/>
                </a:solidFill>
                <a:latin typeface="Trebuchet MS"/>
              </a:rPr>
              <a:t> Depending on the nature of content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5" name="CustomShape 6"/>
          <p:cNvSpPr/>
          <p:nvPr/>
        </p:nvSpPr>
        <p:spPr>
          <a:xfrm>
            <a:off x="928800" y="2933640"/>
            <a:ext cx="7000920" cy="9716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l" rtl="0">
              <a:lnSpc>
                <a:spcPct val="120000"/>
              </a:lnSpc>
              <a:spcBef>
                <a:spcPts val="5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400" b="1" strike="noStrike" spc="-1">
                <a:solidFill>
                  <a:srgbClr val="000000"/>
                </a:solidFill>
                <a:latin typeface="Trebuchet MS"/>
              </a:rPr>
              <a:t>Extensions: .exe .com .sh .bat …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6" name="CustomShape 7"/>
          <p:cNvSpPr/>
          <p:nvPr/>
        </p:nvSpPr>
        <p:spPr>
          <a:xfrm>
            <a:off x="15552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7" name="CustomShape 8"/>
          <p:cNvSpPr/>
          <p:nvPr/>
        </p:nvSpPr>
        <p:spPr>
          <a:xfrm>
            <a:off x="15552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8" name="CustomShape 9"/>
          <p:cNvSpPr/>
          <p:nvPr/>
        </p:nvSpPr>
        <p:spPr>
          <a:xfrm>
            <a:off x="15552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9" name="CustomShape 10"/>
          <p:cNvSpPr/>
          <p:nvPr/>
        </p:nvSpPr>
        <p:spPr>
          <a:xfrm>
            <a:off x="15552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0" name="CustomShape 11"/>
          <p:cNvSpPr/>
          <p:nvPr/>
        </p:nvSpPr>
        <p:spPr>
          <a:xfrm>
            <a:off x="15552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1" name="CustomShape 12"/>
          <p:cNvSpPr/>
          <p:nvPr/>
        </p:nvSpPr>
        <p:spPr>
          <a:xfrm>
            <a:off x="15552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2" name="CustomShape 13"/>
          <p:cNvSpPr/>
          <p:nvPr/>
        </p:nvSpPr>
        <p:spPr>
          <a:xfrm>
            <a:off x="15552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3" name="CustomShape 14"/>
          <p:cNvSpPr/>
          <p:nvPr/>
        </p:nvSpPr>
        <p:spPr>
          <a:xfrm>
            <a:off x="15552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4" name="CustomShape 15"/>
          <p:cNvSpPr/>
          <p:nvPr/>
        </p:nvSpPr>
        <p:spPr>
          <a:xfrm>
            <a:off x="15552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5" name="CustomShape 16"/>
          <p:cNvSpPr/>
          <p:nvPr/>
        </p:nvSpPr>
        <p:spPr>
          <a:xfrm>
            <a:off x="15552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6" name="CustomShape 17"/>
          <p:cNvSpPr/>
          <p:nvPr/>
        </p:nvSpPr>
        <p:spPr>
          <a:xfrm>
            <a:off x="15552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7" name="CustomShape 18"/>
          <p:cNvSpPr/>
          <p:nvPr/>
        </p:nvSpPr>
        <p:spPr>
          <a:xfrm>
            <a:off x="15552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8" name="CustomShape 19"/>
          <p:cNvSpPr/>
          <p:nvPr/>
        </p:nvSpPr>
        <p:spPr>
          <a:xfrm>
            <a:off x="15552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9" name="CustomShape 20"/>
          <p:cNvSpPr/>
          <p:nvPr/>
        </p:nvSpPr>
        <p:spPr>
          <a:xfrm>
            <a:off x="15552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0" name="CustomShape 21"/>
          <p:cNvSpPr/>
          <p:nvPr/>
        </p:nvSpPr>
        <p:spPr>
          <a:xfrm>
            <a:off x="15552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1" name="CustomShape 22"/>
          <p:cNvSpPr/>
          <p:nvPr/>
        </p:nvSpPr>
        <p:spPr>
          <a:xfrm>
            <a:off x="15552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2" name="CustomShape 23"/>
          <p:cNvSpPr/>
          <p:nvPr/>
        </p:nvSpPr>
        <p:spPr>
          <a:xfrm>
            <a:off x="15552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3" name="CustomShape 24"/>
          <p:cNvSpPr/>
          <p:nvPr/>
        </p:nvSpPr>
        <p:spPr>
          <a:xfrm>
            <a:off x="15552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4" name="CustomShape 25"/>
          <p:cNvSpPr/>
          <p:nvPr/>
        </p:nvSpPr>
        <p:spPr>
          <a:xfrm>
            <a:off x="15552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25" name="Picture 8" descr="Image associÃ©e"/>
          <p:cNvPicPr/>
          <p:nvPr/>
        </p:nvPicPr>
        <p:blipFill>
          <a:blip r:embed="rId2"/>
          <a:stretch/>
        </p:blipFill>
        <p:spPr>
          <a:xfrm>
            <a:off x="1285920" y="3714840"/>
            <a:ext cx="3000240" cy="1976400"/>
          </a:xfrm>
          <a:prstGeom prst="rect">
            <a:avLst/>
          </a:prstGeom>
          <a:ln w="0">
            <a:noFill/>
          </a:ln>
        </p:spPr>
      </p:pic>
      <p:sp>
        <p:nvSpPr>
          <p:cNvPr id="226" name="CustomShape 26"/>
          <p:cNvSpPr/>
          <p:nvPr/>
        </p:nvSpPr>
        <p:spPr>
          <a:xfrm>
            <a:off x="15552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27" name="Picture 12" descr="RÃ©sultat de recherche d'images pour &quot;fichier  .bat&quot;"/>
          <p:cNvPicPr/>
          <p:nvPr/>
        </p:nvPicPr>
        <p:blipFill>
          <a:blip r:embed="rId3"/>
          <a:stretch/>
        </p:blipFill>
        <p:spPr>
          <a:xfrm>
            <a:off x="4500720" y="3857760"/>
            <a:ext cx="1904760" cy="1904760"/>
          </a:xfrm>
          <a:prstGeom prst="rect">
            <a:avLst/>
          </a:prstGeom>
          <a:ln w="0">
            <a:noFill/>
          </a:ln>
        </p:spPr>
      </p:pic>
      <p:sp>
        <p:nvSpPr>
          <p:cNvPr id="30" name="CustomShape 4"/>
          <p:cNvSpPr/>
          <p:nvPr/>
        </p:nvSpPr>
        <p:spPr>
          <a:xfrm>
            <a:off x="4700856" y="6304320"/>
            <a:ext cx="2895480" cy="3650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noAutofit/>
          </a:bodyPr>
          <a:lstStyle/>
          <a:p>
            <a:pPr algn="ctr" rtl="0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1" strike="noStrike" spc="-1" dirty="0" smtClean="0">
                <a:solidFill>
                  <a:srgbClr val="376092"/>
                </a:solidFill>
                <a:latin typeface="Comic Sans MS"/>
              </a:rPr>
              <a:t>Chapter</a:t>
            </a:r>
            <a:r>
              <a:rPr lang="fr-FR" sz="1600" b="1" strike="noStrike" spc="-1" dirty="0" smtClean="0">
                <a:solidFill>
                  <a:srgbClr val="376092"/>
                </a:solidFill>
                <a:latin typeface="Comic Sans MS"/>
              </a:rPr>
              <a:t> </a:t>
            </a:r>
            <a:r>
              <a:rPr lang="fr-FR" sz="1600" b="1" strike="noStrike" spc="-1" dirty="0">
                <a:solidFill>
                  <a:srgbClr val="376092"/>
                </a:solidFill>
                <a:latin typeface="Comic Sans MS"/>
              </a:rPr>
              <a:t>2: </a:t>
            </a:r>
            <a:r>
              <a:rPr lang="fr-FR" sz="1600" b="1" strike="noStrike" spc="-1" dirty="0" smtClean="0">
                <a:solidFill>
                  <a:srgbClr val="376092"/>
                </a:solidFill>
                <a:latin typeface="Comic Sans MS"/>
              </a:rPr>
              <a:t>The files</a:t>
            </a:r>
            <a:endParaRPr lang="en-US" sz="16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93913975"/>
      </p:ext>
    </p:extLst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1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6" dur="5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7" dur="5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" dur="5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0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42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4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5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42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30" dur="10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31" dur="10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2" dur="10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TextShape 1"/>
          <p:cNvSpPr txBox="1"/>
          <p:nvPr/>
        </p:nvSpPr>
        <p:spPr>
          <a:xfrm>
            <a:off x="457200" y="213840"/>
            <a:ext cx="8400960" cy="8305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ctr" rtl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4800" b="1" strike="noStrike" spc="-1">
                <a:solidFill>
                  <a:srgbClr val="9BBB59"/>
                </a:solidFill>
                <a:latin typeface="Calibri"/>
              </a:rPr>
              <a:t>2. Files</a:t>
            </a:r>
            <a:endParaRPr lang="en-US" sz="4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0" name="CustomShape 2"/>
          <p:cNvSpPr/>
          <p:nvPr/>
        </p:nvSpPr>
        <p:spPr>
          <a:xfrm>
            <a:off x="8302680" y="171720"/>
            <a:ext cx="1255320" cy="3070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spAutoFit/>
          </a:bodyPr>
          <a:lstStyle/>
          <a:p>
            <a:pPr algn="l" rtl="0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1596476E-B352-47F7-BDDB-4E07DAA169A4}" type="slidenum">
              <a:rPr lang="fr-FR" sz="1400" b="1" strike="noStrike" spc="-1">
                <a:solidFill>
                  <a:srgbClr val="003399"/>
                </a:solidFill>
                <a:latin typeface="Trebuchet MS"/>
              </a:rPr>
              <a:t>13</a:t>
            </a:fld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2" name="CustomShape 3"/>
          <p:cNvSpPr/>
          <p:nvPr/>
        </p:nvSpPr>
        <p:spPr>
          <a:xfrm>
            <a:off x="1285920" y="929880"/>
            <a:ext cx="6357960" cy="4597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spAutoFit/>
          </a:bodyPr>
          <a:lstStyle/>
          <a:p>
            <a:pPr algn="l" rtl="0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400" b="0" strike="noStrike" spc="-1">
                <a:solidFill>
                  <a:srgbClr val="006600"/>
                </a:solidFill>
                <a:latin typeface="Trebuchet MS"/>
              </a:rPr>
              <a:t>2.2 file types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4" name="CustomShape 4"/>
          <p:cNvSpPr/>
          <p:nvPr/>
        </p:nvSpPr>
        <p:spPr>
          <a:xfrm>
            <a:off x="1000080" y="1857240"/>
            <a:ext cx="8143920" cy="980911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l" rtl="0">
              <a:lnSpc>
                <a:spcPct val="120000"/>
              </a:lnSpc>
              <a:spcBef>
                <a:spcPts val="5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400" b="1" strike="noStrike" spc="-1" dirty="0">
                <a:solidFill>
                  <a:srgbClr val="FF0000"/>
                </a:solidFill>
                <a:latin typeface="Trebuchet MS"/>
              </a:rPr>
              <a:t>The </a:t>
            </a:r>
            <a:r>
              <a:rPr lang="fr-FR" sz="2400" b="1" strike="noStrike" spc="-1" dirty="0" err="1">
                <a:solidFill>
                  <a:srgbClr val="FF0000"/>
                </a:solidFill>
                <a:latin typeface="Trebuchet MS"/>
              </a:rPr>
              <a:t>text</a:t>
            </a:r>
            <a:r>
              <a:rPr lang="fr-FR" sz="2400" b="1" strike="noStrike" spc="-1" dirty="0">
                <a:solidFill>
                  <a:srgbClr val="FF0000"/>
                </a:solidFill>
                <a:latin typeface="Trebuchet MS"/>
              </a:rPr>
              <a:t> file</a:t>
            </a:r>
            <a:r>
              <a:rPr lang="fr-FR" sz="2400" b="1" strike="noStrike" spc="-1" dirty="0">
                <a:solidFill>
                  <a:srgbClr val="000000"/>
                </a:solidFill>
                <a:latin typeface="Trebuchet MS"/>
              </a:rPr>
              <a:t>: made up of </a:t>
            </a:r>
            <a:r>
              <a:rPr lang="fr-FR" sz="2400" b="1" strike="noStrike" spc="-1" dirty="0" smtClean="0">
                <a:solidFill>
                  <a:srgbClr val="000000"/>
                </a:solidFill>
                <a:latin typeface="Trebuchet MS"/>
              </a:rPr>
              <a:t>a </a:t>
            </a:r>
            <a:r>
              <a:rPr lang="fr-FR" sz="2400" b="1" strike="noStrike" spc="-1" dirty="0" err="1" smtClean="0">
                <a:solidFill>
                  <a:srgbClr val="0066CC"/>
                </a:solidFill>
                <a:latin typeface="Trebuchet MS"/>
              </a:rPr>
              <a:t>sequence</a:t>
            </a:r>
            <a:r>
              <a:rPr lang="fr-FR" sz="2400" b="1" strike="noStrike" spc="-1" dirty="0" smtClean="0">
                <a:solidFill>
                  <a:srgbClr val="0066CC"/>
                </a:solidFill>
                <a:latin typeface="Trebuchet MS"/>
              </a:rPr>
              <a:t> </a:t>
            </a:r>
            <a:r>
              <a:rPr lang="fr-FR" sz="2400" b="1" strike="noStrike" spc="-1" dirty="0">
                <a:solidFill>
                  <a:srgbClr val="0066CC"/>
                </a:solidFill>
                <a:latin typeface="Trebuchet MS"/>
              </a:rPr>
              <a:t>of </a:t>
            </a:r>
            <a:r>
              <a:rPr lang="fr-FR" sz="2400" b="1" strike="noStrike" spc="-1" dirty="0" err="1" smtClean="0">
                <a:solidFill>
                  <a:srgbClr val="0066CC"/>
                </a:solidFill>
                <a:latin typeface="Trebuchet MS"/>
              </a:rPr>
              <a:t>characters</a:t>
            </a:r>
            <a:r>
              <a:rPr lang="fr-FR" sz="2400" b="1" strike="noStrike" spc="-1" dirty="0" smtClean="0">
                <a:solidFill>
                  <a:srgbClr val="0066CC"/>
                </a:solidFill>
                <a:latin typeface="Trebuchet MS"/>
              </a:rPr>
              <a:t> </a:t>
            </a:r>
            <a:r>
              <a:rPr lang="fr-FR" sz="2400" b="1" strike="noStrike" spc="-1" dirty="0" err="1" smtClean="0">
                <a:solidFill>
                  <a:srgbClr val="000000"/>
                </a:solidFill>
                <a:latin typeface="Trebuchet MS"/>
              </a:rPr>
              <a:t>forming</a:t>
            </a:r>
            <a:r>
              <a:rPr lang="fr-FR" sz="2400" b="1" strike="noStrike" spc="-1" dirty="0" smtClean="0">
                <a:solidFill>
                  <a:srgbClr val="000000"/>
                </a:solidFill>
                <a:latin typeface="Trebuchet MS"/>
              </a:rPr>
              <a:t> </a:t>
            </a:r>
            <a:r>
              <a:rPr lang="fr-FR" sz="2400" b="1" strike="noStrike" spc="-1" dirty="0">
                <a:solidFill>
                  <a:srgbClr val="000000"/>
                </a:solidFill>
                <a:latin typeface="Trebuchet MS"/>
              </a:rPr>
              <a:t>a </a:t>
            </a:r>
            <a:r>
              <a:rPr lang="fr-FR" sz="2400" b="1" strike="noStrike" spc="-1" dirty="0" err="1">
                <a:solidFill>
                  <a:srgbClr val="000000"/>
                </a:solidFill>
                <a:latin typeface="Trebuchet MS"/>
              </a:rPr>
              <a:t>text</a:t>
            </a:r>
            <a:r>
              <a:rPr lang="fr-FR" sz="2400" b="1" strike="noStrike" spc="-1" dirty="0">
                <a:solidFill>
                  <a:srgbClr val="000000"/>
                </a:solidFill>
                <a:latin typeface="Trebuchet MS"/>
              </a:rPr>
              <a:t> </a:t>
            </a:r>
            <a:r>
              <a:rPr lang="fr-FR" sz="2400" b="1" strike="noStrike" spc="-1" dirty="0" smtClean="0">
                <a:solidFill>
                  <a:srgbClr val="000000"/>
                </a:solidFill>
                <a:latin typeface="Trebuchet MS"/>
              </a:rPr>
              <a:t>(</a:t>
            </a:r>
            <a:r>
              <a:rPr lang="en-US" sz="2400" b="1" strike="noStrike" spc="-1" dirty="0" smtClean="0">
                <a:solidFill>
                  <a:srgbClr val="000000"/>
                </a:solidFill>
                <a:latin typeface="Trebuchet MS"/>
              </a:rPr>
              <a:t>character</a:t>
            </a:r>
            <a:r>
              <a:rPr lang="fr-FR" sz="2400" b="1" strike="noStrike" spc="-1" dirty="0" smtClean="0">
                <a:solidFill>
                  <a:srgbClr val="000000"/>
                </a:solidFill>
                <a:latin typeface="Trebuchet MS"/>
              </a:rPr>
              <a:t> </a:t>
            </a:r>
            <a:r>
              <a:rPr lang="fr-FR" sz="2400" b="1" strike="noStrike" spc="-1" dirty="0" smtClean="0">
                <a:solidFill>
                  <a:srgbClr val="000000"/>
                </a:solidFill>
                <a:latin typeface="Trebuchet MS"/>
              </a:rPr>
              <a:t>string</a:t>
            </a:r>
            <a:r>
              <a:rPr lang="fr-FR" sz="2400" b="1" strike="noStrike" spc="-1" dirty="0">
                <a:solidFill>
                  <a:srgbClr val="000000"/>
                </a:solidFill>
                <a:latin typeface="Trebuchet MS"/>
              </a:rPr>
              <a:t>).</a:t>
            </a:r>
            <a:endParaRPr lang="en-US" sz="2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5" name="CustomShape 5"/>
          <p:cNvSpPr/>
          <p:nvPr/>
        </p:nvSpPr>
        <p:spPr>
          <a:xfrm>
            <a:off x="1357200" y="1396440"/>
            <a:ext cx="8401320" cy="4597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spAutoFit/>
          </a:bodyPr>
          <a:lstStyle/>
          <a:p>
            <a:pPr algn="l" rtl="0">
              <a:lnSpc>
                <a:spcPct val="100000"/>
              </a:lnSpc>
              <a:buClr>
                <a:srgbClr val="CC3300"/>
              </a:buClr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400" b="0" strike="noStrike" spc="-1">
                <a:solidFill>
                  <a:srgbClr val="CC3300"/>
                </a:solidFill>
                <a:latin typeface="Trebuchet MS"/>
              </a:rPr>
              <a:t> In algorithmic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6" name="CustomShape 6"/>
          <p:cNvSpPr/>
          <p:nvPr/>
        </p:nvSpPr>
        <p:spPr>
          <a:xfrm>
            <a:off x="1143000" y="2933640"/>
            <a:ext cx="8001000" cy="1867307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l" rtl="0">
              <a:lnSpc>
                <a:spcPct val="120000"/>
              </a:lnSpc>
              <a:spcBef>
                <a:spcPts val="5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400" b="1" strike="noStrike" spc="-1" dirty="0" err="1">
                <a:solidFill>
                  <a:srgbClr val="000000"/>
                </a:solidFill>
                <a:latin typeface="Trebuchet MS"/>
              </a:rPr>
              <a:t>They</a:t>
            </a:r>
            <a:r>
              <a:rPr lang="fr-FR" sz="2400" b="1" strike="noStrike" spc="-1" dirty="0">
                <a:solidFill>
                  <a:srgbClr val="000000"/>
                </a:solidFill>
                <a:latin typeface="Trebuchet MS"/>
              </a:rPr>
              <a:t> are </a:t>
            </a:r>
            <a:r>
              <a:rPr lang="fr-FR" sz="2400" b="1" strike="noStrike" spc="-1" dirty="0" err="1">
                <a:solidFill>
                  <a:srgbClr val="000000"/>
                </a:solidFill>
                <a:latin typeface="Trebuchet MS"/>
              </a:rPr>
              <a:t>used</a:t>
            </a:r>
            <a:r>
              <a:rPr lang="fr-FR" sz="2400" b="1" strike="noStrike" spc="-1" dirty="0">
                <a:solidFill>
                  <a:srgbClr val="000000"/>
                </a:solidFill>
                <a:latin typeface="Trebuchet MS"/>
              </a:rPr>
              <a:t> to </a:t>
            </a:r>
            <a:r>
              <a:rPr lang="fr-FR" sz="2400" b="1" strike="noStrike" spc="-1" dirty="0" smtClean="0">
                <a:solidFill>
                  <a:srgbClr val="000000"/>
                </a:solidFill>
                <a:latin typeface="Trebuchet MS"/>
              </a:rPr>
              <a:t>record </a:t>
            </a:r>
            <a:r>
              <a:rPr lang="fr-FR" sz="2400" b="1" strike="noStrike" spc="-1" dirty="0" err="1" smtClean="0">
                <a:solidFill>
                  <a:srgbClr val="0066CC"/>
                </a:solidFill>
                <a:latin typeface="Trebuchet MS"/>
              </a:rPr>
              <a:t>texts</a:t>
            </a:r>
            <a:r>
              <a:rPr lang="fr-FR" sz="2400" b="1" strike="noStrike" spc="-1" dirty="0" smtClean="0">
                <a:solidFill>
                  <a:srgbClr val="0066CC"/>
                </a:solidFill>
                <a:latin typeface="Trebuchet MS"/>
              </a:rPr>
              <a:t> </a:t>
            </a:r>
            <a:r>
              <a:rPr lang="fr-FR" sz="2400" b="1" strike="noStrike" spc="-1" dirty="0" smtClean="0">
                <a:solidFill>
                  <a:srgbClr val="000000"/>
                </a:solidFill>
                <a:latin typeface="Trebuchet MS"/>
              </a:rPr>
              <a:t>but </a:t>
            </a:r>
            <a:r>
              <a:rPr lang="fr-FR" sz="2400" b="1" strike="noStrike" spc="-1" dirty="0" err="1" smtClean="0">
                <a:solidFill>
                  <a:srgbClr val="000000"/>
                </a:solidFill>
                <a:latin typeface="Trebuchet MS"/>
              </a:rPr>
              <a:t>also</a:t>
            </a:r>
            <a:r>
              <a:rPr lang="fr-FR" sz="2400" b="1" strike="noStrike" spc="-1" dirty="0" smtClean="0">
                <a:solidFill>
                  <a:srgbClr val="000000"/>
                </a:solidFill>
                <a:latin typeface="Trebuchet MS"/>
              </a:rPr>
              <a:t> </a:t>
            </a:r>
            <a:r>
              <a:rPr lang="fr-FR" sz="2400" b="1" strike="noStrike" spc="-1" dirty="0" err="1" smtClean="0">
                <a:solidFill>
                  <a:srgbClr val="0066CC"/>
                </a:solidFill>
                <a:latin typeface="Trebuchet MS"/>
              </a:rPr>
              <a:t>numerical</a:t>
            </a:r>
            <a:r>
              <a:rPr lang="fr-FR" sz="2400" b="1" strike="noStrike" spc="-1" dirty="0" smtClean="0">
                <a:solidFill>
                  <a:srgbClr val="0066CC"/>
                </a:solidFill>
                <a:latin typeface="Trebuchet MS"/>
              </a:rPr>
              <a:t> values </a:t>
            </a:r>
            <a:r>
              <a:rPr lang="fr-FR" sz="2400" b="1" strike="noStrike" spc="-1" dirty="0" err="1" smtClean="0">
                <a:solidFill>
                  <a:srgbClr val="000000"/>
                </a:solidFill>
                <a:latin typeface="Trebuchet MS"/>
              </a:rPr>
              <a:t>with</a:t>
            </a:r>
            <a:r>
              <a:rPr lang="fr-FR" sz="2400" b="1" strike="noStrike" spc="-1" dirty="0" smtClean="0">
                <a:solidFill>
                  <a:srgbClr val="000000"/>
                </a:solidFill>
                <a:latin typeface="Trebuchet MS"/>
              </a:rPr>
              <a:t> </a:t>
            </a:r>
            <a:r>
              <a:rPr lang="fr-FR" sz="2400" b="1" strike="noStrike" spc="-1" dirty="0">
                <a:solidFill>
                  <a:srgbClr val="000000"/>
                </a:solidFill>
                <a:latin typeface="Trebuchet MS"/>
              </a:rPr>
              <a:t>a </a:t>
            </a:r>
            <a:r>
              <a:rPr lang="fr-FR" sz="2400" b="1" strike="noStrike" spc="-1" dirty="0" err="1">
                <a:solidFill>
                  <a:srgbClr val="000000"/>
                </a:solidFill>
                <a:latin typeface="Trebuchet MS"/>
              </a:rPr>
              <a:t>view</a:t>
            </a:r>
            <a:r>
              <a:rPr lang="fr-FR" sz="2400" b="1" strike="noStrike" spc="-1" dirty="0">
                <a:solidFill>
                  <a:srgbClr val="000000"/>
                </a:solidFill>
                <a:latin typeface="Trebuchet MS"/>
              </a:rPr>
              <a:t> to </a:t>
            </a:r>
            <a:r>
              <a:rPr lang="fr-FR" sz="2400" b="1" strike="noStrike" spc="-1" dirty="0" err="1">
                <a:solidFill>
                  <a:srgbClr val="000000"/>
                </a:solidFill>
                <a:latin typeface="Trebuchet MS"/>
              </a:rPr>
              <a:t>exchanging</a:t>
            </a:r>
            <a:r>
              <a:rPr lang="fr-FR" sz="2400" b="1" strike="noStrike" spc="-1" dirty="0">
                <a:solidFill>
                  <a:srgbClr val="000000"/>
                </a:solidFill>
                <a:latin typeface="Trebuchet MS"/>
              </a:rPr>
              <a:t> </a:t>
            </a:r>
            <a:r>
              <a:rPr lang="fr-FR" sz="2400" b="1" strike="noStrike" spc="-1" dirty="0" err="1">
                <a:solidFill>
                  <a:srgbClr val="000000"/>
                </a:solidFill>
                <a:latin typeface="Trebuchet MS"/>
              </a:rPr>
              <a:t>them</a:t>
            </a:r>
            <a:r>
              <a:rPr lang="fr-FR" sz="2400" b="1" strike="noStrike" spc="-1" dirty="0">
                <a:solidFill>
                  <a:srgbClr val="000000"/>
                </a:solidFill>
                <a:latin typeface="Trebuchet MS"/>
              </a:rPr>
              <a:t> </a:t>
            </a:r>
            <a:r>
              <a:rPr lang="fr-FR" sz="2400" b="1" strike="noStrike" spc="-1" dirty="0" err="1">
                <a:solidFill>
                  <a:srgbClr val="000000"/>
                </a:solidFill>
                <a:latin typeface="Trebuchet MS"/>
              </a:rPr>
              <a:t>with</a:t>
            </a:r>
            <a:r>
              <a:rPr lang="fr-FR" sz="2400" b="1" strike="noStrike" spc="-1" dirty="0">
                <a:solidFill>
                  <a:srgbClr val="000000"/>
                </a:solidFill>
                <a:latin typeface="Trebuchet MS"/>
              </a:rPr>
              <a:t> </a:t>
            </a:r>
            <a:r>
              <a:rPr lang="fr-FR" sz="2400" b="1" strike="noStrike" spc="-1" dirty="0" err="1">
                <a:solidFill>
                  <a:srgbClr val="000000"/>
                </a:solidFill>
                <a:latin typeface="Trebuchet MS"/>
              </a:rPr>
              <a:t>other</a:t>
            </a:r>
            <a:r>
              <a:rPr lang="fr-FR" sz="2400" b="1" strike="noStrike" spc="-1" dirty="0">
                <a:solidFill>
                  <a:srgbClr val="000000"/>
                </a:solidFill>
                <a:latin typeface="Trebuchet MS"/>
              </a:rPr>
              <a:t> software. </a:t>
            </a:r>
            <a:r>
              <a:rPr lang="fr-FR" sz="2400" b="1" strike="noStrike" spc="-1" dirty="0" err="1" smtClean="0">
                <a:solidFill>
                  <a:srgbClr val="000000"/>
                </a:solidFill>
                <a:latin typeface="Trebuchet MS"/>
              </a:rPr>
              <a:t>They</a:t>
            </a:r>
            <a:r>
              <a:rPr lang="fr-FR" sz="2400" b="1" strike="noStrike" spc="-1" dirty="0" smtClean="0">
                <a:solidFill>
                  <a:srgbClr val="000000"/>
                </a:solidFill>
                <a:latin typeface="Trebuchet MS"/>
              </a:rPr>
              <a:t> </a:t>
            </a:r>
            <a:r>
              <a:rPr lang="fr-FR" sz="2400" b="1" strike="noStrike" spc="-1" dirty="0" smtClean="0">
                <a:solidFill>
                  <a:srgbClr val="0066CC"/>
                </a:solidFill>
                <a:latin typeface="Trebuchet MS"/>
              </a:rPr>
              <a:t>are </a:t>
            </a:r>
            <a:r>
              <a:rPr lang="en-US" sz="2400" b="1" strike="noStrike" spc="-1" dirty="0" smtClean="0">
                <a:solidFill>
                  <a:srgbClr val="0066CC"/>
                </a:solidFill>
                <a:latin typeface="Trebuchet MS"/>
              </a:rPr>
              <a:t>readable</a:t>
            </a:r>
            <a:r>
              <a:rPr lang="fr-FR" sz="2400" b="1" strike="noStrike" spc="-1" dirty="0" smtClean="0">
                <a:solidFill>
                  <a:srgbClr val="0066CC"/>
                </a:solidFill>
                <a:latin typeface="Trebuchet MS"/>
              </a:rPr>
              <a:t> </a:t>
            </a:r>
            <a:r>
              <a:rPr lang="fr-FR" sz="2400" b="1" strike="noStrike" spc="-1" dirty="0" err="1" smtClean="0">
                <a:solidFill>
                  <a:srgbClr val="000000"/>
                </a:solidFill>
                <a:latin typeface="Trebuchet MS"/>
              </a:rPr>
              <a:t>using</a:t>
            </a:r>
            <a:r>
              <a:rPr lang="fr-FR" sz="2400" b="1" strike="noStrike" spc="-1" dirty="0" smtClean="0">
                <a:solidFill>
                  <a:srgbClr val="000000"/>
                </a:solidFill>
                <a:latin typeface="Trebuchet MS"/>
              </a:rPr>
              <a:t> </a:t>
            </a:r>
            <a:r>
              <a:rPr lang="fr-FR" sz="2400" b="1" strike="noStrike" spc="-1" dirty="0">
                <a:solidFill>
                  <a:srgbClr val="000000"/>
                </a:solidFill>
                <a:latin typeface="Trebuchet MS"/>
              </a:rPr>
              <a:t>a simple </a:t>
            </a:r>
            <a:r>
              <a:rPr lang="fr-FR" sz="2400" b="1" strike="noStrike" spc="-1" dirty="0" err="1">
                <a:solidFill>
                  <a:srgbClr val="000000"/>
                </a:solidFill>
                <a:latin typeface="Trebuchet MS"/>
              </a:rPr>
              <a:t>text</a:t>
            </a:r>
            <a:r>
              <a:rPr lang="fr-FR" sz="2400" b="1" strike="noStrike" spc="-1" dirty="0">
                <a:solidFill>
                  <a:srgbClr val="000000"/>
                </a:solidFill>
                <a:latin typeface="Trebuchet MS"/>
              </a:rPr>
              <a:t> editor.</a:t>
            </a:r>
            <a:endParaRPr lang="en-US" sz="2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7" name="CustomShape 7"/>
          <p:cNvSpPr/>
          <p:nvPr/>
        </p:nvSpPr>
        <p:spPr>
          <a:xfrm>
            <a:off x="15552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8" name="CustomShape 8"/>
          <p:cNvSpPr/>
          <p:nvPr/>
        </p:nvSpPr>
        <p:spPr>
          <a:xfrm>
            <a:off x="15552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9" name="CustomShape 9"/>
          <p:cNvSpPr/>
          <p:nvPr/>
        </p:nvSpPr>
        <p:spPr>
          <a:xfrm>
            <a:off x="15552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0" name="CustomShape 10"/>
          <p:cNvSpPr/>
          <p:nvPr/>
        </p:nvSpPr>
        <p:spPr>
          <a:xfrm>
            <a:off x="15552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1" name="CustomShape 11"/>
          <p:cNvSpPr/>
          <p:nvPr/>
        </p:nvSpPr>
        <p:spPr>
          <a:xfrm>
            <a:off x="15552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2" name="CustomShape 12"/>
          <p:cNvSpPr/>
          <p:nvPr/>
        </p:nvSpPr>
        <p:spPr>
          <a:xfrm>
            <a:off x="15552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3" name="CustomShape 13"/>
          <p:cNvSpPr/>
          <p:nvPr/>
        </p:nvSpPr>
        <p:spPr>
          <a:xfrm>
            <a:off x="15552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4" name="CustomShape 14"/>
          <p:cNvSpPr/>
          <p:nvPr/>
        </p:nvSpPr>
        <p:spPr>
          <a:xfrm>
            <a:off x="15552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5" name="CustomShape 15"/>
          <p:cNvSpPr/>
          <p:nvPr/>
        </p:nvSpPr>
        <p:spPr>
          <a:xfrm>
            <a:off x="15552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6" name="CustomShape 16"/>
          <p:cNvSpPr/>
          <p:nvPr/>
        </p:nvSpPr>
        <p:spPr>
          <a:xfrm>
            <a:off x="15552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7" name="CustomShape 17"/>
          <p:cNvSpPr/>
          <p:nvPr/>
        </p:nvSpPr>
        <p:spPr>
          <a:xfrm>
            <a:off x="15552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8" name="CustomShape 18"/>
          <p:cNvSpPr/>
          <p:nvPr/>
        </p:nvSpPr>
        <p:spPr>
          <a:xfrm>
            <a:off x="15552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9" name="CustomShape 19"/>
          <p:cNvSpPr/>
          <p:nvPr/>
        </p:nvSpPr>
        <p:spPr>
          <a:xfrm>
            <a:off x="15552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0" name="CustomShape 20"/>
          <p:cNvSpPr/>
          <p:nvPr/>
        </p:nvSpPr>
        <p:spPr>
          <a:xfrm>
            <a:off x="15552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1" name="CustomShape 21"/>
          <p:cNvSpPr/>
          <p:nvPr/>
        </p:nvSpPr>
        <p:spPr>
          <a:xfrm>
            <a:off x="15552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2" name="CustomShape 22"/>
          <p:cNvSpPr/>
          <p:nvPr/>
        </p:nvSpPr>
        <p:spPr>
          <a:xfrm>
            <a:off x="15552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3" name="CustomShape 23"/>
          <p:cNvSpPr/>
          <p:nvPr/>
        </p:nvSpPr>
        <p:spPr>
          <a:xfrm>
            <a:off x="15552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4" name="CustomShape 24"/>
          <p:cNvSpPr/>
          <p:nvPr/>
        </p:nvSpPr>
        <p:spPr>
          <a:xfrm>
            <a:off x="15552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5" name="CustomShape 25"/>
          <p:cNvSpPr/>
          <p:nvPr/>
        </p:nvSpPr>
        <p:spPr>
          <a:xfrm>
            <a:off x="15552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6" name="CustomShape 26"/>
          <p:cNvSpPr/>
          <p:nvPr/>
        </p:nvSpPr>
        <p:spPr>
          <a:xfrm>
            <a:off x="15552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" name="CustomShape 4"/>
          <p:cNvSpPr/>
          <p:nvPr/>
        </p:nvSpPr>
        <p:spPr>
          <a:xfrm>
            <a:off x="4700856" y="6304320"/>
            <a:ext cx="2895480" cy="3650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noAutofit/>
          </a:bodyPr>
          <a:lstStyle/>
          <a:p>
            <a:pPr algn="ctr" rtl="0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1" strike="noStrike" spc="-1" dirty="0" smtClean="0">
                <a:solidFill>
                  <a:srgbClr val="376092"/>
                </a:solidFill>
                <a:latin typeface="Comic Sans MS"/>
              </a:rPr>
              <a:t>Chapter</a:t>
            </a:r>
            <a:r>
              <a:rPr lang="fr-FR" sz="1600" b="1" strike="noStrike" spc="-1" dirty="0" smtClean="0">
                <a:solidFill>
                  <a:srgbClr val="376092"/>
                </a:solidFill>
                <a:latin typeface="Comic Sans MS"/>
              </a:rPr>
              <a:t> </a:t>
            </a:r>
            <a:r>
              <a:rPr lang="fr-FR" sz="1600" b="1" strike="noStrike" spc="-1" dirty="0">
                <a:solidFill>
                  <a:srgbClr val="376092"/>
                </a:solidFill>
                <a:latin typeface="Comic Sans MS"/>
              </a:rPr>
              <a:t>2: </a:t>
            </a:r>
            <a:r>
              <a:rPr lang="fr-FR" sz="1600" b="1" strike="noStrike" spc="-1" dirty="0" smtClean="0">
                <a:solidFill>
                  <a:srgbClr val="376092"/>
                </a:solidFill>
                <a:latin typeface="Comic Sans MS"/>
              </a:rPr>
              <a:t>The files</a:t>
            </a:r>
            <a:endParaRPr lang="en-US" sz="16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3525270"/>
      </p:ext>
    </p:extLst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10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10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4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" dur="5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" dur="5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7" dur="5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8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4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3" dur="5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4" dur="5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5" dur="5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" dur="5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TextShape 1"/>
          <p:cNvSpPr txBox="1"/>
          <p:nvPr/>
        </p:nvSpPr>
        <p:spPr>
          <a:xfrm>
            <a:off x="457200" y="213840"/>
            <a:ext cx="8400960" cy="8305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ctr" rtl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4800" b="1" strike="noStrike" spc="-1">
                <a:solidFill>
                  <a:srgbClr val="9BBB59"/>
                </a:solidFill>
                <a:latin typeface="Calibri"/>
              </a:rPr>
              <a:t>2. Files</a:t>
            </a:r>
            <a:endParaRPr lang="en-US" sz="4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9" name="CustomShape 2"/>
          <p:cNvSpPr/>
          <p:nvPr/>
        </p:nvSpPr>
        <p:spPr>
          <a:xfrm>
            <a:off x="8302680" y="171720"/>
            <a:ext cx="1255320" cy="3070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spAutoFit/>
          </a:bodyPr>
          <a:lstStyle/>
          <a:p>
            <a:pPr algn="l" rtl="0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7FE16E1A-EB60-4BB0-9D46-FCB6A92EF181}" type="slidenum">
              <a:rPr lang="fr-FR" sz="1400" b="1" strike="noStrike" spc="-1">
                <a:solidFill>
                  <a:srgbClr val="003399"/>
                </a:solidFill>
                <a:latin typeface="Trebuchet MS"/>
              </a:rPr>
              <a:t>14</a:t>
            </a:fld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1" name="CustomShape 3"/>
          <p:cNvSpPr/>
          <p:nvPr/>
        </p:nvSpPr>
        <p:spPr>
          <a:xfrm>
            <a:off x="1243080" y="929880"/>
            <a:ext cx="8400960" cy="4597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spAutoFit/>
          </a:bodyPr>
          <a:lstStyle/>
          <a:p>
            <a:pPr algn="l" rtl="0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400" b="0" strike="noStrike" spc="-1">
                <a:solidFill>
                  <a:srgbClr val="006600"/>
                </a:solidFill>
                <a:latin typeface="Trebuchet MS"/>
              </a:rPr>
              <a:t>2.2 file types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3" name="CustomShape 4"/>
          <p:cNvSpPr/>
          <p:nvPr/>
        </p:nvSpPr>
        <p:spPr>
          <a:xfrm>
            <a:off x="500040" y="1857240"/>
            <a:ext cx="8643960" cy="5328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l" rtl="0">
              <a:lnSpc>
                <a:spcPct val="120000"/>
              </a:lnSpc>
              <a:spcBef>
                <a:spcPts val="5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400" b="1" strike="noStrike" spc="-1">
                <a:solidFill>
                  <a:srgbClr val="FF0000"/>
                </a:solidFill>
                <a:latin typeface="Trebuchet MS"/>
              </a:rPr>
              <a:t>The text file</a:t>
            </a:r>
            <a:r>
              <a:rPr lang="fr-FR" sz="2400" b="1" strike="noStrike" spc="-1">
                <a:solidFill>
                  <a:srgbClr val="000000"/>
                </a:solidFill>
                <a:latin typeface="Trebuchet MS"/>
              </a:rPr>
              <a:t>:</a:t>
            </a:r>
            <a:r>
              <a:rPr lang="fr-FR" sz="2400" b="1" strike="noStrike" spc="-1">
                <a:solidFill>
                  <a:srgbClr val="0066CC"/>
                </a:solidFill>
                <a:latin typeface="Trebuchet MS"/>
              </a:rPr>
              <a:t>examples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4" name="CustomShape 5"/>
          <p:cNvSpPr/>
          <p:nvPr/>
        </p:nvSpPr>
        <p:spPr>
          <a:xfrm>
            <a:off x="1386000" y="1396440"/>
            <a:ext cx="8400960" cy="4597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spAutoFit/>
          </a:bodyPr>
          <a:lstStyle/>
          <a:p>
            <a:pPr algn="l" rtl="0">
              <a:lnSpc>
                <a:spcPct val="100000"/>
              </a:lnSpc>
              <a:buClr>
                <a:srgbClr val="CC3300"/>
              </a:buClr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400" b="0" strike="noStrike" spc="-1">
                <a:solidFill>
                  <a:srgbClr val="CC3300"/>
                </a:solidFill>
                <a:latin typeface="Trebuchet MS"/>
              </a:rPr>
              <a:t> In algorithmic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5" name="CustomShape 6"/>
          <p:cNvSpPr/>
          <p:nvPr/>
        </p:nvSpPr>
        <p:spPr>
          <a:xfrm>
            <a:off x="15552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6" name="CustomShape 7"/>
          <p:cNvSpPr/>
          <p:nvPr/>
        </p:nvSpPr>
        <p:spPr>
          <a:xfrm>
            <a:off x="15552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7" name="CustomShape 8"/>
          <p:cNvSpPr/>
          <p:nvPr/>
        </p:nvSpPr>
        <p:spPr>
          <a:xfrm>
            <a:off x="15552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8" name="CustomShape 9"/>
          <p:cNvSpPr/>
          <p:nvPr/>
        </p:nvSpPr>
        <p:spPr>
          <a:xfrm>
            <a:off x="15552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9" name="CustomShape 10"/>
          <p:cNvSpPr/>
          <p:nvPr/>
        </p:nvSpPr>
        <p:spPr>
          <a:xfrm>
            <a:off x="15552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0" name="CustomShape 11"/>
          <p:cNvSpPr/>
          <p:nvPr/>
        </p:nvSpPr>
        <p:spPr>
          <a:xfrm>
            <a:off x="15552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1" name="CustomShape 12"/>
          <p:cNvSpPr/>
          <p:nvPr/>
        </p:nvSpPr>
        <p:spPr>
          <a:xfrm>
            <a:off x="15552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2" name="CustomShape 13"/>
          <p:cNvSpPr/>
          <p:nvPr/>
        </p:nvSpPr>
        <p:spPr>
          <a:xfrm>
            <a:off x="15552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3" name="CustomShape 14"/>
          <p:cNvSpPr/>
          <p:nvPr/>
        </p:nvSpPr>
        <p:spPr>
          <a:xfrm>
            <a:off x="15552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4" name="CustomShape 15"/>
          <p:cNvSpPr/>
          <p:nvPr/>
        </p:nvSpPr>
        <p:spPr>
          <a:xfrm>
            <a:off x="15552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5" name="CustomShape 16"/>
          <p:cNvSpPr/>
          <p:nvPr/>
        </p:nvSpPr>
        <p:spPr>
          <a:xfrm>
            <a:off x="15552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6" name="CustomShape 17"/>
          <p:cNvSpPr/>
          <p:nvPr/>
        </p:nvSpPr>
        <p:spPr>
          <a:xfrm>
            <a:off x="15552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7" name="CustomShape 18"/>
          <p:cNvSpPr/>
          <p:nvPr/>
        </p:nvSpPr>
        <p:spPr>
          <a:xfrm>
            <a:off x="15552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8" name="CustomShape 19"/>
          <p:cNvSpPr/>
          <p:nvPr/>
        </p:nvSpPr>
        <p:spPr>
          <a:xfrm>
            <a:off x="15552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9" name="CustomShape 20"/>
          <p:cNvSpPr/>
          <p:nvPr/>
        </p:nvSpPr>
        <p:spPr>
          <a:xfrm>
            <a:off x="15552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0" name="CustomShape 21"/>
          <p:cNvSpPr/>
          <p:nvPr/>
        </p:nvSpPr>
        <p:spPr>
          <a:xfrm>
            <a:off x="15552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1" name="CustomShape 22"/>
          <p:cNvSpPr/>
          <p:nvPr/>
        </p:nvSpPr>
        <p:spPr>
          <a:xfrm>
            <a:off x="15552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2" name="CustomShape 23"/>
          <p:cNvSpPr/>
          <p:nvPr/>
        </p:nvSpPr>
        <p:spPr>
          <a:xfrm>
            <a:off x="15552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3" name="CustomShape 24"/>
          <p:cNvSpPr/>
          <p:nvPr/>
        </p:nvSpPr>
        <p:spPr>
          <a:xfrm>
            <a:off x="15552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4" name="CustomShape 25"/>
          <p:cNvSpPr/>
          <p:nvPr/>
        </p:nvSpPr>
        <p:spPr>
          <a:xfrm>
            <a:off x="15552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85" name="Picture 2" descr="RÃ©sultat de recherche d'images pour &quot;fichier texte&quot;"/>
          <p:cNvPicPr/>
          <p:nvPr/>
        </p:nvPicPr>
        <p:blipFill>
          <a:blip r:embed="rId2"/>
          <a:stretch/>
        </p:blipFill>
        <p:spPr>
          <a:xfrm>
            <a:off x="4786200" y="2428920"/>
            <a:ext cx="4214880" cy="2786040"/>
          </a:xfrm>
          <a:prstGeom prst="rect">
            <a:avLst/>
          </a:prstGeom>
          <a:ln w="0">
            <a:noFill/>
          </a:ln>
        </p:spPr>
      </p:pic>
      <p:pic>
        <p:nvPicPr>
          <p:cNvPr id="286" name="Picture 2" descr="RÃ©sultat de recherche d'images pour &quot;fichier texte&quot;"/>
          <p:cNvPicPr/>
          <p:nvPr/>
        </p:nvPicPr>
        <p:blipFill>
          <a:blip r:embed="rId3"/>
          <a:stretch/>
        </p:blipFill>
        <p:spPr>
          <a:xfrm>
            <a:off x="642960" y="2428920"/>
            <a:ext cx="3830760" cy="2786040"/>
          </a:xfrm>
          <a:prstGeom prst="rect">
            <a:avLst/>
          </a:prstGeom>
          <a:ln w="0">
            <a:noFill/>
          </a:ln>
        </p:spPr>
      </p:pic>
      <p:sp>
        <p:nvSpPr>
          <p:cNvPr id="287" name="CustomShape 26"/>
          <p:cNvSpPr/>
          <p:nvPr/>
        </p:nvSpPr>
        <p:spPr>
          <a:xfrm>
            <a:off x="1285920" y="5357880"/>
            <a:ext cx="3500280" cy="5328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l" rtl="0">
              <a:lnSpc>
                <a:spcPct val="120000"/>
              </a:lnSpc>
              <a:spcBef>
                <a:spcPts val="5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400" b="1" strike="noStrike" spc="-1">
                <a:solidFill>
                  <a:srgbClr val="000000"/>
                </a:solidFill>
                <a:latin typeface="Trebuchet MS"/>
              </a:rPr>
              <a:t>Simple text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8" name="CustomShape 27"/>
          <p:cNvSpPr/>
          <p:nvPr/>
        </p:nvSpPr>
        <p:spPr>
          <a:xfrm>
            <a:off x="5214960" y="5357880"/>
            <a:ext cx="3500280" cy="497445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l" rtl="0">
              <a:lnSpc>
                <a:spcPct val="120000"/>
              </a:lnSpc>
              <a:spcBef>
                <a:spcPts val="5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400" b="1" strike="noStrike" spc="-1" dirty="0" smtClean="0">
                <a:solidFill>
                  <a:srgbClr val="000000"/>
                </a:solidFill>
                <a:latin typeface="Trebuchet MS"/>
              </a:rPr>
              <a:t>Program source code</a:t>
            </a:r>
            <a:endParaRPr lang="en-US" sz="2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CustomShape 4"/>
          <p:cNvSpPr/>
          <p:nvPr/>
        </p:nvSpPr>
        <p:spPr>
          <a:xfrm>
            <a:off x="4700856" y="6304320"/>
            <a:ext cx="2895480" cy="3650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noAutofit/>
          </a:bodyPr>
          <a:lstStyle/>
          <a:p>
            <a:pPr algn="ctr" rtl="0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1" strike="noStrike" spc="-1" dirty="0" smtClean="0">
                <a:solidFill>
                  <a:srgbClr val="376092"/>
                </a:solidFill>
                <a:latin typeface="Comic Sans MS"/>
              </a:rPr>
              <a:t>Chapter</a:t>
            </a:r>
            <a:r>
              <a:rPr lang="fr-FR" sz="1600" b="1" strike="noStrike" spc="-1" dirty="0" smtClean="0">
                <a:solidFill>
                  <a:srgbClr val="376092"/>
                </a:solidFill>
                <a:latin typeface="Comic Sans MS"/>
              </a:rPr>
              <a:t> </a:t>
            </a:r>
            <a:r>
              <a:rPr lang="fr-FR" sz="1600" b="1" strike="noStrike" spc="-1" dirty="0">
                <a:solidFill>
                  <a:srgbClr val="376092"/>
                </a:solidFill>
                <a:latin typeface="Comic Sans MS"/>
              </a:rPr>
              <a:t>2: </a:t>
            </a:r>
            <a:r>
              <a:rPr lang="fr-FR" sz="1600" b="1" strike="noStrike" spc="-1" dirty="0" smtClean="0">
                <a:solidFill>
                  <a:srgbClr val="376092"/>
                </a:solidFill>
                <a:latin typeface="Comic Sans MS"/>
              </a:rPr>
              <a:t>The files</a:t>
            </a:r>
            <a:endParaRPr lang="en-US" sz="16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31969494"/>
      </p:ext>
    </p:extLst>
  </p:cSld>
  <p:clrMapOvr>
    <a:masterClrMapping/>
  </p:clrMapOvr>
  <p:transition>
    <p:pull dir="r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TextShape 1"/>
          <p:cNvSpPr txBox="1"/>
          <p:nvPr/>
        </p:nvSpPr>
        <p:spPr>
          <a:xfrm>
            <a:off x="457200" y="213840"/>
            <a:ext cx="8400960" cy="8305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ctr" rtl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4800" b="1" strike="noStrike" spc="-1">
                <a:solidFill>
                  <a:srgbClr val="9BBB59"/>
                </a:solidFill>
                <a:latin typeface="Calibri"/>
              </a:rPr>
              <a:t>2. Files</a:t>
            </a:r>
            <a:endParaRPr lang="en-US" sz="4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91" name="CustomShape 2"/>
          <p:cNvSpPr/>
          <p:nvPr/>
        </p:nvSpPr>
        <p:spPr>
          <a:xfrm>
            <a:off x="8302680" y="171720"/>
            <a:ext cx="1255320" cy="3070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spAutoFit/>
          </a:bodyPr>
          <a:lstStyle/>
          <a:p>
            <a:pPr algn="l" rtl="0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650C1294-7D3E-465F-A4E3-886444570200}" type="slidenum">
              <a:rPr lang="fr-FR" sz="1400" b="1" strike="noStrike" spc="-1">
                <a:solidFill>
                  <a:srgbClr val="003399"/>
                </a:solidFill>
                <a:latin typeface="Trebuchet MS"/>
              </a:rPr>
              <a:t>15</a:t>
            </a:fld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3" name="CustomShape 3"/>
          <p:cNvSpPr/>
          <p:nvPr/>
        </p:nvSpPr>
        <p:spPr>
          <a:xfrm>
            <a:off x="1233360" y="929880"/>
            <a:ext cx="8401320" cy="4597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spAutoFit/>
          </a:bodyPr>
          <a:lstStyle/>
          <a:p>
            <a:pPr algn="l" rtl="0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400" b="0" strike="noStrike" spc="-1">
                <a:solidFill>
                  <a:srgbClr val="006600"/>
                </a:solidFill>
                <a:latin typeface="Trebuchet MS"/>
              </a:rPr>
              <a:t>2.2 file types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5" name="CustomShape 4"/>
          <p:cNvSpPr/>
          <p:nvPr/>
        </p:nvSpPr>
        <p:spPr>
          <a:xfrm>
            <a:off x="500040" y="1857240"/>
            <a:ext cx="8643960" cy="5328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l" rtl="0">
              <a:lnSpc>
                <a:spcPct val="120000"/>
              </a:lnSpc>
              <a:spcBef>
                <a:spcPts val="5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400" b="1" strike="noStrike" spc="-1">
                <a:solidFill>
                  <a:srgbClr val="FF0000"/>
                </a:solidFill>
                <a:latin typeface="Trebuchet MS"/>
              </a:rPr>
              <a:t>The text file</a:t>
            </a:r>
            <a:r>
              <a:rPr lang="fr-FR" sz="2400" b="1" strike="noStrike" spc="-1">
                <a:solidFill>
                  <a:srgbClr val="000000"/>
                </a:solidFill>
                <a:latin typeface="Trebuchet MS"/>
              </a:rPr>
              <a:t>:</a:t>
            </a:r>
            <a:r>
              <a:rPr lang="fr-FR" sz="2400" b="1" strike="noStrike" spc="-1">
                <a:solidFill>
                  <a:srgbClr val="0066CC"/>
                </a:solidFill>
                <a:latin typeface="Trebuchet MS"/>
              </a:rPr>
              <a:t>examples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6" name="CustomShape 5"/>
          <p:cNvSpPr/>
          <p:nvPr/>
        </p:nvSpPr>
        <p:spPr>
          <a:xfrm>
            <a:off x="1386000" y="1396440"/>
            <a:ext cx="8400960" cy="4597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spAutoFit/>
          </a:bodyPr>
          <a:lstStyle/>
          <a:p>
            <a:pPr algn="l" rtl="0">
              <a:lnSpc>
                <a:spcPct val="100000"/>
              </a:lnSpc>
              <a:buClr>
                <a:srgbClr val="CC3300"/>
              </a:buClr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400" b="0" strike="noStrike" spc="-1">
                <a:solidFill>
                  <a:srgbClr val="CC3300"/>
                </a:solidFill>
                <a:latin typeface="Trebuchet MS"/>
              </a:rPr>
              <a:t> In algorithmic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7" name="CustomShape 6"/>
          <p:cNvSpPr/>
          <p:nvPr/>
        </p:nvSpPr>
        <p:spPr>
          <a:xfrm>
            <a:off x="15552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8" name="CustomShape 7"/>
          <p:cNvSpPr/>
          <p:nvPr/>
        </p:nvSpPr>
        <p:spPr>
          <a:xfrm>
            <a:off x="15552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9" name="CustomShape 8"/>
          <p:cNvSpPr/>
          <p:nvPr/>
        </p:nvSpPr>
        <p:spPr>
          <a:xfrm>
            <a:off x="15552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0" name="CustomShape 9"/>
          <p:cNvSpPr/>
          <p:nvPr/>
        </p:nvSpPr>
        <p:spPr>
          <a:xfrm>
            <a:off x="15552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1" name="CustomShape 10"/>
          <p:cNvSpPr/>
          <p:nvPr/>
        </p:nvSpPr>
        <p:spPr>
          <a:xfrm>
            <a:off x="15552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2" name="CustomShape 11"/>
          <p:cNvSpPr/>
          <p:nvPr/>
        </p:nvSpPr>
        <p:spPr>
          <a:xfrm>
            <a:off x="15552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3" name="CustomShape 12"/>
          <p:cNvSpPr/>
          <p:nvPr/>
        </p:nvSpPr>
        <p:spPr>
          <a:xfrm>
            <a:off x="15552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4" name="CustomShape 13"/>
          <p:cNvSpPr/>
          <p:nvPr/>
        </p:nvSpPr>
        <p:spPr>
          <a:xfrm>
            <a:off x="15552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5" name="CustomShape 14"/>
          <p:cNvSpPr/>
          <p:nvPr/>
        </p:nvSpPr>
        <p:spPr>
          <a:xfrm>
            <a:off x="15552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6" name="CustomShape 15"/>
          <p:cNvSpPr/>
          <p:nvPr/>
        </p:nvSpPr>
        <p:spPr>
          <a:xfrm>
            <a:off x="15552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7" name="CustomShape 16"/>
          <p:cNvSpPr/>
          <p:nvPr/>
        </p:nvSpPr>
        <p:spPr>
          <a:xfrm>
            <a:off x="15552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8" name="CustomShape 17"/>
          <p:cNvSpPr/>
          <p:nvPr/>
        </p:nvSpPr>
        <p:spPr>
          <a:xfrm>
            <a:off x="15552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9" name="CustomShape 18"/>
          <p:cNvSpPr/>
          <p:nvPr/>
        </p:nvSpPr>
        <p:spPr>
          <a:xfrm>
            <a:off x="15552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0" name="CustomShape 19"/>
          <p:cNvSpPr/>
          <p:nvPr/>
        </p:nvSpPr>
        <p:spPr>
          <a:xfrm>
            <a:off x="15552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1" name="CustomShape 20"/>
          <p:cNvSpPr/>
          <p:nvPr/>
        </p:nvSpPr>
        <p:spPr>
          <a:xfrm>
            <a:off x="15552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2" name="CustomShape 21"/>
          <p:cNvSpPr/>
          <p:nvPr/>
        </p:nvSpPr>
        <p:spPr>
          <a:xfrm>
            <a:off x="15552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3" name="CustomShape 22"/>
          <p:cNvSpPr/>
          <p:nvPr/>
        </p:nvSpPr>
        <p:spPr>
          <a:xfrm>
            <a:off x="15552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4" name="CustomShape 23"/>
          <p:cNvSpPr/>
          <p:nvPr/>
        </p:nvSpPr>
        <p:spPr>
          <a:xfrm>
            <a:off x="15552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5" name="CustomShape 24"/>
          <p:cNvSpPr/>
          <p:nvPr/>
        </p:nvSpPr>
        <p:spPr>
          <a:xfrm>
            <a:off x="15552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6" name="CustomShape 25"/>
          <p:cNvSpPr/>
          <p:nvPr/>
        </p:nvSpPr>
        <p:spPr>
          <a:xfrm>
            <a:off x="15552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7" name="CustomShape 26"/>
          <p:cNvSpPr/>
          <p:nvPr/>
        </p:nvSpPr>
        <p:spPr>
          <a:xfrm>
            <a:off x="2928960" y="5643720"/>
            <a:ext cx="3500280" cy="9716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l" rtl="0">
              <a:lnSpc>
                <a:spcPct val="120000"/>
              </a:lnSpc>
              <a:spcBef>
                <a:spcPts val="5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400" b="1" strike="noStrike" spc="-1">
                <a:solidFill>
                  <a:srgbClr val="000000"/>
                </a:solidFill>
                <a:latin typeface="Trebuchet MS"/>
              </a:rPr>
              <a:t>Digital data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8" name="CustomShape 27"/>
          <p:cNvSpPr/>
          <p:nvPr/>
        </p:nvSpPr>
        <p:spPr>
          <a:xfrm>
            <a:off x="15552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319" name="Picture 4" descr="RÃ©sultat de recherche d'images pour &quot;fichier texte matrice numÃ©rique&quot;"/>
          <p:cNvPicPr/>
          <p:nvPr/>
        </p:nvPicPr>
        <p:blipFill>
          <a:blip r:embed="rId2"/>
          <a:stretch/>
        </p:blipFill>
        <p:spPr>
          <a:xfrm>
            <a:off x="785880" y="2428920"/>
            <a:ext cx="7643880" cy="3038400"/>
          </a:xfrm>
          <a:prstGeom prst="rect">
            <a:avLst/>
          </a:prstGeom>
          <a:ln w="0">
            <a:noFill/>
          </a:ln>
        </p:spPr>
      </p:pic>
      <p:sp>
        <p:nvSpPr>
          <p:cNvPr id="30" name="CustomShape 4"/>
          <p:cNvSpPr/>
          <p:nvPr/>
        </p:nvSpPr>
        <p:spPr>
          <a:xfrm>
            <a:off x="4700856" y="6304320"/>
            <a:ext cx="2895480" cy="3650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noAutofit/>
          </a:bodyPr>
          <a:lstStyle/>
          <a:p>
            <a:pPr algn="ctr" rtl="0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1" strike="noStrike" spc="-1" dirty="0" smtClean="0">
                <a:solidFill>
                  <a:srgbClr val="376092"/>
                </a:solidFill>
                <a:latin typeface="Comic Sans MS"/>
              </a:rPr>
              <a:t>Chapter</a:t>
            </a:r>
            <a:r>
              <a:rPr lang="fr-FR" sz="1600" b="1" strike="noStrike" spc="-1" dirty="0" smtClean="0">
                <a:solidFill>
                  <a:srgbClr val="376092"/>
                </a:solidFill>
                <a:latin typeface="Comic Sans MS"/>
              </a:rPr>
              <a:t> </a:t>
            </a:r>
            <a:r>
              <a:rPr lang="fr-FR" sz="1600" b="1" strike="noStrike" spc="-1" dirty="0">
                <a:solidFill>
                  <a:srgbClr val="376092"/>
                </a:solidFill>
                <a:latin typeface="Comic Sans MS"/>
              </a:rPr>
              <a:t>2: </a:t>
            </a:r>
            <a:r>
              <a:rPr lang="fr-FR" sz="1600" b="1" strike="noStrike" spc="-1" dirty="0" smtClean="0">
                <a:solidFill>
                  <a:srgbClr val="376092"/>
                </a:solidFill>
                <a:latin typeface="Comic Sans MS"/>
              </a:rPr>
              <a:t>The files</a:t>
            </a:r>
            <a:endParaRPr lang="en-US" sz="16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53191726"/>
      </p:ext>
    </p:extLst>
  </p:cSld>
  <p:clrMapOvr>
    <a:masterClrMapping/>
  </p:clrMapOvr>
  <p:transition>
    <p:pull dir="r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TextShape 1"/>
          <p:cNvSpPr txBox="1"/>
          <p:nvPr/>
        </p:nvSpPr>
        <p:spPr>
          <a:xfrm>
            <a:off x="457200" y="213840"/>
            <a:ext cx="8400960" cy="8305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ctr" rtl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4800" b="1" strike="noStrike" spc="-1">
                <a:solidFill>
                  <a:srgbClr val="9BBB59"/>
                </a:solidFill>
                <a:latin typeface="Calibri"/>
              </a:rPr>
              <a:t>2. Files</a:t>
            </a:r>
            <a:endParaRPr lang="en-US" sz="4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2" name="CustomShape 2"/>
          <p:cNvSpPr/>
          <p:nvPr/>
        </p:nvSpPr>
        <p:spPr>
          <a:xfrm>
            <a:off x="8302680" y="171720"/>
            <a:ext cx="1255320" cy="3070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spAutoFit/>
          </a:bodyPr>
          <a:lstStyle/>
          <a:p>
            <a:pPr algn="l" rtl="0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87F90CB6-B5EB-400A-8D61-D44C5D79C7A9}" type="slidenum">
              <a:rPr lang="fr-FR" sz="1400" b="1" strike="noStrike" spc="-1">
                <a:solidFill>
                  <a:srgbClr val="003399"/>
                </a:solidFill>
                <a:latin typeface="Trebuchet MS"/>
              </a:rPr>
              <a:t>16</a:t>
            </a:fld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4" name="CustomShape 3"/>
          <p:cNvSpPr/>
          <p:nvPr/>
        </p:nvSpPr>
        <p:spPr>
          <a:xfrm>
            <a:off x="1233360" y="929880"/>
            <a:ext cx="8401320" cy="4597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spAutoFit/>
          </a:bodyPr>
          <a:lstStyle/>
          <a:p>
            <a:pPr algn="l" rtl="0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400" b="0" strike="noStrike" spc="-1">
                <a:solidFill>
                  <a:srgbClr val="006600"/>
                </a:solidFill>
                <a:latin typeface="Trebuchet MS"/>
              </a:rPr>
              <a:t>2.2 file types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6" name="CustomShape 4"/>
          <p:cNvSpPr/>
          <p:nvPr/>
        </p:nvSpPr>
        <p:spPr>
          <a:xfrm>
            <a:off x="1000080" y="1857240"/>
            <a:ext cx="8143920" cy="14104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l" rtl="0">
              <a:lnSpc>
                <a:spcPct val="120000"/>
              </a:lnSpc>
              <a:spcBef>
                <a:spcPts val="5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400" b="1" strike="noStrike" spc="-1" dirty="0">
                <a:solidFill>
                  <a:srgbClr val="FF0000"/>
                </a:solidFill>
                <a:latin typeface="Trebuchet MS"/>
              </a:rPr>
              <a:t>The </a:t>
            </a:r>
            <a:r>
              <a:rPr lang="fr-FR" sz="2400" b="1" strike="noStrike" spc="-1" dirty="0" err="1">
                <a:solidFill>
                  <a:srgbClr val="FF0000"/>
                </a:solidFill>
                <a:latin typeface="Trebuchet MS"/>
              </a:rPr>
              <a:t>binary</a:t>
            </a:r>
            <a:r>
              <a:rPr lang="fr-FR" sz="2400" b="1" strike="noStrike" spc="-1" dirty="0">
                <a:solidFill>
                  <a:srgbClr val="FF0000"/>
                </a:solidFill>
                <a:latin typeface="Trebuchet MS"/>
              </a:rPr>
              <a:t> file</a:t>
            </a:r>
            <a:r>
              <a:rPr lang="fr-FR" sz="2400" b="1" strike="noStrike" spc="-1" dirty="0">
                <a:solidFill>
                  <a:srgbClr val="000000"/>
                </a:solidFill>
                <a:latin typeface="Trebuchet MS"/>
              </a:rPr>
              <a:t>: </a:t>
            </a:r>
            <a:r>
              <a:rPr lang="fr-FR" sz="2400" b="1" strike="noStrike" spc="-1" dirty="0" err="1">
                <a:solidFill>
                  <a:srgbClr val="000000"/>
                </a:solidFill>
                <a:latin typeface="Trebuchet MS"/>
              </a:rPr>
              <a:t>containing</a:t>
            </a:r>
            <a:r>
              <a:rPr lang="fr-FR" sz="2400" b="1" strike="noStrike" spc="-1" dirty="0">
                <a:solidFill>
                  <a:srgbClr val="000000"/>
                </a:solidFill>
                <a:latin typeface="Trebuchet MS"/>
              </a:rPr>
              <a:t> </a:t>
            </a:r>
            <a:r>
              <a:rPr lang="fr-FR" sz="2400" b="1" strike="noStrike" spc="-1" dirty="0" smtClean="0">
                <a:solidFill>
                  <a:srgbClr val="000000"/>
                </a:solidFill>
                <a:latin typeface="Trebuchet MS"/>
              </a:rPr>
              <a:t>data </a:t>
            </a:r>
            <a:r>
              <a:rPr lang="fr-FR" sz="2400" b="1" strike="noStrike" spc="-1" dirty="0" smtClean="0">
                <a:solidFill>
                  <a:srgbClr val="0066CC"/>
                </a:solidFill>
                <a:latin typeface="Trebuchet MS"/>
              </a:rPr>
              <a:t>as bytes </a:t>
            </a:r>
            <a:r>
              <a:rPr lang="fr-FR" sz="2400" b="1" strike="noStrike" spc="-1" dirty="0" err="1" smtClean="0">
                <a:solidFill>
                  <a:srgbClr val="000000"/>
                </a:solidFill>
                <a:latin typeface="Trebuchet MS"/>
              </a:rPr>
              <a:t>which</a:t>
            </a:r>
            <a:r>
              <a:rPr lang="fr-FR" sz="2400" b="1" strike="noStrike" spc="-1" dirty="0" smtClean="0">
                <a:solidFill>
                  <a:srgbClr val="000000"/>
                </a:solidFill>
                <a:latin typeface="Trebuchet MS"/>
              </a:rPr>
              <a:t> </a:t>
            </a:r>
            <a:r>
              <a:rPr lang="fr-FR" sz="2400" b="1" strike="noStrike" spc="-1" dirty="0" err="1">
                <a:solidFill>
                  <a:srgbClr val="000000"/>
                </a:solidFill>
                <a:latin typeface="Trebuchet MS"/>
              </a:rPr>
              <a:t>therefore</a:t>
            </a:r>
            <a:r>
              <a:rPr lang="fr-FR" sz="2400" b="1" strike="noStrike" spc="-1" dirty="0">
                <a:solidFill>
                  <a:srgbClr val="000000"/>
                </a:solidFill>
                <a:latin typeface="Trebuchet MS"/>
              </a:rPr>
              <a:t> </a:t>
            </a:r>
            <a:r>
              <a:rPr lang="fr-FR" sz="2400" b="1" strike="noStrike" spc="-1" dirty="0" err="1">
                <a:solidFill>
                  <a:srgbClr val="000000"/>
                </a:solidFill>
                <a:latin typeface="Trebuchet MS"/>
              </a:rPr>
              <a:t>only</a:t>
            </a:r>
            <a:r>
              <a:rPr lang="fr-FR" sz="2400" b="1" strike="noStrike" spc="-1" dirty="0">
                <a:solidFill>
                  <a:srgbClr val="000000"/>
                </a:solidFill>
                <a:latin typeface="Trebuchet MS"/>
              </a:rPr>
              <a:t> </a:t>
            </a:r>
            <a:r>
              <a:rPr lang="fr-FR" sz="2400" b="1" strike="noStrike" spc="-1" dirty="0" err="1">
                <a:solidFill>
                  <a:srgbClr val="000000"/>
                </a:solidFill>
                <a:latin typeface="Trebuchet MS"/>
              </a:rPr>
              <a:t>make</a:t>
            </a:r>
            <a:r>
              <a:rPr lang="fr-FR" sz="2400" b="1" strike="noStrike" spc="-1" dirty="0">
                <a:solidFill>
                  <a:srgbClr val="000000"/>
                </a:solidFill>
                <a:latin typeface="Trebuchet MS"/>
              </a:rPr>
              <a:t> </a:t>
            </a:r>
            <a:r>
              <a:rPr lang="fr-FR" sz="2400" b="1" strike="noStrike" spc="-1" dirty="0" err="1">
                <a:solidFill>
                  <a:srgbClr val="000000"/>
                </a:solidFill>
                <a:latin typeface="Trebuchet MS"/>
              </a:rPr>
              <a:t>sense</a:t>
            </a:r>
            <a:r>
              <a:rPr lang="fr-FR" sz="2400" b="1" strike="noStrike" spc="-1" dirty="0">
                <a:solidFill>
                  <a:srgbClr val="000000"/>
                </a:solidFill>
                <a:latin typeface="Trebuchet MS"/>
              </a:rPr>
              <a:t> for the software </a:t>
            </a:r>
            <a:r>
              <a:rPr lang="fr-FR" sz="2400" b="1" strike="noStrike" spc="-1" dirty="0" err="1">
                <a:solidFill>
                  <a:srgbClr val="000000"/>
                </a:solidFill>
                <a:latin typeface="Trebuchet MS"/>
              </a:rPr>
              <a:t>that</a:t>
            </a:r>
            <a:r>
              <a:rPr lang="fr-FR" sz="2400" b="1" strike="noStrike" spc="-1" dirty="0">
                <a:solidFill>
                  <a:srgbClr val="000000"/>
                </a:solidFill>
                <a:latin typeface="Trebuchet MS"/>
              </a:rPr>
              <a:t> uses </a:t>
            </a:r>
            <a:r>
              <a:rPr lang="fr-FR" sz="2400" b="1" strike="noStrike" spc="-1" dirty="0" err="1">
                <a:solidFill>
                  <a:srgbClr val="000000"/>
                </a:solidFill>
                <a:latin typeface="Trebuchet MS"/>
              </a:rPr>
              <a:t>them</a:t>
            </a:r>
            <a:r>
              <a:rPr lang="fr-FR" sz="2400" b="1" strike="noStrike" spc="-1" dirty="0">
                <a:solidFill>
                  <a:srgbClr val="000000"/>
                </a:solidFill>
                <a:latin typeface="Trebuchet MS"/>
              </a:rPr>
              <a:t>.</a:t>
            </a:r>
            <a:endParaRPr lang="en-US" sz="2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7" name="CustomShape 5"/>
          <p:cNvSpPr/>
          <p:nvPr/>
        </p:nvSpPr>
        <p:spPr>
          <a:xfrm>
            <a:off x="1386000" y="1396440"/>
            <a:ext cx="8400960" cy="4597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spAutoFit/>
          </a:bodyPr>
          <a:lstStyle/>
          <a:p>
            <a:pPr algn="l" rtl="0">
              <a:lnSpc>
                <a:spcPct val="100000"/>
              </a:lnSpc>
              <a:buClr>
                <a:srgbClr val="CC3300"/>
              </a:buClr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400" b="0" strike="noStrike" spc="-1">
                <a:solidFill>
                  <a:srgbClr val="CC3300"/>
                </a:solidFill>
                <a:latin typeface="Trebuchet MS"/>
              </a:rPr>
              <a:t> In algorithmic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8" name="CustomShape 6"/>
          <p:cNvSpPr/>
          <p:nvPr/>
        </p:nvSpPr>
        <p:spPr>
          <a:xfrm>
            <a:off x="928800" y="3206880"/>
            <a:ext cx="8215200" cy="980911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l" rtl="0">
              <a:lnSpc>
                <a:spcPct val="120000"/>
              </a:lnSpc>
              <a:spcBef>
                <a:spcPts val="5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400" b="1" strike="noStrike" spc="-1" dirty="0" err="1">
                <a:solidFill>
                  <a:srgbClr val="000000"/>
                </a:solidFill>
                <a:latin typeface="Trebuchet MS"/>
              </a:rPr>
              <a:t>this</a:t>
            </a:r>
            <a:r>
              <a:rPr lang="fr-FR" sz="2400" b="1" strike="noStrike" spc="-1" dirty="0">
                <a:solidFill>
                  <a:srgbClr val="000000"/>
                </a:solidFill>
                <a:latin typeface="Trebuchet MS"/>
              </a:rPr>
              <a:t> type of </a:t>
            </a:r>
            <a:r>
              <a:rPr lang="fr-FR" sz="2400" b="1" strike="noStrike" spc="-1" dirty="0" smtClean="0">
                <a:solidFill>
                  <a:srgbClr val="000000"/>
                </a:solidFill>
                <a:latin typeface="Trebuchet MS"/>
              </a:rPr>
              <a:t>files </a:t>
            </a:r>
            <a:r>
              <a:rPr lang="fr-FR" sz="2400" b="1" strike="noStrike" spc="-1" dirty="0" err="1" smtClean="0">
                <a:solidFill>
                  <a:srgbClr val="0066CC"/>
                </a:solidFill>
                <a:latin typeface="Trebuchet MS"/>
              </a:rPr>
              <a:t>is</a:t>
            </a:r>
            <a:r>
              <a:rPr lang="fr-FR" sz="2400" b="1" strike="noStrike" spc="-1" dirty="0" smtClean="0">
                <a:solidFill>
                  <a:srgbClr val="0066CC"/>
                </a:solidFill>
                <a:latin typeface="Trebuchet MS"/>
              </a:rPr>
              <a:t> </a:t>
            </a:r>
            <a:r>
              <a:rPr lang="fr-FR" sz="2400" b="1" strike="noStrike" spc="-1" dirty="0" err="1" smtClean="0">
                <a:solidFill>
                  <a:srgbClr val="0066CC"/>
                </a:solidFill>
                <a:latin typeface="Trebuchet MS"/>
              </a:rPr>
              <a:t>unreadable</a:t>
            </a:r>
            <a:r>
              <a:rPr lang="fr-FR" sz="2400" b="1" strike="noStrike" spc="-1" dirty="0" smtClean="0">
                <a:solidFill>
                  <a:srgbClr val="0066CC"/>
                </a:solidFill>
                <a:latin typeface="Trebuchet MS"/>
              </a:rPr>
              <a:t> </a:t>
            </a:r>
            <a:r>
              <a:rPr lang="fr-FR" sz="2400" b="1" strike="noStrike" spc="-1" dirty="0" smtClean="0">
                <a:solidFill>
                  <a:srgbClr val="000000"/>
                </a:solidFill>
                <a:latin typeface="Trebuchet MS"/>
              </a:rPr>
              <a:t>by </a:t>
            </a:r>
            <a:r>
              <a:rPr lang="fr-FR" sz="2400" b="1" strike="noStrike" spc="-1" dirty="0">
                <a:solidFill>
                  <a:srgbClr val="000000"/>
                </a:solidFill>
                <a:latin typeface="Trebuchet MS"/>
              </a:rPr>
              <a:t>a </a:t>
            </a:r>
            <a:r>
              <a:rPr lang="fr-FR" sz="2400" b="1" strike="noStrike" spc="-1" dirty="0" err="1">
                <a:solidFill>
                  <a:srgbClr val="000000"/>
                </a:solidFill>
                <a:latin typeface="Trebuchet MS"/>
              </a:rPr>
              <a:t>text</a:t>
            </a:r>
            <a:r>
              <a:rPr lang="fr-FR" sz="2400" b="1" strike="noStrike" spc="-1" dirty="0">
                <a:solidFill>
                  <a:srgbClr val="000000"/>
                </a:solidFill>
                <a:latin typeface="Trebuchet MS"/>
              </a:rPr>
              <a:t> editor, </a:t>
            </a:r>
            <a:r>
              <a:rPr lang="fr-FR" sz="2400" b="1" strike="noStrike" spc="-1" dirty="0" err="1">
                <a:solidFill>
                  <a:srgbClr val="000000"/>
                </a:solidFill>
                <a:latin typeface="Trebuchet MS"/>
              </a:rPr>
              <a:t>it</a:t>
            </a:r>
            <a:r>
              <a:rPr lang="fr-FR" sz="2400" b="1" strike="noStrike" spc="-1" dirty="0">
                <a:solidFill>
                  <a:srgbClr val="000000"/>
                </a:solidFill>
                <a:latin typeface="Trebuchet MS"/>
              </a:rPr>
              <a:t> </a:t>
            </a:r>
            <a:r>
              <a:rPr lang="fr-FR" sz="2400" b="1" strike="noStrike" spc="-1" dirty="0" err="1">
                <a:solidFill>
                  <a:srgbClr val="000000"/>
                </a:solidFill>
                <a:latin typeface="Trebuchet MS"/>
              </a:rPr>
              <a:t>is</a:t>
            </a:r>
            <a:r>
              <a:rPr lang="fr-FR" sz="2400" b="1" strike="noStrike" spc="-1" dirty="0">
                <a:solidFill>
                  <a:srgbClr val="000000"/>
                </a:solidFill>
                <a:latin typeface="Trebuchet MS"/>
              </a:rPr>
              <a:t> made </a:t>
            </a:r>
            <a:r>
              <a:rPr lang="fr-FR" sz="2400" b="1" strike="noStrike" spc="-1" dirty="0" smtClean="0">
                <a:solidFill>
                  <a:srgbClr val="000000"/>
                </a:solidFill>
                <a:latin typeface="Trebuchet MS"/>
              </a:rPr>
              <a:t>up </a:t>
            </a:r>
            <a:r>
              <a:rPr lang="fr-FR" sz="2400" b="1" strike="noStrike" spc="-1" dirty="0" err="1" smtClean="0">
                <a:solidFill>
                  <a:srgbClr val="0066CC"/>
                </a:solidFill>
                <a:latin typeface="Trebuchet MS"/>
              </a:rPr>
              <a:t>from</a:t>
            </a:r>
            <a:r>
              <a:rPr lang="fr-FR" sz="2400" b="1" strike="noStrike" spc="-1" dirty="0" smtClean="0">
                <a:solidFill>
                  <a:srgbClr val="0066CC"/>
                </a:solidFill>
                <a:latin typeface="Trebuchet MS"/>
              </a:rPr>
              <a:t> </a:t>
            </a:r>
            <a:r>
              <a:rPr lang="fr-FR" sz="2400" b="1" strike="noStrike" spc="-1" dirty="0">
                <a:solidFill>
                  <a:srgbClr val="0066CC"/>
                </a:solidFill>
                <a:latin typeface="Trebuchet MS"/>
              </a:rPr>
              <a:t>a collection of </a:t>
            </a:r>
            <a:r>
              <a:rPr lang="fr-FR" sz="2400" b="1" strike="noStrike" spc="-1" dirty="0" err="1">
                <a:solidFill>
                  <a:srgbClr val="0066CC"/>
                </a:solidFill>
                <a:latin typeface="Trebuchet MS"/>
              </a:rPr>
              <a:t>recordings</a:t>
            </a:r>
            <a:r>
              <a:rPr lang="fr-FR" sz="2400" b="1" strike="noStrike" spc="-1" dirty="0">
                <a:solidFill>
                  <a:srgbClr val="000000"/>
                </a:solidFill>
                <a:latin typeface="Trebuchet MS"/>
              </a:rPr>
              <a:t>.</a:t>
            </a:r>
            <a:endParaRPr lang="en-US" sz="2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9" name="CustomShape 7"/>
          <p:cNvSpPr/>
          <p:nvPr/>
        </p:nvSpPr>
        <p:spPr>
          <a:xfrm>
            <a:off x="15552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0" name="CustomShape 8"/>
          <p:cNvSpPr/>
          <p:nvPr/>
        </p:nvSpPr>
        <p:spPr>
          <a:xfrm>
            <a:off x="15552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1" name="CustomShape 9"/>
          <p:cNvSpPr/>
          <p:nvPr/>
        </p:nvSpPr>
        <p:spPr>
          <a:xfrm>
            <a:off x="15552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2" name="CustomShape 10"/>
          <p:cNvSpPr/>
          <p:nvPr/>
        </p:nvSpPr>
        <p:spPr>
          <a:xfrm>
            <a:off x="15552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3" name="CustomShape 11"/>
          <p:cNvSpPr/>
          <p:nvPr/>
        </p:nvSpPr>
        <p:spPr>
          <a:xfrm>
            <a:off x="15552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4" name="CustomShape 12"/>
          <p:cNvSpPr/>
          <p:nvPr/>
        </p:nvSpPr>
        <p:spPr>
          <a:xfrm>
            <a:off x="15552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5" name="CustomShape 13"/>
          <p:cNvSpPr/>
          <p:nvPr/>
        </p:nvSpPr>
        <p:spPr>
          <a:xfrm>
            <a:off x="15552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6" name="CustomShape 14"/>
          <p:cNvSpPr/>
          <p:nvPr/>
        </p:nvSpPr>
        <p:spPr>
          <a:xfrm>
            <a:off x="15552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7" name="CustomShape 15"/>
          <p:cNvSpPr/>
          <p:nvPr/>
        </p:nvSpPr>
        <p:spPr>
          <a:xfrm>
            <a:off x="15552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8" name="CustomShape 16"/>
          <p:cNvSpPr/>
          <p:nvPr/>
        </p:nvSpPr>
        <p:spPr>
          <a:xfrm>
            <a:off x="15552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9" name="CustomShape 17"/>
          <p:cNvSpPr/>
          <p:nvPr/>
        </p:nvSpPr>
        <p:spPr>
          <a:xfrm>
            <a:off x="15552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0" name="CustomShape 18"/>
          <p:cNvSpPr/>
          <p:nvPr/>
        </p:nvSpPr>
        <p:spPr>
          <a:xfrm>
            <a:off x="15552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1" name="CustomShape 19"/>
          <p:cNvSpPr/>
          <p:nvPr/>
        </p:nvSpPr>
        <p:spPr>
          <a:xfrm>
            <a:off x="15552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2" name="CustomShape 20"/>
          <p:cNvSpPr/>
          <p:nvPr/>
        </p:nvSpPr>
        <p:spPr>
          <a:xfrm>
            <a:off x="15552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3" name="CustomShape 21"/>
          <p:cNvSpPr/>
          <p:nvPr/>
        </p:nvSpPr>
        <p:spPr>
          <a:xfrm>
            <a:off x="15552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4" name="CustomShape 22"/>
          <p:cNvSpPr/>
          <p:nvPr/>
        </p:nvSpPr>
        <p:spPr>
          <a:xfrm>
            <a:off x="15552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5" name="CustomShape 23"/>
          <p:cNvSpPr/>
          <p:nvPr/>
        </p:nvSpPr>
        <p:spPr>
          <a:xfrm>
            <a:off x="15552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6" name="CustomShape 24"/>
          <p:cNvSpPr/>
          <p:nvPr/>
        </p:nvSpPr>
        <p:spPr>
          <a:xfrm>
            <a:off x="15552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7" name="CustomShape 25"/>
          <p:cNvSpPr/>
          <p:nvPr/>
        </p:nvSpPr>
        <p:spPr>
          <a:xfrm>
            <a:off x="15552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8" name="CustomShape 26"/>
          <p:cNvSpPr/>
          <p:nvPr/>
        </p:nvSpPr>
        <p:spPr>
          <a:xfrm>
            <a:off x="15552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9" name="CustomShape 27"/>
          <p:cNvSpPr/>
          <p:nvPr/>
        </p:nvSpPr>
        <p:spPr>
          <a:xfrm>
            <a:off x="1000080" y="4705200"/>
            <a:ext cx="8215200" cy="940643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l" rtl="0">
              <a:lnSpc>
                <a:spcPct val="120000"/>
              </a:lnSpc>
              <a:spcBef>
                <a:spcPts val="5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1" spc="-1" dirty="0">
                <a:solidFill>
                  <a:srgbClr val="000000"/>
                </a:solidFill>
                <a:latin typeface="Trebuchet MS"/>
              </a:rPr>
              <a:t>E</a:t>
            </a:r>
            <a:r>
              <a:rPr lang="en-US" sz="2400" b="1" strike="noStrike" spc="-1" dirty="0" smtClean="0">
                <a:solidFill>
                  <a:srgbClr val="000000"/>
                </a:solidFill>
                <a:latin typeface="Trebuchet MS"/>
              </a:rPr>
              <a:t>ach</a:t>
            </a:r>
            <a:r>
              <a:rPr lang="fr-FR" sz="2400" b="1" strike="noStrike" spc="-1" dirty="0" smtClean="0">
                <a:solidFill>
                  <a:srgbClr val="000000"/>
                </a:solidFill>
                <a:latin typeface="Trebuchet MS"/>
              </a:rPr>
              <a:t> </a:t>
            </a:r>
            <a:r>
              <a:rPr lang="fr-FR" sz="2400" b="1" strike="noStrike" spc="-1" dirty="0">
                <a:solidFill>
                  <a:srgbClr val="000000"/>
                </a:solidFill>
                <a:latin typeface="Trebuchet MS"/>
              </a:rPr>
              <a:t>record </a:t>
            </a:r>
            <a:r>
              <a:rPr lang="en-US" sz="2400" b="1" strike="noStrike" spc="-1" dirty="0" smtClean="0">
                <a:solidFill>
                  <a:srgbClr val="000000"/>
                </a:solidFill>
                <a:latin typeface="Trebuchet MS"/>
              </a:rPr>
              <a:t>containing</a:t>
            </a:r>
            <a:r>
              <a:rPr lang="fr-FR" sz="2400" b="1" strike="noStrike" spc="-1" dirty="0" smtClean="0">
                <a:solidFill>
                  <a:srgbClr val="000000"/>
                </a:solidFill>
                <a:latin typeface="Trebuchet MS"/>
              </a:rPr>
              <a:t> </a:t>
            </a:r>
            <a:r>
              <a:rPr lang="fr-FR" sz="2400" b="1" strike="noStrike" spc="-1" dirty="0" smtClean="0">
                <a:solidFill>
                  <a:srgbClr val="0066CC"/>
                </a:solidFill>
                <a:latin typeface="Trebuchet MS"/>
              </a:rPr>
              <a:t>a </a:t>
            </a:r>
            <a:r>
              <a:rPr lang="fr-FR" sz="2400" b="1" strike="noStrike" spc="-1" dirty="0">
                <a:solidFill>
                  <a:srgbClr val="0066CC"/>
                </a:solidFill>
                <a:latin typeface="Trebuchet MS"/>
              </a:rPr>
              <a:t>collection of </a:t>
            </a:r>
            <a:r>
              <a:rPr lang="fr-FR" sz="2400" b="1" strike="noStrike" spc="-1" dirty="0" err="1" smtClean="0">
                <a:solidFill>
                  <a:srgbClr val="0066CC"/>
                </a:solidFill>
                <a:latin typeface="Trebuchet MS"/>
              </a:rPr>
              <a:t>logic</a:t>
            </a:r>
            <a:r>
              <a:rPr lang="fr-FR" sz="2400" b="1" strike="noStrike" spc="-1" dirty="0" smtClean="0">
                <a:solidFill>
                  <a:srgbClr val="0066CC"/>
                </a:solidFill>
                <a:latin typeface="Trebuchet MS"/>
              </a:rPr>
              <a:t> </a:t>
            </a:r>
            <a:r>
              <a:rPr lang="fr-FR" sz="2400" b="1" strike="noStrike" spc="-1" dirty="0" err="1" smtClean="0">
                <a:solidFill>
                  <a:srgbClr val="0066CC"/>
                </a:solidFill>
                <a:latin typeface="Trebuchet MS"/>
              </a:rPr>
              <a:t>units</a:t>
            </a:r>
            <a:r>
              <a:rPr lang="fr-FR" sz="2400" b="1" strike="noStrike" spc="-1" dirty="0" smtClean="0">
                <a:solidFill>
                  <a:srgbClr val="0066CC"/>
                </a:solidFill>
                <a:latin typeface="Trebuchet MS"/>
              </a:rPr>
              <a:t> </a:t>
            </a:r>
            <a:r>
              <a:rPr lang="fr-FR" sz="2400" b="1" strike="noStrike" spc="-1" dirty="0" smtClean="0">
                <a:latin typeface="Trebuchet MS"/>
              </a:rPr>
              <a:t>of</a:t>
            </a:r>
            <a:r>
              <a:rPr lang="fr-FR" sz="2400" b="1" strike="noStrike" spc="-1" dirty="0" smtClean="0">
                <a:solidFill>
                  <a:srgbClr val="0066CC"/>
                </a:solidFill>
                <a:latin typeface="Trebuchet MS"/>
              </a:rPr>
              <a:t> </a:t>
            </a:r>
            <a:r>
              <a:rPr lang="fr-FR" sz="2400" b="1" strike="noStrike" spc="-1" dirty="0" smtClean="0">
                <a:solidFill>
                  <a:srgbClr val="000000"/>
                </a:solidFill>
                <a:latin typeface="Trebuchet MS"/>
              </a:rPr>
              <a:t>information </a:t>
            </a:r>
            <a:r>
              <a:rPr lang="en-US" sz="2400" b="1" strike="noStrike" spc="-1" dirty="0" smtClean="0">
                <a:solidFill>
                  <a:srgbClr val="000000"/>
                </a:solidFill>
                <a:latin typeface="Trebuchet MS"/>
              </a:rPr>
              <a:t>also called </a:t>
            </a:r>
            <a:r>
              <a:rPr lang="en-US" sz="2400" b="1" strike="noStrike" spc="-1" dirty="0" smtClean="0">
                <a:solidFill>
                  <a:srgbClr val="0066CC"/>
                </a:solidFill>
                <a:latin typeface="Trebuchet MS"/>
              </a:rPr>
              <a:t>fields</a:t>
            </a:r>
            <a:r>
              <a:rPr lang="en-US" sz="2400" b="1" strike="noStrike" spc="-1" dirty="0" smtClean="0">
                <a:solidFill>
                  <a:srgbClr val="000000"/>
                </a:solidFill>
                <a:latin typeface="Trebuchet MS"/>
              </a:rPr>
              <a:t>.</a:t>
            </a:r>
            <a:endParaRPr lang="en-US" sz="2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CustomShape 4"/>
          <p:cNvSpPr/>
          <p:nvPr/>
        </p:nvSpPr>
        <p:spPr>
          <a:xfrm>
            <a:off x="4700856" y="6304320"/>
            <a:ext cx="2895480" cy="3650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noAutofit/>
          </a:bodyPr>
          <a:lstStyle/>
          <a:p>
            <a:pPr algn="ctr" rtl="0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1" strike="noStrike" spc="-1" dirty="0" smtClean="0">
                <a:solidFill>
                  <a:srgbClr val="376092"/>
                </a:solidFill>
                <a:latin typeface="Comic Sans MS"/>
              </a:rPr>
              <a:t>Chapter</a:t>
            </a:r>
            <a:r>
              <a:rPr lang="fr-FR" sz="1600" b="1" strike="noStrike" spc="-1" dirty="0" smtClean="0">
                <a:solidFill>
                  <a:srgbClr val="376092"/>
                </a:solidFill>
                <a:latin typeface="Comic Sans MS"/>
              </a:rPr>
              <a:t> </a:t>
            </a:r>
            <a:r>
              <a:rPr lang="fr-FR" sz="1600" b="1" strike="noStrike" spc="-1" dirty="0">
                <a:solidFill>
                  <a:srgbClr val="376092"/>
                </a:solidFill>
                <a:latin typeface="Comic Sans MS"/>
              </a:rPr>
              <a:t>2: </a:t>
            </a:r>
            <a:r>
              <a:rPr lang="fr-FR" sz="1600" b="1" strike="noStrike" spc="-1" dirty="0" smtClean="0">
                <a:solidFill>
                  <a:srgbClr val="376092"/>
                </a:solidFill>
                <a:latin typeface="Comic Sans MS"/>
              </a:rPr>
              <a:t>The files</a:t>
            </a:r>
            <a:endParaRPr lang="en-US" sz="16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6555482"/>
      </p:ext>
    </p:extLst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3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3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500" fill="hold"/>
                                        <p:tgtEl>
                                          <p:spTgt spid="3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500" fill="hold"/>
                                        <p:tgtEl>
                                          <p:spTgt spid="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1" dur="5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6" dur="500" fill="hold"/>
                                        <p:tgtEl>
                                          <p:spTgt spid="3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7" dur="500" fill="hold"/>
                                        <p:tgtEl>
                                          <p:spTgt spid="3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" dur="500" fill="hold"/>
                                        <p:tgtEl>
                                          <p:spTgt spid="3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3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0" dur="5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5" dur="500" fill="hold"/>
                                        <p:tgtEl>
                                          <p:spTgt spid="3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" dur="500" fill="hold"/>
                                        <p:tgtEl>
                                          <p:spTgt spid="3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7" dur="500" fill="hold"/>
                                        <p:tgtEl>
                                          <p:spTgt spid="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8" dur="500" fill="hold"/>
                                        <p:tgtEl>
                                          <p:spTgt spid="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9" dur="500"/>
                                        <p:tgtEl>
                                          <p:spTgt spid="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TextShape 1"/>
          <p:cNvSpPr txBox="1"/>
          <p:nvPr/>
        </p:nvSpPr>
        <p:spPr>
          <a:xfrm>
            <a:off x="457200" y="213840"/>
            <a:ext cx="8400960" cy="8305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ctr" rtl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4800" b="1" strike="noStrike" spc="-1">
                <a:solidFill>
                  <a:srgbClr val="9BBB59"/>
                </a:solidFill>
                <a:latin typeface="Calibri"/>
              </a:rPr>
              <a:t>2. Files</a:t>
            </a:r>
            <a:endParaRPr lang="en-US" sz="4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2" name="CustomShape 2"/>
          <p:cNvSpPr/>
          <p:nvPr/>
        </p:nvSpPr>
        <p:spPr>
          <a:xfrm>
            <a:off x="8302680" y="171720"/>
            <a:ext cx="1255320" cy="3070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spAutoFit/>
          </a:bodyPr>
          <a:lstStyle/>
          <a:p>
            <a:pPr algn="l" rtl="0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E0BD4676-CE55-4934-85ED-D2299E164BDB}" type="slidenum">
              <a:rPr lang="fr-FR" sz="1400" b="1" strike="noStrike" spc="-1">
                <a:solidFill>
                  <a:srgbClr val="003399"/>
                </a:solidFill>
                <a:latin typeface="Trebuchet MS"/>
              </a:rPr>
              <a:t>17</a:t>
            </a:fld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4" name="CustomShape 3"/>
          <p:cNvSpPr/>
          <p:nvPr/>
        </p:nvSpPr>
        <p:spPr>
          <a:xfrm>
            <a:off x="1162080" y="929880"/>
            <a:ext cx="8400960" cy="4597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spAutoFit/>
          </a:bodyPr>
          <a:lstStyle/>
          <a:p>
            <a:pPr algn="l" rtl="0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400" b="0" strike="noStrike" spc="-1">
                <a:solidFill>
                  <a:srgbClr val="006600"/>
                </a:solidFill>
                <a:latin typeface="Trebuchet MS"/>
              </a:rPr>
              <a:t>2.2 file types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6" name="CustomShape 4"/>
          <p:cNvSpPr/>
          <p:nvPr/>
        </p:nvSpPr>
        <p:spPr>
          <a:xfrm>
            <a:off x="1000080" y="1857240"/>
            <a:ext cx="8643960" cy="5328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l" rtl="0">
              <a:lnSpc>
                <a:spcPct val="120000"/>
              </a:lnSpc>
              <a:spcBef>
                <a:spcPts val="5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400" b="1" strike="noStrike" spc="-1">
                <a:solidFill>
                  <a:srgbClr val="FF0000"/>
                </a:solidFill>
                <a:latin typeface="Trebuchet MS"/>
              </a:rPr>
              <a:t>The binary file</a:t>
            </a:r>
            <a:r>
              <a:rPr lang="fr-FR" sz="2400" b="1" strike="noStrike" spc="-1">
                <a:solidFill>
                  <a:srgbClr val="000000"/>
                </a:solidFill>
                <a:latin typeface="Trebuchet MS"/>
              </a:rPr>
              <a:t>:</a:t>
            </a:r>
            <a:r>
              <a:rPr lang="fr-FR" sz="2400" b="1" strike="noStrike" spc="-1">
                <a:solidFill>
                  <a:srgbClr val="0066CC"/>
                </a:solidFill>
                <a:latin typeface="Trebuchet MS"/>
              </a:rPr>
              <a:t>examples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7" name="CustomShape 5"/>
          <p:cNvSpPr/>
          <p:nvPr/>
        </p:nvSpPr>
        <p:spPr>
          <a:xfrm>
            <a:off x="1314360" y="1396440"/>
            <a:ext cx="8401320" cy="4597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spAutoFit/>
          </a:bodyPr>
          <a:lstStyle/>
          <a:p>
            <a:pPr algn="l" rtl="0">
              <a:lnSpc>
                <a:spcPct val="100000"/>
              </a:lnSpc>
              <a:buClr>
                <a:srgbClr val="CC3300"/>
              </a:buClr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400" b="0" strike="noStrike" spc="-1">
                <a:solidFill>
                  <a:srgbClr val="CC3300"/>
                </a:solidFill>
                <a:latin typeface="Trebuchet MS"/>
              </a:rPr>
              <a:t> In algorithmic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8" name="CustomShape 6"/>
          <p:cNvSpPr/>
          <p:nvPr/>
        </p:nvSpPr>
        <p:spPr>
          <a:xfrm>
            <a:off x="15552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9" name="CustomShape 7"/>
          <p:cNvSpPr/>
          <p:nvPr/>
        </p:nvSpPr>
        <p:spPr>
          <a:xfrm>
            <a:off x="15552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60" name="CustomShape 8"/>
          <p:cNvSpPr/>
          <p:nvPr/>
        </p:nvSpPr>
        <p:spPr>
          <a:xfrm>
            <a:off x="15552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61" name="CustomShape 9"/>
          <p:cNvSpPr/>
          <p:nvPr/>
        </p:nvSpPr>
        <p:spPr>
          <a:xfrm>
            <a:off x="15552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62" name="CustomShape 10"/>
          <p:cNvSpPr/>
          <p:nvPr/>
        </p:nvSpPr>
        <p:spPr>
          <a:xfrm>
            <a:off x="15552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63" name="CustomShape 11"/>
          <p:cNvSpPr/>
          <p:nvPr/>
        </p:nvSpPr>
        <p:spPr>
          <a:xfrm>
            <a:off x="15552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64" name="CustomShape 12"/>
          <p:cNvSpPr/>
          <p:nvPr/>
        </p:nvSpPr>
        <p:spPr>
          <a:xfrm>
            <a:off x="15552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65" name="CustomShape 13"/>
          <p:cNvSpPr/>
          <p:nvPr/>
        </p:nvSpPr>
        <p:spPr>
          <a:xfrm>
            <a:off x="15552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66" name="CustomShape 14"/>
          <p:cNvSpPr/>
          <p:nvPr/>
        </p:nvSpPr>
        <p:spPr>
          <a:xfrm>
            <a:off x="15552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67" name="CustomShape 15"/>
          <p:cNvSpPr/>
          <p:nvPr/>
        </p:nvSpPr>
        <p:spPr>
          <a:xfrm>
            <a:off x="15552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68" name="CustomShape 16"/>
          <p:cNvSpPr/>
          <p:nvPr/>
        </p:nvSpPr>
        <p:spPr>
          <a:xfrm>
            <a:off x="15552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69" name="CustomShape 17"/>
          <p:cNvSpPr/>
          <p:nvPr/>
        </p:nvSpPr>
        <p:spPr>
          <a:xfrm>
            <a:off x="15552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70" name="CustomShape 18"/>
          <p:cNvSpPr/>
          <p:nvPr/>
        </p:nvSpPr>
        <p:spPr>
          <a:xfrm>
            <a:off x="15552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71" name="CustomShape 19"/>
          <p:cNvSpPr/>
          <p:nvPr/>
        </p:nvSpPr>
        <p:spPr>
          <a:xfrm>
            <a:off x="15552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72" name="CustomShape 20"/>
          <p:cNvSpPr/>
          <p:nvPr/>
        </p:nvSpPr>
        <p:spPr>
          <a:xfrm>
            <a:off x="15552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73" name="CustomShape 21"/>
          <p:cNvSpPr/>
          <p:nvPr/>
        </p:nvSpPr>
        <p:spPr>
          <a:xfrm>
            <a:off x="15552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74" name="CustomShape 22"/>
          <p:cNvSpPr/>
          <p:nvPr/>
        </p:nvSpPr>
        <p:spPr>
          <a:xfrm>
            <a:off x="15552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75" name="CustomShape 23"/>
          <p:cNvSpPr/>
          <p:nvPr/>
        </p:nvSpPr>
        <p:spPr>
          <a:xfrm>
            <a:off x="15552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76" name="CustomShape 24"/>
          <p:cNvSpPr/>
          <p:nvPr/>
        </p:nvSpPr>
        <p:spPr>
          <a:xfrm>
            <a:off x="15552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77" name="CustomShape 25"/>
          <p:cNvSpPr/>
          <p:nvPr/>
        </p:nvSpPr>
        <p:spPr>
          <a:xfrm>
            <a:off x="15552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78" name="CustomShape 26"/>
          <p:cNvSpPr/>
          <p:nvPr/>
        </p:nvSpPr>
        <p:spPr>
          <a:xfrm>
            <a:off x="2428920" y="5572080"/>
            <a:ext cx="5000760" cy="5328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l" rtl="0">
              <a:lnSpc>
                <a:spcPct val="120000"/>
              </a:lnSpc>
              <a:spcBef>
                <a:spcPts val="5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400" b="1" strike="noStrike" spc="-1">
                <a:solidFill>
                  <a:srgbClr val="000000"/>
                </a:solidFill>
                <a:latin typeface="Trebuchet MS"/>
              </a:rPr>
              <a:t>Records file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9" name="CustomShape 27"/>
          <p:cNvSpPr/>
          <p:nvPr/>
        </p:nvSpPr>
        <p:spPr>
          <a:xfrm>
            <a:off x="15552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380" name="Picture 25" descr="RÃ©sultat de recherche d'images pour &quot;fichier sÃ©quentiel&quot;"/>
          <p:cNvPicPr/>
          <p:nvPr/>
        </p:nvPicPr>
        <p:blipFill>
          <a:blip r:embed="rId2"/>
          <a:stretch/>
        </p:blipFill>
        <p:spPr>
          <a:xfrm>
            <a:off x="1511280" y="2571840"/>
            <a:ext cx="7203960" cy="2928960"/>
          </a:xfrm>
          <a:prstGeom prst="rect">
            <a:avLst/>
          </a:prstGeom>
          <a:ln w="0">
            <a:noFill/>
          </a:ln>
        </p:spPr>
      </p:pic>
      <p:sp>
        <p:nvSpPr>
          <p:cNvPr id="33" name="CustomShape 4"/>
          <p:cNvSpPr/>
          <p:nvPr/>
        </p:nvSpPr>
        <p:spPr>
          <a:xfrm>
            <a:off x="4700856" y="6304320"/>
            <a:ext cx="2895480" cy="3650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noAutofit/>
          </a:bodyPr>
          <a:lstStyle/>
          <a:p>
            <a:pPr algn="ctr" rtl="0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1" strike="noStrike" spc="-1" dirty="0" smtClean="0">
                <a:solidFill>
                  <a:srgbClr val="376092"/>
                </a:solidFill>
                <a:latin typeface="Comic Sans MS"/>
              </a:rPr>
              <a:t>Chapter</a:t>
            </a:r>
            <a:r>
              <a:rPr lang="fr-FR" sz="1600" b="1" strike="noStrike" spc="-1" dirty="0" smtClean="0">
                <a:solidFill>
                  <a:srgbClr val="376092"/>
                </a:solidFill>
                <a:latin typeface="Comic Sans MS"/>
              </a:rPr>
              <a:t> </a:t>
            </a:r>
            <a:r>
              <a:rPr lang="fr-FR" sz="1600" b="1" strike="noStrike" spc="-1" dirty="0">
                <a:solidFill>
                  <a:srgbClr val="376092"/>
                </a:solidFill>
                <a:latin typeface="Comic Sans MS"/>
              </a:rPr>
              <a:t>2: </a:t>
            </a:r>
            <a:r>
              <a:rPr lang="fr-FR" sz="1600" b="1" strike="noStrike" spc="-1" dirty="0" smtClean="0">
                <a:solidFill>
                  <a:srgbClr val="376092"/>
                </a:solidFill>
                <a:latin typeface="Comic Sans MS"/>
              </a:rPr>
              <a:t>The files</a:t>
            </a:r>
            <a:endParaRPr lang="en-US" sz="16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02924972"/>
      </p:ext>
    </p:extLst>
  </p:cSld>
  <p:clrMapOvr>
    <a:masterClrMapping/>
  </p:clrMapOvr>
  <p:transition>
    <p:pull dir="rd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TextShape 1"/>
          <p:cNvSpPr txBox="1"/>
          <p:nvPr/>
        </p:nvSpPr>
        <p:spPr>
          <a:xfrm>
            <a:off x="457200" y="213840"/>
            <a:ext cx="8400960" cy="8305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ctr" rtl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4800" b="1" strike="noStrike" spc="-1">
                <a:solidFill>
                  <a:srgbClr val="9BBB59"/>
                </a:solidFill>
                <a:latin typeface="Calibri"/>
              </a:rPr>
              <a:t>2. Files</a:t>
            </a:r>
            <a:endParaRPr lang="en-US" sz="4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3" name="CustomShape 2"/>
          <p:cNvSpPr/>
          <p:nvPr/>
        </p:nvSpPr>
        <p:spPr>
          <a:xfrm>
            <a:off x="8302680" y="171720"/>
            <a:ext cx="1255320" cy="3070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spAutoFit/>
          </a:bodyPr>
          <a:lstStyle/>
          <a:p>
            <a:pPr algn="l" rtl="0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8234E43A-B5C8-47B1-9D7C-8C8E3DB51CE4}" type="slidenum">
              <a:rPr lang="fr-FR" sz="1400" b="1" strike="noStrike" spc="-1">
                <a:solidFill>
                  <a:srgbClr val="003399"/>
                </a:solidFill>
                <a:latin typeface="Trebuchet MS"/>
              </a:rPr>
              <a:t>18</a:t>
            </a:fld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5" name="CustomShape 3"/>
          <p:cNvSpPr/>
          <p:nvPr/>
        </p:nvSpPr>
        <p:spPr>
          <a:xfrm>
            <a:off x="1162080" y="929880"/>
            <a:ext cx="8400960" cy="4597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spAutoFit/>
          </a:bodyPr>
          <a:lstStyle/>
          <a:p>
            <a:pPr algn="l" rtl="0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400" b="0" strike="noStrike" spc="-1">
                <a:solidFill>
                  <a:srgbClr val="006600"/>
                </a:solidFill>
                <a:latin typeface="Trebuchet MS"/>
              </a:rPr>
              <a:t>2.2 file types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7" name="CustomShape 4"/>
          <p:cNvSpPr/>
          <p:nvPr/>
        </p:nvSpPr>
        <p:spPr>
          <a:xfrm>
            <a:off x="1071720" y="1857240"/>
            <a:ext cx="8643960" cy="5328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l" rtl="0">
              <a:lnSpc>
                <a:spcPct val="120000"/>
              </a:lnSpc>
              <a:spcBef>
                <a:spcPts val="5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400" b="1" strike="noStrike" spc="-1">
                <a:solidFill>
                  <a:srgbClr val="FF0000"/>
                </a:solidFill>
                <a:latin typeface="Trebuchet MS"/>
              </a:rPr>
              <a:t>The binary file</a:t>
            </a:r>
            <a:r>
              <a:rPr lang="fr-FR" sz="2400" b="1" strike="noStrike" spc="-1">
                <a:solidFill>
                  <a:srgbClr val="000000"/>
                </a:solidFill>
                <a:latin typeface="Trebuchet MS"/>
              </a:rPr>
              <a:t>:</a:t>
            </a:r>
            <a:r>
              <a:rPr lang="fr-FR" sz="2400" b="1" strike="noStrike" spc="-1">
                <a:solidFill>
                  <a:srgbClr val="0066CC"/>
                </a:solidFill>
                <a:latin typeface="Trebuchet MS"/>
              </a:rPr>
              <a:t>Organization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8" name="CustomShape 5"/>
          <p:cNvSpPr/>
          <p:nvPr/>
        </p:nvSpPr>
        <p:spPr>
          <a:xfrm>
            <a:off x="1314360" y="1396440"/>
            <a:ext cx="8401320" cy="4597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spAutoFit/>
          </a:bodyPr>
          <a:lstStyle/>
          <a:p>
            <a:pPr algn="l" rtl="0">
              <a:lnSpc>
                <a:spcPct val="100000"/>
              </a:lnSpc>
              <a:buClr>
                <a:srgbClr val="CC3300"/>
              </a:buClr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400" b="0" strike="noStrike" spc="-1">
                <a:solidFill>
                  <a:srgbClr val="CC3300"/>
                </a:solidFill>
                <a:latin typeface="Trebuchet MS"/>
              </a:rPr>
              <a:t> In algorithmic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9" name="CustomShape 6"/>
          <p:cNvSpPr/>
          <p:nvPr/>
        </p:nvSpPr>
        <p:spPr>
          <a:xfrm>
            <a:off x="15552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90" name="CustomShape 7"/>
          <p:cNvSpPr/>
          <p:nvPr/>
        </p:nvSpPr>
        <p:spPr>
          <a:xfrm>
            <a:off x="15552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91" name="CustomShape 8"/>
          <p:cNvSpPr/>
          <p:nvPr/>
        </p:nvSpPr>
        <p:spPr>
          <a:xfrm>
            <a:off x="15552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92" name="CustomShape 9"/>
          <p:cNvSpPr/>
          <p:nvPr/>
        </p:nvSpPr>
        <p:spPr>
          <a:xfrm>
            <a:off x="15552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93" name="CustomShape 10"/>
          <p:cNvSpPr/>
          <p:nvPr/>
        </p:nvSpPr>
        <p:spPr>
          <a:xfrm>
            <a:off x="15552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94" name="CustomShape 11"/>
          <p:cNvSpPr/>
          <p:nvPr/>
        </p:nvSpPr>
        <p:spPr>
          <a:xfrm>
            <a:off x="15552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95" name="CustomShape 12"/>
          <p:cNvSpPr/>
          <p:nvPr/>
        </p:nvSpPr>
        <p:spPr>
          <a:xfrm>
            <a:off x="15552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96" name="CustomShape 13"/>
          <p:cNvSpPr/>
          <p:nvPr/>
        </p:nvSpPr>
        <p:spPr>
          <a:xfrm>
            <a:off x="15552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97" name="CustomShape 14"/>
          <p:cNvSpPr/>
          <p:nvPr/>
        </p:nvSpPr>
        <p:spPr>
          <a:xfrm>
            <a:off x="15552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98" name="CustomShape 15"/>
          <p:cNvSpPr/>
          <p:nvPr/>
        </p:nvSpPr>
        <p:spPr>
          <a:xfrm>
            <a:off x="15552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99" name="CustomShape 16"/>
          <p:cNvSpPr/>
          <p:nvPr/>
        </p:nvSpPr>
        <p:spPr>
          <a:xfrm>
            <a:off x="15552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00" name="CustomShape 17"/>
          <p:cNvSpPr/>
          <p:nvPr/>
        </p:nvSpPr>
        <p:spPr>
          <a:xfrm>
            <a:off x="15552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01" name="CustomShape 18"/>
          <p:cNvSpPr/>
          <p:nvPr/>
        </p:nvSpPr>
        <p:spPr>
          <a:xfrm>
            <a:off x="15552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02" name="CustomShape 19"/>
          <p:cNvSpPr/>
          <p:nvPr/>
        </p:nvSpPr>
        <p:spPr>
          <a:xfrm>
            <a:off x="15552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03" name="CustomShape 20"/>
          <p:cNvSpPr/>
          <p:nvPr/>
        </p:nvSpPr>
        <p:spPr>
          <a:xfrm>
            <a:off x="15552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04" name="CustomShape 21"/>
          <p:cNvSpPr/>
          <p:nvPr/>
        </p:nvSpPr>
        <p:spPr>
          <a:xfrm>
            <a:off x="15552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05" name="CustomShape 22"/>
          <p:cNvSpPr/>
          <p:nvPr/>
        </p:nvSpPr>
        <p:spPr>
          <a:xfrm>
            <a:off x="15552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06" name="CustomShape 23"/>
          <p:cNvSpPr/>
          <p:nvPr/>
        </p:nvSpPr>
        <p:spPr>
          <a:xfrm>
            <a:off x="15552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07" name="CustomShape 24"/>
          <p:cNvSpPr/>
          <p:nvPr/>
        </p:nvSpPr>
        <p:spPr>
          <a:xfrm>
            <a:off x="15552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08" name="CustomShape 25"/>
          <p:cNvSpPr/>
          <p:nvPr/>
        </p:nvSpPr>
        <p:spPr>
          <a:xfrm>
            <a:off x="15552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09" name="CustomShape 26"/>
          <p:cNvSpPr/>
          <p:nvPr/>
        </p:nvSpPr>
        <p:spPr>
          <a:xfrm>
            <a:off x="2428920" y="5751360"/>
            <a:ext cx="5000760" cy="5328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l" rtl="0">
              <a:lnSpc>
                <a:spcPct val="120000"/>
              </a:lnSpc>
              <a:spcBef>
                <a:spcPts val="5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400" b="1" strike="noStrike" spc="-1">
                <a:solidFill>
                  <a:srgbClr val="000000"/>
                </a:solidFill>
                <a:latin typeface="Trebuchet MS"/>
              </a:rPr>
              <a:t>Records file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0" name="CustomShape 27"/>
          <p:cNvSpPr/>
          <p:nvPr/>
        </p:nvSpPr>
        <p:spPr>
          <a:xfrm>
            <a:off x="15552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9743" y="2420888"/>
            <a:ext cx="6524625" cy="308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" name="CustomShape 4"/>
          <p:cNvSpPr/>
          <p:nvPr/>
        </p:nvSpPr>
        <p:spPr>
          <a:xfrm>
            <a:off x="4700856" y="6309320"/>
            <a:ext cx="2895480" cy="3650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noAutofit/>
          </a:bodyPr>
          <a:lstStyle/>
          <a:p>
            <a:pPr algn="ctr" rtl="0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1" strike="noStrike" spc="-1" dirty="0" smtClean="0">
                <a:solidFill>
                  <a:srgbClr val="376092"/>
                </a:solidFill>
                <a:latin typeface="Comic Sans MS"/>
              </a:rPr>
              <a:t>Chapter</a:t>
            </a:r>
            <a:r>
              <a:rPr lang="fr-FR" sz="1600" b="1" strike="noStrike" spc="-1" dirty="0" smtClean="0">
                <a:solidFill>
                  <a:srgbClr val="376092"/>
                </a:solidFill>
                <a:latin typeface="Comic Sans MS"/>
              </a:rPr>
              <a:t> </a:t>
            </a:r>
            <a:r>
              <a:rPr lang="fr-FR" sz="1600" b="1" strike="noStrike" spc="-1" dirty="0">
                <a:solidFill>
                  <a:srgbClr val="376092"/>
                </a:solidFill>
                <a:latin typeface="Comic Sans MS"/>
              </a:rPr>
              <a:t>2: </a:t>
            </a:r>
            <a:r>
              <a:rPr lang="fr-FR" sz="1600" b="1" strike="noStrike" spc="-1" dirty="0" smtClean="0">
                <a:solidFill>
                  <a:srgbClr val="376092"/>
                </a:solidFill>
                <a:latin typeface="Comic Sans MS"/>
              </a:rPr>
              <a:t>The files</a:t>
            </a:r>
            <a:endParaRPr lang="en-US" sz="16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360528"/>
      </p:ext>
    </p:extLst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 additive="repl">
                                        <p:cTn id="7" dur="50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 additive="repl">
                                        <p:cTn id="11" dur="2000"/>
                                        <p:tgtEl>
                                          <p:spTgt spid="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TextShape 1"/>
          <p:cNvSpPr txBox="1"/>
          <p:nvPr/>
        </p:nvSpPr>
        <p:spPr>
          <a:xfrm>
            <a:off x="457200" y="213840"/>
            <a:ext cx="8400960" cy="8305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ctr" rtl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4800" b="1" strike="noStrike" spc="-1">
                <a:solidFill>
                  <a:srgbClr val="9BBB59"/>
                </a:solidFill>
                <a:latin typeface="Calibri"/>
              </a:rPr>
              <a:t>2. Files</a:t>
            </a:r>
            <a:endParaRPr lang="en-US" sz="4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14" name="CustomShape 2"/>
          <p:cNvSpPr/>
          <p:nvPr/>
        </p:nvSpPr>
        <p:spPr>
          <a:xfrm>
            <a:off x="8302680" y="171720"/>
            <a:ext cx="1255320" cy="3070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spAutoFit/>
          </a:bodyPr>
          <a:lstStyle/>
          <a:p>
            <a:pPr algn="l" rtl="0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6BA4954B-ACA2-4D06-9705-94FCADA033EF}" type="slidenum">
              <a:rPr lang="fr-FR" sz="1400" b="1" strike="noStrike" spc="-1">
                <a:solidFill>
                  <a:srgbClr val="003399"/>
                </a:solidFill>
                <a:latin typeface="Trebuchet MS"/>
              </a:rPr>
              <a:t>19</a:t>
            </a:fld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6" name="CustomShape 3"/>
          <p:cNvSpPr/>
          <p:nvPr/>
        </p:nvSpPr>
        <p:spPr>
          <a:xfrm>
            <a:off x="1019160" y="929880"/>
            <a:ext cx="8400960" cy="4597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spAutoFit/>
          </a:bodyPr>
          <a:lstStyle/>
          <a:p>
            <a:pPr algn="l" rtl="0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400" b="0" strike="noStrike" spc="-1">
                <a:solidFill>
                  <a:srgbClr val="006600"/>
                </a:solidFill>
                <a:latin typeface="Trebuchet MS"/>
              </a:rPr>
              <a:t>2.2 file types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8" name="CustomShape 4"/>
          <p:cNvSpPr/>
          <p:nvPr/>
        </p:nvSpPr>
        <p:spPr>
          <a:xfrm>
            <a:off x="1071720" y="1857240"/>
            <a:ext cx="8643960" cy="5328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l" rtl="0">
              <a:lnSpc>
                <a:spcPct val="120000"/>
              </a:lnSpc>
              <a:spcBef>
                <a:spcPts val="5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400" b="1" strike="noStrike" spc="-1">
                <a:solidFill>
                  <a:srgbClr val="FF0000"/>
                </a:solidFill>
                <a:latin typeface="Trebuchet MS"/>
              </a:rPr>
              <a:t>The binary file</a:t>
            </a:r>
            <a:r>
              <a:rPr lang="fr-FR" sz="2400" b="1" strike="noStrike" spc="-1">
                <a:solidFill>
                  <a:srgbClr val="000000"/>
                </a:solidFill>
                <a:latin typeface="Trebuchet MS"/>
              </a:rPr>
              <a:t>:</a:t>
            </a:r>
            <a:r>
              <a:rPr lang="fr-FR" sz="2400" b="1" strike="noStrike" spc="-1">
                <a:solidFill>
                  <a:srgbClr val="0066CC"/>
                </a:solidFill>
                <a:latin typeface="Trebuchet MS"/>
              </a:rPr>
              <a:t>Organization in memory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9" name="CustomShape 5"/>
          <p:cNvSpPr/>
          <p:nvPr/>
        </p:nvSpPr>
        <p:spPr>
          <a:xfrm>
            <a:off x="1171440" y="1396440"/>
            <a:ext cx="8401320" cy="4597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spAutoFit/>
          </a:bodyPr>
          <a:lstStyle/>
          <a:p>
            <a:pPr algn="l" rtl="0">
              <a:lnSpc>
                <a:spcPct val="100000"/>
              </a:lnSpc>
              <a:buClr>
                <a:srgbClr val="CC3300"/>
              </a:buClr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400" b="0" strike="noStrike" spc="-1">
                <a:solidFill>
                  <a:srgbClr val="CC3300"/>
                </a:solidFill>
                <a:latin typeface="Trebuchet MS"/>
              </a:rPr>
              <a:t> In algorithmic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0" name="CustomShape 6"/>
          <p:cNvSpPr/>
          <p:nvPr/>
        </p:nvSpPr>
        <p:spPr>
          <a:xfrm>
            <a:off x="15552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21" name="CustomShape 7"/>
          <p:cNvSpPr/>
          <p:nvPr/>
        </p:nvSpPr>
        <p:spPr>
          <a:xfrm>
            <a:off x="15552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22" name="CustomShape 8"/>
          <p:cNvSpPr/>
          <p:nvPr/>
        </p:nvSpPr>
        <p:spPr>
          <a:xfrm>
            <a:off x="15552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23" name="CustomShape 9"/>
          <p:cNvSpPr/>
          <p:nvPr/>
        </p:nvSpPr>
        <p:spPr>
          <a:xfrm>
            <a:off x="15552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24" name="CustomShape 10"/>
          <p:cNvSpPr/>
          <p:nvPr/>
        </p:nvSpPr>
        <p:spPr>
          <a:xfrm>
            <a:off x="15552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25" name="CustomShape 11"/>
          <p:cNvSpPr/>
          <p:nvPr/>
        </p:nvSpPr>
        <p:spPr>
          <a:xfrm>
            <a:off x="15552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26" name="CustomShape 12"/>
          <p:cNvSpPr/>
          <p:nvPr/>
        </p:nvSpPr>
        <p:spPr>
          <a:xfrm>
            <a:off x="15552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27" name="CustomShape 13"/>
          <p:cNvSpPr/>
          <p:nvPr/>
        </p:nvSpPr>
        <p:spPr>
          <a:xfrm>
            <a:off x="15552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28" name="CustomShape 14"/>
          <p:cNvSpPr/>
          <p:nvPr/>
        </p:nvSpPr>
        <p:spPr>
          <a:xfrm>
            <a:off x="15552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29" name="CustomShape 15"/>
          <p:cNvSpPr/>
          <p:nvPr/>
        </p:nvSpPr>
        <p:spPr>
          <a:xfrm>
            <a:off x="15552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30" name="CustomShape 16"/>
          <p:cNvSpPr/>
          <p:nvPr/>
        </p:nvSpPr>
        <p:spPr>
          <a:xfrm>
            <a:off x="15552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31" name="CustomShape 17"/>
          <p:cNvSpPr/>
          <p:nvPr/>
        </p:nvSpPr>
        <p:spPr>
          <a:xfrm>
            <a:off x="15552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32" name="CustomShape 18"/>
          <p:cNvSpPr/>
          <p:nvPr/>
        </p:nvSpPr>
        <p:spPr>
          <a:xfrm>
            <a:off x="15552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33" name="CustomShape 19"/>
          <p:cNvSpPr/>
          <p:nvPr/>
        </p:nvSpPr>
        <p:spPr>
          <a:xfrm>
            <a:off x="15552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34" name="CustomShape 20"/>
          <p:cNvSpPr/>
          <p:nvPr/>
        </p:nvSpPr>
        <p:spPr>
          <a:xfrm>
            <a:off x="15552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35" name="CustomShape 21"/>
          <p:cNvSpPr/>
          <p:nvPr/>
        </p:nvSpPr>
        <p:spPr>
          <a:xfrm>
            <a:off x="15552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36" name="CustomShape 22"/>
          <p:cNvSpPr/>
          <p:nvPr/>
        </p:nvSpPr>
        <p:spPr>
          <a:xfrm>
            <a:off x="15552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37" name="CustomShape 23"/>
          <p:cNvSpPr/>
          <p:nvPr/>
        </p:nvSpPr>
        <p:spPr>
          <a:xfrm>
            <a:off x="15552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38" name="CustomShape 24"/>
          <p:cNvSpPr/>
          <p:nvPr/>
        </p:nvSpPr>
        <p:spPr>
          <a:xfrm>
            <a:off x="15552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39" name="CustomShape 25"/>
          <p:cNvSpPr/>
          <p:nvPr/>
        </p:nvSpPr>
        <p:spPr>
          <a:xfrm>
            <a:off x="15552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40" name="CustomShape 26"/>
          <p:cNvSpPr/>
          <p:nvPr/>
        </p:nvSpPr>
        <p:spPr>
          <a:xfrm>
            <a:off x="3243648" y="5416480"/>
            <a:ext cx="5000760" cy="5328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l" rtl="0">
              <a:lnSpc>
                <a:spcPct val="120000"/>
              </a:lnSpc>
              <a:spcBef>
                <a:spcPts val="5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400" b="1" strike="noStrike" spc="-1" dirty="0">
                <a:solidFill>
                  <a:srgbClr val="000000"/>
                </a:solidFill>
                <a:latin typeface="Trebuchet MS"/>
              </a:rPr>
              <a:t>Records file</a:t>
            </a:r>
            <a:endParaRPr lang="en-US" sz="2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1" name="CustomShape 27"/>
          <p:cNvSpPr/>
          <p:nvPr/>
        </p:nvSpPr>
        <p:spPr>
          <a:xfrm>
            <a:off x="15552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675" y="2636912"/>
            <a:ext cx="6724650" cy="269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" name="CustomShape 4"/>
          <p:cNvSpPr/>
          <p:nvPr/>
        </p:nvSpPr>
        <p:spPr>
          <a:xfrm>
            <a:off x="4700856" y="6309320"/>
            <a:ext cx="2895480" cy="3650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noAutofit/>
          </a:bodyPr>
          <a:lstStyle/>
          <a:p>
            <a:pPr algn="ctr" rtl="0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1" strike="noStrike" spc="-1" dirty="0" smtClean="0">
                <a:solidFill>
                  <a:srgbClr val="376092"/>
                </a:solidFill>
                <a:latin typeface="Comic Sans MS"/>
              </a:rPr>
              <a:t>Chapter</a:t>
            </a:r>
            <a:r>
              <a:rPr lang="fr-FR" sz="1600" b="1" strike="noStrike" spc="-1" dirty="0" smtClean="0">
                <a:solidFill>
                  <a:srgbClr val="376092"/>
                </a:solidFill>
                <a:latin typeface="Comic Sans MS"/>
              </a:rPr>
              <a:t> </a:t>
            </a:r>
            <a:r>
              <a:rPr lang="fr-FR" sz="1600" b="1" strike="noStrike" spc="-1" dirty="0">
                <a:solidFill>
                  <a:srgbClr val="376092"/>
                </a:solidFill>
                <a:latin typeface="Comic Sans MS"/>
              </a:rPr>
              <a:t>2: </a:t>
            </a:r>
            <a:r>
              <a:rPr lang="fr-FR" sz="1600" b="1" strike="noStrike" spc="-1" dirty="0" smtClean="0">
                <a:solidFill>
                  <a:srgbClr val="376092"/>
                </a:solidFill>
                <a:latin typeface="Comic Sans MS"/>
              </a:rPr>
              <a:t>The files</a:t>
            </a:r>
            <a:endParaRPr lang="en-US" sz="16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12539781"/>
      </p:ext>
    </p:extLst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1000"/>
                                        <p:tgtEl>
                                          <p:spTgt spid="4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4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1000" fill="hold"/>
                                        <p:tgtEl>
                                          <p:spTgt spid="4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 additive="repl">
                                        <p:cTn id="13" dur="2000"/>
                                        <p:tgtEl>
                                          <p:spTgt spid="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Shape 1"/>
          <p:cNvSpPr txBox="1"/>
          <p:nvPr/>
        </p:nvSpPr>
        <p:spPr>
          <a:xfrm>
            <a:off x="356760" y="1096920"/>
            <a:ext cx="8572680" cy="21240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ctr" rtl="0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7200" b="1" i="1" strike="noStrike" spc="-1">
                <a:solidFill>
                  <a:srgbClr val="000000"/>
                </a:solidFill>
                <a:latin typeface="Trebuchet MS"/>
              </a:rPr>
              <a:t>Chapter 2 :</a:t>
            </a:r>
            <a:r>
              <a:t/>
            </a:r>
            <a:br/>
            <a:r>
              <a:rPr lang="fr-FR" sz="6000" b="1" strike="noStrike" spc="-1">
                <a:solidFill>
                  <a:srgbClr val="000000"/>
                </a:solidFill>
                <a:latin typeface="Calibri"/>
              </a:rPr>
              <a:t> </a:t>
            </a:r>
            <a:r>
              <a:rPr lang="fr-FR" sz="4600" b="1" strike="noStrike" spc="-1">
                <a:solidFill>
                  <a:srgbClr val="FF0000"/>
                </a:solidFill>
                <a:latin typeface="Trebuchet MS"/>
              </a:rPr>
              <a:t>The files</a:t>
            </a:r>
            <a:endParaRPr lang="en-US" sz="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CustomShape 2"/>
          <p:cNvSpPr/>
          <p:nvPr/>
        </p:nvSpPr>
        <p:spPr>
          <a:xfrm>
            <a:off x="642960" y="5929200"/>
            <a:ext cx="3571920" cy="8254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l" rtl="0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400" b="1" strike="noStrike" spc="-1">
                <a:solidFill>
                  <a:srgbClr val="000000"/>
                </a:solidFill>
                <a:latin typeface="Trebuchet MS"/>
              </a:rPr>
              <a:t>Kimouche Abdelkader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CustomShape 3"/>
          <p:cNvSpPr/>
          <p:nvPr/>
        </p:nvSpPr>
        <p:spPr>
          <a:xfrm>
            <a:off x="15552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9" name="CustomShape 4"/>
          <p:cNvSpPr/>
          <p:nvPr/>
        </p:nvSpPr>
        <p:spPr>
          <a:xfrm>
            <a:off x="15552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1" name="CustomShape 5"/>
          <p:cNvSpPr/>
          <p:nvPr/>
        </p:nvSpPr>
        <p:spPr>
          <a:xfrm>
            <a:off x="272880" y="5572080"/>
            <a:ext cx="2024640" cy="368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>
            <a:spAutoFit/>
          </a:bodyPr>
          <a:lstStyle/>
          <a:p>
            <a:pPr algn="l" rtl="0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800" b="1" strike="noStrike" spc="-1">
                <a:solidFill>
                  <a:srgbClr val="4F81BD"/>
                </a:solidFill>
                <a:latin typeface="Trebuchet MS"/>
              </a:rPr>
              <a:t>The teacher</a:t>
            </a:r>
            <a:r>
              <a:rPr lang="fr-FR" sz="1800" b="1" strike="noStrike" spc="-1">
                <a:solidFill>
                  <a:srgbClr val="000000"/>
                </a:solidFill>
                <a:latin typeface="Trebuchet MS"/>
              </a:rPr>
              <a:t>: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CustomShape 6"/>
          <p:cNvSpPr/>
          <p:nvPr/>
        </p:nvSpPr>
        <p:spPr>
          <a:xfrm>
            <a:off x="6553080" y="6356520"/>
            <a:ext cx="2133720" cy="3650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noAutofit/>
          </a:bodyPr>
          <a:lstStyle/>
          <a:p>
            <a:pPr algn="l" rtl="0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BCE53D7E-4DFE-4ED4-8046-A42183D67CD4}" type="slidenum">
              <a:rPr lang="fr-FR" sz="1200" b="0" strike="noStrike" spc="-1">
                <a:solidFill>
                  <a:srgbClr val="898989"/>
                </a:solidFill>
                <a:latin typeface="Calibri"/>
              </a:rPr>
              <a:t>2</a:t>
            </a:fld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29883682"/>
      </p:ext>
    </p:extLst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TextShape 1"/>
          <p:cNvSpPr txBox="1"/>
          <p:nvPr/>
        </p:nvSpPr>
        <p:spPr>
          <a:xfrm>
            <a:off x="457200" y="213840"/>
            <a:ext cx="8400960" cy="8305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ctr" rtl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4800" b="1" strike="noStrike" spc="-1">
                <a:solidFill>
                  <a:srgbClr val="9BBB59"/>
                </a:solidFill>
                <a:latin typeface="Calibri"/>
              </a:rPr>
              <a:t>2. Files</a:t>
            </a:r>
            <a:endParaRPr lang="en-US" sz="4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45" name="CustomShape 2"/>
          <p:cNvSpPr/>
          <p:nvPr/>
        </p:nvSpPr>
        <p:spPr>
          <a:xfrm>
            <a:off x="8302680" y="171720"/>
            <a:ext cx="1255320" cy="3070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spAutoFit/>
          </a:bodyPr>
          <a:lstStyle/>
          <a:p>
            <a:pPr algn="l" rtl="0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ACC34455-4AEB-471D-83CD-B4E3FA3D1F3E}" type="slidenum">
              <a:rPr lang="fr-FR" sz="1400" b="1" strike="noStrike" spc="-1">
                <a:solidFill>
                  <a:srgbClr val="003399"/>
                </a:solidFill>
                <a:latin typeface="Trebuchet MS"/>
              </a:rPr>
              <a:t>20</a:t>
            </a:fld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7" name="CustomShape 3"/>
          <p:cNvSpPr/>
          <p:nvPr/>
        </p:nvSpPr>
        <p:spPr>
          <a:xfrm>
            <a:off x="1100160" y="929880"/>
            <a:ext cx="8400960" cy="4597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spAutoFit/>
          </a:bodyPr>
          <a:lstStyle/>
          <a:p>
            <a:pPr algn="l" rtl="0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400" b="0" strike="noStrike" spc="-1">
                <a:solidFill>
                  <a:srgbClr val="006600"/>
                </a:solidFill>
                <a:latin typeface="Trebuchet MS"/>
              </a:rPr>
              <a:t>2.4 File handling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9" name="CustomShape 4"/>
          <p:cNvSpPr/>
          <p:nvPr/>
        </p:nvSpPr>
        <p:spPr>
          <a:xfrm>
            <a:off x="1214280" y="3028320"/>
            <a:ext cx="7715520" cy="33858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spAutoFit/>
          </a:bodyPr>
          <a:lstStyle/>
          <a:p>
            <a:pPr algn="l" rtl="0">
              <a:lnSpc>
                <a:spcPct val="150000"/>
              </a:lnSpc>
              <a:buClr>
                <a:srgbClr val="CC3300"/>
              </a:buClr>
              <a:buFont typeface="Wingdings" charset="2"/>
              <a:buChar char="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400" b="0" strike="noStrike" spc="-1">
                <a:solidFill>
                  <a:srgbClr val="CC3300"/>
                </a:solidFill>
                <a:latin typeface="Trebuchet MS"/>
              </a:rPr>
              <a:t> Opening and creating a file,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 algn="l" rtl="0">
              <a:lnSpc>
                <a:spcPct val="150000"/>
              </a:lnSpc>
              <a:buClr>
                <a:srgbClr val="CC3300"/>
              </a:buClr>
              <a:buFont typeface="Wingdings" charset="2"/>
              <a:buChar char="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400" b="0" strike="noStrike" spc="-1">
                <a:solidFill>
                  <a:srgbClr val="CC3300"/>
                </a:solidFill>
                <a:latin typeface="Trebuchet MS"/>
              </a:rPr>
              <a:t>Closing a file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 algn="l" rtl="0">
              <a:lnSpc>
                <a:spcPct val="150000"/>
              </a:lnSpc>
              <a:buClr>
                <a:srgbClr val="CC3300"/>
              </a:buClr>
              <a:buFont typeface="Wingdings" charset="2"/>
              <a:buChar char="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400" b="0" strike="noStrike" spc="-1">
                <a:solidFill>
                  <a:srgbClr val="CC3300"/>
                </a:solidFill>
                <a:latin typeface="Trebuchet MS"/>
              </a:rPr>
              <a:t>Reading and writing records from the file,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 algn="l" rtl="0">
              <a:lnSpc>
                <a:spcPct val="150000"/>
              </a:lnSpc>
              <a:buClr>
                <a:srgbClr val="CC3300"/>
              </a:buClr>
              <a:buFont typeface="Wingdings" charset="2"/>
              <a:buChar char="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400" b="0" strike="noStrike" spc="-1">
                <a:solidFill>
                  <a:srgbClr val="CC3300"/>
                </a:solidFill>
                <a:latin typeface="Trebuchet MS"/>
              </a:rPr>
              <a:t>Positioning in the file,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 algn="l" rtl="0">
              <a:lnSpc>
                <a:spcPct val="150000"/>
              </a:lnSpc>
              <a:buClr>
                <a:srgbClr val="CC3300"/>
              </a:buClr>
              <a:buFont typeface="Wingdings" charset="2"/>
              <a:buChar char="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400" b="0" strike="noStrike" spc="-1">
                <a:solidFill>
                  <a:srgbClr val="CC3300"/>
                </a:solidFill>
                <a:latin typeface="Trebuchet MS"/>
              </a:rPr>
              <a:t>End of file detection.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0" name="CustomShape 5"/>
          <p:cNvSpPr/>
          <p:nvPr/>
        </p:nvSpPr>
        <p:spPr>
          <a:xfrm>
            <a:off x="1000080" y="1571760"/>
            <a:ext cx="8072640" cy="14104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l" rtl="0">
              <a:lnSpc>
                <a:spcPct val="120000"/>
              </a:lnSpc>
              <a:spcBef>
                <a:spcPts val="5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400" b="1" strike="noStrike" spc="-1">
                <a:solidFill>
                  <a:srgbClr val="000000"/>
                </a:solidFill>
                <a:latin typeface="Trebuchet MS"/>
              </a:rPr>
              <a:t>Most current programming languages ​​have instructions for manipulating files.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1" name="CustomShape 6"/>
          <p:cNvSpPr/>
          <p:nvPr/>
        </p:nvSpPr>
        <p:spPr>
          <a:xfrm>
            <a:off x="15552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52" name="CustomShape 7"/>
          <p:cNvSpPr/>
          <p:nvPr/>
        </p:nvSpPr>
        <p:spPr>
          <a:xfrm>
            <a:off x="15552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53" name="CustomShape 8"/>
          <p:cNvSpPr/>
          <p:nvPr/>
        </p:nvSpPr>
        <p:spPr>
          <a:xfrm>
            <a:off x="15552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54" name="CustomShape 9"/>
          <p:cNvSpPr/>
          <p:nvPr/>
        </p:nvSpPr>
        <p:spPr>
          <a:xfrm>
            <a:off x="15552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55" name="CustomShape 10"/>
          <p:cNvSpPr/>
          <p:nvPr/>
        </p:nvSpPr>
        <p:spPr>
          <a:xfrm>
            <a:off x="15552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56" name="CustomShape 11"/>
          <p:cNvSpPr/>
          <p:nvPr/>
        </p:nvSpPr>
        <p:spPr>
          <a:xfrm>
            <a:off x="15552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57" name="CustomShape 12"/>
          <p:cNvSpPr/>
          <p:nvPr/>
        </p:nvSpPr>
        <p:spPr>
          <a:xfrm>
            <a:off x="15552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58" name="CustomShape 13"/>
          <p:cNvSpPr/>
          <p:nvPr/>
        </p:nvSpPr>
        <p:spPr>
          <a:xfrm>
            <a:off x="15552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59" name="CustomShape 14"/>
          <p:cNvSpPr/>
          <p:nvPr/>
        </p:nvSpPr>
        <p:spPr>
          <a:xfrm>
            <a:off x="15552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60" name="CustomShape 15"/>
          <p:cNvSpPr/>
          <p:nvPr/>
        </p:nvSpPr>
        <p:spPr>
          <a:xfrm>
            <a:off x="15552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61" name="CustomShape 16"/>
          <p:cNvSpPr/>
          <p:nvPr/>
        </p:nvSpPr>
        <p:spPr>
          <a:xfrm>
            <a:off x="15552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62" name="CustomShape 17"/>
          <p:cNvSpPr/>
          <p:nvPr/>
        </p:nvSpPr>
        <p:spPr>
          <a:xfrm>
            <a:off x="15552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63" name="CustomShape 18"/>
          <p:cNvSpPr/>
          <p:nvPr/>
        </p:nvSpPr>
        <p:spPr>
          <a:xfrm>
            <a:off x="15552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64" name="CustomShape 19"/>
          <p:cNvSpPr/>
          <p:nvPr/>
        </p:nvSpPr>
        <p:spPr>
          <a:xfrm>
            <a:off x="15552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65" name="CustomShape 20"/>
          <p:cNvSpPr/>
          <p:nvPr/>
        </p:nvSpPr>
        <p:spPr>
          <a:xfrm>
            <a:off x="15552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66" name="CustomShape 21"/>
          <p:cNvSpPr/>
          <p:nvPr/>
        </p:nvSpPr>
        <p:spPr>
          <a:xfrm>
            <a:off x="15552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68" name="CustomShape 23"/>
          <p:cNvSpPr/>
          <p:nvPr/>
        </p:nvSpPr>
        <p:spPr>
          <a:xfrm>
            <a:off x="928800" y="2862360"/>
            <a:ext cx="8072280" cy="9716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l" rtl="0">
              <a:lnSpc>
                <a:spcPct val="120000"/>
              </a:lnSpc>
              <a:spcBef>
                <a:spcPts val="5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400" b="1" strike="noStrike" spc="-1">
                <a:solidFill>
                  <a:srgbClr val="000000"/>
                </a:solidFill>
                <a:latin typeface="Trebuchet MS"/>
              </a:rPr>
              <a:t>These instructions can be classified as follows: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CustomShape 4"/>
          <p:cNvSpPr/>
          <p:nvPr/>
        </p:nvSpPr>
        <p:spPr>
          <a:xfrm>
            <a:off x="4700856" y="6309320"/>
            <a:ext cx="2895480" cy="3650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noAutofit/>
          </a:bodyPr>
          <a:lstStyle/>
          <a:p>
            <a:pPr algn="ctr" rtl="0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1" strike="noStrike" spc="-1" dirty="0" smtClean="0">
                <a:solidFill>
                  <a:srgbClr val="376092"/>
                </a:solidFill>
                <a:latin typeface="Comic Sans MS"/>
              </a:rPr>
              <a:t>Chapter</a:t>
            </a:r>
            <a:r>
              <a:rPr lang="fr-FR" sz="1600" b="1" strike="noStrike" spc="-1" dirty="0" smtClean="0">
                <a:solidFill>
                  <a:srgbClr val="376092"/>
                </a:solidFill>
                <a:latin typeface="Comic Sans MS"/>
              </a:rPr>
              <a:t> </a:t>
            </a:r>
            <a:r>
              <a:rPr lang="fr-FR" sz="1600" b="1" strike="noStrike" spc="-1" dirty="0">
                <a:solidFill>
                  <a:srgbClr val="376092"/>
                </a:solidFill>
                <a:latin typeface="Comic Sans MS"/>
              </a:rPr>
              <a:t>2: </a:t>
            </a:r>
            <a:r>
              <a:rPr lang="fr-FR" sz="1600" b="1" strike="noStrike" spc="-1" dirty="0" smtClean="0">
                <a:solidFill>
                  <a:srgbClr val="376092"/>
                </a:solidFill>
                <a:latin typeface="Comic Sans MS"/>
              </a:rPr>
              <a:t>The files</a:t>
            </a:r>
            <a:endParaRPr lang="en-US" sz="16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50376631"/>
      </p:ext>
    </p:extLst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1000"/>
                                        <p:tgtEl>
                                          <p:spTgt spid="4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4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1000" fill="hold"/>
                                        <p:tgtEl>
                                          <p:spTgt spid="4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4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" dur="500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" dur="500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7" dur="500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8" dur="500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4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3" dur="500" fill="hold"/>
                                        <p:tgtEl>
                                          <p:spTgt spid="4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4" dur="500" fill="hold"/>
                                        <p:tgtEl>
                                          <p:spTgt spid="4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5" dur="500" fill="hold"/>
                                        <p:tgtEl>
                                          <p:spTgt spid="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" dur="500" fill="hold"/>
                                        <p:tgtEl>
                                          <p:spTgt spid="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7" dur="500"/>
                                        <p:tgtEl>
                                          <p:spTgt spid="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TextShape 1"/>
          <p:cNvSpPr txBox="1"/>
          <p:nvPr/>
        </p:nvSpPr>
        <p:spPr>
          <a:xfrm>
            <a:off x="457200" y="213840"/>
            <a:ext cx="8400960" cy="8305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ctr" rtl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4800" b="1" strike="noStrike" spc="-1">
                <a:solidFill>
                  <a:srgbClr val="9BBB59"/>
                </a:solidFill>
                <a:latin typeface="Calibri"/>
              </a:rPr>
              <a:t>2. Files</a:t>
            </a:r>
            <a:endParaRPr lang="en-US" sz="4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0" name="CustomShape 2"/>
          <p:cNvSpPr/>
          <p:nvPr/>
        </p:nvSpPr>
        <p:spPr>
          <a:xfrm>
            <a:off x="8302680" y="171720"/>
            <a:ext cx="1255320" cy="3070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spAutoFit/>
          </a:bodyPr>
          <a:lstStyle/>
          <a:p>
            <a:pPr algn="l" rtl="0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B9CF641E-1049-431C-9D4D-7E4DC7035D1B}" type="slidenum">
              <a:rPr lang="fr-FR" sz="1400" b="1" strike="noStrike" spc="-1">
                <a:solidFill>
                  <a:srgbClr val="003399"/>
                </a:solidFill>
                <a:latin typeface="Trebuchet MS"/>
              </a:rPr>
              <a:t>21</a:t>
            </a:fld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2" name="CustomShape 3"/>
          <p:cNvSpPr/>
          <p:nvPr/>
        </p:nvSpPr>
        <p:spPr>
          <a:xfrm>
            <a:off x="1028880" y="929880"/>
            <a:ext cx="8400960" cy="4597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spAutoFit/>
          </a:bodyPr>
          <a:lstStyle/>
          <a:p>
            <a:pPr algn="l" rtl="0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400" b="0" strike="noStrike" spc="-1">
                <a:solidFill>
                  <a:srgbClr val="006600"/>
                </a:solidFill>
                <a:latin typeface="Trebuchet MS"/>
              </a:rPr>
              <a:t>2.4 File handling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4" name="CustomShape 4"/>
          <p:cNvSpPr/>
          <p:nvPr/>
        </p:nvSpPr>
        <p:spPr>
          <a:xfrm>
            <a:off x="1285920" y="1324800"/>
            <a:ext cx="7715160" cy="6426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spAutoFit/>
          </a:bodyPr>
          <a:lstStyle/>
          <a:p>
            <a:pPr algn="l" rtl="0">
              <a:lnSpc>
                <a:spcPct val="150000"/>
              </a:lnSpc>
              <a:buClr>
                <a:srgbClr val="CC3300"/>
              </a:buClr>
              <a:buFont typeface="Wingdings" charset="2"/>
              <a:buChar char="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400" b="0" strike="noStrike" spc="-1">
                <a:solidFill>
                  <a:srgbClr val="CC3300"/>
                </a:solidFill>
                <a:latin typeface="Trebuchet MS"/>
              </a:rPr>
              <a:t> Opening and creating a file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5" name="CustomShape 5"/>
          <p:cNvSpPr/>
          <p:nvPr/>
        </p:nvSpPr>
        <p:spPr>
          <a:xfrm>
            <a:off x="683568" y="1928880"/>
            <a:ext cx="8286480" cy="1867307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just">
              <a:lnSpc>
                <a:spcPct val="120000"/>
              </a:lnSpc>
              <a:spcBef>
                <a:spcPts val="5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1" strike="noStrike" spc="-1" dirty="0" smtClean="0">
                <a:solidFill>
                  <a:srgbClr val="000000"/>
                </a:solidFill>
                <a:latin typeface="Trebuchet MS"/>
              </a:rPr>
              <a:t>To use a </a:t>
            </a:r>
            <a:r>
              <a:rPr lang="en-US" sz="2400" b="1" u="sng" strike="noStrike" spc="-1" dirty="0" smtClean="0">
                <a:solidFill>
                  <a:srgbClr val="000000"/>
                </a:solidFill>
                <a:uFillTx/>
                <a:latin typeface="Trebuchet MS"/>
              </a:rPr>
              <a:t>physical</a:t>
            </a:r>
            <a:r>
              <a:rPr lang="en-US" sz="2400" b="1" spc="-1" dirty="0" smtClean="0">
                <a:solidFill>
                  <a:srgbClr val="000000"/>
                </a:solidFill>
                <a:latin typeface="Trebuchet MS"/>
              </a:rPr>
              <a:t> file </a:t>
            </a:r>
            <a:r>
              <a:rPr lang="en-US" sz="2400" b="1" strike="noStrike" spc="-1" dirty="0" smtClean="0">
                <a:solidFill>
                  <a:srgbClr val="FF0000"/>
                </a:solidFill>
                <a:latin typeface="Trebuchet MS"/>
              </a:rPr>
              <a:t>F </a:t>
            </a:r>
            <a:r>
              <a:rPr lang="en-US" sz="2400" b="1" strike="noStrike" spc="-1" dirty="0" smtClean="0">
                <a:solidFill>
                  <a:srgbClr val="000000"/>
                </a:solidFill>
                <a:latin typeface="Trebuchet MS"/>
              </a:rPr>
              <a:t>in an algorithm, it was necessary that this algorithm </a:t>
            </a:r>
            <a:r>
              <a:rPr lang="en-US" sz="2400" b="1" strike="noStrike" spc="-1" dirty="0" smtClean="0">
                <a:solidFill>
                  <a:srgbClr val="00B0F0"/>
                </a:solidFill>
                <a:latin typeface="Trebuchet MS"/>
              </a:rPr>
              <a:t>contains a file variable</a:t>
            </a:r>
            <a:r>
              <a:rPr lang="en-US" sz="2400" b="1" strike="noStrike" spc="-1" dirty="0" smtClean="0">
                <a:solidFill>
                  <a:srgbClr val="000000"/>
                </a:solidFill>
                <a:latin typeface="Trebuchet MS"/>
              </a:rPr>
              <a:t> </a:t>
            </a:r>
            <a:r>
              <a:rPr lang="en-US" sz="2400" b="1" strike="noStrike" spc="-1" dirty="0" smtClean="0">
                <a:solidFill>
                  <a:srgbClr val="00B050"/>
                </a:solidFill>
                <a:latin typeface="Trebuchet MS"/>
              </a:rPr>
              <a:t>f. </a:t>
            </a:r>
            <a:r>
              <a:rPr lang="en-US" sz="2400" b="1" strike="noStrike" spc="-1" dirty="0" smtClean="0">
                <a:solidFill>
                  <a:srgbClr val="000000"/>
                </a:solidFill>
                <a:latin typeface="Trebuchet MS"/>
              </a:rPr>
              <a:t>The association between </a:t>
            </a:r>
            <a:r>
              <a:rPr lang="en-US" sz="2400" b="1" strike="noStrike" spc="-1" dirty="0" smtClean="0">
                <a:solidFill>
                  <a:srgbClr val="006600"/>
                </a:solidFill>
                <a:latin typeface="Trebuchet MS"/>
              </a:rPr>
              <a:t>f </a:t>
            </a:r>
            <a:r>
              <a:rPr lang="en-US" sz="2400" b="1" strike="noStrike" spc="-1" dirty="0" smtClean="0">
                <a:solidFill>
                  <a:srgbClr val="000000"/>
                </a:solidFill>
                <a:latin typeface="Trebuchet MS"/>
              </a:rPr>
              <a:t>And </a:t>
            </a:r>
            <a:r>
              <a:rPr lang="en-US" sz="2400" b="1" strike="noStrike" spc="-1" dirty="0" err="1" smtClean="0">
                <a:solidFill>
                  <a:srgbClr val="FF0000"/>
                </a:solidFill>
                <a:latin typeface="Trebuchet MS"/>
              </a:rPr>
              <a:t>F</a:t>
            </a:r>
            <a:r>
              <a:rPr lang="en-US" sz="2400" b="1" strike="noStrike" spc="-1" dirty="0" err="1" smtClean="0">
                <a:solidFill>
                  <a:srgbClr val="000000"/>
                </a:solidFill>
                <a:latin typeface="Trebuchet MS"/>
              </a:rPr>
              <a:t>will</a:t>
            </a:r>
            <a:r>
              <a:rPr lang="en-US" sz="2400" b="1" strike="noStrike" spc="-1" dirty="0" smtClean="0">
                <a:solidFill>
                  <a:srgbClr val="000000"/>
                </a:solidFill>
                <a:latin typeface="Trebuchet MS"/>
              </a:rPr>
              <a:t> there fore be carried out by means of a process called </a:t>
            </a:r>
            <a:r>
              <a:rPr lang="en-US" sz="2400" b="1" strike="noStrike" spc="-1" dirty="0" smtClean="0">
                <a:solidFill>
                  <a:srgbClr val="FF0000"/>
                </a:solidFill>
                <a:latin typeface="Trebuchet MS"/>
              </a:rPr>
              <a:t>assignment</a:t>
            </a:r>
            <a:endParaRPr lang="en-US" sz="2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6" name="CustomShape 6"/>
          <p:cNvSpPr/>
          <p:nvPr/>
        </p:nvSpPr>
        <p:spPr>
          <a:xfrm>
            <a:off x="15552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77" name="CustomShape 7"/>
          <p:cNvSpPr/>
          <p:nvPr/>
        </p:nvSpPr>
        <p:spPr>
          <a:xfrm>
            <a:off x="15552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78" name="CustomShape 8"/>
          <p:cNvSpPr/>
          <p:nvPr/>
        </p:nvSpPr>
        <p:spPr>
          <a:xfrm>
            <a:off x="15552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79" name="CustomShape 9"/>
          <p:cNvSpPr/>
          <p:nvPr/>
        </p:nvSpPr>
        <p:spPr>
          <a:xfrm>
            <a:off x="15552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80" name="CustomShape 10"/>
          <p:cNvSpPr/>
          <p:nvPr/>
        </p:nvSpPr>
        <p:spPr>
          <a:xfrm>
            <a:off x="15552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81" name="CustomShape 11"/>
          <p:cNvSpPr/>
          <p:nvPr/>
        </p:nvSpPr>
        <p:spPr>
          <a:xfrm>
            <a:off x="15552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82" name="CustomShape 12"/>
          <p:cNvSpPr/>
          <p:nvPr/>
        </p:nvSpPr>
        <p:spPr>
          <a:xfrm>
            <a:off x="15552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83" name="CustomShape 13"/>
          <p:cNvSpPr/>
          <p:nvPr/>
        </p:nvSpPr>
        <p:spPr>
          <a:xfrm>
            <a:off x="15552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84" name="CustomShape 14"/>
          <p:cNvSpPr/>
          <p:nvPr/>
        </p:nvSpPr>
        <p:spPr>
          <a:xfrm>
            <a:off x="15552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85" name="CustomShape 15"/>
          <p:cNvSpPr/>
          <p:nvPr/>
        </p:nvSpPr>
        <p:spPr>
          <a:xfrm>
            <a:off x="15552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86" name="CustomShape 16"/>
          <p:cNvSpPr/>
          <p:nvPr/>
        </p:nvSpPr>
        <p:spPr>
          <a:xfrm>
            <a:off x="15552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87" name="CustomShape 17"/>
          <p:cNvSpPr/>
          <p:nvPr/>
        </p:nvSpPr>
        <p:spPr>
          <a:xfrm>
            <a:off x="15552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88" name="CustomShape 18"/>
          <p:cNvSpPr/>
          <p:nvPr/>
        </p:nvSpPr>
        <p:spPr>
          <a:xfrm>
            <a:off x="15552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89" name="CustomShape 19"/>
          <p:cNvSpPr/>
          <p:nvPr/>
        </p:nvSpPr>
        <p:spPr>
          <a:xfrm>
            <a:off x="15552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90" name="CustomShape 20"/>
          <p:cNvSpPr/>
          <p:nvPr/>
        </p:nvSpPr>
        <p:spPr>
          <a:xfrm>
            <a:off x="15552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91" name="CustomShape 21"/>
          <p:cNvSpPr/>
          <p:nvPr/>
        </p:nvSpPr>
        <p:spPr>
          <a:xfrm>
            <a:off x="15552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92" name="CustomShape 22"/>
          <p:cNvSpPr/>
          <p:nvPr/>
        </p:nvSpPr>
        <p:spPr>
          <a:xfrm>
            <a:off x="683568" y="4365104"/>
            <a:ext cx="7929720" cy="1867307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just" rtl="0">
              <a:lnSpc>
                <a:spcPct val="120000"/>
              </a:lnSpc>
              <a:spcBef>
                <a:spcPts val="5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1" strike="noStrike" spc="-1" dirty="0" smtClean="0">
                <a:solidFill>
                  <a:srgbClr val="000000"/>
                </a:solidFill>
                <a:latin typeface="Trebuchet MS"/>
              </a:rPr>
              <a:t>After the assignment, </a:t>
            </a:r>
            <a:r>
              <a:rPr lang="en-US" sz="2400" b="1" strike="noStrike" spc="-1" dirty="0" smtClean="0">
                <a:solidFill>
                  <a:srgbClr val="FF0000"/>
                </a:solidFill>
                <a:latin typeface="Trebuchet MS"/>
              </a:rPr>
              <a:t>you always have to open a file </a:t>
            </a:r>
            <a:r>
              <a:rPr lang="en-US" sz="2400" b="1" strike="noStrike" spc="-1" dirty="0" smtClean="0">
                <a:solidFill>
                  <a:srgbClr val="000000"/>
                </a:solidFill>
                <a:latin typeface="Trebuchet MS"/>
              </a:rPr>
              <a:t>To be able to use it, the file open instruction must indicate whether the file </a:t>
            </a:r>
            <a:r>
              <a:rPr lang="en-US" sz="2400" b="1" strike="noStrike" spc="-1" dirty="0" smtClean="0">
                <a:solidFill>
                  <a:srgbClr val="FF0000"/>
                </a:solidFill>
                <a:latin typeface="Trebuchet MS"/>
              </a:rPr>
              <a:t>will be read</a:t>
            </a:r>
            <a:r>
              <a:rPr lang="en-US" sz="2400" b="1" strike="noStrike" spc="-1" dirty="0" smtClean="0">
                <a:solidFill>
                  <a:srgbClr val="000000"/>
                </a:solidFill>
                <a:latin typeface="Trebuchet MS"/>
              </a:rPr>
              <a:t>, </a:t>
            </a:r>
            <a:r>
              <a:rPr lang="en-US" sz="2400" b="1" strike="noStrike" spc="-1" dirty="0" smtClean="0">
                <a:solidFill>
                  <a:srgbClr val="4F81BD"/>
                </a:solidFill>
                <a:latin typeface="Trebuchet MS"/>
              </a:rPr>
              <a:t>modified </a:t>
            </a:r>
            <a:r>
              <a:rPr lang="en-US" sz="2400" b="1" strike="noStrike" spc="-1" dirty="0" smtClean="0">
                <a:solidFill>
                  <a:srgbClr val="000000"/>
                </a:solidFill>
                <a:latin typeface="Trebuchet MS"/>
              </a:rPr>
              <a:t>or </a:t>
            </a:r>
            <a:r>
              <a:rPr lang="en-US" sz="2400" b="1" strike="noStrike" spc="-1" dirty="0" smtClean="0">
                <a:solidFill>
                  <a:srgbClr val="C00000"/>
                </a:solidFill>
                <a:latin typeface="Trebuchet MS"/>
              </a:rPr>
              <a:t>created</a:t>
            </a:r>
            <a:r>
              <a:rPr lang="fr-FR" sz="2400" b="1" strike="noStrike" spc="-1" dirty="0" smtClean="0">
                <a:solidFill>
                  <a:srgbClr val="000000"/>
                </a:solidFill>
                <a:latin typeface="Trebuchet MS"/>
              </a:rPr>
              <a:t>.</a:t>
            </a:r>
            <a:endParaRPr lang="en-US" sz="2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3" name="CustomShape 23"/>
          <p:cNvSpPr/>
          <p:nvPr/>
        </p:nvSpPr>
        <p:spPr>
          <a:xfrm>
            <a:off x="1000080" y="3857760"/>
            <a:ext cx="8643960" cy="6058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l" rtl="0">
              <a:lnSpc>
                <a:spcPct val="120000"/>
              </a:lnSpc>
              <a:spcBef>
                <a:spcPts val="5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800" b="0" u="sng" strike="noStrike" spc="-1">
                <a:solidFill>
                  <a:srgbClr val="FF0000"/>
                </a:solidFill>
                <a:uFillTx/>
                <a:latin typeface="Arial"/>
              </a:rPr>
              <a:t>Syntax</a:t>
            </a:r>
            <a:r>
              <a:rPr lang="fr-FR" sz="2400" b="0" u="sng" strike="noStrike" spc="-1">
                <a:solidFill>
                  <a:srgbClr val="FF0000"/>
                </a:solidFill>
                <a:uFillTx/>
                <a:latin typeface="Arial"/>
              </a:rPr>
              <a:t> :</a:t>
            </a:r>
            <a:r>
              <a:rPr lang="fr-FR" sz="2400" b="0" strike="noStrike" spc="-1">
                <a:solidFill>
                  <a:srgbClr val="000000"/>
                </a:solidFill>
                <a:latin typeface="Arial"/>
              </a:rPr>
              <a:t> </a:t>
            </a:r>
            <a:r>
              <a:rPr lang="fr-FR" sz="2400" b="1" strike="noStrike" spc="-1">
                <a:solidFill>
                  <a:srgbClr val="006600"/>
                </a:solidFill>
                <a:latin typeface="Arial"/>
              </a:rPr>
              <a:t>ASSIGN</a:t>
            </a:r>
            <a:r>
              <a:rPr lang="fr-FR" sz="2400" b="1" strike="noStrike" spc="-1">
                <a:solidFill>
                  <a:srgbClr val="000000"/>
                </a:solidFill>
                <a:latin typeface="Arial"/>
              </a:rPr>
              <a:t> </a:t>
            </a:r>
            <a:r>
              <a:rPr lang="fr-FR" sz="2400" b="0" strike="noStrike" spc="-1">
                <a:solidFill>
                  <a:srgbClr val="000000"/>
                </a:solidFill>
                <a:latin typeface="Arial"/>
              </a:rPr>
              <a:t>(</a:t>
            </a:r>
            <a:r>
              <a:rPr lang="fr-FR" sz="2400" b="1" strike="noStrike" spc="-1">
                <a:solidFill>
                  <a:srgbClr val="006600"/>
                </a:solidFill>
                <a:latin typeface="Arial"/>
              </a:rPr>
              <a:t>f</a:t>
            </a:r>
            <a:r>
              <a:rPr lang="fr-FR" sz="2400" b="1" strike="noStrike" spc="-1">
                <a:solidFill>
                  <a:srgbClr val="000000"/>
                </a:solidFill>
                <a:latin typeface="Arial"/>
              </a:rPr>
              <a:t>, '</a:t>
            </a:r>
            <a:r>
              <a:rPr lang="fr-FR" sz="2400" b="1" strike="noStrike" spc="-1">
                <a:solidFill>
                  <a:srgbClr val="FF0000"/>
                </a:solidFill>
                <a:latin typeface="Arial"/>
              </a:rPr>
              <a:t>path_access_F</a:t>
            </a:r>
            <a:r>
              <a:rPr lang="fr-FR" sz="2400" b="1" strike="noStrike" spc="-1">
                <a:solidFill>
                  <a:srgbClr val="000000"/>
                </a:solidFill>
                <a:latin typeface="Arial"/>
              </a:rPr>
              <a:t>'</a:t>
            </a:r>
            <a:r>
              <a:rPr lang="fr-FR" sz="2400" b="0" strike="noStrike" spc="-1">
                <a:solidFill>
                  <a:srgbClr val="000000"/>
                </a:solidFill>
                <a:latin typeface="Arial"/>
              </a:rPr>
              <a:t>) ;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CustomShape 4"/>
          <p:cNvSpPr/>
          <p:nvPr/>
        </p:nvSpPr>
        <p:spPr>
          <a:xfrm>
            <a:off x="4700856" y="6309320"/>
            <a:ext cx="2895480" cy="3650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noAutofit/>
          </a:bodyPr>
          <a:lstStyle/>
          <a:p>
            <a:pPr algn="ctr" rtl="0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1" strike="noStrike" spc="-1" dirty="0" smtClean="0">
                <a:solidFill>
                  <a:srgbClr val="376092"/>
                </a:solidFill>
                <a:latin typeface="Comic Sans MS"/>
              </a:rPr>
              <a:t>Chapter</a:t>
            </a:r>
            <a:r>
              <a:rPr lang="fr-FR" sz="1600" b="1" strike="noStrike" spc="-1" dirty="0" smtClean="0">
                <a:solidFill>
                  <a:srgbClr val="376092"/>
                </a:solidFill>
                <a:latin typeface="Comic Sans MS"/>
              </a:rPr>
              <a:t> </a:t>
            </a:r>
            <a:r>
              <a:rPr lang="fr-FR" sz="1600" b="1" strike="noStrike" spc="-1" dirty="0">
                <a:solidFill>
                  <a:srgbClr val="376092"/>
                </a:solidFill>
                <a:latin typeface="Comic Sans MS"/>
              </a:rPr>
              <a:t>2: </a:t>
            </a:r>
            <a:r>
              <a:rPr lang="fr-FR" sz="1600" b="1" strike="noStrike" spc="-1" dirty="0" smtClean="0">
                <a:solidFill>
                  <a:srgbClr val="376092"/>
                </a:solidFill>
                <a:latin typeface="Comic Sans MS"/>
              </a:rPr>
              <a:t>The files</a:t>
            </a:r>
            <a:endParaRPr lang="en-US" sz="16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86686098"/>
      </p:ext>
    </p:extLst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 additive="repl">
                                        <p:cTn id="7" dur="500"/>
                                        <p:tgtEl>
                                          <p:spTgt spid="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4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4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4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4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" dur="500" fill="hold"/>
                                        <p:tgtEl>
                                          <p:spTgt spid="4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6" dur="500"/>
                                        <p:tgtEl>
                                          <p:spTgt spid="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0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1" dur="1000"/>
                                        <p:tgtEl>
                                          <p:spTgt spid="4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2" dur="1000" fill="hold"/>
                                        <p:tgtEl>
                                          <p:spTgt spid="4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3" dur="1000" fill="hold"/>
                                        <p:tgtEl>
                                          <p:spTgt spid="4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4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8" dur="500" fill="hold"/>
                                        <p:tgtEl>
                                          <p:spTgt spid="4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9" dur="500" fill="hold"/>
                                        <p:tgtEl>
                                          <p:spTgt spid="4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0" dur="500" fill="hold"/>
                                        <p:tgtEl>
                                          <p:spTgt spid="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1" dur="500" fill="hold"/>
                                        <p:tgtEl>
                                          <p:spTgt spid="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32" dur="500"/>
                                        <p:tgtEl>
                                          <p:spTgt spid="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TextShape 1"/>
          <p:cNvSpPr txBox="1"/>
          <p:nvPr/>
        </p:nvSpPr>
        <p:spPr>
          <a:xfrm>
            <a:off x="457200" y="213840"/>
            <a:ext cx="8400960" cy="8305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ctr" rtl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4800" b="1" strike="noStrike" spc="-1">
                <a:solidFill>
                  <a:srgbClr val="9BBB59"/>
                </a:solidFill>
                <a:latin typeface="Calibri"/>
              </a:rPr>
              <a:t>2. Files</a:t>
            </a:r>
            <a:endParaRPr lang="en-US" sz="4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6" name="CustomShape 2"/>
          <p:cNvSpPr/>
          <p:nvPr/>
        </p:nvSpPr>
        <p:spPr>
          <a:xfrm>
            <a:off x="8302680" y="171720"/>
            <a:ext cx="1255320" cy="3070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spAutoFit/>
          </a:bodyPr>
          <a:lstStyle/>
          <a:p>
            <a:pPr algn="l" rtl="0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1C67ABED-98AB-41A8-AF57-D9C16477737D}" type="slidenum">
              <a:rPr lang="fr-FR" sz="1400" b="1" strike="noStrike" spc="-1">
                <a:solidFill>
                  <a:srgbClr val="003399"/>
                </a:solidFill>
                <a:latin typeface="Trebuchet MS"/>
              </a:rPr>
              <a:t>22</a:t>
            </a:fld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8" name="CustomShape 3"/>
          <p:cNvSpPr/>
          <p:nvPr/>
        </p:nvSpPr>
        <p:spPr>
          <a:xfrm>
            <a:off x="1028880" y="929880"/>
            <a:ext cx="8400960" cy="4597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spAutoFit/>
          </a:bodyPr>
          <a:lstStyle/>
          <a:p>
            <a:pPr algn="l" rtl="0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400" b="0" strike="noStrike" spc="-1">
                <a:solidFill>
                  <a:srgbClr val="006600"/>
                </a:solidFill>
                <a:latin typeface="Trebuchet MS"/>
              </a:rPr>
              <a:t>2.4 File handling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0" name="CustomShape 4"/>
          <p:cNvSpPr/>
          <p:nvPr/>
        </p:nvSpPr>
        <p:spPr>
          <a:xfrm>
            <a:off x="1214280" y="1324800"/>
            <a:ext cx="7715520" cy="6426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spAutoFit/>
          </a:bodyPr>
          <a:lstStyle/>
          <a:p>
            <a:pPr algn="l" rtl="0">
              <a:lnSpc>
                <a:spcPct val="150000"/>
              </a:lnSpc>
              <a:buClr>
                <a:srgbClr val="CC3300"/>
              </a:buClr>
              <a:buFont typeface="Wingdings" charset="2"/>
              <a:buChar char="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400" b="0" strike="noStrike" spc="-1">
                <a:solidFill>
                  <a:srgbClr val="CC3300"/>
                </a:solidFill>
                <a:latin typeface="Trebuchet MS"/>
              </a:rPr>
              <a:t> Opening and creating a file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1" name="CustomShape 5"/>
          <p:cNvSpPr/>
          <p:nvPr/>
        </p:nvSpPr>
        <p:spPr>
          <a:xfrm>
            <a:off x="857160" y="1887112"/>
            <a:ext cx="8215560" cy="4314131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l" rtl="0">
              <a:lnSpc>
                <a:spcPct val="120000"/>
              </a:lnSpc>
              <a:spcBef>
                <a:spcPts val="5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400" b="1" u="sng" strike="noStrike" spc="-1" dirty="0">
                <a:solidFill>
                  <a:srgbClr val="FF0000"/>
                </a:solidFill>
                <a:uFillTx/>
                <a:latin typeface="Trebuchet MS"/>
              </a:rPr>
              <a:t>Syntaxes:</a:t>
            </a:r>
            <a:endParaRPr lang="en-US" sz="2400" b="0" strike="noStrike" spc="-1" dirty="0">
              <a:solidFill>
                <a:srgbClr val="000000"/>
              </a:solidFill>
              <a:latin typeface="Arial"/>
            </a:endParaRPr>
          </a:p>
          <a:p>
            <a:pPr algn="l" rtl="0">
              <a:lnSpc>
                <a:spcPct val="120000"/>
              </a:lnSpc>
              <a:spcBef>
                <a:spcPts val="5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400" b="1" strike="noStrike" spc="-1" dirty="0">
                <a:solidFill>
                  <a:srgbClr val="006600"/>
                </a:solidFill>
                <a:latin typeface="Trebuchet MS"/>
              </a:rPr>
              <a:t>OPEN(</a:t>
            </a:r>
            <a:r>
              <a:rPr lang="fr-FR" sz="2400" b="1" strike="noStrike" spc="-1" dirty="0">
                <a:solidFill>
                  <a:srgbClr val="FF0000"/>
                </a:solidFill>
                <a:latin typeface="Trebuchet MS"/>
              </a:rPr>
              <a:t>f</a:t>
            </a:r>
            <a:r>
              <a:rPr lang="fr-FR" sz="2400" b="1" strike="noStrike" spc="-1" dirty="0">
                <a:solidFill>
                  <a:srgbClr val="006600"/>
                </a:solidFill>
                <a:latin typeface="Trebuchet MS"/>
              </a:rPr>
              <a:t>)</a:t>
            </a:r>
            <a:r>
              <a:rPr lang="fr-FR" sz="2400" b="1" strike="noStrike" spc="-1" dirty="0">
                <a:solidFill>
                  <a:srgbClr val="000000"/>
                </a:solidFill>
                <a:latin typeface="Trebuchet MS"/>
              </a:rPr>
              <a:t>; : </a:t>
            </a:r>
            <a:r>
              <a:rPr lang="en-US" sz="2400" b="1" strike="noStrike" spc="-1" dirty="0" smtClean="0">
                <a:solidFill>
                  <a:srgbClr val="000000"/>
                </a:solidFill>
                <a:latin typeface="Trebuchet MS"/>
              </a:rPr>
              <a:t>if </a:t>
            </a:r>
            <a:r>
              <a:rPr lang="en-US" sz="2400" b="1" strike="noStrike" spc="-1" dirty="0" smtClean="0">
                <a:solidFill>
                  <a:srgbClr val="FF0000"/>
                </a:solidFill>
                <a:latin typeface="Trebuchet MS"/>
              </a:rPr>
              <a:t>F </a:t>
            </a:r>
            <a:r>
              <a:rPr lang="en-US" sz="2400" b="1" strike="noStrike" spc="-1" dirty="0" smtClean="0">
                <a:solidFill>
                  <a:srgbClr val="000000"/>
                </a:solidFill>
                <a:latin typeface="Trebuchet MS"/>
              </a:rPr>
              <a:t>is a file that already exists on disk 		 	(</a:t>
            </a:r>
            <a:r>
              <a:rPr lang="en-US" sz="2400" b="1" strike="noStrike" spc="-1" dirty="0" smtClean="0">
                <a:solidFill>
                  <a:srgbClr val="4F81BD"/>
                </a:solidFill>
                <a:latin typeface="Trebuchet MS"/>
              </a:rPr>
              <a:t>opening for reading</a:t>
            </a:r>
            <a:r>
              <a:rPr lang="fr-FR" sz="2400" b="1" strike="noStrike" spc="-1" dirty="0" smtClean="0">
                <a:solidFill>
                  <a:srgbClr val="000000"/>
                </a:solidFill>
                <a:latin typeface="Trebuchet MS"/>
              </a:rPr>
              <a:t>).</a:t>
            </a:r>
            <a:endParaRPr lang="en-US" sz="2400" b="0" strike="noStrike" spc="-1" dirty="0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20000"/>
              </a:lnSpc>
              <a:spcBef>
                <a:spcPts val="5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400" b="1" strike="noStrike" spc="-1" dirty="0">
                <a:solidFill>
                  <a:srgbClr val="006600"/>
                </a:solidFill>
                <a:latin typeface="Trebuchet MS"/>
              </a:rPr>
              <a:t>REWRITE(</a:t>
            </a:r>
            <a:r>
              <a:rPr lang="fr-FR" sz="2400" b="1" strike="noStrike" spc="-1" dirty="0">
                <a:solidFill>
                  <a:srgbClr val="FF0000"/>
                </a:solidFill>
                <a:latin typeface="Trebuchet MS"/>
              </a:rPr>
              <a:t>f</a:t>
            </a:r>
            <a:r>
              <a:rPr lang="fr-FR" sz="2400" b="1" strike="noStrike" spc="-1" dirty="0">
                <a:solidFill>
                  <a:srgbClr val="006600"/>
                </a:solidFill>
                <a:latin typeface="Trebuchet MS"/>
              </a:rPr>
              <a:t>)</a:t>
            </a:r>
            <a:r>
              <a:rPr lang="fr-FR" sz="2400" b="1" strike="noStrike" spc="-1" dirty="0">
                <a:solidFill>
                  <a:srgbClr val="000000"/>
                </a:solidFill>
                <a:latin typeface="Trebuchet MS"/>
              </a:rPr>
              <a:t>; : </a:t>
            </a:r>
            <a:r>
              <a:rPr lang="en-US" sz="2400" b="1" strike="noStrike" spc="-1" dirty="0" smtClean="0">
                <a:solidFill>
                  <a:srgbClr val="000000"/>
                </a:solidFill>
                <a:latin typeface="Trebuchet MS"/>
              </a:rPr>
              <a:t>if we want to create a file </a:t>
            </a:r>
            <a:r>
              <a:rPr lang="en-US" sz="2400" b="1" strike="noStrike" spc="-1" dirty="0" smtClean="0">
                <a:solidFill>
                  <a:srgbClr val="FF0000"/>
                </a:solidFill>
                <a:latin typeface="Trebuchet MS"/>
              </a:rPr>
              <a:t>F </a:t>
            </a:r>
            <a:r>
              <a:rPr lang="en-US" sz="2400" b="1" strike="noStrike" spc="-1" dirty="0" smtClean="0">
                <a:solidFill>
                  <a:srgbClr val="000000"/>
                </a:solidFill>
                <a:latin typeface="Trebuchet MS"/>
              </a:rPr>
              <a:t>which does 			not exist</a:t>
            </a:r>
            <a:r>
              <a:rPr lang="en-US" sz="2400" b="1" spc="-1" dirty="0" smtClean="0">
                <a:solidFill>
                  <a:srgbClr val="000000"/>
                </a:solidFill>
                <a:latin typeface="Trebuchet MS"/>
              </a:rPr>
              <a:t> yet on </a:t>
            </a:r>
            <a:r>
              <a:rPr lang="en-US" sz="2400" b="1" strike="noStrike" spc="-1" dirty="0" smtClean="0">
                <a:solidFill>
                  <a:srgbClr val="000000"/>
                </a:solidFill>
                <a:latin typeface="Trebuchet MS"/>
              </a:rPr>
              <a:t>disk, or which already 			exists but whose entire content we want 			to overwrite (open for writing</a:t>
            </a:r>
            <a:r>
              <a:rPr lang="fr-FR" sz="2400" b="1" strike="noStrike" spc="-1" dirty="0" smtClean="0">
                <a:solidFill>
                  <a:srgbClr val="000000"/>
                </a:solidFill>
                <a:latin typeface="Trebuchet MS"/>
              </a:rPr>
              <a:t>).</a:t>
            </a:r>
            <a:endParaRPr lang="en-US" sz="2400" b="0" strike="noStrike" spc="-1" dirty="0">
              <a:solidFill>
                <a:srgbClr val="000000"/>
              </a:solidFill>
              <a:latin typeface="Arial"/>
            </a:endParaRPr>
          </a:p>
          <a:p>
            <a:pPr algn="just" rtl="0">
              <a:lnSpc>
                <a:spcPct val="120000"/>
              </a:lnSpc>
              <a:spcBef>
                <a:spcPts val="5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400" b="1" strike="noStrike" spc="-1" dirty="0">
                <a:solidFill>
                  <a:srgbClr val="006600"/>
                </a:solidFill>
                <a:latin typeface="Trebuchet MS"/>
              </a:rPr>
              <a:t>ADD(</a:t>
            </a:r>
            <a:r>
              <a:rPr lang="fr-FR" sz="2400" b="1" strike="noStrike" spc="-1" dirty="0">
                <a:solidFill>
                  <a:srgbClr val="FF0000"/>
                </a:solidFill>
                <a:latin typeface="Trebuchet MS"/>
              </a:rPr>
              <a:t>f</a:t>
            </a:r>
            <a:r>
              <a:rPr lang="fr-FR" sz="2400" b="1" strike="noStrike" spc="-1" dirty="0">
                <a:solidFill>
                  <a:srgbClr val="006600"/>
                </a:solidFill>
                <a:latin typeface="Trebuchet MS"/>
              </a:rPr>
              <a:t>)</a:t>
            </a:r>
            <a:r>
              <a:rPr lang="fr-FR" sz="2400" b="1" strike="noStrike" spc="-1" dirty="0">
                <a:solidFill>
                  <a:srgbClr val="000000"/>
                </a:solidFill>
                <a:latin typeface="Trebuchet MS"/>
              </a:rPr>
              <a:t>; : </a:t>
            </a:r>
            <a:r>
              <a:rPr lang="en-US" sz="2400" b="1" strike="noStrike" spc="-1" dirty="0" smtClean="0">
                <a:solidFill>
                  <a:srgbClr val="000000"/>
                </a:solidFill>
                <a:latin typeface="Trebuchet MS"/>
              </a:rPr>
              <a:t>if we want to open a file </a:t>
            </a:r>
            <a:r>
              <a:rPr lang="en-US" sz="2400" b="1" strike="noStrike" spc="-1" dirty="0" smtClean="0">
                <a:solidFill>
                  <a:srgbClr val="FF0000"/>
                </a:solidFill>
                <a:latin typeface="Trebuchet MS"/>
              </a:rPr>
              <a:t>F </a:t>
            </a:r>
            <a:r>
              <a:rPr lang="en-US" sz="2400" b="1" strike="noStrike" spc="-1" dirty="0" smtClean="0">
                <a:solidFill>
                  <a:srgbClr val="000000"/>
                </a:solidFill>
                <a:latin typeface="Trebuchet MS"/>
              </a:rPr>
              <a:t>by being able to 		      add data (</a:t>
            </a:r>
            <a:r>
              <a:rPr lang="en-US" sz="2400" b="1" u="sng" strike="noStrike" spc="-1" dirty="0" smtClean="0">
                <a:solidFill>
                  <a:srgbClr val="000000"/>
                </a:solidFill>
                <a:latin typeface="Trebuchet MS"/>
              </a:rPr>
              <a:t>only at the </a:t>
            </a:r>
            <a:r>
              <a:rPr lang="en-US" sz="2400" b="1" u="sng" strike="noStrike" spc="-1" dirty="0" smtClean="0">
                <a:solidFill>
                  <a:srgbClr val="FF0000"/>
                </a:solidFill>
                <a:latin typeface="Trebuchet MS"/>
              </a:rPr>
              <a:t>end</a:t>
            </a:r>
            <a:r>
              <a:rPr lang="en-US" sz="2400" b="1" u="sng" strike="noStrike" spc="-1" dirty="0" smtClean="0">
                <a:solidFill>
                  <a:srgbClr val="000000"/>
                </a:solidFill>
                <a:latin typeface="Trebuchet MS"/>
              </a:rPr>
              <a:t> of the file</a:t>
            </a:r>
            <a:r>
              <a:rPr lang="en-US" sz="2400" b="1" strike="noStrike" spc="-1" dirty="0" smtClean="0">
                <a:solidFill>
                  <a:srgbClr val="000000"/>
                </a:solidFill>
                <a:latin typeface="Trebuchet MS"/>
              </a:rPr>
              <a:t>)</a:t>
            </a:r>
            <a:r>
              <a:rPr lang="fr-FR" sz="2400" b="1" strike="noStrike" spc="-1" dirty="0" smtClean="0">
                <a:solidFill>
                  <a:srgbClr val="000000"/>
                </a:solidFill>
                <a:latin typeface="Trebuchet MS"/>
              </a:rPr>
              <a:t>.</a:t>
            </a:r>
            <a:endParaRPr lang="en-US" sz="2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2" name="CustomShape 6"/>
          <p:cNvSpPr/>
          <p:nvPr/>
        </p:nvSpPr>
        <p:spPr>
          <a:xfrm>
            <a:off x="15552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03" name="CustomShape 7"/>
          <p:cNvSpPr/>
          <p:nvPr/>
        </p:nvSpPr>
        <p:spPr>
          <a:xfrm>
            <a:off x="15552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04" name="CustomShape 8"/>
          <p:cNvSpPr/>
          <p:nvPr/>
        </p:nvSpPr>
        <p:spPr>
          <a:xfrm>
            <a:off x="15552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05" name="CustomShape 9"/>
          <p:cNvSpPr/>
          <p:nvPr/>
        </p:nvSpPr>
        <p:spPr>
          <a:xfrm>
            <a:off x="15552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06" name="CustomShape 10"/>
          <p:cNvSpPr/>
          <p:nvPr/>
        </p:nvSpPr>
        <p:spPr>
          <a:xfrm>
            <a:off x="15552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07" name="CustomShape 11"/>
          <p:cNvSpPr/>
          <p:nvPr/>
        </p:nvSpPr>
        <p:spPr>
          <a:xfrm>
            <a:off x="15552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08" name="CustomShape 12"/>
          <p:cNvSpPr/>
          <p:nvPr/>
        </p:nvSpPr>
        <p:spPr>
          <a:xfrm>
            <a:off x="15552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09" name="CustomShape 13"/>
          <p:cNvSpPr/>
          <p:nvPr/>
        </p:nvSpPr>
        <p:spPr>
          <a:xfrm>
            <a:off x="15552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10" name="CustomShape 14"/>
          <p:cNvSpPr/>
          <p:nvPr/>
        </p:nvSpPr>
        <p:spPr>
          <a:xfrm>
            <a:off x="15552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11" name="CustomShape 15"/>
          <p:cNvSpPr/>
          <p:nvPr/>
        </p:nvSpPr>
        <p:spPr>
          <a:xfrm>
            <a:off x="15552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12" name="CustomShape 16"/>
          <p:cNvSpPr/>
          <p:nvPr/>
        </p:nvSpPr>
        <p:spPr>
          <a:xfrm>
            <a:off x="15552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13" name="CustomShape 17"/>
          <p:cNvSpPr/>
          <p:nvPr/>
        </p:nvSpPr>
        <p:spPr>
          <a:xfrm>
            <a:off x="15552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14" name="CustomShape 18"/>
          <p:cNvSpPr/>
          <p:nvPr/>
        </p:nvSpPr>
        <p:spPr>
          <a:xfrm>
            <a:off x="15552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15" name="CustomShape 19"/>
          <p:cNvSpPr/>
          <p:nvPr/>
        </p:nvSpPr>
        <p:spPr>
          <a:xfrm>
            <a:off x="15552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16" name="CustomShape 20"/>
          <p:cNvSpPr/>
          <p:nvPr/>
        </p:nvSpPr>
        <p:spPr>
          <a:xfrm>
            <a:off x="15552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17" name="CustomShape 21"/>
          <p:cNvSpPr/>
          <p:nvPr/>
        </p:nvSpPr>
        <p:spPr>
          <a:xfrm>
            <a:off x="15552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" name="CustomShape 4"/>
          <p:cNvSpPr/>
          <p:nvPr/>
        </p:nvSpPr>
        <p:spPr>
          <a:xfrm>
            <a:off x="4700856" y="6309320"/>
            <a:ext cx="2895480" cy="3650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noAutofit/>
          </a:bodyPr>
          <a:lstStyle/>
          <a:p>
            <a:pPr algn="ctr" rtl="0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1" strike="noStrike" spc="-1" dirty="0" smtClean="0">
                <a:solidFill>
                  <a:srgbClr val="376092"/>
                </a:solidFill>
                <a:latin typeface="Comic Sans MS"/>
              </a:rPr>
              <a:t>Chapter</a:t>
            </a:r>
            <a:r>
              <a:rPr lang="fr-FR" sz="1600" b="1" strike="noStrike" spc="-1" dirty="0" smtClean="0">
                <a:solidFill>
                  <a:srgbClr val="376092"/>
                </a:solidFill>
                <a:latin typeface="Comic Sans MS"/>
              </a:rPr>
              <a:t> </a:t>
            </a:r>
            <a:r>
              <a:rPr lang="fr-FR" sz="1600" b="1" strike="noStrike" spc="-1" dirty="0">
                <a:solidFill>
                  <a:srgbClr val="376092"/>
                </a:solidFill>
                <a:latin typeface="Comic Sans MS"/>
              </a:rPr>
              <a:t>2: </a:t>
            </a:r>
            <a:r>
              <a:rPr lang="fr-FR" sz="1600" b="1" strike="noStrike" spc="-1" dirty="0" smtClean="0">
                <a:solidFill>
                  <a:srgbClr val="376092"/>
                </a:solidFill>
                <a:latin typeface="Comic Sans MS"/>
              </a:rPr>
              <a:t>The files</a:t>
            </a:r>
            <a:endParaRPr lang="en-US" sz="16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8485237"/>
      </p:ext>
    </p:extLst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 additive="repl">
                                        <p:cTn id="7" dur="500"/>
                                        <p:tgtEl>
                                          <p:spTgt spid="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4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5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5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5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" dur="500" fill="hold"/>
                                        <p:tgtEl>
                                          <p:spTgt spid="5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6" dur="500"/>
                                        <p:tgtEl>
                                          <p:spTgt spid="5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4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1" dur="500" fill="hold"/>
                                        <p:tgtEl>
                                          <p:spTgt spid="5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2" dur="500" fill="hold"/>
                                        <p:tgtEl>
                                          <p:spTgt spid="5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3" dur="500" fill="hold"/>
                                        <p:tgtEl>
                                          <p:spTgt spid="5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4" dur="500" fill="hold"/>
                                        <p:tgtEl>
                                          <p:spTgt spid="5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5" dur="500"/>
                                        <p:tgtEl>
                                          <p:spTgt spid="5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4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0" dur="500" fill="hold"/>
                                        <p:tgtEl>
                                          <p:spTgt spid="5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1" dur="500" fill="hold"/>
                                        <p:tgtEl>
                                          <p:spTgt spid="5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2" dur="500" fill="hold"/>
                                        <p:tgtEl>
                                          <p:spTgt spid="5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3" dur="500" fill="hold"/>
                                        <p:tgtEl>
                                          <p:spTgt spid="5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34" dur="500"/>
                                        <p:tgtEl>
                                          <p:spTgt spid="5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4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9" dur="500" fill="hold"/>
                                        <p:tgtEl>
                                          <p:spTgt spid="5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0" dur="500" fill="hold"/>
                                        <p:tgtEl>
                                          <p:spTgt spid="5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1" dur="500" fill="hold"/>
                                        <p:tgtEl>
                                          <p:spTgt spid="5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2" dur="500" fill="hold"/>
                                        <p:tgtEl>
                                          <p:spTgt spid="5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43" dur="500"/>
                                        <p:tgtEl>
                                          <p:spTgt spid="5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TextShape 1"/>
          <p:cNvSpPr txBox="1"/>
          <p:nvPr/>
        </p:nvSpPr>
        <p:spPr>
          <a:xfrm>
            <a:off x="457200" y="213840"/>
            <a:ext cx="8400960" cy="8305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ctr" rtl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4800" b="1" strike="noStrike" spc="-1">
                <a:solidFill>
                  <a:srgbClr val="9BBB59"/>
                </a:solidFill>
                <a:latin typeface="Calibri"/>
              </a:rPr>
              <a:t>2. Files</a:t>
            </a:r>
            <a:endParaRPr lang="en-US" sz="4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0" name="CustomShape 2"/>
          <p:cNvSpPr/>
          <p:nvPr/>
        </p:nvSpPr>
        <p:spPr>
          <a:xfrm>
            <a:off x="8302680" y="171720"/>
            <a:ext cx="1255320" cy="3070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spAutoFit/>
          </a:bodyPr>
          <a:lstStyle/>
          <a:p>
            <a:pPr algn="l" rtl="0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36BF00D9-D7A9-42ED-8178-5DB666A4B84F}" type="slidenum">
              <a:rPr lang="fr-FR" sz="1400" b="1" strike="noStrike" spc="-1">
                <a:solidFill>
                  <a:srgbClr val="003399"/>
                </a:solidFill>
                <a:latin typeface="Trebuchet MS"/>
              </a:rPr>
              <a:t>23</a:t>
            </a:fld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2" name="CustomShape 3"/>
          <p:cNvSpPr/>
          <p:nvPr/>
        </p:nvSpPr>
        <p:spPr>
          <a:xfrm>
            <a:off x="500040" y="929880"/>
            <a:ext cx="8400960" cy="4597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spAutoFit/>
          </a:bodyPr>
          <a:lstStyle/>
          <a:p>
            <a:pPr algn="l" rtl="0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400" b="0" strike="noStrike" spc="-1">
                <a:solidFill>
                  <a:srgbClr val="006600"/>
                </a:solidFill>
                <a:latin typeface="Trebuchet MS"/>
              </a:rPr>
              <a:t>2.4 File handling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4" name="CustomShape 4"/>
          <p:cNvSpPr/>
          <p:nvPr/>
        </p:nvSpPr>
        <p:spPr>
          <a:xfrm>
            <a:off x="1000080" y="1324800"/>
            <a:ext cx="7715160" cy="6426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spAutoFit/>
          </a:bodyPr>
          <a:lstStyle/>
          <a:p>
            <a:pPr algn="l" rtl="0">
              <a:lnSpc>
                <a:spcPct val="150000"/>
              </a:lnSpc>
              <a:buClr>
                <a:srgbClr val="CC3300"/>
              </a:buClr>
              <a:buFont typeface="Wingdings" charset="2"/>
              <a:buChar char="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400" b="0" strike="noStrike" spc="-1">
                <a:solidFill>
                  <a:srgbClr val="CC3300"/>
                </a:solidFill>
                <a:latin typeface="Trebuchet MS"/>
              </a:rPr>
              <a:t> Opening and creating a file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5" name="CustomShape 5"/>
          <p:cNvSpPr/>
          <p:nvPr/>
        </p:nvSpPr>
        <p:spPr>
          <a:xfrm>
            <a:off x="785880" y="2071800"/>
            <a:ext cx="8286840" cy="2907592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l" rtl="0">
              <a:lnSpc>
                <a:spcPct val="120000"/>
              </a:lnSpc>
              <a:spcBef>
                <a:spcPts val="5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1" u="sng" strike="noStrike" spc="-1" dirty="0" smtClean="0">
                <a:solidFill>
                  <a:srgbClr val="FF0000"/>
                </a:solidFill>
                <a:uFillTx/>
                <a:latin typeface="Trebuchet MS"/>
              </a:rPr>
              <a:t>Noticed</a:t>
            </a:r>
            <a:r>
              <a:rPr lang="fr-FR" sz="2400" b="1" u="sng" strike="noStrike" spc="-1" dirty="0" smtClean="0">
                <a:solidFill>
                  <a:srgbClr val="FF0000"/>
                </a:solidFill>
                <a:uFillTx/>
                <a:latin typeface="Trebuchet MS"/>
              </a:rPr>
              <a:t> </a:t>
            </a:r>
            <a:r>
              <a:rPr lang="fr-FR" sz="2400" b="1" u="sng" strike="noStrike" spc="-1" dirty="0">
                <a:solidFill>
                  <a:srgbClr val="FF0000"/>
                </a:solidFill>
                <a:uFillTx/>
                <a:latin typeface="Trebuchet MS"/>
              </a:rPr>
              <a:t>:</a:t>
            </a:r>
            <a:endParaRPr lang="en-US" sz="2400" b="0" strike="noStrike" spc="-1" dirty="0">
              <a:solidFill>
                <a:srgbClr val="000000"/>
              </a:solidFill>
              <a:latin typeface="Arial"/>
            </a:endParaRPr>
          </a:p>
          <a:p>
            <a:pPr algn="just" rtl="0">
              <a:lnSpc>
                <a:spcPct val="120000"/>
              </a:lnSpc>
              <a:spcBef>
                <a:spcPts val="5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400" b="1" strike="noStrike" spc="-1" dirty="0">
                <a:solidFill>
                  <a:srgbClr val="006600"/>
                </a:solidFill>
                <a:latin typeface="Trebuchet MS"/>
              </a:rPr>
              <a:t>- Open</a:t>
            </a:r>
            <a:r>
              <a:rPr lang="fr-FR" sz="2400" b="1" strike="noStrike" spc="-1" dirty="0" smtClean="0">
                <a:solidFill>
                  <a:srgbClr val="006600"/>
                </a:solidFill>
                <a:latin typeface="Trebuchet MS"/>
              </a:rPr>
              <a:t>() </a:t>
            </a:r>
            <a:r>
              <a:rPr lang="en-US" sz="2400" b="1" strike="noStrike" spc="-1" dirty="0" smtClean="0">
                <a:solidFill>
                  <a:srgbClr val="000000"/>
                </a:solidFill>
                <a:latin typeface="Trebuchet MS"/>
              </a:rPr>
              <a:t>makes</a:t>
            </a:r>
            <a:r>
              <a:rPr lang="fr-FR" sz="2400" b="1" strike="noStrike" spc="-1" dirty="0" smtClean="0">
                <a:solidFill>
                  <a:srgbClr val="000000"/>
                </a:solidFill>
                <a:latin typeface="Trebuchet MS"/>
              </a:rPr>
              <a:t> </a:t>
            </a:r>
            <a:r>
              <a:rPr lang="fr-FR" sz="2400" b="1" strike="noStrike" spc="-1" dirty="0" smtClean="0">
                <a:solidFill>
                  <a:srgbClr val="FF0000"/>
                </a:solidFill>
                <a:latin typeface="Trebuchet MS"/>
              </a:rPr>
              <a:t>F </a:t>
            </a:r>
            <a:r>
              <a:rPr lang="en-US" sz="2400" b="1" strike="noStrike" spc="-1" dirty="0" smtClean="0">
                <a:solidFill>
                  <a:srgbClr val="000000"/>
                </a:solidFill>
                <a:latin typeface="Trebuchet MS"/>
              </a:rPr>
              <a:t>accessible</a:t>
            </a:r>
            <a:r>
              <a:rPr lang="fr-FR" sz="2400" b="1" strike="noStrike" spc="-1" dirty="0" smtClean="0">
                <a:solidFill>
                  <a:srgbClr val="000000"/>
                </a:solidFill>
                <a:latin typeface="Trebuchet MS"/>
              </a:rPr>
              <a:t> </a:t>
            </a:r>
            <a:r>
              <a:rPr lang="fr-FR" sz="2400" b="1" strike="noStrike" spc="-1" dirty="0">
                <a:solidFill>
                  <a:srgbClr val="000000"/>
                </a:solidFill>
                <a:latin typeface="Trebuchet MS"/>
              </a:rPr>
              <a:t>and positions the pointer </a:t>
            </a:r>
            <a:r>
              <a:rPr lang="en-US" sz="2400" b="1" strike="noStrike" spc="-1" dirty="0" smtClean="0">
                <a:solidFill>
                  <a:srgbClr val="000000"/>
                </a:solidFill>
                <a:latin typeface="Trebuchet MS"/>
              </a:rPr>
              <a:t>at</a:t>
            </a:r>
            <a:r>
              <a:rPr lang="fr-FR" sz="2400" b="1" strike="noStrike" spc="-1" dirty="0" smtClean="0">
                <a:solidFill>
                  <a:srgbClr val="000000"/>
                </a:solidFill>
                <a:latin typeface="Trebuchet MS"/>
              </a:rPr>
              <a:t> </a:t>
            </a:r>
            <a:r>
              <a:rPr lang="fr-FR" sz="2400" b="1" strike="noStrike" spc="-1" dirty="0">
                <a:solidFill>
                  <a:srgbClr val="000000"/>
                </a:solidFill>
                <a:latin typeface="Trebuchet MS"/>
              </a:rPr>
              <a:t>the </a:t>
            </a:r>
            <a:r>
              <a:rPr lang="en-US" sz="2400" b="1" strike="noStrike" spc="-1" dirty="0" smtClean="0">
                <a:solidFill>
                  <a:srgbClr val="000000"/>
                </a:solidFill>
                <a:latin typeface="Trebuchet MS"/>
              </a:rPr>
              <a:t>start</a:t>
            </a:r>
            <a:r>
              <a:rPr lang="fr-FR" sz="2400" b="1" strike="noStrike" spc="-1" dirty="0" smtClean="0">
                <a:solidFill>
                  <a:srgbClr val="000000"/>
                </a:solidFill>
                <a:latin typeface="Trebuchet MS"/>
              </a:rPr>
              <a:t> </a:t>
            </a:r>
            <a:r>
              <a:rPr lang="fr-FR" sz="2400" b="1" strike="noStrike" spc="-1" dirty="0">
                <a:solidFill>
                  <a:srgbClr val="000000"/>
                </a:solidFill>
                <a:latin typeface="Trebuchet MS"/>
              </a:rPr>
              <a:t>of the file.</a:t>
            </a:r>
            <a:endParaRPr lang="en-US" sz="2400" b="0" strike="noStrike" spc="-1" dirty="0">
              <a:solidFill>
                <a:srgbClr val="000000"/>
              </a:solidFill>
              <a:latin typeface="Arial"/>
            </a:endParaRPr>
          </a:p>
          <a:p>
            <a:pPr algn="just" rtl="0">
              <a:lnSpc>
                <a:spcPct val="120000"/>
              </a:lnSpc>
              <a:spcBef>
                <a:spcPts val="5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400" b="1" strike="noStrike" spc="-1" dirty="0" smtClean="0">
                <a:solidFill>
                  <a:srgbClr val="006600"/>
                </a:solidFill>
                <a:latin typeface="Trebuchet MS"/>
              </a:rPr>
              <a:t>-</a:t>
            </a:r>
            <a:r>
              <a:rPr lang="en-US" sz="2400" b="1" strike="noStrike" spc="-1" dirty="0" smtClean="0">
                <a:solidFill>
                  <a:srgbClr val="000000"/>
                </a:solidFill>
                <a:latin typeface="Trebuchet MS"/>
              </a:rPr>
              <a:t>In the case where </a:t>
            </a:r>
            <a:r>
              <a:rPr lang="en-US" sz="2400" b="1" strike="noStrike" spc="-1" dirty="0" smtClean="0">
                <a:solidFill>
                  <a:srgbClr val="FF0000"/>
                </a:solidFill>
                <a:latin typeface="Trebuchet MS"/>
              </a:rPr>
              <a:t>F</a:t>
            </a:r>
            <a:r>
              <a:rPr lang="en-US" sz="2400" b="1" strike="noStrike" spc="-1" dirty="0" smtClean="0">
                <a:solidFill>
                  <a:srgbClr val="000000"/>
                </a:solidFill>
                <a:latin typeface="Trebuchet MS"/>
              </a:rPr>
              <a:t> </a:t>
            </a:r>
            <a:r>
              <a:rPr lang="en-US" sz="2400" b="1" strike="noStrike" spc="-1" dirty="0" smtClean="0">
                <a:solidFill>
                  <a:srgbClr val="4F81BD"/>
                </a:solidFill>
                <a:latin typeface="Trebuchet MS"/>
              </a:rPr>
              <a:t>does not exist on disk</a:t>
            </a:r>
            <a:r>
              <a:rPr lang="en-US" sz="2400" b="1" strike="noStrike" spc="-1" dirty="0" smtClean="0">
                <a:solidFill>
                  <a:srgbClr val="000000"/>
                </a:solidFill>
                <a:latin typeface="Trebuchet MS"/>
              </a:rPr>
              <a:t>, </a:t>
            </a:r>
            <a:r>
              <a:rPr lang="en-US" sz="2400" b="1" strike="noStrike" spc="-1" dirty="0" smtClean="0">
                <a:solidFill>
                  <a:srgbClr val="006600"/>
                </a:solidFill>
                <a:latin typeface="Trebuchet MS"/>
              </a:rPr>
              <a:t>REWRITE() </a:t>
            </a:r>
            <a:r>
              <a:rPr lang="en-US" sz="2400" b="1" strike="noStrike" spc="-1" dirty="0" smtClean="0">
                <a:solidFill>
                  <a:srgbClr val="000000"/>
                </a:solidFill>
                <a:latin typeface="Trebuchet MS"/>
              </a:rPr>
              <a:t>allows </a:t>
            </a:r>
            <a:r>
              <a:rPr lang="en-US" sz="2400" b="1" strike="noStrike" spc="-1" dirty="0" smtClean="0">
                <a:solidFill>
                  <a:srgbClr val="4F81BD"/>
                </a:solidFill>
                <a:latin typeface="Trebuchet MS"/>
              </a:rPr>
              <a:t>create a file </a:t>
            </a:r>
            <a:r>
              <a:rPr lang="en-US" sz="2400" b="1" strike="noStrike" spc="-1" dirty="0" smtClean="0">
                <a:solidFill>
                  <a:srgbClr val="000000"/>
                </a:solidFill>
                <a:latin typeface="Trebuchet MS"/>
              </a:rPr>
              <a:t>whose name and path are those specified during the assignment</a:t>
            </a:r>
            <a:r>
              <a:rPr lang="fr-FR" sz="2400" b="1" strike="noStrike" spc="-1" dirty="0" smtClean="0">
                <a:solidFill>
                  <a:srgbClr val="000000"/>
                </a:solidFill>
                <a:latin typeface="Trebuchet MS"/>
              </a:rPr>
              <a:t>.</a:t>
            </a:r>
            <a:endParaRPr lang="en-US" sz="2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6" name="CustomShape 6"/>
          <p:cNvSpPr/>
          <p:nvPr/>
        </p:nvSpPr>
        <p:spPr>
          <a:xfrm>
            <a:off x="15552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27" name="CustomShape 7"/>
          <p:cNvSpPr/>
          <p:nvPr/>
        </p:nvSpPr>
        <p:spPr>
          <a:xfrm>
            <a:off x="15552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28" name="CustomShape 8"/>
          <p:cNvSpPr/>
          <p:nvPr/>
        </p:nvSpPr>
        <p:spPr>
          <a:xfrm>
            <a:off x="15552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29" name="CustomShape 9"/>
          <p:cNvSpPr/>
          <p:nvPr/>
        </p:nvSpPr>
        <p:spPr>
          <a:xfrm>
            <a:off x="15552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30" name="CustomShape 10"/>
          <p:cNvSpPr/>
          <p:nvPr/>
        </p:nvSpPr>
        <p:spPr>
          <a:xfrm>
            <a:off x="15552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31" name="CustomShape 11"/>
          <p:cNvSpPr/>
          <p:nvPr/>
        </p:nvSpPr>
        <p:spPr>
          <a:xfrm>
            <a:off x="15552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32" name="CustomShape 12"/>
          <p:cNvSpPr/>
          <p:nvPr/>
        </p:nvSpPr>
        <p:spPr>
          <a:xfrm>
            <a:off x="15552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33" name="CustomShape 13"/>
          <p:cNvSpPr/>
          <p:nvPr/>
        </p:nvSpPr>
        <p:spPr>
          <a:xfrm>
            <a:off x="15552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34" name="CustomShape 14"/>
          <p:cNvSpPr/>
          <p:nvPr/>
        </p:nvSpPr>
        <p:spPr>
          <a:xfrm>
            <a:off x="15552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35" name="CustomShape 15"/>
          <p:cNvSpPr/>
          <p:nvPr/>
        </p:nvSpPr>
        <p:spPr>
          <a:xfrm>
            <a:off x="15552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36" name="CustomShape 16"/>
          <p:cNvSpPr/>
          <p:nvPr/>
        </p:nvSpPr>
        <p:spPr>
          <a:xfrm>
            <a:off x="15552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37" name="CustomShape 17"/>
          <p:cNvSpPr/>
          <p:nvPr/>
        </p:nvSpPr>
        <p:spPr>
          <a:xfrm>
            <a:off x="15552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38" name="CustomShape 18"/>
          <p:cNvSpPr/>
          <p:nvPr/>
        </p:nvSpPr>
        <p:spPr>
          <a:xfrm>
            <a:off x="15552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39" name="CustomShape 19"/>
          <p:cNvSpPr/>
          <p:nvPr/>
        </p:nvSpPr>
        <p:spPr>
          <a:xfrm>
            <a:off x="15552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40" name="CustomShape 20"/>
          <p:cNvSpPr/>
          <p:nvPr/>
        </p:nvSpPr>
        <p:spPr>
          <a:xfrm>
            <a:off x="15552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41" name="CustomShape 21"/>
          <p:cNvSpPr/>
          <p:nvPr/>
        </p:nvSpPr>
        <p:spPr>
          <a:xfrm>
            <a:off x="15552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" name="CustomShape 4"/>
          <p:cNvSpPr/>
          <p:nvPr/>
        </p:nvSpPr>
        <p:spPr>
          <a:xfrm>
            <a:off x="4700856" y="6309320"/>
            <a:ext cx="2895480" cy="3650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noAutofit/>
          </a:bodyPr>
          <a:lstStyle/>
          <a:p>
            <a:pPr algn="ctr" rtl="0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1" strike="noStrike" spc="-1" dirty="0" smtClean="0">
                <a:solidFill>
                  <a:srgbClr val="376092"/>
                </a:solidFill>
                <a:latin typeface="Comic Sans MS"/>
              </a:rPr>
              <a:t>Chapter</a:t>
            </a:r>
            <a:r>
              <a:rPr lang="fr-FR" sz="1600" b="1" strike="noStrike" spc="-1" dirty="0" smtClean="0">
                <a:solidFill>
                  <a:srgbClr val="376092"/>
                </a:solidFill>
                <a:latin typeface="Comic Sans MS"/>
              </a:rPr>
              <a:t> </a:t>
            </a:r>
            <a:r>
              <a:rPr lang="fr-FR" sz="1600" b="1" strike="noStrike" spc="-1" dirty="0">
                <a:solidFill>
                  <a:srgbClr val="376092"/>
                </a:solidFill>
                <a:latin typeface="Comic Sans MS"/>
              </a:rPr>
              <a:t>2: </a:t>
            </a:r>
            <a:r>
              <a:rPr lang="fr-FR" sz="1600" b="1" strike="noStrike" spc="-1" dirty="0" smtClean="0">
                <a:solidFill>
                  <a:srgbClr val="376092"/>
                </a:solidFill>
                <a:latin typeface="Comic Sans MS"/>
              </a:rPr>
              <a:t>The files</a:t>
            </a:r>
            <a:endParaRPr lang="en-US" sz="16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36140567"/>
      </p:ext>
    </p:extLst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 additive="repl">
                                        <p:cTn id="7" dur="500"/>
                                        <p:tgtEl>
                                          <p:spTgt spid="5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4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5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5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5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" dur="500" fill="hold"/>
                                        <p:tgtEl>
                                          <p:spTgt spid="5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6" dur="500"/>
                                        <p:tgtEl>
                                          <p:spTgt spid="5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4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1" dur="500" fill="hold"/>
                                        <p:tgtEl>
                                          <p:spTgt spid="5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2" dur="500" fill="hold"/>
                                        <p:tgtEl>
                                          <p:spTgt spid="5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3" dur="500" fill="hold"/>
                                        <p:tgtEl>
                                          <p:spTgt spid="5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4" dur="500" fill="hold"/>
                                        <p:tgtEl>
                                          <p:spTgt spid="5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5" dur="500"/>
                                        <p:tgtEl>
                                          <p:spTgt spid="5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TextShape 1"/>
          <p:cNvSpPr txBox="1"/>
          <p:nvPr/>
        </p:nvSpPr>
        <p:spPr>
          <a:xfrm>
            <a:off x="457200" y="213840"/>
            <a:ext cx="8400960" cy="8305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ctr" rtl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4800" b="1" strike="noStrike" spc="-1">
                <a:solidFill>
                  <a:srgbClr val="9BBB59"/>
                </a:solidFill>
                <a:latin typeface="Calibri"/>
              </a:rPr>
              <a:t>2. Files</a:t>
            </a:r>
            <a:endParaRPr lang="en-US" sz="4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44" name="CustomShape 2"/>
          <p:cNvSpPr/>
          <p:nvPr/>
        </p:nvSpPr>
        <p:spPr>
          <a:xfrm>
            <a:off x="8302680" y="171720"/>
            <a:ext cx="1255320" cy="3070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spAutoFit/>
          </a:bodyPr>
          <a:lstStyle/>
          <a:p>
            <a:pPr algn="l" rtl="0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2FDF8F44-AEAC-4CEC-AB71-7F5240F86F5B}" type="slidenum">
              <a:rPr lang="fr-FR" sz="1400" b="1" strike="noStrike" spc="-1">
                <a:solidFill>
                  <a:srgbClr val="003399"/>
                </a:solidFill>
                <a:latin typeface="Trebuchet MS"/>
              </a:rPr>
              <a:t>24</a:t>
            </a:fld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6" name="CustomShape 3"/>
          <p:cNvSpPr/>
          <p:nvPr/>
        </p:nvSpPr>
        <p:spPr>
          <a:xfrm>
            <a:off x="500040" y="929880"/>
            <a:ext cx="8400960" cy="4597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spAutoFit/>
          </a:bodyPr>
          <a:lstStyle/>
          <a:p>
            <a:pPr algn="l" rtl="0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400" b="0" strike="noStrike" spc="-1">
                <a:solidFill>
                  <a:srgbClr val="006600"/>
                </a:solidFill>
                <a:latin typeface="Trebuchet MS"/>
              </a:rPr>
              <a:t>2.4 File handling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8" name="CustomShape 4"/>
          <p:cNvSpPr/>
          <p:nvPr/>
        </p:nvSpPr>
        <p:spPr>
          <a:xfrm>
            <a:off x="1000080" y="1324800"/>
            <a:ext cx="7715160" cy="6426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spAutoFit/>
          </a:bodyPr>
          <a:lstStyle/>
          <a:p>
            <a:pPr algn="l" rtl="0">
              <a:lnSpc>
                <a:spcPct val="150000"/>
              </a:lnSpc>
              <a:buClr>
                <a:srgbClr val="CC3300"/>
              </a:buClr>
              <a:buFont typeface="Wingdings" charset="2"/>
              <a:buChar char="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400" b="0" strike="noStrike" spc="-1">
                <a:solidFill>
                  <a:srgbClr val="CC3300"/>
                </a:solidFill>
                <a:latin typeface="Trebuchet MS"/>
              </a:rPr>
              <a:t> Opening and creating a file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9" name="CustomShape 5"/>
          <p:cNvSpPr/>
          <p:nvPr/>
        </p:nvSpPr>
        <p:spPr>
          <a:xfrm>
            <a:off x="785880" y="2071800"/>
            <a:ext cx="8286840" cy="2830648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l" rtl="0">
              <a:lnSpc>
                <a:spcPct val="120000"/>
              </a:lnSpc>
              <a:spcBef>
                <a:spcPts val="5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400" b="1" u="sng" strike="noStrike" spc="-1" dirty="0" err="1">
                <a:solidFill>
                  <a:srgbClr val="FF0000"/>
                </a:solidFill>
                <a:uFillTx/>
                <a:latin typeface="Trebuchet MS"/>
              </a:rPr>
              <a:t>Noticed</a:t>
            </a:r>
            <a:r>
              <a:rPr lang="fr-FR" sz="2400" b="1" u="sng" strike="noStrike" spc="-1" dirty="0">
                <a:solidFill>
                  <a:srgbClr val="FF0000"/>
                </a:solidFill>
                <a:uFillTx/>
                <a:latin typeface="Trebuchet MS"/>
              </a:rPr>
              <a:t> :</a:t>
            </a:r>
            <a:endParaRPr lang="en-US" sz="2400" b="0" strike="noStrike" spc="-1" dirty="0">
              <a:solidFill>
                <a:srgbClr val="000000"/>
              </a:solidFill>
              <a:latin typeface="Arial"/>
            </a:endParaRPr>
          </a:p>
          <a:p>
            <a:pPr algn="l" rtl="0">
              <a:lnSpc>
                <a:spcPct val="120000"/>
              </a:lnSpc>
              <a:spcBef>
                <a:spcPts val="5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1" strike="noStrike" spc="-1" dirty="0" smtClean="0">
                <a:solidFill>
                  <a:srgbClr val="000000"/>
                </a:solidFill>
                <a:latin typeface="Trebuchet MS"/>
              </a:rPr>
              <a:t>It may happen that you open a file that does not contain any </a:t>
            </a:r>
            <a:r>
              <a:rPr lang="en-US" sz="2400" b="1" strike="noStrike" spc="-1" dirty="0" err="1" smtClean="0">
                <a:solidFill>
                  <a:srgbClr val="000000"/>
                </a:solidFill>
                <a:latin typeface="Trebuchet MS"/>
              </a:rPr>
              <a:t>data.</a:t>
            </a:r>
            <a:r>
              <a:rPr lang="en-US" sz="2400" b="1" strike="noStrike" spc="-1" dirty="0" err="1" smtClean="0">
                <a:solidFill>
                  <a:srgbClr val="4F81BD"/>
                </a:solidFill>
                <a:latin typeface="Trebuchet MS"/>
              </a:rPr>
              <a:t>The</a:t>
            </a:r>
            <a:r>
              <a:rPr lang="en-US" sz="2400" b="1" strike="noStrike" spc="-1" dirty="0" smtClean="0">
                <a:solidFill>
                  <a:srgbClr val="4F81BD"/>
                </a:solidFill>
                <a:latin typeface="Trebuchet MS"/>
              </a:rPr>
              <a:t> start of the file will then be the end of the file</a:t>
            </a:r>
            <a:r>
              <a:rPr lang="en-US" sz="2400" b="1" strike="noStrike" spc="-1" dirty="0" smtClean="0">
                <a:solidFill>
                  <a:srgbClr val="000000"/>
                </a:solidFill>
                <a:latin typeface="Trebuchet MS"/>
              </a:rPr>
              <a:t>. Function </a:t>
            </a:r>
            <a:r>
              <a:rPr lang="en-US" sz="2400" b="1" strike="noStrike" spc="-1" dirty="0" err="1" smtClean="0">
                <a:solidFill>
                  <a:srgbClr val="C00000"/>
                </a:solidFill>
                <a:latin typeface="Trebuchet MS"/>
              </a:rPr>
              <a:t>boolean</a:t>
            </a:r>
            <a:r>
              <a:rPr lang="en-US" sz="2400" b="1" strike="noStrike" spc="-1" dirty="0" smtClean="0">
                <a:solidFill>
                  <a:srgbClr val="000000"/>
                </a:solidFill>
                <a:latin typeface="Trebuchet MS"/>
              </a:rPr>
              <a:t> </a:t>
            </a:r>
            <a:r>
              <a:rPr lang="en-US" sz="2400" b="1" strike="noStrike" spc="-1" dirty="0" err="1" smtClean="0">
                <a:solidFill>
                  <a:srgbClr val="FF0000"/>
                </a:solidFill>
                <a:latin typeface="Trebuchet MS"/>
              </a:rPr>
              <a:t>Eof</a:t>
            </a:r>
            <a:r>
              <a:rPr lang="en-US" sz="2400" b="1" strike="noStrike" spc="-1" dirty="0" smtClean="0">
                <a:solidFill>
                  <a:srgbClr val="FF0000"/>
                </a:solidFill>
                <a:latin typeface="Trebuchet MS"/>
              </a:rPr>
              <a:t>(f) </a:t>
            </a:r>
            <a:r>
              <a:rPr lang="en-US" sz="2400" b="1" strike="noStrike" spc="-1" dirty="0" smtClean="0">
                <a:solidFill>
                  <a:srgbClr val="000000"/>
                </a:solidFill>
                <a:latin typeface="Trebuchet MS"/>
              </a:rPr>
              <a:t>allows you to check at any time whether </a:t>
            </a:r>
            <a:r>
              <a:rPr lang="en-US" sz="2400" b="1" strike="noStrike" spc="-1" dirty="0" smtClean="0">
                <a:solidFill>
                  <a:srgbClr val="006600"/>
                </a:solidFill>
                <a:latin typeface="Trebuchet MS"/>
              </a:rPr>
              <a:t>the pointer </a:t>
            </a:r>
            <a:r>
              <a:rPr lang="en-US" sz="2400" b="1" strike="noStrike" spc="-1" dirty="0" smtClean="0">
                <a:solidFill>
                  <a:srgbClr val="000000"/>
                </a:solidFill>
                <a:latin typeface="Trebuchet MS"/>
              </a:rPr>
              <a:t>reached the </a:t>
            </a:r>
            <a:r>
              <a:rPr lang="en-US" sz="2400" b="1" strike="noStrike" spc="-1" dirty="0" smtClean="0">
                <a:solidFill>
                  <a:srgbClr val="FF0000"/>
                </a:solidFill>
                <a:latin typeface="Trebuchet MS"/>
              </a:rPr>
              <a:t>e</a:t>
            </a:r>
            <a:r>
              <a:rPr lang="en-US" sz="2400" b="1" strike="noStrike" spc="-1" dirty="0" smtClean="0">
                <a:solidFill>
                  <a:srgbClr val="000000"/>
                </a:solidFill>
                <a:latin typeface="Trebuchet MS"/>
              </a:rPr>
              <a:t>nd </a:t>
            </a:r>
            <a:r>
              <a:rPr lang="en-US" sz="2400" b="1" strike="noStrike" spc="-1" dirty="0" smtClean="0">
                <a:solidFill>
                  <a:srgbClr val="FF0000"/>
                </a:solidFill>
                <a:latin typeface="Trebuchet MS"/>
              </a:rPr>
              <a:t>o</a:t>
            </a:r>
            <a:r>
              <a:rPr lang="en-US" sz="2400" b="1" strike="noStrike" spc="-1" dirty="0" smtClean="0">
                <a:solidFill>
                  <a:srgbClr val="000000"/>
                </a:solidFill>
                <a:latin typeface="Trebuchet MS"/>
              </a:rPr>
              <a:t>f the </a:t>
            </a:r>
            <a:r>
              <a:rPr lang="en-US" sz="2400" b="1" strike="noStrike" spc="-1" dirty="0" smtClean="0">
                <a:solidFill>
                  <a:srgbClr val="FF0000"/>
                </a:solidFill>
                <a:latin typeface="Trebuchet MS"/>
              </a:rPr>
              <a:t>f</a:t>
            </a:r>
            <a:r>
              <a:rPr lang="en-US" sz="2400" b="1" strike="noStrike" spc="-1" dirty="0" smtClean="0">
                <a:solidFill>
                  <a:srgbClr val="000000"/>
                </a:solidFill>
                <a:latin typeface="Trebuchet MS"/>
              </a:rPr>
              <a:t>ile or not</a:t>
            </a:r>
            <a:r>
              <a:rPr lang="fr-FR" sz="2400" b="1" strike="noStrike" spc="-1" dirty="0" smtClean="0">
                <a:solidFill>
                  <a:srgbClr val="000000"/>
                </a:solidFill>
                <a:latin typeface="Trebuchet MS"/>
              </a:rPr>
              <a:t>.</a:t>
            </a:r>
            <a:endParaRPr lang="en-US" sz="2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0" name="CustomShape 6"/>
          <p:cNvSpPr/>
          <p:nvPr/>
        </p:nvSpPr>
        <p:spPr>
          <a:xfrm>
            <a:off x="15552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51" name="CustomShape 7"/>
          <p:cNvSpPr/>
          <p:nvPr/>
        </p:nvSpPr>
        <p:spPr>
          <a:xfrm>
            <a:off x="15552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52" name="CustomShape 8"/>
          <p:cNvSpPr/>
          <p:nvPr/>
        </p:nvSpPr>
        <p:spPr>
          <a:xfrm>
            <a:off x="15552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53" name="CustomShape 9"/>
          <p:cNvSpPr/>
          <p:nvPr/>
        </p:nvSpPr>
        <p:spPr>
          <a:xfrm>
            <a:off x="15552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54" name="CustomShape 10"/>
          <p:cNvSpPr/>
          <p:nvPr/>
        </p:nvSpPr>
        <p:spPr>
          <a:xfrm>
            <a:off x="15552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55" name="CustomShape 11"/>
          <p:cNvSpPr/>
          <p:nvPr/>
        </p:nvSpPr>
        <p:spPr>
          <a:xfrm>
            <a:off x="15552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56" name="CustomShape 12"/>
          <p:cNvSpPr/>
          <p:nvPr/>
        </p:nvSpPr>
        <p:spPr>
          <a:xfrm>
            <a:off x="15552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57" name="CustomShape 13"/>
          <p:cNvSpPr/>
          <p:nvPr/>
        </p:nvSpPr>
        <p:spPr>
          <a:xfrm>
            <a:off x="15552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58" name="CustomShape 14"/>
          <p:cNvSpPr/>
          <p:nvPr/>
        </p:nvSpPr>
        <p:spPr>
          <a:xfrm>
            <a:off x="15552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59" name="CustomShape 15"/>
          <p:cNvSpPr/>
          <p:nvPr/>
        </p:nvSpPr>
        <p:spPr>
          <a:xfrm>
            <a:off x="15552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60" name="CustomShape 16"/>
          <p:cNvSpPr/>
          <p:nvPr/>
        </p:nvSpPr>
        <p:spPr>
          <a:xfrm>
            <a:off x="15552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61" name="CustomShape 17"/>
          <p:cNvSpPr/>
          <p:nvPr/>
        </p:nvSpPr>
        <p:spPr>
          <a:xfrm>
            <a:off x="15552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62" name="CustomShape 18"/>
          <p:cNvSpPr/>
          <p:nvPr/>
        </p:nvSpPr>
        <p:spPr>
          <a:xfrm>
            <a:off x="15552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63" name="CustomShape 19"/>
          <p:cNvSpPr/>
          <p:nvPr/>
        </p:nvSpPr>
        <p:spPr>
          <a:xfrm>
            <a:off x="15552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64" name="CustomShape 20"/>
          <p:cNvSpPr/>
          <p:nvPr/>
        </p:nvSpPr>
        <p:spPr>
          <a:xfrm>
            <a:off x="15552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65" name="CustomShape 21"/>
          <p:cNvSpPr/>
          <p:nvPr/>
        </p:nvSpPr>
        <p:spPr>
          <a:xfrm>
            <a:off x="15552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" name="CustomShape 4"/>
          <p:cNvSpPr/>
          <p:nvPr/>
        </p:nvSpPr>
        <p:spPr>
          <a:xfrm>
            <a:off x="4700856" y="6309320"/>
            <a:ext cx="2895480" cy="3650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noAutofit/>
          </a:bodyPr>
          <a:lstStyle/>
          <a:p>
            <a:pPr algn="ctr" rtl="0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1" strike="noStrike" spc="-1" dirty="0" smtClean="0">
                <a:solidFill>
                  <a:srgbClr val="376092"/>
                </a:solidFill>
                <a:latin typeface="Comic Sans MS"/>
              </a:rPr>
              <a:t>Chapter</a:t>
            </a:r>
            <a:r>
              <a:rPr lang="fr-FR" sz="1600" b="1" strike="noStrike" spc="-1" dirty="0" smtClean="0">
                <a:solidFill>
                  <a:srgbClr val="376092"/>
                </a:solidFill>
                <a:latin typeface="Comic Sans MS"/>
              </a:rPr>
              <a:t> </a:t>
            </a:r>
            <a:r>
              <a:rPr lang="fr-FR" sz="1600" b="1" strike="noStrike" spc="-1" dirty="0">
                <a:solidFill>
                  <a:srgbClr val="376092"/>
                </a:solidFill>
                <a:latin typeface="Comic Sans MS"/>
              </a:rPr>
              <a:t>2: </a:t>
            </a:r>
            <a:r>
              <a:rPr lang="fr-FR" sz="1600" b="1" strike="noStrike" spc="-1" dirty="0" smtClean="0">
                <a:solidFill>
                  <a:srgbClr val="376092"/>
                </a:solidFill>
                <a:latin typeface="Comic Sans MS"/>
              </a:rPr>
              <a:t>The files</a:t>
            </a:r>
            <a:endParaRPr lang="en-US" sz="16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3904730"/>
      </p:ext>
    </p:extLst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5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5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500" fill="hold"/>
                                        <p:tgtEl>
                                          <p:spTgt spid="5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500" fill="hold"/>
                                        <p:tgtEl>
                                          <p:spTgt spid="5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1" dur="500"/>
                                        <p:tgtEl>
                                          <p:spTgt spid="5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TextShape 1"/>
          <p:cNvSpPr txBox="1"/>
          <p:nvPr/>
        </p:nvSpPr>
        <p:spPr>
          <a:xfrm>
            <a:off x="457200" y="213840"/>
            <a:ext cx="8400960" cy="8305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ctr" rtl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4800" b="1" strike="noStrike" spc="-1">
                <a:solidFill>
                  <a:srgbClr val="9BBB59"/>
                </a:solidFill>
                <a:latin typeface="Calibri"/>
              </a:rPr>
              <a:t>2. Files</a:t>
            </a:r>
            <a:endParaRPr lang="en-US" sz="4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8" name="CustomShape 2"/>
          <p:cNvSpPr/>
          <p:nvPr/>
        </p:nvSpPr>
        <p:spPr>
          <a:xfrm>
            <a:off x="8302680" y="171720"/>
            <a:ext cx="1255320" cy="3070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spAutoFit/>
          </a:bodyPr>
          <a:lstStyle/>
          <a:p>
            <a:pPr algn="l" rtl="0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4267B0AD-10D2-42F9-BDCD-18642DE3B0A0}" type="slidenum">
              <a:rPr lang="fr-FR" sz="1400" b="1" strike="noStrike" spc="-1">
                <a:solidFill>
                  <a:srgbClr val="003399"/>
                </a:solidFill>
                <a:latin typeface="Trebuchet MS"/>
              </a:rPr>
              <a:t>25</a:t>
            </a:fld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0" name="CustomShape 3"/>
          <p:cNvSpPr/>
          <p:nvPr/>
        </p:nvSpPr>
        <p:spPr>
          <a:xfrm>
            <a:off x="500040" y="929880"/>
            <a:ext cx="8400960" cy="4597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spAutoFit/>
          </a:bodyPr>
          <a:lstStyle/>
          <a:p>
            <a:pPr algn="l" rtl="0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400" b="0" strike="noStrike" spc="-1">
                <a:solidFill>
                  <a:srgbClr val="006600"/>
                </a:solidFill>
                <a:latin typeface="Trebuchet MS"/>
              </a:rPr>
              <a:t>2.4 File handling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2" name="CustomShape 4"/>
          <p:cNvSpPr/>
          <p:nvPr/>
        </p:nvSpPr>
        <p:spPr>
          <a:xfrm>
            <a:off x="1000080" y="1050480"/>
            <a:ext cx="7715160" cy="11912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spAutoFit/>
          </a:bodyPr>
          <a:lstStyle/>
          <a:p>
            <a:pPr algn="l" rtl="0">
              <a:lnSpc>
                <a:spcPct val="150000"/>
              </a:lnSpc>
              <a:buClr>
                <a:srgbClr val="CC3300"/>
              </a:buClr>
              <a:buFont typeface="Wingdings" charset="2"/>
              <a:buChar char="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400" b="0" strike="noStrike" spc="-1">
                <a:solidFill>
                  <a:srgbClr val="CC3300"/>
                </a:solidFill>
                <a:latin typeface="Trebuchet MS"/>
              </a:rPr>
              <a:t> Reading and writing records from the file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3" name="CustomShape 5"/>
          <p:cNvSpPr/>
          <p:nvPr/>
        </p:nvSpPr>
        <p:spPr>
          <a:xfrm>
            <a:off x="928800" y="2071800"/>
            <a:ext cx="8143920" cy="30614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l" rtl="0">
              <a:lnSpc>
                <a:spcPct val="120000"/>
              </a:lnSpc>
              <a:spcBef>
                <a:spcPts val="5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1" strike="noStrike" spc="-1" dirty="0" smtClean="0">
                <a:solidFill>
                  <a:srgbClr val="000000"/>
                </a:solidFill>
                <a:latin typeface="Trebuchet MS"/>
              </a:rPr>
              <a:t>After opening the file, several possibilities are offered</a:t>
            </a:r>
            <a:r>
              <a:rPr lang="fr-FR" sz="2400" b="1" strike="noStrike" spc="-1" dirty="0" smtClean="0">
                <a:solidFill>
                  <a:srgbClr val="000000"/>
                </a:solidFill>
                <a:latin typeface="Trebuchet MS"/>
              </a:rPr>
              <a:t>:</a:t>
            </a:r>
            <a:endParaRPr lang="en-US" sz="2400" b="0" strike="noStrike" spc="-1" dirty="0">
              <a:solidFill>
                <a:srgbClr val="000000"/>
              </a:solidFill>
              <a:latin typeface="Arial"/>
            </a:endParaRPr>
          </a:p>
          <a:p>
            <a:pPr marL="457200" lvl="1" indent="187200" algn="l" rtl="0">
              <a:lnSpc>
                <a:spcPct val="150000"/>
              </a:lnSpc>
              <a:spcBef>
                <a:spcPts val="598"/>
              </a:spcBef>
              <a:buClr>
                <a:srgbClr val="FF0000"/>
              </a:buClr>
              <a:buFont typeface="Wingdings" charset="2"/>
              <a:buChar char="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1" strike="noStrike" spc="-1" dirty="0" smtClean="0">
                <a:solidFill>
                  <a:srgbClr val="FF0000"/>
                </a:solidFill>
                <a:latin typeface="Trebuchet MS"/>
                <a:ea typeface="Arial"/>
              </a:rPr>
              <a:t>Read </a:t>
            </a:r>
            <a:r>
              <a:rPr lang="en-US" sz="2400" b="1" strike="noStrike" spc="-1" dirty="0" smtClean="0">
                <a:solidFill>
                  <a:srgbClr val="000000"/>
                </a:solidFill>
                <a:latin typeface="Trebuchet MS"/>
                <a:ea typeface="Arial"/>
              </a:rPr>
              <a:t>the information it contains</a:t>
            </a:r>
            <a:r>
              <a:rPr lang="fr-FR" sz="2400" b="1" strike="noStrike" spc="-1" dirty="0" smtClean="0">
                <a:solidFill>
                  <a:srgbClr val="000000"/>
                </a:solidFill>
                <a:latin typeface="Trebuchet MS"/>
                <a:ea typeface="Arial"/>
              </a:rPr>
              <a:t>,</a:t>
            </a:r>
            <a:endParaRPr lang="en-US" sz="2400" b="0" strike="noStrike" spc="-1" dirty="0">
              <a:solidFill>
                <a:srgbClr val="000000"/>
              </a:solidFill>
              <a:latin typeface="Arial"/>
            </a:endParaRPr>
          </a:p>
          <a:p>
            <a:pPr marL="457200" lvl="1" indent="187200" algn="l" rtl="0">
              <a:lnSpc>
                <a:spcPct val="150000"/>
              </a:lnSpc>
              <a:spcBef>
                <a:spcPts val="598"/>
              </a:spcBef>
              <a:buClr>
                <a:srgbClr val="000000"/>
              </a:buClr>
              <a:buFont typeface="Wingdings" charset="2"/>
              <a:buChar char="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1" strike="noStrike" spc="-1" dirty="0" smtClean="0">
                <a:solidFill>
                  <a:srgbClr val="FF0000"/>
                </a:solidFill>
                <a:latin typeface="Trebuchet MS"/>
                <a:ea typeface="Arial"/>
              </a:rPr>
              <a:t>Modify </a:t>
            </a:r>
            <a:r>
              <a:rPr lang="en-US" sz="2400" b="1" strike="noStrike" spc="-1" dirty="0" smtClean="0">
                <a:solidFill>
                  <a:srgbClr val="000000"/>
                </a:solidFill>
                <a:latin typeface="Trebuchet MS"/>
                <a:ea typeface="Arial"/>
              </a:rPr>
              <a:t>some</a:t>
            </a:r>
            <a:r>
              <a:rPr lang="en-US" sz="2400" b="1" spc="-1" dirty="0" smtClean="0">
                <a:solidFill>
                  <a:srgbClr val="000000"/>
                </a:solidFill>
                <a:latin typeface="Trebuchet MS"/>
                <a:ea typeface="Arial"/>
              </a:rPr>
              <a:t>one</a:t>
            </a:r>
            <a:r>
              <a:rPr lang="fr-FR" sz="2400" b="1" strike="noStrike" spc="-1" dirty="0" smtClean="0">
                <a:solidFill>
                  <a:srgbClr val="000000"/>
                </a:solidFill>
                <a:latin typeface="Trebuchet MS"/>
                <a:ea typeface="Arial"/>
              </a:rPr>
              <a:t>,</a:t>
            </a:r>
            <a:endParaRPr lang="en-US" sz="2400" b="0" strike="noStrike" spc="-1" dirty="0">
              <a:solidFill>
                <a:srgbClr val="000000"/>
              </a:solidFill>
              <a:latin typeface="Arial"/>
            </a:endParaRPr>
          </a:p>
          <a:p>
            <a:pPr marL="457200" lvl="1" indent="187200" algn="l" rtl="0">
              <a:lnSpc>
                <a:spcPct val="150000"/>
              </a:lnSpc>
              <a:spcBef>
                <a:spcPts val="598"/>
              </a:spcBef>
              <a:buClr>
                <a:srgbClr val="000000"/>
              </a:buClr>
              <a:buFont typeface="Wingdings" charset="2"/>
              <a:buChar char="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1" strike="noStrike" spc="-1" dirty="0" smtClean="0">
                <a:solidFill>
                  <a:srgbClr val="FF0000"/>
                </a:solidFill>
                <a:latin typeface="Trebuchet MS"/>
                <a:ea typeface="Arial"/>
              </a:rPr>
              <a:t>DELETE </a:t>
            </a:r>
            <a:r>
              <a:rPr lang="en-US" sz="2400" b="1" strike="noStrike" spc="-1" dirty="0" smtClean="0">
                <a:solidFill>
                  <a:srgbClr val="000000"/>
                </a:solidFill>
                <a:latin typeface="Trebuchet MS"/>
                <a:ea typeface="Arial"/>
              </a:rPr>
              <a:t>someone</a:t>
            </a:r>
            <a:r>
              <a:rPr lang="fr-FR" sz="2400" b="1" strike="noStrike" spc="-1" dirty="0" smtClean="0">
                <a:solidFill>
                  <a:srgbClr val="000000"/>
                </a:solidFill>
                <a:latin typeface="Trebuchet MS"/>
                <a:ea typeface="Arial"/>
              </a:rPr>
              <a:t>,</a:t>
            </a:r>
            <a:endParaRPr lang="en-US" sz="2400" b="0" strike="noStrike" spc="-1" dirty="0">
              <a:solidFill>
                <a:srgbClr val="000000"/>
              </a:solidFill>
              <a:latin typeface="Arial"/>
            </a:endParaRPr>
          </a:p>
          <a:p>
            <a:pPr marL="457200" lvl="1" indent="187200" algn="l" rtl="0">
              <a:lnSpc>
                <a:spcPct val="150000"/>
              </a:lnSpc>
              <a:spcBef>
                <a:spcPts val="598"/>
              </a:spcBef>
              <a:buClr>
                <a:srgbClr val="000000"/>
              </a:buClr>
              <a:buFont typeface="Wingdings" charset="2"/>
              <a:buChar char="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1" strike="noStrike" spc="-1" dirty="0" smtClean="0">
                <a:solidFill>
                  <a:srgbClr val="FF0000"/>
                </a:solidFill>
                <a:latin typeface="Trebuchet MS"/>
                <a:ea typeface="Arial"/>
              </a:rPr>
              <a:t>Add </a:t>
            </a:r>
            <a:r>
              <a:rPr lang="en-US" sz="2400" b="1" strike="noStrike" spc="-1" dirty="0" smtClean="0">
                <a:solidFill>
                  <a:srgbClr val="000000"/>
                </a:solidFill>
                <a:latin typeface="Trebuchet MS"/>
                <a:ea typeface="Arial"/>
              </a:rPr>
              <a:t>others</a:t>
            </a:r>
            <a:r>
              <a:rPr lang="fr-FR" sz="2400" b="1" strike="noStrike" spc="-1" dirty="0" smtClean="0">
                <a:solidFill>
                  <a:srgbClr val="000000"/>
                </a:solidFill>
                <a:latin typeface="Trebuchet MS"/>
                <a:ea typeface="Arial"/>
              </a:rPr>
              <a:t>.</a:t>
            </a:r>
            <a:endParaRPr lang="en-US" sz="2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4" name="CustomShape 6"/>
          <p:cNvSpPr/>
          <p:nvPr/>
        </p:nvSpPr>
        <p:spPr>
          <a:xfrm>
            <a:off x="15552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75" name="CustomShape 7"/>
          <p:cNvSpPr/>
          <p:nvPr/>
        </p:nvSpPr>
        <p:spPr>
          <a:xfrm>
            <a:off x="15552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76" name="CustomShape 8"/>
          <p:cNvSpPr/>
          <p:nvPr/>
        </p:nvSpPr>
        <p:spPr>
          <a:xfrm>
            <a:off x="15552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77" name="CustomShape 9"/>
          <p:cNvSpPr/>
          <p:nvPr/>
        </p:nvSpPr>
        <p:spPr>
          <a:xfrm>
            <a:off x="15552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78" name="CustomShape 10"/>
          <p:cNvSpPr/>
          <p:nvPr/>
        </p:nvSpPr>
        <p:spPr>
          <a:xfrm>
            <a:off x="15552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79" name="CustomShape 11"/>
          <p:cNvSpPr/>
          <p:nvPr/>
        </p:nvSpPr>
        <p:spPr>
          <a:xfrm>
            <a:off x="15552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80" name="CustomShape 12"/>
          <p:cNvSpPr/>
          <p:nvPr/>
        </p:nvSpPr>
        <p:spPr>
          <a:xfrm>
            <a:off x="15552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81" name="CustomShape 13"/>
          <p:cNvSpPr/>
          <p:nvPr/>
        </p:nvSpPr>
        <p:spPr>
          <a:xfrm>
            <a:off x="15552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82" name="CustomShape 14"/>
          <p:cNvSpPr/>
          <p:nvPr/>
        </p:nvSpPr>
        <p:spPr>
          <a:xfrm>
            <a:off x="15552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83" name="CustomShape 15"/>
          <p:cNvSpPr/>
          <p:nvPr/>
        </p:nvSpPr>
        <p:spPr>
          <a:xfrm>
            <a:off x="15552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84" name="CustomShape 16"/>
          <p:cNvSpPr/>
          <p:nvPr/>
        </p:nvSpPr>
        <p:spPr>
          <a:xfrm>
            <a:off x="15552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85" name="CustomShape 17"/>
          <p:cNvSpPr/>
          <p:nvPr/>
        </p:nvSpPr>
        <p:spPr>
          <a:xfrm>
            <a:off x="15552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86" name="CustomShape 18"/>
          <p:cNvSpPr/>
          <p:nvPr/>
        </p:nvSpPr>
        <p:spPr>
          <a:xfrm>
            <a:off x="15552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87" name="CustomShape 19"/>
          <p:cNvSpPr/>
          <p:nvPr/>
        </p:nvSpPr>
        <p:spPr>
          <a:xfrm>
            <a:off x="15552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88" name="CustomShape 20"/>
          <p:cNvSpPr/>
          <p:nvPr/>
        </p:nvSpPr>
        <p:spPr>
          <a:xfrm>
            <a:off x="15552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89" name="CustomShape 21"/>
          <p:cNvSpPr/>
          <p:nvPr/>
        </p:nvSpPr>
        <p:spPr>
          <a:xfrm>
            <a:off x="15552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" name="CustomShape 4"/>
          <p:cNvSpPr/>
          <p:nvPr/>
        </p:nvSpPr>
        <p:spPr>
          <a:xfrm>
            <a:off x="4700856" y="6309320"/>
            <a:ext cx="2895480" cy="3650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noAutofit/>
          </a:bodyPr>
          <a:lstStyle/>
          <a:p>
            <a:pPr algn="ctr" rtl="0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1" strike="noStrike" spc="-1" dirty="0" smtClean="0">
                <a:solidFill>
                  <a:srgbClr val="376092"/>
                </a:solidFill>
                <a:latin typeface="Comic Sans MS"/>
              </a:rPr>
              <a:t>Chapter</a:t>
            </a:r>
            <a:r>
              <a:rPr lang="fr-FR" sz="1600" b="1" strike="noStrike" spc="-1" dirty="0" smtClean="0">
                <a:solidFill>
                  <a:srgbClr val="376092"/>
                </a:solidFill>
                <a:latin typeface="Comic Sans MS"/>
              </a:rPr>
              <a:t> </a:t>
            </a:r>
            <a:r>
              <a:rPr lang="fr-FR" sz="1600" b="1" strike="noStrike" spc="-1" dirty="0">
                <a:solidFill>
                  <a:srgbClr val="376092"/>
                </a:solidFill>
                <a:latin typeface="Comic Sans MS"/>
              </a:rPr>
              <a:t>2: </a:t>
            </a:r>
            <a:r>
              <a:rPr lang="fr-FR" sz="1600" b="1" strike="noStrike" spc="-1" dirty="0" smtClean="0">
                <a:solidFill>
                  <a:srgbClr val="376092"/>
                </a:solidFill>
                <a:latin typeface="Comic Sans MS"/>
              </a:rPr>
              <a:t>The files</a:t>
            </a:r>
            <a:endParaRPr lang="en-US" sz="16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18175669"/>
      </p:ext>
    </p:extLst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 additive="repl">
                                        <p:cTn id="7" dur="500"/>
                                        <p:tgtEl>
                                          <p:spTgt spid="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4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5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5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5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" dur="500" fill="hold"/>
                                        <p:tgtEl>
                                          <p:spTgt spid="5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6" dur="500"/>
                                        <p:tgtEl>
                                          <p:spTgt spid="5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 additive="repl">
                                        <p:cTn id="21" dur="500"/>
                                        <p:tgtEl>
                                          <p:spTgt spid="5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 additive="repl">
                                        <p:cTn id="26" dur="500"/>
                                        <p:tgtEl>
                                          <p:spTgt spid="5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 additive="repl">
                                        <p:cTn id="31" dur="500"/>
                                        <p:tgtEl>
                                          <p:spTgt spid="5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 additive="repl">
                                        <p:cTn id="36" dur="500"/>
                                        <p:tgtEl>
                                          <p:spTgt spid="5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TextShape 1"/>
          <p:cNvSpPr txBox="1"/>
          <p:nvPr/>
        </p:nvSpPr>
        <p:spPr>
          <a:xfrm>
            <a:off x="457200" y="213840"/>
            <a:ext cx="8400960" cy="8305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ctr" rtl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4800" b="1" strike="noStrike" spc="-1">
                <a:solidFill>
                  <a:srgbClr val="9BBB59"/>
                </a:solidFill>
                <a:latin typeface="Calibri"/>
              </a:rPr>
              <a:t>2. Files</a:t>
            </a:r>
            <a:endParaRPr lang="en-US" sz="4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92" name="CustomShape 2"/>
          <p:cNvSpPr/>
          <p:nvPr/>
        </p:nvSpPr>
        <p:spPr>
          <a:xfrm>
            <a:off x="8302680" y="171720"/>
            <a:ext cx="1255320" cy="3070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spAutoFit/>
          </a:bodyPr>
          <a:lstStyle/>
          <a:p>
            <a:pPr algn="l" rtl="0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CA6B75BA-594F-4C2C-AF0C-05333F2B7521}" type="slidenum">
              <a:rPr lang="fr-FR" sz="1400" b="1" strike="noStrike" spc="-1">
                <a:solidFill>
                  <a:srgbClr val="003399"/>
                </a:solidFill>
                <a:latin typeface="Trebuchet MS"/>
              </a:rPr>
              <a:t>26</a:t>
            </a:fld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4" name="CustomShape 3"/>
          <p:cNvSpPr/>
          <p:nvPr/>
        </p:nvSpPr>
        <p:spPr>
          <a:xfrm>
            <a:off x="500040" y="929880"/>
            <a:ext cx="8400960" cy="4597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spAutoFit/>
          </a:bodyPr>
          <a:lstStyle/>
          <a:p>
            <a:pPr algn="l" rtl="0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400" b="0" strike="noStrike" spc="-1">
                <a:solidFill>
                  <a:srgbClr val="006600"/>
                </a:solidFill>
                <a:latin typeface="Trebuchet MS"/>
              </a:rPr>
              <a:t>2.4 File handling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6" name="CustomShape 4"/>
          <p:cNvSpPr/>
          <p:nvPr/>
        </p:nvSpPr>
        <p:spPr>
          <a:xfrm>
            <a:off x="1000080" y="1050480"/>
            <a:ext cx="7715160" cy="11912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spAutoFit/>
          </a:bodyPr>
          <a:lstStyle/>
          <a:p>
            <a:pPr algn="l" rtl="0">
              <a:lnSpc>
                <a:spcPct val="150000"/>
              </a:lnSpc>
              <a:buClr>
                <a:srgbClr val="CC3300"/>
              </a:buClr>
              <a:buFont typeface="Wingdings" charset="2"/>
              <a:buChar char="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400" b="0" strike="noStrike" spc="-1">
                <a:solidFill>
                  <a:srgbClr val="CC3300"/>
                </a:solidFill>
                <a:latin typeface="Trebuchet MS"/>
              </a:rPr>
              <a:t> Reading and writing records from the file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7" name="CustomShape 5"/>
          <p:cNvSpPr/>
          <p:nvPr/>
        </p:nvSpPr>
        <p:spPr>
          <a:xfrm>
            <a:off x="714240" y="2071800"/>
            <a:ext cx="8358480" cy="2464394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l" rtl="0">
              <a:lnSpc>
                <a:spcPct val="120000"/>
              </a:lnSpc>
              <a:spcBef>
                <a:spcPts val="5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400" b="1" u="sng" strike="noStrike" spc="-1" dirty="0">
                <a:solidFill>
                  <a:srgbClr val="FF0000"/>
                </a:solidFill>
                <a:uFillTx/>
                <a:latin typeface="Trebuchet MS"/>
              </a:rPr>
              <a:t>Syntaxes:</a:t>
            </a:r>
            <a:endParaRPr lang="en-US" sz="2400" b="0" strike="noStrike" spc="-1" dirty="0">
              <a:solidFill>
                <a:srgbClr val="000000"/>
              </a:solidFill>
              <a:latin typeface="Arial"/>
            </a:endParaRPr>
          </a:p>
          <a:p>
            <a:pPr algn="l" rtl="0">
              <a:lnSpc>
                <a:spcPct val="120000"/>
              </a:lnSpc>
              <a:spcBef>
                <a:spcPts val="5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1" strike="noStrike" spc="-1" dirty="0" smtClean="0">
                <a:solidFill>
                  <a:srgbClr val="006600"/>
                </a:solidFill>
                <a:latin typeface="Trebuchet MS"/>
              </a:rPr>
              <a:t>Read (</a:t>
            </a:r>
            <a:r>
              <a:rPr lang="en-US" sz="2400" b="1" strike="noStrike" spc="-1" dirty="0" err="1" smtClean="0">
                <a:solidFill>
                  <a:srgbClr val="FF0000"/>
                </a:solidFill>
                <a:latin typeface="Trebuchet MS"/>
              </a:rPr>
              <a:t>f</a:t>
            </a:r>
            <a:r>
              <a:rPr lang="en-US" sz="2400" b="1" strike="noStrike" spc="-1" dirty="0" err="1" smtClean="0">
                <a:solidFill>
                  <a:srgbClr val="006600"/>
                </a:solidFill>
                <a:latin typeface="Trebuchet MS"/>
              </a:rPr>
              <a:t>,</a:t>
            </a:r>
            <a:r>
              <a:rPr lang="en-US" sz="2400" b="1" strike="noStrike" spc="-1" dirty="0" err="1" smtClean="0">
                <a:solidFill>
                  <a:srgbClr val="0066FF"/>
                </a:solidFill>
                <a:latin typeface="Trebuchet MS"/>
              </a:rPr>
              <a:t>p</a:t>
            </a:r>
            <a:r>
              <a:rPr lang="en-US" sz="2400" b="1" strike="noStrike" spc="-1" dirty="0" smtClean="0">
                <a:solidFill>
                  <a:srgbClr val="006600"/>
                </a:solidFill>
                <a:latin typeface="Trebuchet MS"/>
              </a:rPr>
              <a:t>)</a:t>
            </a:r>
            <a:r>
              <a:rPr lang="en-US" sz="2400" b="1" strike="noStrike" spc="-1" dirty="0" smtClean="0">
                <a:solidFill>
                  <a:srgbClr val="000000"/>
                </a:solidFill>
                <a:latin typeface="Trebuchet MS"/>
              </a:rPr>
              <a:t>; For </a:t>
            </a:r>
            <a:r>
              <a:rPr lang="en-US" sz="2400" b="1" strike="noStrike" spc="-1" dirty="0" smtClean="0">
                <a:solidFill>
                  <a:srgbClr val="006600"/>
                </a:solidFill>
                <a:latin typeface="Trebuchet MS"/>
              </a:rPr>
              <a:t>read </a:t>
            </a:r>
            <a:r>
              <a:rPr lang="en-US" sz="2400" b="1" strike="noStrike" spc="-1" dirty="0" smtClean="0">
                <a:solidFill>
                  <a:srgbClr val="000000"/>
                </a:solidFill>
                <a:latin typeface="Trebuchet MS"/>
              </a:rPr>
              <a:t>a recording of </a:t>
            </a:r>
            <a:r>
              <a:rPr lang="en-US" sz="2400" b="1" strike="noStrike" spc="-1" dirty="0" smtClean="0">
                <a:solidFill>
                  <a:srgbClr val="FF0000"/>
                </a:solidFill>
                <a:latin typeface="Trebuchet MS"/>
              </a:rPr>
              <a:t>F </a:t>
            </a:r>
            <a:r>
              <a:rPr lang="en-US" sz="2400" b="1" strike="noStrike" spc="-1" dirty="0" smtClean="0">
                <a:solidFill>
                  <a:srgbClr val="000000"/>
                </a:solidFill>
                <a:latin typeface="Trebuchet MS"/>
              </a:rPr>
              <a:t>and insert the data it contains into the variable </a:t>
            </a:r>
            <a:r>
              <a:rPr lang="en-US" sz="2400" b="1" strike="noStrike" spc="-1" dirty="0" smtClean="0">
                <a:solidFill>
                  <a:srgbClr val="0066FF"/>
                </a:solidFill>
                <a:latin typeface="Trebuchet MS"/>
              </a:rPr>
              <a:t>p </a:t>
            </a:r>
            <a:r>
              <a:rPr lang="en-US" sz="2400" b="1" strike="noStrike" spc="-1" dirty="0" smtClean="0">
                <a:solidFill>
                  <a:srgbClr val="000000"/>
                </a:solidFill>
                <a:latin typeface="Trebuchet MS"/>
              </a:rPr>
              <a:t>(p is of record type</a:t>
            </a:r>
            <a:r>
              <a:rPr lang="fr-FR" sz="2400" b="1" strike="noStrike" spc="-1" dirty="0" smtClean="0">
                <a:solidFill>
                  <a:srgbClr val="000000"/>
                </a:solidFill>
                <a:latin typeface="Trebuchet MS"/>
              </a:rPr>
              <a:t>).</a:t>
            </a:r>
            <a:endParaRPr lang="en-US" sz="2400" b="0" strike="noStrike" spc="-1" dirty="0">
              <a:solidFill>
                <a:srgbClr val="000000"/>
              </a:solidFill>
              <a:latin typeface="Arial"/>
            </a:endParaRPr>
          </a:p>
          <a:p>
            <a:pPr algn="l" rtl="0">
              <a:lnSpc>
                <a:spcPct val="120000"/>
              </a:lnSpc>
              <a:spcBef>
                <a:spcPts val="5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1" strike="noStrike" spc="-1" dirty="0" smtClean="0">
                <a:solidFill>
                  <a:srgbClr val="006600"/>
                </a:solidFill>
                <a:latin typeface="Trebuchet MS"/>
              </a:rPr>
              <a:t>Write (</a:t>
            </a:r>
            <a:r>
              <a:rPr lang="en-US" sz="2400" b="1" strike="noStrike" spc="-1" dirty="0" err="1" smtClean="0">
                <a:solidFill>
                  <a:srgbClr val="FF0000"/>
                </a:solidFill>
                <a:latin typeface="Trebuchet MS"/>
              </a:rPr>
              <a:t>f</a:t>
            </a:r>
            <a:r>
              <a:rPr lang="en-US" sz="2400" b="1" strike="noStrike" spc="-1" dirty="0" err="1" smtClean="0">
                <a:solidFill>
                  <a:srgbClr val="006600"/>
                </a:solidFill>
                <a:latin typeface="Trebuchet MS"/>
              </a:rPr>
              <a:t>,</a:t>
            </a:r>
            <a:r>
              <a:rPr lang="en-US" sz="2400" b="1" strike="noStrike" spc="-1" dirty="0" err="1" smtClean="0">
                <a:solidFill>
                  <a:srgbClr val="0066FF"/>
                </a:solidFill>
                <a:latin typeface="Trebuchet MS"/>
              </a:rPr>
              <a:t>p</a:t>
            </a:r>
            <a:r>
              <a:rPr lang="en-US" sz="2400" b="1" strike="noStrike" spc="-1" dirty="0" smtClean="0">
                <a:solidFill>
                  <a:srgbClr val="006600"/>
                </a:solidFill>
                <a:latin typeface="Trebuchet MS"/>
              </a:rPr>
              <a:t>)</a:t>
            </a:r>
            <a:r>
              <a:rPr lang="en-US" sz="2400" b="1" strike="noStrike" spc="-1" dirty="0" smtClean="0">
                <a:solidFill>
                  <a:srgbClr val="000000"/>
                </a:solidFill>
                <a:latin typeface="Trebuchet MS"/>
              </a:rPr>
              <a:t>; For </a:t>
            </a:r>
            <a:r>
              <a:rPr lang="en-US" sz="2400" b="1" strike="noStrike" spc="-1" dirty="0" smtClean="0">
                <a:solidFill>
                  <a:srgbClr val="006600"/>
                </a:solidFill>
                <a:latin typeface="Trebuchet MS"/>
              </a:rPr>
              <a:t>insert </a:t>
            </a:r>
            <a:r>
              <a:rPr lang="en-US" sz="2400" b="1" strike="noStrike" spc="-1" dirty="0" smtClean="0">
                <a:solidFill>
                  <a:srgbClr val="000000"/>
                </a:solidFill>
                <a:latin typeface="Trebuchet MS"/>
              </a:rPr>
              <a:t>in </a:t>
            </a:r>
            <a:r>
              <a:rPr lang="en-US" sz="2400" b="1" strike="noStrike" spc="-1" dirty="0" smtClean="0">
                <a:solidFill>
                  <a:srgbClr val="FF0000"/>
                </a:solidFill>
                <a:latin typeface="Trebuchet MS"/>
              </a:rPr>
              <a:t>F</a:t>
            </a:r>
            <a:r>
              <a:rPr lang="en-US" sz="2400" b="1" strike="noStrike" spc="-1" dirty="0" smtClean="0">
                <a:solidFill>
                  <a:srgbClr val="000000"/>
                </a:solidFill>
                <a:latin typeface="Trebuchet MS"/>
              </a:rPr>
              <a:t> a record having the data contained in the variable </a:t>
            </a:r>
            <a:r>
              <a:rPr lang="en-US" sz="2400" b="1" strike="noStrike" spc="-1" dirty="0" smtClean="0">
                <a:solidFill>
                  <a:srgbClr val="0066FF"/>
                </a:solidFill>
                <a:latin typeface="Trebuchet MS"/>
              </a:rPr>
              <a:t>p </a:t>
            </a:r>
            <a:r>
              <a:rPr lang="en-US" sz="2400" b="1" strike="noStrike" spc="-1" dirty="0" smtClean="0">
                <a:solidFill>
                  <a:srgbClr val="000000"/>
                </a:solidFill>
                <a:latin typeface="Trebuchet MS"/>
              </a:rPr>
              <a:t>(p is of record type).</a:t>
            </a:r>
            <a:endParaRPr lang="en-US" sz="2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8" name="CustomShape 6"/>
          <p:cNvSpPr/>
          <p:nvPr/>
        </p:nvSpPr>
        <p:spPr>
          <a:xfrm>
            <a:off x="15552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99" name="CustomShape 7"/>
          <p:cNvSpPr/>
          <p:nvPr/>
        </p:nvSpPr>
        <p:spPr>
          <a:xfrm>
            <a:off x="15552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00" name="CustomShape 8"/>
          <p:cNvSpPr/>
          <p:nvPr/>
        </p:nvSpPr>
        <p:spPr>
          <a:xfrm>
            <a:off x="15552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01" name="CustomShape 9"/>
          <p:cNvSpPr/>
          <p:nvPr/>
        </p:nvSpPr>
        <p:spPr>
          <a:xfrm>
            <a:off x="15552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02" name="CustomShape 10"/>
          <p:cNvSpPr/>
          <p:nvPr/>
        </p:nvSpPr>
        <p:spPr>
          <a:xfrm>
            <a:off x="15552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03" name="CustomShape 11"/>
          <p:cNvSpPr/>
          <p:nvPr/>
        </p:nvSpPr>
        <p:spPr>
          <a:xfrm>
            <a:off x="15552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04" name="CustomShape 12"/>
          <p:cNvSpPr/>
          <p:nvPr/>
        </p:nvSpPr>
        <p:spPr>
          <a:xfrm>
            <a:off x="15552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05" name="CustomShape 13"/>
          <p:cNvSpPr/>
          <p:nvPr/>
        </p:nvSpPr>
        <p:spPr>
          <a:xfrm>
            <a:off x="15552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06" name="CustomShape 14"/>
          <p:cNvSpPr/>
          <p:nvPr/>
        </p:nvSpPr>
        <p:spPr>
          <a:xfrm>
            <a:off x="15552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07" name="CustomShape 15"/>
          <p:cNvSpPr/>
          <p:nvPr/>
        </p:nvSpPr>
        <p:spPr>
          <a:xfrm>
            <a:off x="15552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08" name="CustomShape 16"/>
          <p:cNvSpPr/>
          <p:nvPr/>
        </p:nvSpPr>
        <p:spPr>
          <a:xfrm>
            <a:off x="15552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09" name="CustomShape 17"/>
          <p:cNvSpPr/>
          <p:nvPr/>
        </p:nvSpPr>
        <p:spPr>
          <a:xfrm>
            <a:off x="15552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10" name="CustomShape 18"/>
          <p:cNvSpPr/>
          <p:nvPr/>
        </p:nvSpPr>
        <p:spPr>
          <a:xfrm>
            <a:off x="15552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11" name="CustomShape 19"/>
          <p:cNvSpPr/>
          <p:nvPr/>
        </p:nvSpPr>
        <p:spPr>
          <a:xfrm>
            <a:off x="15552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12" name="CustomShape 20"/>
          <p:cNvSpPr/>
          <p:nvPr/>
        </p:nvSpPr>
        <p:spPr>
          <a:xfrm>
            <a:off x="15552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13" name="CustomShape 21"/>
          <p:cNvSpPr/>
          <p:nvPr/>
        </p:nvSpPr>
        <p:spPr>
          <a:xfrm>
            <a:off x="15552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" name="CustomShape 4"/>
          <p:cNvSpPr/>
          <p:nvPr/>
        </p:nvSpPr>
        <p:spPr>
          <a:xfrm>
            <a:off x="4700856" y="6309320"/>
            <a:ext cx="2895480" cy="3650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noAutofit/>
          </a:bodyPr>
          <a:lstStyle/>
          <a:p>
            <a:pPr algn="ctr" rtl="0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1" strike="noStrike" spc="-1" dirty="0" smtClean="0">
                <a:solidFill>
                  <a:srgbClr val="376092"/>
                </a:solidFill>
                <a:latin typeface="Comic Sans MS"/>
              </a:rPr>
              <a:t>Chapter</a:t>
            </a:r>
            <a:r>
              <a:rPr lang="fr-FR" sz="1600" b="1" strike="noStrike" spc="-1" dirty="0" smtClean="0">
                <a:solidFill>
                  <a:srgbClr val="376092"/>
                </a:solidFill>
                <a:latin typeface="Comic Sans MS"/>
              </a:rPr>
              <a:t> </a:t>
            </a:r>
            <a:r>
              <a:rPr lang="fr-FR" sz="1600" b="1" strike="noStrike" spc="-1" dirty="0">
                <a:solidFill>
                  <a:srgbClr val="376092"/>
                </a:solidFill>
                <a:latin typeface="Comic Sans MS"/>
              </a:rPr>
              <a:t>2: </a:t>
            </a:r>
            <a:r>
              <a:rPr lang="fr-FR" sz="1600" b="1" strike="noStrike" spc="-1" dirty="0" smtClean="0">
                <a:solidFill>
                  <a:srgbClr val="376092"/>
                </a:solidFill>
                <a:latin typeface="Comic Sans MS"/>
              </a:rPr>
              <a:t>The files</a:t>
            </a:r>
            <a:endParaRPr lang="en-US" sz="16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10798080"/>
      </p:ext>
    </p:extLst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 additive="repl">
                                        <p:cTn id="7" dur="500"/>
                                        <p:tgtEl>
                                          <p:spTgt spid="5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 additive="repl">
                                        <p:cTn id="12" dur="500"/>
                                        <p:tgtEl>
                                          <p:spTgt spid="5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 additive="repl">
                                        <p:cTn id="17" dur="500"/>
                                        <p:tgtEl>
                                          <p:spTgt spid="5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715" y="4077072"/>
            <a:ext cx="7705725" cy="186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5" name="TextShape 1"/>
          <p:cNvSpPr txBox="1"/>
          <p:nvPr/>
        </p:nvSpPr>
        <p:spPr>
          <a:xfrm>
            <a:off x="457200" y="213840"/>
            <a:ext cx="8400960" cy="8305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ctr" rtl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4800" b="1" strike="noStrike" spc="-1">
                <a:solidFill>
                  <a:srgbClr val="9BBB59"/>
                </a:solidFill>
                <a:latin typeface="Calibri"/>
              </a:rPr>
              <a:t>2. Files</a:t>
            </a:r>
            <a:endParaRPr lang="en-US" sz="4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6" name="CustomShape 2"/>
          <p:cNvSpPr/>
          <p:nvPr/>
        </p:nvSpPr>
        <p:spPr>
          <a:xfrm>
            <a:off x="8302680" y="171720"/>
            <a:ext cx="1255320" cy="3070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spAutoFit/>
          </a:bodyPr>
          <a:lstStyle/>
          <a:p>
            <a:pPr algn="l" rtl="0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AF674BB4-E4F0-4308-833D-A4E82B85A20D}" type="slidenum">
              <a:rPr lang="fr-FR" sz="1400" b="1" strike="noStrike" spc="-1">
                <a:solidFill>
                  <a:srgbClr val="003399"/>
                </a:solidFill>
                <a:latin typeface="Trebuchet MS"/>
              </a:rPr>
              <a:t>27</a:t>
            </a:fld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8" name="CustomShape 3"/>
          <p:cNvSpPr/>
          <p:nvPr/>
        </p:nvSpPr>
        <p:spPr>
          <a:xfrm>
            <a:off x="500040" y="929880"/>
            <a:ext cx="8400960" cy="4597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spAutoFit/>
          </a:bodyPr>
          <a:lstStyle/>
          <a:p>
            <a:pPr algn="l" rtl="0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400" b="0" strike="noStrike" spc="-1">
                <a:solidFill>
                  <a:srgbClr val="006600"/>
                </a:solidFill>
                <a:latin typeface="Trebuchet MS"/>
              </a:rPr>
              <a:t>2.4 File handling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0" name="CustomShape 4"/>
          <p:cNvSpPr/>
          <p:nvPr/>
        </p:nvSpPr>
        <p:spPr>
          <a:xfrm>
            <a:off x="1000080" y="1050480"/>
            <a:ext cx="7715160" cy="11912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spAutoFit/>
          </a:bodyPr>
          <a:lstStyle/>
          <a:p>
            <a:pPr algn="l" rtl="0">
              <a:lnSpc>
                <a:spcPct val="150000"/>
              </a:lnSpc>
              <a:buClr>
                <a:srgbClr val="CC3300"/>
              </a:buClr>
              <a:buFont typeface="Wingdings" charset="2"/>
              <a:buChar char="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400" b="0" strike="noStrike" spc="-1">
                <a:solidFill>
                  <a:srgbClr val="CC3300"/>
                </a:solidFill>
                <a:latin typeface="Trebuchet MS"/>
              </a:rPr>
              <a:t> Reading and writing records from the file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1" name="CustomShape 5"/>
          <p:cNvSpPr/>
          <p:nvPr/>
        </p:nvSpPr>
        <p:spPr>
          <a:xfrm>
            <a:off x="928800" y="2071800"/>
            <a:ext cx="8143920" cy="1944251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l" rtl="0">
              <a:lnSpc>
                <a:spcPct val="120000"/>
              </a:lnSpc>
              <a:spcBef>
                <a:spcPts val="5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1" u="sng" strike="noStrike" spc="-1" dirty="0" smtClean="0">
                <a:solidFill>
                  <a:srgbClr val="FF0000"/>
                </a:solidFill>
                <a:uFillTx/>
                <a:latin typeface="Trebuchet MS"/>
              </a:rPr>
              <a:t>remark</a:t>
            </a:r>
            <a:r>
              <a:rPr lang="fr-FR" sz="2400" b="1" u="sng" strike="noStrike" spc="-1" dirty="0" smtClean="0">
                <a:solidFill>
                  <a:srgbClr val="FF0000"/>
                </a:solidFill>
                <a:uFillTx/>
                <a:latin typeface="Trebuchet MS"/>
              </a:rPr>
              <a:t>:</a:t>
            </a:r>
            <a:endParaRPr lang="en-US" sz="2400" b="0" strike="noStrike" spc="-1" dirty="0">
              <a:solidFill>
                <a:srgbClr val="000000"/>
              </a:solidFill>
              <a:latin typeface="Arial"/>
            </a:endParaRPr>
          </a:p>
          <a:p>
            <a:pPr algn="l" rtl="0">
              <a:lnSpc>
                <a:spcPct val="120000"/>
              </a:lnSpc>
              <a:spcBef>
                <a:spcPts val="5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1" strike="noStrike" spc="-1" dirty="0" smtClean="0">
                <a:solidFill>
                  <a:srgbClr val="000000"/>
                </a:solidFill>
                <a:latin typeface="Trebuchet MS"/>
              </a:rPr>
              <a:t>After reading / writing a record, the pointer </a:t>
            </a:r>
            <a:r>
              <a:rPr lang="en-US" sz="2400" b="1" strike="noStrike" spc="-1" dirty="0" smtClean="0">
                <a:solidFill>
                  <a:srgbClr val="FF0000"/>
                </a:solidFill>
                <a:latin typeface="Trebuchet MS"/>
              </a:rPr>
              <a:t>moves immediately to the next record</a:t>
            </a:r>
            <a:r>
              <a:rPr lang="en-US" sz="2400" b="1" strike="noStrike" spc="-1" dirty="0" smtClean="0">
                <a:solidFill>
                  <a:srgbClr val="000000"/>
                </a:solidFill>
                <a:latin typeface="Trebuchet MS"/>
              </a:rPr>
              <a:t>. If there are no more, the position of the pointer then becomes  </a:t>
            </a:r>
            <a:r>
              <a:rPr lang="en-US" sz="2400" b="1" strike="noStrike" spc="-1" dirty="0" smtClean="0">
                <a:solidFill>
                  <a:srgbClr val="FF0000"/>
                </a:solidFill>
                <a:latin typeface="Trebuchet MS"/>
              </a:rPr>
              <a:t>end of file</a:t>
            </a:r>
            <a:r>
              <a:rPr lang="en-US" sz="2400" b="1" strike="noStrike" spc="-1" dirty="0" smtClean="0">
                <a:solidFill>
                  <a:srgbClr val="000000"/>
                </a:solidFill>
                <a:latin typeface="Trebuchet MS"/>
              </a:rPr>
              <a:t>.</a:t>
            </a:r>
            <a:endParaRPr lang="en-US" sz="2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2" name="CustomShape 6"/>
          <p:cNvSpPr/>
          <p:nvPr/>
        </p:nvSpPr>
        <p:spPr>
          <a:xfrm>
            <a:off x="15552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23" name="CustomShape 7"/>
          <p:cNvSpPr/>
          <p:nvPr/>
        </p:nvSpPr>
        <p:spPr>
          <a:xfrm>
            <a:off x="15552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24" name="CustomShape 8"/>
          <p:cNvSpPr/>
          <p:nvPr/>
        </p:nvSpPr>
        <p:spPr>
          <a:xfrm>
            <a:off x="15552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25" name="CustomShape 9"/>
          <p:cNvSpPr/>
          <p:nvPr/>
        </p:nvSpPr>
        <p:spPr>
          <a:xfrm>
            <a:off x="15552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26" name="CustomShape 10"/>
          <p:cNvSpPr/>
          <p:nvPr/>
        </p:nvSpPr>
        <p:spPr>
          <a:xfrm>
            <a:off x="15552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27" name="CustomShape 11"/>
          <p:cNvSpPr/>
          <p:nvPr/>
        </p:nvSpPr>
        <p:spPr>
          <a:xfrm>
            <a:off x="15552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28" name="CustomShape 12"/>
          <p:cNvSpPr/>
          <p:nvPr/>
        </p:nvSpPr>
        <p:spPr>
          <a:xfrm>
            <a:off x="15552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29" name="CustomShape 13"/>
          <p:cNvSpPr/>
          <p:nvPr/>
        </p:nvSpPr>
        <p:spPr>
          <a:xfrm>
            <a:off x="15552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30" name="CustomShape 14"/>
          <p:cNvSpPr/>
          <p:nvPr/>
        </p:nvSpPr>
        <p:spPr>
          <a:xfrm>
            <a:off x="15552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31" name="CustomShape 15"/>
          <p:cNvSpPr/>
          <p:nvPr/>
        </p:nvSpPr>
        <p:spPr>
          <a:xfrm>
            <a:off x="15552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32" name="CustomShape 16"/>
          <p:cNvSpPr/>
          <p:nvPr/>
        </p:nvSpPr>
        <p:spPr>
          <a:xfrm>
            <a:off x="15552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33" name="CustomShape 17"/>
          <p:cNvSpPr/>
          <p:nvPr/>
        </p:nvSpPr>
        <p:spPr>
          <a:xfrm>
            <a:off x="15552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34" name="CustomShape 18"/>
          <p:cNvSpPr/>
          <p:nvPr/>
        </p:nvSpPr>
        <p:spPr>
          <a:xfrm>
            <a:off x="15552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35" name="CustomShape 19"/>
          <p:cNvSpPr/>
          <p:nvPr/>
        </p:nvSpPr>
        <p:spPr>
          <a:xfrm>
            <a:off x="15552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36" name="CustomShape 20"/>
          <p:cNvSpPr/>
          <p:nvPr/>
        </p:nvSpPr>
        <p:spPr>
          <a:xfrm>
            <a:off x="15552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37" name="CustomShape 21"/>
          <p:cNvSpPr/>
          <p:nvPr/>
        </p:nvSpPr>
        <p:spPr>
          <a:xfrm>
            <a:off x="15552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" name="CustomShape 4"/>
          <p:cNvSpPr/>
          <p:nvPr/>
        </p:nvSpPr>
        <p:spPr>
          <a:xfrm>
            <a:off x="4700856" y="6309320"/>
            <a:ext cx="2895480" cy="3650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noAutofit/>
          </a:bodyPr>
          <a:lstStyle/>
          <a:p>
            <a:pPr algn="ctr" rtl="0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1" strike="noStrike" spc="-1" dirty="0" smtClean="0">
                <a:solidFill>
                  <a:srgbClr val="376092"/>
                </a:solidFill>
                <a:latin typeface="Comic Sans MS"/>
              </a:rPr>
              <a:t>Chapter</a:t>
            </a:r>
            <a:r>
              <a:rPr lang="fr-FR" sz="1600" b="1" strike="noStrike" spc="-1" dirty="0" smtClean="0">
                <a:solidFill>
                  <a:srgbClr val="376092"/>
                </a:solidFill>
                <a:latin typeface="Comic Sans MS"/>
              </a:rPr>
              <a:t> </a:t>
            </a:r>
            <a:r>
              <a:rPr lang="fr-FR" sz="1600" b="1" strike="noStrike" spc="-1" dirty="0">
                <a:solidFill>
                  <a:srgbClr val="376092"/>
                </a:solidFill>
                <a:latin typeface="Comic Sans MS"/>
              </a:rPr>
              <a:t>2: </a:t>
            </a:r>
            <a:r>
              <a:rPr lang="fr-FR" sz="1600" b="1" strike="noStrike" spc="-1" dirty="0" smtClean="0">
                <a:solidFill>
                  <a:srgbClr val="376092"/>
                </a:solidFill>
                <a:latin typeface="Comic Sans MS"/>
              </a:rPr>
              <a:t>The files</a:t>
            </a:r>
            <a:endParaRPr lang="en-US" sz="16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16987804"/>
      </p:ext>
    </p:extLst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 additive="repl">
                                        <p:cTn id="13" dur="500"/>
                                        <p:tgtEl>
                                          <p:spTgt spid="6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TextShape 1"/>
          <p:cNvSpPr txBox="1"/>
          <p:nvPr/>
        </p:nvSpPr>
        <p:spPr>
          <a:xfrm>
            <a:off x="457200" y="213840"/>
            <a:ext cx="8400960" cy="8305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ctr" rtl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4800" b="1" strike="noStrike" spc="-1">
                <a:solidFill>
                  <a:srgbClr val="9BBB59"/>
                </a:solidFill>
                <a:latin typeface="Calibri"/>
              </a:rPr>
              <a:t>2. Files</a:t>
            </a:r>
            <a:endParaRPr lang="en-US" sz="4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1" name="CustomShape 2"/>
          <p:cNvSpPr/>
          <p:nvPr/>
        </p:nvSpPr>
        <p:spPr>
          <a:xfrm>
            <a:off x="8302680" y="171720"/>
            <a:ext cx="1255320" cy="3070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spAutoFit/>
          </a:bodyPr>
          <a:lstStyle/>
          <a:p>
            <a:pPr algn="l" rtl="0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5F9DA8C1-9DE9-4E39-A0D3-EDA66E93015B}" type="slidenum">
              <a:rPr lang="fr-FR" sz="1400" b="1" strike="noStrike" spc="-1">
                <a:solidFill>
                  <a:srgbClr val="003399"/>
                </a:solidFill>
                <a:latin typeface="Trebuchet MS"/>
              </a:rPr>
              <a:t>28</a:t>
            </a:fld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3" name="CustomShape 3"/>
          <p:cNvSpPr/>
          <p:nvPr/>
        </p:nvSpPr>
        <p:spPr>
          <a:xfrm>
            <a:off x="500040" y="929880"/>
            <a:ext cx="8400960" cy="4597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spAutoFit/>
          </a:bodyPr>
          <a:lstStyle/>
          <a:p>
            <a:pPr algn="l" rtl="0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400" b="0" strike="noStrike" spc="-1">
                <a:solidFill>
                  <a:srgbClr val="006600"/>
                </a:solidFill>
                <a:latin typeface="Trebuchet MS"/>
              </a:rPr>
              <a:t>2.4 File handling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5" name="CustomShape 4"/>
          <p:cNvSpPr/>
          <p:nvPr/>
        </p:nvSpPr>
        <p:spPr>
          <a:xfrm>
            <a:off x="1000080" y="1359000"/>
            <a:ext cx="7715160" cy="6426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spAutoFit/>
          </a:bodyPr>
          <a:lstStyle/>
          <a:p>
            <a:pPr algn="l" rtl="0">
              <a:lnSpc>
                <a:spcPct val="150000"/>
              </a:lnSpc>
              <a:buClr>
                <a:srgbClr val="CC3300"/>
              </a:buClr>
              <a:buFont typeface="Wingdings" charset="2"/>
              <a:buChar char="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400" b="0" strike="noStrike" spc="-1">
                <a:solidFill>
                  <a:srgbClr val="CC3300"/>
                </a:solidFill>
                <a:latin typeface="Trebuchet MS"/>
              </a:rPr>
              <a:t> Closing a file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6" name="CustomShape 5"/>
          <p:cNvSpPr/>
          <p:nvPr/>
        </p:nvSpPr>
        <p:spPr>
          <a:xfrm>
            <a:off x="785880" y="2006640"/>
            <a:ext cx="8286840" cy="3870932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l" rtl="0">
              <a:lnSpc>
                <a:spcPct val="120000"/>
              </a:lnSpc>
              <a:spcBef>
                <a:spcPts val="5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1" strike="noStrike" spc="-1" dirty="0" smtClean="0">
                <a:solidFill>
                  <a:srgbClr val="000000"/>
                </a:solidFill>
                <a:latin typeface="Trebuchet MS"/>
              </a:rPr>
              <a:t>Closing is an essential operation in file manipulation. A good programmer must therefore never neglect it, because it allows to:</a:t>
            </a:r>
            <a:endParaRPr lang="en-US" sz="2400" b="0" strike="noStrike" spc="-1" dirty="0" smtClean="0">
              <a:solidFill>
                <a:srgbClr val="000000"/>
              </a:solidFill>
              <a:latin typeface="Arial"/>
            </a:endParaRPr>
          </a:p>
          <a:p>
            <a:pPr marL="457200" lvl="1" indent="187200" algn="l" rtl="0">
              <a:lnSpc>
                <a:spcPct val="150000"/>
              </a:lnSpc>
              <a:spcBef>
                <a:spcPts val="598"/>
              </a:spcBef>
              <a:buClr>
                <a:srgbClr val="006600"/>
              </a:buClr>
              <a:buFont typeface="Wingdings" charset="2"/>
              <a:buChar char="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1" strike="noStrike" spc="-1" dirty="0" smtClean="0">
                <a:solidFill>
                  <a:srgbClr val="006600"/>
                </a:solidFill>
                <a:latin typeface="Trebuchet MS"/>
                <a:ea typeface="Arial"/>
              </a:rPr>
              <a:t>avoid mistakes of </a:t>
            </a:r>
            <a:r>
              <a:rPr lang="en-US" sz="2400" b="1" strike="noStrike" spc="-1" dirty="0" smtClean="0">
                <a:solidFill>
                  <a:srgbClr val="000000"/>
                </a:solidFill>
                <a:latin typeface="Trebuchet MS"/>
                <a:ea typeface="Arial"/>
              </a:rPr>
              <a:t>input/output,</a:t>
            </a:r>
            <a:endParaRPr lang="en-US" sz="2400" b="0" strike="noStrike" spc="-1" dirty="0" smtClean="0">
              <a:solidFill>
                <a:srgbClr val="000000"/>
              </a:solidFill>
              <a:latin typeface="Arial"/>
            </a:endParaRPr>
          </a:p>
          <a:p>
            <a:pPr marL="457200" lvl="1" indent="187200" algn="l" rtl="0">
              <a:lnSpc>
                <a:spcPct val="150000"/>
              </a:lnSpc>
              <a:spcBef>
                <a:spcPts val="598"/>
              </a:spcBef>
              <a:buClr>
                <a:srgbClr val="000000"/>
              </a:buClr>
              <a:buFont typeface="Wingdings" charset="2"/>
              <a:buChar char="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1" strike="noStrike" spc="-1" dirty="0" smtClean="0">
                <a:solidFill>
                  <a:srgbClr val="006600"/>
                </a:solidFill>
                <a:latin typeface="Trebuchet MS"/>
                <a:ea typeface="Arial"/>
              </a:rPr>
              <a:t>preserve the integrity of </a:t>
            </a:r>
            <a:r>
              <a:rPr lang="en-US" sz="2400" b="1" strike="noStrike" spc="-1" dirty="0" smtClean="0">
                <a:solidFill>
                  <a:srgbClr val="000000"/>
                </a:solidFill>
                <a:latin typeface="Trebuchet MS"/>
                <a:ea typeface="Arial"/>
              </a:rPr>
              <a:t>data from a file</a:t>
            </a:r>
            <a:r>
              <a:rPr lang="fr-FR" sz="2400" b="1" strike="noStrike" spc="-1" dirty="0" smtClean="0">
                <a:solidFill>
                  <a:srgbClr val="000000"/>
                </a:solidFill>
                <a:latin typeface="Trebuchet MS"/>
                <a:ea typeface="Arial"/>
              </a:rPr>
              <a:t>,</a:t>
            </a:r>
            <a:endParaRPr lang="en-US" sz="2400" b="0" strike="noStrike" spc="-1" dirty="0">
              <a:solidFill>
                <a:srgbClr val="000000"/>
              </a:solidFill>
              <a:latin typeface="Arial"/>
            </a:endParaRPr>
          </a:p>
          <a:p>
            <a:pPr marL="457200" lvl="1" indent="187200" algn="l" rtl="0">
              <a:lnSpc>
                <a:spcPct val="150000"/>
              </a:lnSpc>
              <a:spcBef>
                <a:spcPts val="598"/>
              </a:spcBef>
              <a:buClr>
                <a:srgbClr val="006600"/>
              </a:buClr>
              <a:buFont typeface="Wingdings" charset="2"/>
              <a:buChar char="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1" strike="noStrike" spc="-1" dirty="0" smtClean="0">
                <a:solidFill>
                  <a:srgbClr val="006600"/>
                </a:solidFill>
                <a:latin typeface="Trebuchet MS"/>
                <a:ea typeface="Arial"/>
              </a:rPr>
              <a:t>optimize an algorithm </a:t>
            </a:r>
            <a:r>
              <a:rPr lang="en-US" sz="2400" b="1" strike="noStrike" spc="-1" dirty="0" smtClean="0">
                <a:solidFill>
                  <a:srgbClr val="000000"/>
                </a:solidFill>
                <a:latin typeface="Trebuchet MS"/>
                <a:ea typeface="Arial"/>
              </a:rPr>
              <a:t>using a </a:t>
            </a:r>
            <a:r>
              <a:rPr lang="en-US" sz="2400" b="1" strike="noStrike" spc="-1" dirty="0" smtClean="0">
                <a:solidFill>
                  <a:srgbClr val="006600"/>
                </a:solidFill>
                <a:latin typeface="Trebuchet MS"/>
                <a:ea typeface="Arial"/>
              </a:rPr>
              <a:t>minimum </a:t>
            </a:r>
            <a:r>
              <a:rPr lang="en-US" sz="2400" b="1" strike="noStrike" spc="-1" dirty="0" smtClean="0">
                <a:solidFill>
                  <a:srgbClr val="000000"/>
                </a:solidFill>
                <a:latin typeface="Trebuchet MS"/>
                <a:ea typeface="Arial"/>
              </a:rPr>
              <a:t>of internal variables with a maximum of external files</a:t>
            </a:r>
            <a:r>
              <a:rPr lang="fr-FR" sz="2400" b="1" strike="noStrike" spc="-1" dirty="0" smtClean="0">
                <a:solidFill>
                  <a:srgbClr val="000000"/>
                </a:solidFill>
                <a:latin typeface="Trebuchet MS"/>
                <a:ea typeface="Arial"/>
              </a:rPr>
              <a:t>.</a:t>
            </a:r>
            <a:endParaRPr lang="en-US" sz="2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7" name="CustomShape 6"/>
          <p:cNvSpPr/>
          <p:nvPr/>
        </p:nvSpPr>
        <p:spPr>
          <a:xfrm>
            <a:off x="15552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48" name="CustomShape 7"/>
          <p:cNvSpPr/>
          <p:nvPr/>
        </p:nvSpPr>
        <p:spPr>
          <a:xfrm>
            <a:off x="15552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49" name="CustomShape 8"/>
          <p:cNvSpPr/>
          <p:nvPr/>
        </p:nvSpPr>
        <p:spPr>
          <a:xfrm>
            <a:off x="15552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50" name="CustomShape 9"/>
          <p:cNvSpPr/>
          <p:nvPr/>
        </p:nvSpPr>
        <p:spPr>
          <a:xfrm>
            <a:off x="15552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51" name="CustomShape 10"/>
          <p:cNvSpPr/>
          <p:nvPr/>
        </p:nvSpPr>
        <p:spPr>
          <a:xfrm>
            <a:off x="15552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52" name="CustomShape 11"/>
          <p:cNvSpPr/>
          <p:nvPr/>
        </p:nvSpPr>
        <p:spPr>
          <a:xfrm>
            <a:off x="15552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53" name="CustomShape 12"/>
          <p:cNvSpPr/>
          <p:nvPr/>
        </p:nvSpPr>
        <p:spPr>
          <a:xfrm>
            <a:off x="15552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54" name="CustomShape 13"/>
          <p:cNvSpPr/>
          <p:nvPr/>
        </p:nvSpPr>
        <p:spPr>
          <a:xfrm>
            <a:off x="15552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55" name="CustomShape 14"/>
          <p:cNvSpPr/>
          <p:nvPr/>
        </p:nvSpPr>
        <p:spPr>
          <a:xfrm>
            <a:off x="15552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56" name="CustomShape 15"/>
          <p:cNvSpPr/>
          <p:nvPr/>
        </p:nvSpPr>
        <p:spPr>
          <a:xfrm>
            <a:off x="15552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57" name="CustomShape 16"/>
          <p:cNvSpPr/>
          <p:nvPr/>
        </p:nvSpPr>
        <p:spPr>
          <a:xfrm>
            <a:off x="15552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58" name="CustomShape 17"/>
          <p:cNvSpPr/>
          <p:nvPr/>
        </p:nvSpPr>
        <p:spPr>
          <a:xfrm>
            <a:off x="15552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59" name="CustomShape 18"/>
          <p:cNvSpPr/>
          <p:nvPr/>
        </p:nvSpPr>
        <p:spPr>
          <a:xfrm>
            <a:off x="15552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60" name="CustomShape 19"/>
          <p:cNvSpPr/>
          <p:nvPr/>
        </p:nvSpPr>
        <p:spPr>
          <a:xfrm>
            <a:off x="15552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61" name="CustomShape 20"/>
          <p:cNvSpPr/>
          <p:nvPr/>
        </p:nvSpPr>
        <p:spPr>
          <a:xfrm>
            <a:off x="15552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62" name="CustomShape 21"/>
          <p:cNvSpPr/>
          <p:nvPr/>
        </p:nvSpPr>
        <p:spPr>
          <a:xfrm>
            <a:off x="15552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" name="CustomShape 4"/>
          <p:cNvSpPr/>
          <p:nvPr/>
        </p:nvSpPr>
        <p:spPr>
          <a:xfrm>
            <a:off x="4700856" y="6309320"/>
            <a:ext cx="2895480" cy="3650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noAutofit/>
          </a:bodyPr>
          <a:lstStyle/>
          <a:p>
            <a:pPr algn="ctr" rtl="0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1" strike="noStrike" spc="-1" dirty="0" smtClean="0">
                <a:solidFill>
                  <a:srgbClr val="376092"/>
                </a:solidFill>
                <a:latin typeface="Comic Sans MS"/>
              </a:rPr>
              <a:t>Chapter</a:t>
            </a:r>
            <a:r>
              <a:rPr lang="fr-FR" sz="1600" b="1" strike="noStrike" spc="-1" dirty="0" smtClean="0">
                <a:solidFill>
                  <a:srgbClr val="376092"/>
                </a:solidFill>
                <a:latin typeface="Comic Sans MS"/>
              </a:rPr>
              <a:t> </a:t>
            </a:r>
            <a:r>
              <a:rPr lang="fr-FR" sz="1600" b="1" strike="noStrike" spc="-1" dirty="0">
                <a:solidFill>
                  <a:srgbClr val="376092"/>
                </a:solidFill>
                <a:latin typeface="Comic Sans MS"/>
              </a:rPr>
              <a:t>2: </a:t>
            </a:r>
            <a:r>
              <a:rPr lang="fr-FR" sz="1600" b="1" strike="noStrike" spc="-1" dirty="0" smtClean="0">
                <a:solidFill>
                  <a:srgbClr val="376092"/>
                </a:solidFill>
                <a:latin typeface="Comic Sans MS"/>
              </a:rPr>
              <a:t>The files</a:t>
            </a:r>
            <a:endParaRPr lang="en-US" sz="16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18001340"/>
      </p:ext>
    </p:extLst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 additive="repl">
                                        <p:cTn id="7" dur="500"/>
                                        <p:tgtEl>
                                          <p:spTgt spid="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TextShape 1"/>
          <p:cNvSpPr txBox="1"/>
          <p:nvPr/>
        </p:nvSpPr>
        <p:spPr>
          <a:xfrm>
            <a:off x="457200" y="213840"/>
            <a:ext cx="8400960" cy="8305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ctr" rtl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4800" b="1" strike="noStrike" spc="-1">
                <a:solidFill>
                  <a:srgbClr val="9BBB59"/>
                </a:solidFill>
                <a:latin typeface="Calibri"/>
              </a:rPr>
              <a:t>2. Files</a:t>
            </a:r>
            <a:endParaRPr lang="en-US" sz="4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5" name="CustomShape 2"/>
          <p:cNvSpPr/>
          <p:nvPr/>
        </p:nvSpPr>
        <p:spPr>
          <a:xfrm>
            <a:off x="8302680" y="171720"/>
            <a:ext cx="1255320" cy="3070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spAutoFit/>
          </a:bodyPr>
          <a:lstStyle/>
          <a:p>
            <a:pPr algn="l" rtl="0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B462F6C8-EA5C-4C3E-A702-1C014F39F045}" type="slidenum">
              <a:rPr lang="fr-FR" sz="1400" b="1" strike="noStrike" spc="-1">
                <a:solidFill>
                  <a:srgbClr val="003399"/>
                </a:solidFill>
                <a:latin typeface="Trebuchet MS"/>
              </a:rPr>
              <a:t>29</a:t>
            </a:fld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7" name="CustomShape 3"/>
          <p:cNvSpPr/>
          <p:nvPr/>
        </p:nvSpPr>
        <p:spPr>
          <a:xfrm>
            <a:off x="500040" y="929880"/>
            <a:ext cx="8400960" cy="4597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spAutoFit/>
          </a:bodyPr>
          <a:lstStyle/>
          <a:p>
            <a:pPr algn="l" rtl="0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400" b="0" strike="noStrike" spc="-1">
                <a:solidFill>
                  <a:srgbClr val="006600"/>
                </a:solidFill>
                <a:latin typeface="Trebuchet MS"/>
              </a:rPr>
              <a:t>2.4 File handling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9" name="CustomShape 4"/>
          <p:cNvSpPr/>
          <p:nvPr/>
        </p:nvSpPr>
        <p:spPr>
          <a:xfrm>
            <a:off x="1000080" y="1324800"/>
            <a:ext cx="7715160" cy="6426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spAutoFit/>
          </a:bodyPr>
          <a:lstStyle/>
          <a:p>
            <a:pPr algn="l" rtl="0">
              <a:lnSpc>
                <a:spcPct val="150000"/>
              </a:lnSpc>
              <a:buClr>
                <a:srgbClr val="CC3300"/>
              </a:buClr>
              <a:buFont typeface="Wingdings" charset="2"/>
              <a:buChar char="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400" b="0" strike="noStrike" spc="-1">
                <a:solidFill>
                  <a:srgbClr val="CC3300"/>
                </a:solidFill>
                <a:latin typeface="Trebuchet MS"/>
              </a:rPr>
              <a:t> Closing a file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0" name="CustomShape 5"/>
          <p:cNvSpPr/>
          <p:nvPr/>
        </p:nvSpPr>
        <p:spPr>
          <a:xfrm>
            <a:off x="683568" y="2071800"/>
            <a:ext cx="8389152" cy="3581623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6800" rIns="90000" bIns="46800">
            <a:spAutoFit/>
          </a:bodyPr>
          <a:lstStyle/>
          <a:p>
            <a:pPr algn="l" rtl="0">
              <a:lnSpc>
                <a:spcPct val="120000"/>
              </a:lnSpc>
              <a:spcBef>
                <a:spcPts val="5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400" b="1" u="sng" strike="noStrike" spc="-1" dirty="0">
                <a:solidFill>
                  <a:srgbClr val="FF0000"/>
                </a:solidFill>
                <a:uFillTx/>
                <a:latin typeface="Trebuchet MS"/>
              </a:rPr>
              <a:t>Syntaxes:</a:t>
            </a:r>
            <a:endParaRPr lang="en-US" sz="2400" b="0" strike="noStrike" spc="-1" dirty="0">
              <a:solidFill>
                <a:srgbClr val="000000"/>
              </a:solidFill>
              <a:latin typeface="Arial"/>
            </a:endParaRPr>
          </a:p>
          <a:p>
            <a:pPr algn="l" rtl="0">
              <a:lnSpc>
                <a:spcPct val="120000"/>
              </a:lnSpc>
              <a:spcBef>
                <a:spcPts val="5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400" b="1" strike="noStrike" spc="-1" dirty="0">
                <a:solidFill>
                  <a:srgbClr val="006600"/>
                </a:solidFill>
                <a:latin typeface="Trebuchet MS"/>
              </a:rPr>
              <a:t>CLOSE(</a:t>
            </a:r>
            <a:r>
              <a:rPr lang="fr-FR" sz="2400" b="1" strike="noStrike" spc="-1" dirty="0">
                <a:solidFill>
                  <a:srgbClr val="FF0000"/>
                </a:solidFill>
                <a:latin typeface="Trebuchet MS"/>
              </a:rPr>
              <a:t>f</a:t>
            </a:r>
            <a:r>
              <a:rPr lang="fr-FR" sz="2400" b="1" strike="noStrike" spc="-1" dirty="0">
                <a:solidFill>
                  <a:srgbClr val="006600"/>
                </a:solidFill>
                <a:latin typeface="Trebuchet MS"/>
              </a:rPr>
              <a:t>) ;</a:t>
            </a:r>
            <a:endParaRPr lang="en-US" sz="2400" b="0" strike="noStrike" spc="-1" dirty="0">
              <a:solidFill>
                <a:srgbClr val="000000"/>
              </a:solidFill>
              <a:latin typeface="Arial"/>
            </a:endParaRPr>
          </a:p>
          <a:p>
            <a:pPr algn="l" rtl="0">
              <a:lnSpc>
                <a:spcPct val="120000"/>
              </a:lnSpc>
              <a:spcBef>
                <a:spcPts val="5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1" strike="noStrike" spc="-1" dirty="0" smtClean="0">
                <a:solidFill>
                  <a:srgbClr val="000000"/>
                </a:solidFill>
                <a:latin typeface="Trebuchet MS"/>
              </a:rPr>
              <a:t>This instruction closes the file assigned by the variable </a:t>
            </a:r>
            <a:r>
              <a:rPr lang="en-US" sz="2400" b="1" strike="noStrike" spc="-1" dirty="0" smtClean="0">
                <a:solidFill>
                  <a:srgbClr val="FF0000"/>
                </a:solidFill>
                <a:latin typeface="Trebuchet MS"/>
              </a:rPr>
              <a:t>f</a:t>
            </a:r>
            <a:r>
              <a:rPr lang="fr-FR" sz="2400" b="1" strike="noStrike" spc="-1" dirty="0" smtClean="0">
                <a:solidFill>
                  <a:srgbClr val="000000"/>
                </a:solidFill>
                <a:latin typeface="Trebuchet MS"/>
              </a:rPr>
              <a:t>.</a:t>
            </a:r>
            <a:endParaRPr lang="en-US" sz="2400" b="0" strike="noStrike" spc="-1" dirty="0">
              <a:solidFill>
                <a:srgbClr val="000000"/>
              </a:solidFill>
              <a:latin typeface="Arial"/>
            </a:endParaRPr>
          </a:p>
          <a:p>
            <a:pPr algn="l" rtl="0">
              <a:lnSpc>
                <a:spcPct val="120000"/>
              </a:lnSpc>
              <a:spcBef>
                <a:spcPts val="5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strike="noStrike" spc="-1" dirty="0">
              <a:solidFill>
                <a:srgbClr val="000000"/>
              </a:solidFill>
              <a:latin typeface="Arial"/>
            </a:endParaRPr>
          </a:p>
          <a:p>
            <a:pPr algn="l" rtl="0">
              <a:lnSpc>
                <a:spcPct val="120000"/>
              </a:lnSpc>
              <a:spcBef>
                <a:spcPts val="5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400" b="1" u="sng" strike="noStrike" spc="-1" dirty="0">
                <a:solidFill>
                  <a:srgbClr val="FF0000"/>
                </a:solidFill>
                <a:uFillTx/>
                <a:latin typeface="Trebuchet MS"/>
              </a:rPr>
              <a:t>REMARK:</a:t>
            </a:r>
            <a:endParaRPr lang="en-US" sz="2400" b="0" strike="noStrike" spc="-1" dirty="0">
              <a:solidFill>
                <a:srgbClr val="000000"/>
              </a:solidFill>
              <a:latin typeface="Arial"/>
            </a:endParaRPr>
          </a:p>
          <a:p>
            <a:pPr algn="l" rtl="0">
              <a:lnSpc>
                <a:spcPct val="120000"/>
              </a:lnSpc>
              <a:spcBef>
                <a:spcPts val="5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1" strike="noStrike" spc="-1" dirty="0" smtClean="0">
                <a:solidFill>
                  <a:srgbClr val="000000"/>
                </a:solidFill>
                <a:latin typeface="Trebuchet MS"/>
              </a:rPr>
              <a:t>If we want to close several files, we must use </a:t>
            </a:r>
            <a:r>
              <a:rPr lang="en-US" sz="2400" b="1" strike="noStrike" spc="-1" dirty="0" smtClean="0">
                <a:solidFill>
                  <a:srgbClr val="006600"/>
                </a:solidFill>
                <a:latin typeface="Trebuchet MS"/>
              </a:rPr>
              <a:t>one instruction for each open file</a:t>
            </a:r>
            <a:r>
              <a:rPr lang="fr-FR" sz="2400" b="1" strike="noStrike" spc="-1" dirty="0" smtClean="0">
                <a:solidFill>
                  <a:srgbClr val="000000"/>
                </a:solidFill>
                <a:latin typeface="Trebuchet MS"/>
              </a:rPr>
              <a:t>.</a:t>
            </a:r>
            <a:endParaRPr lang="en-US" sz="2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1" name="CustomShape 6"/>
          <p:cNvSpPr/>
          <p:nvPr/>
        </p:nvSpPr>
        <p:spPr>
          <a:xfrm>
            <a:off x="15552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72" name="CustomShape 7"/>
          <p:cNvSpPr/>
          <p:nvPr/>
        </p:nvSpPr>
        <p:spPr>
          <a:xfrm>
            <a:off x="15552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73" name="CustomShape 8"/>
          <p:cNvSpPr/>
          <p:nvPr/>
        </p:nvSpPr>
        <p:spPr>
          <a:xfrm>
            <a:off x="15552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74" name="CustomShape 9"/>
          <p:cNvSpPr/>
          <p:nvPr/>
        </p:nvSpPr>
        <p:spPr>
          <a:xfrm>
            <a:off x="15552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75" name="CustomShape 10"/>
          <p:cNvSpPr/>
          <p:nvPr/>
        </p:nvSpPr>
        <p:spPr>
          <a:xfrm>
            <a:off x="15552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76" name="CustomShape 11"/>
          <p:cNvSpPr/>
          <p:nvPr/>
        </p:nvSpPr>
        <p:spPr>
          <a:xfrm>
            <a:off x="15552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77" name="CustomShape 12"/>
          <p:cNvSpPr/>
          <p:nvPr/>
        </p:nvSpPr>
        <p:spPr>
          <a:xfrm>
            <a:off x="15552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78" name="CustomShape 13"/>
          <p:cNvSpPr/>
          <p:nvPr/>
        </p:nvSpPr>
        <p:spPr>
          <a:xfrm>
            <a:off x="15552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79" name="CustomShape 14"/>
          <p:cNvSpPr/>
          <p:nvPr/>
        </p:nvSpPr>
        <p:spPr>
          <a:xfrm>
            <a:off x="15552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80" name="CustomShape 15"/>
          <p:cNvSpPr/>
          <p:nvPr/>
        </p:nvSpPr>
        <p:spPr>
          <a:xfrm>
            <a:off x="15552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81" name="CustomShape 16"/>
          <p:cNvSpPr/>
          <p:nvPr/>
        </p:nvSpPr>
        <p:spPr>
          <a:xfrm>
            <a:off x="15552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82" name="CustomShape 17"/>
          <p:cNvSpPr/>
          <p:nvPr/>
        </p:nvSpPr>
        <p:spPr>
          <a:xfrm>
            <a:off x="15552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83" name="CustomShape 18"/>
          <p:cNvSpPr/>
          <p:nvPr/>
        </p:nvSpPr>
        <p:spPr>
          <a:xfrm>
            <a:off x="15552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84" name="CustomShape 19"/>
          <p:cNvSpPr/>
          <p:nvPr/>
        </p:nvSpPr>
        <p:spPr>
          <a:xfrm>
            <a:off x="15552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85" name="CustomShape 20"/>
          <p:cNvSpPr/>
          <p:nvPr/>
        </p:nvSpPr>
        <p:spPr>
          <a:xfrm>
            <a:off x="15552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86" name="CustomShape 21"/>
          <p:cNvSpPr/>
          <p:nvPr/>
        </p:nvSpPr>
        <p:spPr>
          <a:xfrm>
            <a:off x="15552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" name="CustomShape 4"/>
          <p:cNvSpPr/>
          <p:nvPr/>
        </p:nvSpPr>
        <p:spPr>
          <a:xfrm>
            <a:off x="4700856" y="6309320"/>
            <a:ext cx="2895480" cy="3650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noAutofit/>
          </a:bodyPr>
          <a:lstStyle/>
          <a:p>
            <a:pPr algn="ctr" rtl="0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1" strike="noStrike" spc="-1" dirty="0" smtClean="0">
                <a:solidFill>
                  <a:srgbClr val="376092"/>
                </a:solidFill>
                <a:latin typeface="Comic Sans MS"/>
              </a:rPr>
              <a:t>Chapter</a:t>
            </a:r>
            <a:r>
              <a:rPr lang="fr-FR" sz="1600" b="1" strike="noStrike" spc="-1" dirty="0" smtClean="0">
                <a:solidFill>
                  <a:srgbClr val="376092"/>
                </a:solidFill>
                <a:latin typeface="Comic Sans MS"/>
              </a:rPr>
              <a:t> </a:t>
            </a:r>
            <a:r>
              <a:rPr lang="fr-FR" sz="1600" b="1" strike="noStrike" spc="-1" dirty="0">
                <a:solidFill>
                  <a:srgbClr val="376092"/>
                </a:solidFill>
                <a:latin typeface="Comic Sans MS"/>
              </a:rPr>
              <a:t>2: </a:t>
            </a:r>
            <a:r>
              <a:rPr lang="fr-FR" sz="1600" b="1" strike="noStrike" spc="-1" dirty="0" smtClean="0">
                <a:solidFill>
                  <a:srgbClr val="376092"/>
                </a:solidFill>
                <a:latin typeface="Comic Sans MS"/>
              </a:rPr>
              <a:t>The files</a:t>
            </a:r>
            <a:endParaRPr lang="en-US" sz="16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23712945"/>
      </p:ext>
    </p:extLst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7" dur="500"/>
                                        <p:tgtEl>
                                          <p:spTgt spid="6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 additive="repl">
                                        <p:cTn id="18" dur="500"/>
                                        <p:tgtEl>
                                          <p:spTgt spid="6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23" dur="500"/>
                                        <p:tgtEl>
                                          <p:spTgt spid="6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extShape 1"/>
          <p:cNvSpPr txBox="1"/>
          <p:nvPr/>
        </p:nvSpPr>
        <p:spPr>
          <a:xfrm>
            <a:off x="457200" y="213840"/>
            <a:ext cx="8400960" cy="8305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ctr" rtl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4800" b="1" strike="noStrike" spc="-1">
                <a:solidFill>
                  <a:srgbClr val="9BBB59"/>
                </a:solidFill>
                <a:latin typeface="Calibri"/>
              </a:rPr>
              <a:t>Chapter objective</a:t>
            </a:r>
            <a:endParaRPr lang="en-US" sz="4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CustomShape 2"/>
          <p:cNvSpPr/>
          <p:nvPr/>
        </p:nvSpPr>
        <p:spPr>
          <a:xfrm>
            <a:off x="8302680" y="171720"/>
            <a:ext cx="1255320" cy="3070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spAutoFit/>
          </a:bodyPr>
          <a:lstStyle/>
          <a:p>
            <a:pPr algn="l" rtl="0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AF430E18-006F-46FB-9544-A47C139D8D1C}" type="slidenum">
              <a:rPr lang="fr-FR" sz="1400" b="1" strike="noStrike" spc="-1">
                <a:solidFill>
                  <a:srgbClr val="003399"/>
                </a:solidFill>
                <a:latin typeface="Trebuchet MS"/>
              </a:rPr>
              <a:t>3</a:t>
            </a:fld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CustomShape 3"/>
          <p:cNvSpPr/>
          <p:nvPr/>
        </p:nvSpPr>
        <p:spPr>
          <a:xfrm>
            <a:off x="928800" y="2077920"/>
            <a:ext cx="7900920" cy="1645708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>
              <a:lnSpc>
                <a:spcPct val="120000"/>
              </a:lnSpc>
              <a:spcBef>
                <a:spcPts val="5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800" b="1" strike="noStrike" spc="-1" dirty="0" err="1">
                <a:solidFill>
                  <a:srgbClr val="000000"/>
                </a:solidFill>
                <a:latin typeface="Trebuchet MS"/>
              </a:rPr>
              <a:t>Learn</a:t>
            </a:r>
            <a:r>
              <a:rPr lang="fr-FR" sz="2800" b="1" strike="noStrike" spc="-1" dirty="0">
                <a:solidFill>
                  <a:srgbClr val="000000"/>
                </a:solidFill>
                <a:latin typeface="Trebuchet MS"/>
              </a:rPr>
              <a:t> </a:t>
            </a:r>
            <a:r>
              <a:rPr lang="fr-FR" sz="2800" b="1" strike="noStrike" spc="-1" dirty="0" smtClean="0">
                <a:solidFill>
                  <a:srgbClr val="000000"/>
                </a:solidFill>
                <a:latin typeface="Trebuchet MS"/>
              </a:rPr>
              <a:t>to </a:t>
            </a:r>
            <a:r>
              <a:rPr lang="fr-FR" sz="2800" b="1" strike="noStrike" spc="-1" dirty="0" err="1" smtClean="0">
                <a:solidFill>
                  <a:srgbClr val="FF0000"/>
                </a:solidFill>
                <a:latin typeface="Trebuchet MS"/>
              </a:rPr>
              <a:t>manipulate</a:t>
            </a:r>
            <a:r>
              <a:rPr lang="fr-FR" sz="2800" b="1" strike="noStrike" spc="-1" dirty="0" smtClean="0">
                <a:solidFill>
                  <a:srgbClr val="FF0000"/>
                </a:solidFill>
                <a:latin typeface="Trebuchet MS"/>
              </a:rPr>
              <a:t>  </a:t>
            </a:r>
            <a:r>
              <a:rPr lang="fr-FR" sz="2800" b="1" strike="noStrike" spc="-1" dirty="0" smtClean="0">
                <a:solidFill>
                  <a:srgbClr val="000000"/>
                </a:solidFill>
                <a:latin typeface="Trebuchet MS"/>
              </a:rPr>
              <a:t>the </a:t>
            </a:r>
            <a:r>
              <a:rPr lang="fr-FR" sz="2800" b="1" strike="noStrike" spc="-1" dirty="0" smtClean="0">
                <a:solidFill>
                  <a:srgbClr val="0066CC"/>
                </a:solidFill>
                <a:latin typeface="Trebuchet MS"/>
              </a:rPr>
              <a:t>files </a:t>
            </a:r>
            <a:r>
              <a:rPr lang="fr-FR" sz="2800" b="1" strike="noStrike" spc="-1" dirty="0" err="1" smtClean="0">
                <a:solidFill>
                  <a:srgbClr val="000000"/>
                </a:solidFill>
                <a:latin typeface="Trebuchet MS"/>
              </a:rPr>
              <a:t>using</a:t>
            </a:r>
            <a:r>
              <a:rPr lang="fr-FR" sz="2800" b="1" strike="noStrike" spc="-1" dirty="0" smtClean="0">
                <a:solidFill>
                  <a:srgbClr val="000000"/>
                </a:solidFill>
                <a:latin typeface="Trebuchet MS"/>
              </a:rPr>
              <a:t> the </a:t>
            </a:r>
            <a:r>
              <a:rPr lang="fr-FR" sz="2800" b="1" strike="noStrike" spc="-1" dirty="0" err="1" smtClean="0">
                <a:solidFill>
                  <a:srgbClr val="006600"/>
                </a:solidFill>
                <a:latin typeface="Trebuchet MS"/>
              </a:rPr>
              <a:t>programming</a:t>
            </a:r>
            <a:r>
              <a:rPr lang="fr-FR" sz="2800" b="1" strike="noStrike" spc="-1" dirty="0" smtClean="0">
                <a:solidFill>
                  <a:srgbClr val="006600"/>
                </a:solidFill>
                <a:latin typeface="Trebuchet MS"/>
              </a:rPr>
              <a:t> </a:t>
            </a:r>
            <a:r>
              <a:rPr lang="fr-FR" sz="2800" b="1" strike="noStrike" spc="-1" dirty="0" err="1" smtClean="0">
                <a:solidFill>
                  <a:srgbClr val="006600"/>
                </a:solidFill>
                <a:latin typeface="Trebuchet MS"/>
              </a:rPr>
              <a:t>lines</a:t>
            </a:r>
            <a:r>
              <a:rPr lang="fr-FR" sz="2800" b="1" strike="noStrike" spc="-1" dirty="0" smtClean="0">
                <a:solidFill>
                  <a:srgbClr val="006600"/>
                </a:solidFill>
                <a:latin typeface="Trebuchet MS"/>
              </a:rPr>
              <a:t> </a:t>
            </a:r>
            <a:r>
              <a:rPr lang="fr-FR" sz="2800" b="1" strike="noStrike" spc="-1" dirty="0" smtClean="0">
                <a:solidFill>
                  <a:srgbClr val="000000"/>
                </a:solidFill>
                <a:latin typeface="Trebuchet MS"/>
              </a:rPr>
              <a:t>(</a:t>
            </a:r>
            <a:r>
              <a:rPr lang="fr-FR" sz="2800" b="1" strike="noStrike" spc="-1" dirty="0" err="1">
                <a:solidFill>
                  <a:srgbClr val="000000"/>
                </a:solidFill>
                <a:latin typeface="Trebuchet MS"/>
              </a:rPr>
              <a:t>practically</a:t>
            </a:r>
            <a:r>
              <a:rPr lang="fr-FR" sz="2800" b="1" strike="noStrike" spc="-1" dirty="0">
                <a:solidFill>
                  <a:srgbClr val="000000"/>
                </a:solidFill>
                <a:latin typeface="Trebuchet MS"/>
              </a:rPr>
              <a:t> by </a:t>
            </a:r>
            <a:r>
              <a:rPr lang="fr-FR" sz="2800" b="1" strike="noStrike" spc="-1" dirty="0" smtClean="0">
                <a:solidFill>
                  <a:srgbClr val="7030A0"/>
                </a:solidFill>
                <a:latin typeface="Trebuchet MS"/>
              </a:rPr>
              <a:t>C++ </a:t>
            </a:r>
            <a:r>
              <a:rPr lang="fr-FR" sz="2800" b="1" strike="noStrike" spc="-1" dirty="0" err="1" smtClean="0">
                <a:solidFill>
                  <a:srgbClr val="000000"/>
                </a:solidFill>
                <a:latin typeface="Trebuchet MS"/>
              </a:rPr>
              <a:t>language</a:t>
            </a:r>
            <a:r>
              <a:rPr lang="fr-FR" sz="2800" b="1" strike="noStrike" spc="-1" dirty="0" smtClean="0">
                <a:solidFill>
                  <a:srgbClr val="000000"/>
                </a:solidFill>
                <a:latin typeface="Trebuchet MS"/>
              </a:rPr>
              <a:t> instructions)</a:t>
            </a:r>
            <a:endParaRPr lang="en-US" sz="2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CustomShape 4"/>
          <p:cNvSpPr/>
          <p:nvPr/>
        </p:nvSpPr>
        <p:spPr>
          <a:xfrm>
            <a:off x="4700856" y="6304320"/>
            <a:ext cx="2895480" cy="3650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noAutofit/>
          </a:bodyPr>
          <a:lstStyle/>
          <a:p>
            <a:pPr algn="ctr" rtl="0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1" strike="noStrike" spc="-1" dirty="0" smtClean="0">
                <a:solidFill>
                  <a:srgbClr val="376092"/>
                </a:solidFill>
                <a:latin typeface="Comic Sans MS"/>
              </a:rPr>
              <a:t>Chapter</a:t>
            </a:r>
            <a:r>
              <a:rPr lang="fr-FR" sz="1600" b="1" strike="noStrike" spc="-1" dirty="0" smtClean="0">
                <a:solidFill>
                  <a:srgbClr val="376092"/>
                </a:solidFill>
                <a:latin typeface="Comic Sans MS"/>
              </a:rPr>
              <a:t> </a:t>
            </a:r>
            <a:r>
              <a:rPr lang="fr-FR" sz="1600" b="1" strike="noStrike" spc="-1" dirty="0">
                <a:solidFill>
                  <a:srgbClr val="376092"/>
                </a:solidFill>
                <a:latin typeface="Comic Sans MS"/>
              </a:rPr>
              <a:t>2: </a:t>
            </a:r>
            <a:r>
              <a:rPr lang="fr-FR" sz="1600" b="1" strike="noStrike" spc="-1" dirty="0" smtClean="0">
                <a:solidFill>
                  <a:srgbClr val="376092"/>
                </a:solidFill>
                <a:latin typeface="Comic Sans MS"/>
              </a:rPr>
              <a:t>The files</a:t>
            </a:r>
            <a:endParaRPr lang="en-US" sz="16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59677056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" name="TextShape 1"/>
          <p:cNvSpPr txBox="1"/>
          <p:nvPr/>
        </p:nvSpPr>
        <p:spPr>
          <a:xfrm>
            <a:off x="457200" y="213840"/>
            <a:ext cx="8400960" cy="8305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ctr" rtl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4800" b="1" strike="noStrike" spc="-1">
                <a:solidFill>
                  <a:srgbClr val="9BBB59"/>
                </a:solidFill>
                <a:latin typeface="Calibri"/>
              </a:rPr>
              <a:t>2. Files</a:t>
            </a:r>
            <a:endParaRPr lang="en-US" sz="4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9" name="CustomShape 2"/>
          <p:cNvSpPr/>
          <p:nvPr/>
        </p:nvSpPr>
        <p:spPr>
          <a:xfrm>
            <a:off x="8302680" y="171720"/>
            <a:ext cx="1255320" cy="3070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spAutoFit/>
          </a:bodyPr>
          <a:lstStyle/>
          <a:p>
            <a:pPr algn="l" rtl="0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C324C56F-401C-4327-8915-525E0F13570D}" type="slidenum">
              <a:rPr lang="fr-FR" sz="1400" b="1" strike="noStrike" spc="-1">
                <a:solidFill>
                  <a:srgbClr val="003399"/>
                </a:solidFill>
                <a:latin typeface="Trebuchet MS"/>
              </a:rPr>
              <a:t>30</a:t>
            </a:fld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1" name="CustomShape 3"/>
          <p:cNvSpPr/>
          <p:nvPr/>
        </p:nvSpPr>
        <p:spPr>
          <a:xfrm>
            <a:off x="500040" y="929880"/>
            <a:ext cx="8400960" cy="4597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spAutoFit/>
          </a:bodyPr>
          <a:lstStyle/>
          <a:p>
            <a:pPr algn="l" rtl="0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400" b="0" strike="noStrike" spc="-1">
                <a:solidFill>
                  <a:srgbClr val="006600"/>
                </a:solidFill>
                <a:latin typeface="Trebuchet MS"/>
              </a:rPr>
              <a:t>2.5 Application example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3" name="CustomShape 4"/>
          <p:cNvSpPr/>
          <p:nvPr/>
        </p:nvSpPr>
        <p:spPr>
          <a:xfrm>
            <a:off x="500040" y="1643040"/>
            <a:ext cx="8643960" cy="41356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l" rtl="0">
              <a:lnSpc>
                <a:spcPct val="120000"/>
              </a:lnSpc>
              <a:spcBef>
                <a:spcPts val="5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400" b="1" strike="noStrike" spc="-1" dirty="0">
                <a:solidFill>
                  <a:srgbClr val="000000"/>
                </a:solidFill>
                <a:latin typeface="Trebuchet MS"/>
              </a:rPr>
              <a:t> </a:t>
            </a:r>
            <a:r>
              <a:rPr lang="en-US" sz="2400" b="1" strike="noStrike" spc="-1" dirty="0" smtClean="0">
                <a:solidFill>
                  <a:srgbClr val="000000"/>
                </a:solidFill>
                <a:latin typeface="Trebuchet MS"/>
              </a:rPr>
              <a:t>Write an algorithm that displays all the values ​​contained in an </a:t>
            </a:r>
            <a:r>
              <a:rPr lang="en-US" sz="2400" b="1" strike="noStrike" spc="-1" dirty="0" smtClean="0">
                <a:solidFill>
                  <a:srgbClr val="0066CC"/>
                </a:solidFill>
                <a:latin typeface="Trebuchet MS"/>
              </a:rPr>
              <a:t>integer file </a:t>
            </a:r>
            <a:r>
              <a:rPr lang="en-US" sz="2400" b="1" strike="noStrike" spc="-1" dirty="0" smtClean="0">
                <a:solidFill>
                  <a:srgbClr val="FF0000"/>
                </a:solidFill>
                <a:latin typeface="Trebuchet MS"/>
              </a:rPr>
              <a:t>F</a:t>
            </a:r>
            <a:r>
              <a:rPr lang="fr-FR" sz="2400" b="1" strike="noStrike" spc="-1" dirty="0" smtClean="0">
                <a:solidFill>
                  <a:srgbClr val="000000"/>
                </a:solidFill>
                <a:latin typeface="Trebuchet MS"/>
              </a:rPr>
              <a:t>.</a:t>
            </a:r>
            <a:endParaRPr lang="en-US" sz="2400" b="0" strike="noStrike" spc="-1" dirty="0">
              <a:solidFill>
                <a:srgbClr val="000000"/>
              </a:solidFill>
              <a:latin typeface="Arial"/>
            </a:endParaRPr>
          </a:p>
          <a:p>
            <a:pPr marL="457200" lvl="1" indent="187200" algn="l" rtl="0">
              <a:lnSpc>
                <a:spcPct val="150000"/>
              </a:lnSpc>
              <a:spcBef>
                <a:spcPts val="5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1" u="sng" strike="noStrike" spc="-1" dirty="0" smtClean="0">
                <a:solidFill>
                  <a:srgbClr val="FF0000"/>
                </a:solidFill>
                <a:uFillTx/>
                <a:latin typeface="Trebuchet MS"/>
                <a:ea typeface="Arial"/>
              </a:rPr>
              <a:t>Steps to follow</a:t>
            </a:r>
            <a:r>
              <a:rPr lang="fr-FR" sz="2400" b="1" u="sng" strike="noStrike" spc="-1" dirty="0" smtClean="0">
                <a:solidFill>
                  <a:srgbClr val="FF0000"/>
                </a:solidFill>
                <a:uFillTx/>
                <a:latin typeface="Trebuchet MS"/>
                <a:ea typeface="Arial"/>
              </a:rPr>
              <a:t>:</a:t>
            </a:r>
            <a:endParaRPr lang="en-US" sz="2400" b="0" strike="noStrike" spc="-1" dirty="0">
              <a:solidFill>
                <a:srgbClr val="000000"/>
              </a:solidFill>
              <a:latin typeface="Arial"/>
            </a:endParaRPr>
          </a:p>
          <a:p>
            <a:pPr marL="914400" lvl="2" indent="187200" algn="l" rtl="0">
              <a:lnSpc>
                <a:spcPct val="150000"/>
              </a:lnSpc>
              <a:spcBef>
                <a:spcPts val="598"/>
              </a:spcBef>
              <a:buClr>
                <a:srgbClr val="CC3300"/>
              </a:buClr>
              <a:buFont typeface="Wingdings" charset="2"/>
              <a:buChar char=""/>
              <a:tabLst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1" strike="noStrike" spc="-1" dirty="0" smtClean="0">
                <a:solidFill>
                  <a:srgbClr val="CC3300"/>
                </a:solidFill>
                <a:latin typeface="Trebuchet MS"/>
                <a:ea typeface="Arial"/>
              </a:rPr>
              <a:t>File assignment</a:t>
            </a:r>
            <a:endParaRPr lang="en-US" sz="2400" b="0" strike="noStrike" spc="-1" dirty="0" smtClean="0">
              <a:solidFill>
                <a:srgbClr val="000000"/>
              </a:solidFill>
              <a:latin typeface="Arial"/>
            </a:endParaRPr>
          </a:p>
          <a:p>
            <a:pPr marL="914400" lvl="2" indent="187200" algn="l" rtl="0">
              <a:lnSpc>
                <a:spcPct val="150000"/>
              </a:lnSpc>
              <a:spcBef>
                <a:spcPts val="598"/>
              </a:spcBef>
              <a:buClr>
                <a:srgbClr val="CC3300"/>
              </a:buClr>
              <a:buFont typeface="Wingdings" charset="2"/>
              <a:buChar char=""/>
              <a:tabLst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1" strike="noStrike" spc="-1" dirty="0" smtClean="0">
                <a:solidFill>
                  <a:srgbClr val="CC3300"/>
                </a:solidFill>
                <a:latin typeface="Trebuchet MS"/>
                <a:ea typeface="Arial"/>
              </a:rPr>
              <a:t>File opening (read, write, add)</a:t>
            </a:r>
            <a:endParaRPr lang="en-US" sz="2400" b="0" strike="noStrike" spc="-1" dirty="0" smtClean="0">
              <a:solidFill>
                <a:srgbClr val="000000"/>
              </a:solidFill>
              <a:latin typeface="Arial"/>
            </a:endParaRPr>
          </a:p>
          <a:p>
            <a:pPr marL="914400" lvl="2" indent="187200" algn="l" rtl="0">
              <a:lnSpc>
                <a:spcPct val="150000"/>
              </a:lnSpc>
              <a:spcBef>
                <a:spcPts val="598"/>
              </a:spcBef>
              <a:buClr>
                <a:srgbClr val="CC3300"/>
              </a:buClr>
              <a:buFont typeface="Wingdings" charset="2"/>
              <a:buChar char=""/>
              <a:tabLst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400" b="1" strike="noStrike" spc="-1" dirty="0" err="1" smtClean="0">
                <a:solidFill>
                  <a:srgbClr val="CC3300"/>
                </a:solidFill>
                <a:latin typeface="Trebuchet MS"/>
                <a:ea typeface="Arial"/>
              </a:rPr>
              <a:t>Make</a:t>
            </a:r>
            <a:r>
              <a:rPr lang="fr-FR" sz="2400" b="1" strike="noStrike" spc="-1" dirty="0" smtClean="0">
                <a:solidFill>
                  <a:srgbClr val="CC3300"/>
                </a:solidFill>
                <a:latin typeface="Trebuchet MS"/>
                <a:ea typeface="Arial"/>
              </a:rPr>
              <a:t> </a:t>
            </a:r>
            <a:r>
              <a:rPr lang="fr-FR" sz="2400" b="1" strike="noStrike" spc="-1" dirty="0">
                <a:solidFill>
                  <a:srgbClr val="CC3300"/>
                </a:solidFill>
                <a:latin typeface="Trebuchet MS"/>
                <a:ea typeface="Arial"/>
              </a:rPr>
              <a:t>the goal</a:t>
            </a:r>
            <a:endParaRPr lang="en-US" sz="2400" b="0" strike="noStrike" spc="-1" dirty="0">
              <a:solidFill>
                <a:srgbClr val="000000"/>
              </a:solidFill>
              <a:latin typeface="Arial"/>
            </a:endParaRPr>
          </a:p>
          <a:p>
            <a:pPr marL="914400" lvl="2" indent="187200" algn="l" rtl="0">
              <a:lnSpc>
                <a:spcPct val="150000"/>
              </a:lnSpc>
              <a:spcBef>
                <a:spcPts val="598"/>
              </a:spcBef>
              <a:buClr>
                <a:srgbClr val="CC3300"/>
              </a:buClr>
              <a:buFont typeface="Wingdings" charset="2"/>
              <a:buChar char=""/>
              <a:tabLst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1" strike="noStrike" spc="-1" dirty="0" smtClean="0">
                <a:solidFill>
                  <a:srgbClr val="CC3300"/>
                </a:solidFill>
                <a:latin typeface="Trebuchet MS"/>
                <a:ea typeface="Arial"/>
              </a:rPr>
              <a:t>Closing file</a:t>
            </a:r>
            <a:endParaRPr lang="en-US" sz="2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4" name="CustomShape 5"/>
          <p:cNvSpPr/>
          <p:nvPr/>
        </p:nvSpPr>
        <p:spPr>
          <a:xfrm>
            <a:off x="15552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95" name="CustomShape 6"/>
          <p:cNvSpPr/>
          <p:nvPr/>
        </p:nvSpPr>
        <p:spPr>
          <a:xfrm>
            <a:off x="15552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96" name="CustomShape 7"/>
          <p:cNvSpPr/>
          <p:nvPr/>
        </p:nvSpPr>
        <p:spPr>
          <a:xfrm>
            <a:off x="15552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97" name="CustomShape 8"/>
          <p:cNvSpPr/>
          <p:nvPr/>
        </p:nvSpPr>
        <p:spPr>
          <a:xfrm>
            <a:off x="15552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98" name="CustomShape 9"/>
          <p:cNvSpPr/>
          <p:nvPr/>
        </p:nvSpPr>
        <p:spPr>
          <a:xfrm>
            <a:off x="15552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99" name="CustomShape 10"/>
          <p:cNvSpPr/>
          <p:nvPr/>
        </p:nvSpPr>
        <p:spPr>
          <a:xfrm>
            <a:off x="15552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00" name="CustomShape 11"/>
          <p:cNvSpPr/>
          <p:nvPr/>
        </p:nvSpPr>
        <p:spPr>
          <a:xfrm>
            <a:off x="15552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01" name="CustomShape 12"/>
          <p:cNvSpPr/>
          <p:nvPr/>
        </p:nvSpPr>
        <p:spPr>
          <a:xfrm>
            <a:off x="15552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02" name="CustomShape 13"/>
          <p:cNvSpPr/>
          <p:nvPr/>
        </p:nvSpPr>
        <p:spPr>
          <a:xfrm>
            <a:off x="15552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03" name="CustomShape 14"/>
          <p:cNvSpPr/>
          <p:nvPr/>
        </p:nvSpPr>
        <p:spPr>
          <a:xfrm>
            <a:off x="15552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04" name="CustomShape 15"/>
          <p:cNvSpPr/>
          <p:nvPr/>
        </p:nvSpPr>
        <p:spPr>
          <a:xfrm>
            <a:off x="15552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05" name="CustomShape 16"/>
          <p:cNvSpPr/>
          <p:nvPr/>
        </p:nvSpPr>
        <p:spPr>
          <a:xfrm>
            <a:off x="15552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06" name="CustomShape 17"/>
          <p:cNvSpPr/>
          <p:nvPr/>
        </p:nvSpPr>
        <p:spPr>
          <a:xfrm>
            <a:off x="15552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07" name="CustomShape 18"/>
          <p:cNvSpPr/>
          <p:nvPr/>
        </p:nvSpPr>
        <p:spPr>
          <a:xfrm>
            <a:off x="15552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08" name="CustomShape 19"/>
          <p:cNvSpPr/>
          <p:nvPr/>
        </p:nvSpPr>
        <p:spPr>
          <a:xfrm>
            <a:off x="15552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09" name="CustomShape 20"/>
          <p:cNvSpPr/>
          <p:nvPr/>
        </p:nvSpPr>
        <p:spPr>
          <a:xfrm>
            <a:off x="15552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" name="CustomShape 4"/>
          <p:cNvSpPr/>
          <p:nvPr/>
        </p:nvSpPr>
        <p:spPr>
          <a:xfrm>
            <a:off x="4700856" y="6309320"/>
            <a:ext cx="2895480" cy="3650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noAutofit/>
          </a:bodyPr>
          <a:lstStyle/>
          <a:p>
            <a:pPr algn="ctr" rtl="0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1" strike="noStrike" spc="-1" dirty="0" smtClean="0">
                <a:solidFill>
                  <a:srgbClr val="376092"/>
                </a:solidFill>
                <a:latin typeface="Comic Sans MS"/>
              </a:rPr>
              <a:t>Chapter</a:t>
            </a:r>
            <a:r>
              <a:rPr lang="fr-FR" sz="1600" b="1" strike="noStrike" spc="-1" dirty="0" smtClean="0">
                <a:solidFill>
                  <a:srgbClr val="376092"/>
                </a:solidFill>
                <a:latin typeface="Comic Sans MS"/>
              </a:rPr>
              <a:t> </a:t>
            </a:r>
            <a:r>
              <a:rPr lang="fr-FR" sz="1600" b="1" strike="noStrike" spc="-1" dirty="0">
                <a:solidFill>
                  <a:srgbClr val="376092"/>
                </a:solidFill>
                <a:latin typeface="Comic Sans MS"/>
              </a:rPr>
              <a:t>2: </a:t>
            </a:r>
            <a:r>
              <a:rPr lang="fr-FR" sz="1600" b="1" strike="noStrike" spc="-1" dirty="0" smtClean="0">
                <a:solidFill>
                  <a:srgbClr val="376092"/>
                </a:solidFill>
                <a:latin typeface="Comic Sans MS"/>
              </a:rPr>
              <a:t>The files</a:t>
            </a:r>
            <a:endParaRPr lang="en-US" sz="16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53477912"/>
      </p:ext>
    </p:extLst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 additive="repl">
                                        <p:cTn id="7" dur="500"/>
                                        <p:tgtEl>
                                          <p:spTgt spid="6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12" dur="500"/>
                                        <p:tgtEl>
                                          <p:spTgt spid="6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17" dur="500"/>
                                        <p:tgtEl>
                                          <p:spTgt spid="6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22" dur="500"/>
                                        <p:tgtEl>
                                          <p:spTgt spid="6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27" dur="500"/>
                                        <p:tgtEl>
                                          <p:spTgt spid="6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32" dur="500"/>
                                        <p:tgtEl>
                                          <p:spTgt spid="6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" name="TextShape 1"/>
          <p:cNvSpPr txBox="1"/>
          <p:nvPr/>
        </p:nvSpPr>
        <p:spPr>
          <a:xfrm>
            <a:off x="457200" y="213840"/>
            <a:ext cx="8400960" cy="8305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ctr" rtl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4800" b="1" strike="noStrike" spc="-1">
                <a:solidFill>
                  <a:srgbClr val="9BBB59"/>
                </a:solidFill>
                <a:latin typeface="Calibri"/>
              </a:rPr>
              <a:t>2. Files</a:t>
            </a:r>
            <a:endParaRPr lang="en-US" sz="4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2" name="CustomShape 2"/>
          <p:cNvSpPr/>
          <p:nvPr/>
        </p:nvSpPr>
        <p:spPr>
          <a:xfrm>
            <a:off x="8302680" y="171720"/>
            <a:ext cx="1255320" cy="3070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spAutoFit/>
          </a:bodyPr>
          <a:lstStyle/>
          <a:p>
            <a:pPr algn="l" rtl="0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444D567D-2C7E-4233-B97A-DE6E35D7AC91}" type="slidenum">
              <a:rPr lang="fr-FR" sz="1400" b="1" strike="noStrike" spc="-1">
                <a:solidFill>
                  <a:srgbClr val="003399"/>
                </a:solidFill>
                <a:latin typeface="Trebuchet MS"/>
              </a:rPr>
              <a:t>31</a:t>
            </a:fld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4" name="CustomShape 3"/>
          <p:cNvSpPr/>
          <p:nvPr/>
        </p:nvSpPr>
        <p:spPr>
          <a:xfrm>
            <a:off x="500040" y="929880"/>
            <a:ext cx="8400960" cy="4597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spAutoFit/>
          </a:bodyPr>
          <a:lstStyle/>
          <a:p>
            <a:pPr algn="l" rtl="0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400" b="0" strike="noStrike" spc="-1">
                <a:solidFill>
                  <a:srgbClr val="006600"/>
                </a:solidFill>
                <a:latin typeface="Trebuchet MS"/>
              </a:rPr>
              <a:t>2.5 Application example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6" name="CustomShape 4"/>
          <p:cNvSpPr/>
          <p:nvPr/>
        </p:nvSpPr>
        <p:spPr>
          <a:xfrm>
            <a:off x="1643040" y="1630440"/>
            <a:ext cx="5072040" cy="3658567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l" rtl="0">
              <a:lnSpc>
                <a:spcPct val="120000"/>
              </a:lnSpc>
              <a:spcBef>
                <a:spcPts val="5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400" b="1" u="sng" strike="noStrike" spc="-1" dirty="0">
                <a:solidFill>
                  <a:srgbClr val="FF0000"/>
                </a:solidFill>
                <a:uFillTx/>
                <a:latin typeface="Trebuchet MS"/>
              </a:rPr>
              <a:t>Solution :</a:t>
            </a:r>
            <a:endParaRPr lang="en-US" sz="2400" b="0" strike="noStrike" spc="-1" dirty="0">
              <a:solidFill>
                <a:srgbClr val="000000"/>
              </a:solidFill>
              <a:latin typeface="Arial"/>
            </a:endParaRPr>
          </a:p>
          <a:p>
            <a:pPr marL="457200" lvl="1" indent="187200" algn="l" rtl="0">
              <a:lnSpc>
                <a:spcPct val="120000"/>
              </a:lnSpc>
              <a:spcBef>
                <a:spcPts val="5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400" b="0" strike="noStrike" spc="-1" dirty="0" err="1" smtClean="0">
                <a:solidFill>
                  <a:srgbClr val="000000"/>
                </a:solidFill>
                <a:latin typeface="Trebuchet MS"/>
                <a:ea typeface="Arial"/>
              </a:rPr>
              <a:t>Algorithm</a:t>
            </a:r>
            <a:r>
              <a:rPr lang="fr-FR" sz="2400" b="0" strike="noStrike" spc="-1" dirty="0" smtClean="0">
                <a:solidFill>
                  <a:srgbClr val="000000"/>
                </a:solidFill>
                <a:latin typeface="Trebuchet MS"/>
                <a:ea typeface="Arial"/>
              </a:rPr>
              <a:t> </a:t>
            </a:r>
            <a:r>
              <a:rPr lang="fr-FR" sz="2400" b="0" strike="noStrike" spc="-1" dirty="0" err="1" smtClean="0">
                <a:solidFill>
                  <a:srgbClr val="000000"/>
                </a:solidFill>
                <a:latin typeface="Trebuchet MS"/>
                <a:ea typeface="Arial"/>
              </a:rPr>
              <a:t>file_manipulate</a:t>
            </a:r>
            <a:endParaRPr lang="en-US" sz="2400" b="0" strike="noStrike" spc="-1" dirty="0">
              <a:solidFill>
                <a:srgbClr val="000000"/>
              </a:solidFill>
              <a:latin typeface="Arial"/>
            </a:endParaRPr>
          </a:p>
          <a:p>
            <a:pPr marL="457200" lvl="1" indent="187200" algn="l" rtl="0">
              <a:lnSpc>
                <a:spcPct val="120000"/>
              </a:lnSpc>
              <a:spcBef>
                <a:spcPts val="5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400" b="0" strike="noStrike" spc="-1" dirty="0">
                <a:solidFill>
                  <a:srgbClr val="4F81BD"/>
                </a:solidFill>
                <a:latin typeface="Trebuchet MS"/>
                <a:ea typeface="Arial"/>
              </a:rPr>
              <a:t>p</a:t>
            </a:r>
            <a:r>
              <a:rPr lang="fr-FR" sz="2400" b="0" strike="noStrike" spc="-1" dirty="0">
                <a:solidFill>
                  <a:srgbClr val="000000"/>
                </a:solidFill>
                <a:latin typeface="Trebuchet MS"/>
                <a:ea typeface="Arial"/>
              </a:rPr>
              <a:t>: </a:t>
            </a:r>
            <a:r>
              <a:rPr lang="fr-FR" sz="2400" b="0" strike="noStrike" spc="-1" dirty="0" err="1" smtClean="0">
                <a:solidFill>
                  <a:srgbClr val="000000"/>
                </a:solidFill>
                <a:latin typeface="Trebuchet MS"/>
                <a:ea typeface="Arial"/>
              </a:rPr>
              <a:t>integer</a:t>
            </a:r>
            <a:r>
              <a:rPr lang="fr-FR" sz="2400" b="0" strike="noStrike" spc="-1" dirty="0" smtClean="0">
                <a:solidFill>
                  <a:srgbClr val="000000"/>
                </a:solidFill>
                <a:latin typeface="Trebuchet MS"/>
                <a:ea typeface="Arial"/>
              </a:rPr>
              <a:t>;</a:t>
            </a:r>
            <a:endParaRPr lang="en-US" sz="2400" b="0" strike="noStrike" spc="-1" dirty="0">
              <a:solidFill>
                <a:srgbClr val="000000"/>
              </a:solidFill>
              <a:latin typeface="Arial"/>
            </a:endParaRPr>
          </a:p>
          <a:p>
            <a:pPr lvl="1" indent="187200">
              <a:lnSpc>
                <a:spcPct val="120000"/>
              </a:lnSpc>
              <a:spcBef>
                <a:spcPts val="5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400" b="0" strike="noStrike" spc="-1" dirty="0">
                <a:solidFill>
                  <a:srgbClr val="000000"/>
                </a:solidFill>
                <a:latin typeface="Trebuchet MS"/>
                <a:ea typeface="Arial"/>
              </a:rPr>
              <a:t> </a:t>
            </a:r>
            <a:r>
              <a:rPr lang="fr-FR" sz="2400" b="0" strike="noStrike" spc="-1" dirty="0">
                <a:solidFill>
                  <a:srgbClr val="FF0000"/>
                </a:solidFill>
                <a:latin typeface="Trebuchet MS"/>
                <a:ea typeface="Arial"/>
              </a:rPr>
              <a:t>f</a:t>
            </a:r>
            <a:r>
              <a:rPr lang="fr-FR" sz="2400" b="0" strike="noStrike" spc="-1" dirty="0">
                <a:solidFill>
                  <a:srgbClr val="000000"/>
                </a:solidFill>
                <a:latin typeface="Trebuchet MS"/>
                <a:ea typeface="Arial"/>
              </a:rPr>
              <a:t>: </a:t>
            </a:r>
            <a:r>
              <a:rPr lang="fr-FR" sz="2400" spc="-1" dirty="0">
                <a:solidFill>
                  <a:srgbClr val="000000"/>
                </a:solidFill>
                <a:latin typeface="Trebuchet MS"/>
                <a:ea typeface="Arial"/>
              </a:rPr>
              <a:t>file </a:t>
            </a:r>
            <a:r>
              <a:rPr lang="fr-FR" sz="2400" spc="-1" dirty="0" smtClean="0">
                <a:solidFill>
                  <a:srgbClr val="000000"/>
                </a:solidFill>
                <a:latin typeface="Trebuchet MS"/>
                <a:ea typeface="Arial"/>
              </a:rPr>
              <a:t>of </a:t>
            </a:r>
            <a:r>
              <a:rPr lang="fr-FR" sz="2400" spc="-1" dirty="0" err="1" smtClean="0">
                <a:solidFill>
                  <a:srgbClr val="000000"/>
                </a:solidFill>
                <a:latin typeface="Trebuchet MS"/>
                <a:ea typeface="Arial"/>
              </a:rPr>
              <a:t>integer</a:t>
            </a:r>
            <a:r>
              <a:rPr lang="fr-FR" sz="2400" b="0" strike="noStrike" spc="-1" dirty="0" smtClean="0">
                <a:solidFill>
                  <a:srgbClr val="000000"/>
                </a:solidFill>
                <a:latin typeface="Trebuchet MS"/>
                <a:ea typeface="Arial"/>
              </a:rPr>
              <a:t>;</a:t>
            </a:r>
            <a:endParaRPr lang="en-US" sz="2400" b="0" strike="noStrike" spc="-1" dirty="0">
              <a:solidFill>
                <a:srgbClr val="000000"/>
              </a:solidFill>
              <a:latin typeface="Arial"/>
            </a:endParaRPr>
          </a:p>
          <a:p>
            <a:pPr marL="457200" lvl="1" indent="187200" algn="l" rtl="0">
              <a:lnSpc>
                <a:spcPct val="120000"/>
              </a:lnSpc>
              <a:spcBef>
                <a:spcPts val="5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400" b="0" strike="noStrike" spc="-1" dirty="0" smtClean="0">
                <a:solidFill>
                  <a:srgbClr val="000000"/>
                </a:solidFill>
                <a:latin typeface="Trebuchet MS"/>
                <a:ea typeface="Arial"/>
              </a:rPr>
              <a:t>Begin</a:t>
            </a:r>
            <a:endParaRPr lang="en-US" sz="2400" b="0" strike="noStrike" spc="-1" dirty="0">
              <a:solidFill>
                <a:srgbClr val="000000"/>
              </a:solidFill>
              <a:latin typeface="Arial"/>
            </a:endParaRPr>
          </a:p>
          <a:p>
            <a:pPr marL="457200" lvl="1" indent="187200" algn="l" rtl="0">
              <a:lnSpc>
                <a:spcPct val="120000"/>
              </a:lnSpc>
              <a:spcBef>
                <a:spcPts val="5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400" b="0" strike="noStrike" spc="-1" dirty="0" err="1" smtClean="0">
                <a:solidFill>
                  <a:srgbClr val="CC3300"/>
                </a:solidFill>
                <a:latin typeface="Trebuchet MS"/>
                <a:ea typeface="Arial"/>
              </a:rPr>
              <a:t>Assign</a:t>
            </a:r>
            <a:r>
              <a:rPr lang="fr-FR" sz="2400" b="0" strike="noStrike" spc="-1" dirty="0" smtClean="0">
                <a:solidFill>
                  <a:srgbClr val="CC3300"/>
                </a:solidFill>
                <a:latin typeface="Trebuchet MS"/>
                <a:ea typeface="Arial"/>
              </a:rPr>
              <a:t> </a:t>
            </a:r>
            <a:r>
              <a:rPr lang="fr-FR" sz="2400" b="0" strike="noStrike" spc="-1" dirty="0" smtClean="0">
                <a:solidFill>
                  <a:srgbClr val="000000"/>
                </a:solidFill>
                <a:latin typeface="Trebuchet MS"/>
                <a:ea typeface="Arial"/>
              </a:rPr>
              <a:t>(</a:t>
            </a:r>
            <a:r>
              <a:rPr lang="fr-FR" sz="2400" b="0" strike="noStrike" spc="-1" dirty="0">
                <a:solidFill>
                  <a:srgbClr val="FF0000"/>
                </a:solidFill>
                <a:latin typeface="Trebuchet MS"/>
                <a:ea typeface="Arial"/>
              </a:rPr>
              <a:t>f</a:t>
            </a:r>
            <a:r>
              <a:rPr lang="fr-FR" sz="2400" b="0" strike="noStrike" spc="-1" dirty="0">
                <a:solidFill>
                  <a:srgbClr val="000000"/>
                </a:solidFill>
                <a:latin typeface="Trebuchet MS"/>
                <a:ea typeface="Arial"/>
              </a:rPr>
              <a:t>, '</a:t>
            </a:r>
            <a:r>
              <a:rPr lang="fr-FR" sz="2400" b="0" strike="noStrike" spc="-1" dirty="0">
                <a:solidFill>
                  <a:srgbClr val="7030A0"/>
                </a:solidFill>
                <a:latin typeface="Trebuchet MS"/>
                <a:ea typeface="Arial"/>
              </a:rPr>
              <a:t>c:\integers.txt</a:t>
            </a:r>
            <a:r>
              <a:rPr lang="fr-FR" sz="2400" b="0" strike="noStrike" spc="-1" dirty="0">
                <a:solidFill>
                  <a:srgbClr val="000000"/>
                </a:solidFill>
                <a:latin typeface="Trebuchet MS"/>
                <a:ea typeface="Arial"/>
              </a:rPr>
              <a:t>');</a:t>
            </a:r>
            <a:endParaRPr lang="en-US" sz="2400" b="0" strike="noStrike" spc="-1" dirty="0">
              <a:solidFill>
                <a:srgbClr val="000000"/>
              </a:solidFill>
              <a:latin typeface="Arial"/>
            </a:endParaRPr>
          </a:p>
          <a:p>
            <a:pPr marL="457200" lvl="1" indent="187200" algn="l" rtl="0">
              <a:lnSpc>
                <a:spcPct val="120000"/>
              </a:lnSpc>
              <a:spcBef>
                <a:spcPts val="5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400" b="0" strike="noStrike" spc="-1" dirty="0">
                <a:solidFill>
                  <a:srgbClr val="CC3300"/>
                </a:solidFill>
                <a:latin typeface="Trebuchet MS"/>
                <a:ea typeface="Arial"/>
              </a:rPr>
              <a:t>Open</a:t>
            </a:r>
            <a:r>
              <a:rPr lang="fr-FR" sz="2400" b="0" strike="noStrike" spc="-1" dirty="0">
                <a:solidFill>
                  <a:srgbClr val="000000"/>
                </a:solidFill>
                <a:latin typeface="Trebuchet MS"/>
                <a:ea typeface="Arial"/>
              </a:rPr>
              <a:t>(</a:t>
            </a:r>
            <a:r>
              <a:rPr lang="fr-FR" sz="2400" b="0" strike="noStrike" spc="-1" dirty="0">
                <a:solidFill>
                  <a:srgbClr val="FF0000"/>
                </a:solidFill>
                <a:latin typeface="Trebuchet MS"/>
                <a:ea typeface="Arial"/>
              </a:rPr>
              <a:t>f</a:t>
            </a:r>
            <a:r>
              <a:rPr lang="fr-FR" sz="2400" b="0" strike="noStrike" spc="-1" dirty="0">
                <a:solidFill>
                  <a:srgbClr val="000000"/>
                </a:solidFill>
                <a:latin typeface="Trebuchet MS"/>
                <a:ea typeface="Arial"/>
              </a:rPr>
              <a:t>) ;</a:t>
            </a:r>
            <a:endParaRPr lang="en-US" sz="2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7" name="CustomShape 5"/>
          <p:cNvSpPr/>
          <p:nvPr/>
        </p:nvSpPr>
        <p:spPr>
          <a:xfrm>
            <a:off x="15552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18" name="CustomShape 6"/>
          <p:cNvSpPr/>
          <p:nvPr/>
        </p:nvSpPr>
        <p:spPr>
          <a:xfrm>
            <a:off x="15552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19" name="CustomShape 7"/>
          <p:cNvSpPr/>
          <p:nvPr/>
        </p:nvSpPr>
        <p:spPr>
          <a:xfrm>
            <a:off x="15552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20" name="CustomShape 8"/>
          <p:cNvSpPr/>
          <p:nvPr/>
        </p:nvSpPr>
        <p:spPr>
          <a:xfrm>
            <a:off x="15552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21" name="CustomShape 9"/>
          <p:cNvSpPr/>
          <p:nvPr/>
        </p:nvSpPr>
        <p:spPr>
          <a:xfrm>
            <a:off x="15552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22" name="CustomShape 10"/>
          <p:cNvSpPr/>
          <p:nvPr/>
        </p:nvSpPr>
        <p:spPr>
          <a:xfrm>
            <a:off x="15552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23" name="CustomShape 11"/>
          <p:cNvSpPr/>
          <p:nvPr/>
        </p:nvSpPr>
        <p:spPr>
          <a:xfrm>
            <a:off x="15552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24" name="CustomShape 12"/>
          <p:cNvSpPr/>
          <p:nvPr/>
        </p:nvSpPr>
        <p:spPr>
          <a:xfrm>
            <a:off x="15552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25" name="CustomShape 13"/>
          <p:cNvSpPr/>
          <p:nvPr/>
        </p:nvSpPr>
        <p:spPr>
          <a:xfrm>
            <a:off x="15552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26" name="CustomShape 14"/>
          <p:cNvSpPr/>
          <p:nvPr/>
        </p:nvSpPr>
        <p:spPr>
          <a:xfrm>
            <a:off x="15552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27" name="CustomShape 15"/>
          <p:cNvSpPr/>
          <p:nvPr/>
        </p:nvSpPr>
        <p:spPr>
          <a:xfrm>
            <a:off x="15552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28" name="CustomShape 16"/>
          <p:cNvSpPr/>
          <p:nvPr/>
        </p:nvSpPr>
        <p:spPr>
          <a:xfrm>
            <a:off x="15552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29" name="CustomShape 17"/>
          <p:cNvSpPr/>
          <p:nvPr/>
        </p:nvSpPr>
        <p:spPr>
          <a:xfrm>
            <a:off x="15552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30" name="CustomShape 18"/>
          <p:cNvSpPr/>
          <p:nvPr/>
        </p:nvSpPr>
        <p:spPr>
          <a:xfrm>
            <a:off x="15552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31" name="CustomShape 19"/>
          <p:cNvSpPr/>
          <p:nvPr/>
        </p:nvSpPr>
        <p:spPr>
          <a:xfrm>
            <a:off x="15552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32" name="CustomShape 20"/>
          <p:cNvSpPr/>
          <p:nvPr/>
        </p:nvSpPr>
        <p:spPr>
          <a:xfrm>
            <a:off x="15552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" name="CustomShape 4"/>
          <p:cNvSpPr/>
          <p:nvPr/>
        </p:nvSpPr>
        <p:spPr>
          <a:xfrm>
            <a:off x="4700856" y="6309320"/>
            <a:ext cx="2895480" cy="3650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noAutofit/>
          </a:bodyPr>
          <a:lstStyle/>
          <a:p>
            <a:pPr algn="ctr" rtl="0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1" strike="noStrike" spc="-1" dirty="0" smtClean="0">
                <a:solidFill>
                  <a:srgbClr val="376092"/>
                </a:solidFill>
                <a:latin typeface="Comic Sans MS"/>
              </a:rPr>
              <a:t>Chapter</a:t>
            </a:r>
            <a:r>
              <a:rPr lang="fr-FR" sz="1600" b="1" strike="noStrike" spc="-1" dirty="0" smtClean="0">
                <a:solidFill>
                  <a:srgbClr val="376092"/>
                </a:solidFill>
                <a:latin typeface="Comic Sans MS"/>
              </a:rPr>
              <a:t> </a:t>
            </a:r>
            <a:r>
              <a:rPr lang="fr-FR" sz="1600" b="1" strike="noStrike" spc="-1" dirty="0">
                <a:solidFill>
                  <a:srgbClr val="376092"/>
                </a:solidFill>
                <a:latin typeface="Comic Sans MS"/>
              </a:rPr>
              <a:t>2: </a:t>
            </a:r>
            <a:r>
              <a:rPr lang="fr-FR" sz="1600" b="1" strike="noStrike" spc="-1" dirty="0" smtClean="0">
                <a:solidFill>
                  <a:srgbClr val="376092"/>
                </a:solidFill>
                <a:latin typeface="Comic Sans MS"/>
              </a:rPr>
              <a:t>The files</a:t>
            </a:r>
            <a:endParaRPr lang="en-US" sz="16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74792261"/>
      </p:ext>
    </p:extLst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7" dur="500"/>
                                        <p:tgtEl>
                                          <p:spTgt spid="7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" name="TextShape 1"/>
          <p:cNvSpPr txBox="1"/>
          <p:nvPr/>
        </p:nvSpPr>
        <p:spPr>
          <a:xfrm>
            <a:off x="457200" y="213840"/>
            <a:ext cx="8400960" cy="8305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ctr" rtl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4800" b="1" strike="noStrike" spc="-1">
                <a:solidFill>
                  <a:srgbClr val="9BBB59"/>
                </a:solidFill>
                <a:latin typeface="Calibri"/>
              </a:rPr>
              <a:t>2. Files</a:t>
            </a:r>
            <a:endParaRPr lang="en-US" sz="4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5" name="CustomShape 2"/>
          <p:cNvSpPr/>
          <p:nvPr/>
        </p:nvSpPr>
        <p:spPr>
          <a:xfrm>
            <a:off x="8302680" y="171720"/>
            <a:ext cx="1255320" cy="3070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spAutoFit/>
          </a:bodyPr>
          <a:lstStyle/>
          <a:p>
            <a:pPr algn="l" rtl="0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8F5C4023-ED76-45F1-B999-1AF74A1D3D82}" type="slidenum">
              <a:rPr lang="fr-FR" sz="1400" b="1" strike="noStrike" spc="-1">
                <a:solidFill>
                  <a:srgbClr val="003399"/>
                </a:solidFill>
                <a:latin typeface="Trebuchet MS"/>
              </a:rPr>
              <a:t>32</a:t>
            </a:fld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7" name="CustomShape 3"/>
          <p:cNvSpPr/>
          <p:nvPr/>
        </p:nvSpPr>
        <p:spPr>
          <a:xfrm>
            <a:off x="500040" y="929880"/>
            <a:ext cx="8400960" cy="4597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spAutoFit/>
          </a:bodyPr>
          <a:lstStyle/>
          <a:p>
            <a:pPr algn="l" rtl="0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400" b="0" strike="noStrike" spc="-1">
                <a:solidFill>
                  <a:srgbClr val="006600"/>
                </a:solidFill>
                <a:latin typeface="Trebuchet MS"/>
              </a:rPr>
              <a:t>2.5 Application example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9" name="CustomShape 4"/>
          <p:cNvSpPr/>
          <p:nvPr/>
        </p:nvSpPr>
        <p:spPr>
          <a:xfrm>
            <a:off x="15552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40" name="CustomShape 5"/>
          <p:cNvSpPr/>
          <p:nvPr/>
        </p:nvSpPr>
        <p:spPr>
          <a:xfrm>
            <a:off x="15552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41" name="CustomShape 6"/>
          <p:cNvSpPr/>
          <p:nvPr/>
        </p:nvSpPr>
        <p:spPr>
          <a:xfrm>
            <a:off x="15552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42" name="CustomShape 7"/>
          <p:cNvSpPr/>
          <p:nvPr/>
        </p:nvSpPr>
        <p:spPr>
          <a:xfrm>
            <a:off x="15552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43" name="CustomShape 8"/>
          <p:cNvSpPr/>
          <p:nvPr/>
        </p:nvSpPr>
        <p:spPr>
          <a:xfrm>
            <a:off x="15552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44" name="CustomShape 9"/>
          <p:cNvSpPr/>
          <p:nvPr/>
        </p:nvSpPr>
        <p:spPr>
          <a:xfrm>
            <a:off x="15552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45" name="CustomShape 10"/>
          <p:cNvSpPr/>
          <p:nvPr/>
        </p:nvSpPr>
        <p:spPr>
          <a:xfrm>
            <a:off x="15552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46" name="CustomShape 11"/>
          <p:cNvSpPr/>
          <p:nvPr/>
        </p:nvSpPr>
        <p:spPr>
          <a:xfrm>
            <a:off x="15552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47" name="CustomShape 12"/>
          <p:cNvSpPr/>
          <p:nvPr/>
        </p:nvSpPr>
        <p:spPr>
          <a:xfrm>
            <a:off x="15552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48" name="CustomShape 13"/>
          <p:cNvSpPr/>
          <p:nvPr/>
        </p:nvSpPr>
        <p:spPr>
          <a:xfrm>
            <a:off x="15552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49" name="CustomShape 14"/>
          <p:cNvSpPr/>
          <p:nvPr/>
        </p:nvSpPr>
        <p:spPr>
          <a:xfrm>
            <a:off x="15552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50" name="CustomShape 15"/>
          <p:cNvSpPr/>
          <p:nvPr/>
        </p:nvSpPr>
        <p:spPr>
          <a:xfrm>
            <a:off x="15552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51" name="CustomShape 16"/>
          <p:cNvSpPr/>
          <p:nvPr/>
        </p:nvSpPr>
        <p:spPr>
          <a:xfrm>
            <a:off x="15552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52" name="CustomShape 17"/>
          <p:cNvSpPr/>
          <p:nvPr/>
        </p:nvSpPr>
        <p:spPr>
          <a:xfrm>
            <a:off x="15552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53" name="CustomShape 18"/>
          <p:cNvSpPr/>
          <p:nvPr/>
        </p:nvSpPr>
        <p:spPr>
          <a:xfrm>
            <a:off x="15552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54" name="CustomShape 19"/>
          <p:cNvSpPr/>
          <p:nvPr/>
        </p:nvSpPr>
        <p:spPr>
          <a:xfrm>
            <a:off x="15552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55" name="CustomShape 20"/>
          <p:cNvSpPr/>
          <p:nvPr/>
        </p:nvSpPr>
        <p:spPr>
          <a:xfrm>
            <a:off x="1071720" y="1500120"/>
            <a:ext cx="7643520" cy="46512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marL="457200" lvl="1" indent="187200" algn="l" rtl="0">
              <a:lnSpc>
                <a:spcPct val="120000"/>
              </a:lnSpc>
              <a:spcBef>
                <a:spcPts val="5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400" b="1" u="sng" strike="noStrike" spc="-1" dirty="0">
                <a:solidFill>
                  <a:srgbClr val="FF0000"/>
                </a:solidFill>
                <a:uFillTx/>
                <a:latin typeface="Trebuchet MS"/>
                <a:ea typeface="Arial"/>
              </a:rPr>
              <a:t>Solution :</a:t>
            </a:r>
            <a:endParaRPr lang="en-US" sz="2400" b="0" strike="noStrike" spc="-1" dirty="0">
              <a:solidFill>
                <a:srgbClr val="000000"/>
              </a:solidFill>
              <a:latin typeface="Arial"/>
            </a:endParaRPr>
          </a:p>
          <a:p>
            <a:pPr marL="457200" lvl="1" indent="187200" algn="l" rtl="0">
              <a:lnSpc>
                <a:spcPct val="120000"/>
              </a:lnSpc>
              <a:spcBef>
                <a:spcPts val="5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strike="noStrike" spc="-1" dirty="0">
              <a:solidFill>
                <a:srgbClr val="000000"/>
              </a:solidFill>
              <a:latin typeface="Arial"/>
            </a:endParaRPr>
          </a:p>
          <a:p>
            <a:pPr marL="457200" lvl="1" indent="187200" algn="l" rtl="0">
              <a:lnSpc>
                <a:spcPct val="120000"/>
              </a:lnSpc>
              <a:spcBef>
                <a:spcPts val="5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400" b="0" strike="noStrike" spc="-1" dirty="0" err="1" smtClean="0">
                <a:solidFill>
                  <a:srgbClr val="000000"/>
                </a:solidFill>
                <a:latin typeface="Trebuchet MS"/>
                <a:ea typeface="Arial"/>
              </a:rPr>
              <a:t>While</a:t>
            </a:r>
            <a:r>
              <a:rPr lang="fr-FR" sz="2400" b="0" strike="noStrike" spc="-1" dirty="0" smtClean="0">
                <a:solidFill>
                  <a:srgbClr val="000000"/>
                </a:solidFill>
                <a:latin typeface="Trebuchet MS"/>
                <a:ea typeface="Arial"/>
              </a:rPr>
              <a:t> (not </a:t>
            </a:r>
            <a:r>
              <a:rPr lang="fr-FR" sz="2400" b="0" strike="noStrike" spc="-1" dirty="0">
                <a:solidFill>
                  <a:srgbClr val="000000"/>
                </a:solidFill>
                <a:latin typeface="Trebuchet MS"/>
                <a:ea typeface="Arial"/>
              </a:rPr>
              <a:t>(</a:t>
            </a:r>
            <a:r>
              <a:rPr lang="fr-FR" sz="2400" b="0" strike="noStrike" spc="-1" dirty="0" err="1">
                <a:solidFill>
                  <a:srgbClr val="006600"/>
                </a:solidFill>
                <a:latin typeface="Trebuchet MS"/>
                <a:ea typeface="Arial"/>
              </a:rPr>
              <a:t>Eof</a:t>
            </a:r>
            <a:r>
              <a:rPr lang="fr-FR" sz="2400" b="0" strike="noStrike" spc="-1" dirty="0">
                <a:solidFill>
                  <a:srgbClr val="000000"/>
                </a:solidFill>
                <a:latin typeface="Trebuchet MS"/>
                <a:ea typeface="Arial"/>
              </a:rPr>
              <a:t>(</a:t>
            </a:r>
            <a:r>
              <a:rPr lang="fr-FR" sz="2400" b="0" strike="noStrike" spc="-1" dirty="0">
                <a:solidFill>
                  <a:srgbClr val="FF0000"/>
                </a:solidFill>
                <a:latin typeface="Trebuchet MS"/>
                <a:ea typeface="Arial"/>
              </a:rPr>
              <a:t>f</a:t>
            </a:r>
            <a:r>
              <a:rPr lang="fr-FR" sz="2400" b="0" strike="noStrike" spc="-1" dirty="0">
                <a:solidFill>
                  <a:srgbClr val="000000"/>
                </a:solidFill>
                <a:latin typeface="Trebuchet MS"/>
                <a:ea typeface="Arial"/>
              </a:rPr>
              <a:t>)) ) </a:t>
            </a:r>
            <a:r>
              <a:rPr lang="fr-FR" sz="2400" b="0" strike="noStrike" spc="-1" dirty="0" smtClean="0">
                <a:solidFill>
                  <a:srgbClr val="000000"/>
                </a:solidFill>
                <a:latin typeface="Trebuchet MS"/>
                <a:ea typeface="Arial"/>
              </a:rPr>
              <a:t>do</a:t>
            </a:r>
            <a:endParaRPr lang="en-US" sz="2400" b="0" strike="noStrike" spc="-1" dirty="0">
              <a:solidFill>
                <a:srgbClr val="000000"/>
              </a:solidFill>
              <a:latin typeface="Arial"/>
            </a:endParaRPr>
          </a:p>
          <a:p>
            <a:pPr marL="457200" lvl="1" indent="187200" algn="l" rtl="0">
              <a:lnSpc>
                <a:spcPct val="120000"/>
              </a:lnSpc>
              <a:spcBef>
                <a:spcPts val="5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400" b="0" strike="noStrike" spc="-1" dirty="0">
                <a:solidFill>
                  <a:srgbClr val="CC3300"/>
                </a:solidFill>
                <a:latin typeface="Trebuchet MS"/>
                <a:ea typeface="Arial"/>
              </a:rPr>
              <a:t>Read</a:t>
            </a:r>
            <a:r>
              <a:rPr lang="fr-FR" sz="2400" b="0" strike="noStrike" spc="-1" dirty="0">
                <a:solidFill>
                  <a:srgbClr val="000000"/>
                </a:solidFill>
                <a:latin typeface="Trebuchet MS"/>
                <a:ea typeface="Arial"/>
              </a:rPr>
              <a:t>(</a:t>
            </a:r>
            <a:r>
              <a:rPr lang="fr-FR" sz="2400" b="0" strike="noStrike" spc="-1" dirty="0" err="1">
                <a:solidFill>
                  <a:srgbClr val="FF0000"/>
                </a:solidFill>
                <a:latin typeface="Trebuchet MS"/>
                <a:ea typeface="Arial"/>
              </a:rPr>
              <a:t>f</a:t>
            </a:r>
            <a:r>
              <a:rPr lang="fr-FR" sz="2400" b="0" strike="noStrike" spc="-1" dirty="0" err="1">
                <a:solidFill>
                  <a:srgbClr val="000000"/>
                </a:solidFill>
                <a:latin typeface="Trebuchet MS"/>
                <a:ea typeface="Arial"/>
              </a:rPr>
              <a:t>,</a:t>
            </a:r>
            <a:r>
              <a:rPr lang="fr-FR" sz="2400" b="0" strike="noStrike" spc="-1" dirty="0" err="1">
                <a:solidFill>
                  <a:srgbClr val="4F81BD"/>
                </a:solidFill>
                <a:latin typeface="Trebuchet MS"/>
                <a:ea typeface="Arial"/>
              </a:rPr>
              <a:t>p</a:t>
            </a:r>
            <a:r>
              <a:rPr lang="fr-FR" sz="2400" b="0" strike="noStrike" spc="-1" dirty="0">
                <a:solidFill>
                  <a:srgbClr val="000000"/>
                </a:solidFill>
                <a:latin typeface="Trebuchet MS"/>
                <a:ea typeface="Arial"/>
              </a:rPr>
              <a:t>) ;</a:t>
            </a:r>
            <a:endParaRPr lang="en-US" sz="2400" b="0" strike="noStrike" spc="-1" dirty="0">
              <a:solidFill>
                <a:srgbClr val="000000"/>
              </a:solidFill>
              <a:latin typeface="Arial"/>
            </a:endParaRPr>
          </a:p>
          <a:p>
            <a:pPr marL="457200" lvl="1" indent="187200" algn="l" rtl="0">
              <a:lnSpc>
                <a:spcPct val="120000"/>
              </a:lnSpc>
              <a:spcBef>
                <a:spcPts val="5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400" b="0" strike="noStrike" spc="-1" dirty="0" err="1">
                <a:solidFill>
                  <a:srgbClr val="000000"/>
                </a:solidFill>
                <a:latin typeface="Trebuchet MS"/>
                <a:ea typeface="Arial"/>
              </a:rPr>
              <a:t>Write</a:t>
            </a:r>
            <a:r>
              <a:rPr lang="fr-FR" sz="2400" b="0" strike="noStrike" spc="-1" dirty="0">
                <a:solidFill>
                  <a:srgbClr val="000000"/>
                </a:solidFill>
                <a:latin typeface="Trebuchet MS"/>
                <a:ea typeface="Arial"/>
              </a:rPr>
              <a:t> ('</a:t>
            </a:r>
            <a:r>
              <a:rPr lang="fr-FR" sz="2400" b="0" strike="noStrike" spc="-1" dirty="0" err="1">
                <a:solidFill>
                  <a:srgbClr val="000000"/>
                </a:solidFill>
                <a:latin typeface="Trebuchet MS"/>
                <a:ea typeface="Arial"/>
              </a:rPr>
              <a:t>We</a:t>
            </a:r>
            <a:r>
              <a:rPr lang="fr-FR" sz="2400" b="0" strike="noStrike" spc="-1" dirty="0">
                <a:solidFill>
                  <a:srgbClr val="000000"/>
                </a:solidFill>
                <a:latin typeface="Trebuchet MS"/>
                <a:ea typeface="Arial"/>
              </a:rPr>
              <a:t> </a:t>
            </a:r>
            <a:r>
              <a:rPr lang="fr-FR" sz="2400" b="0" strike="noStrike" spc="-1" dirty="0" err="1">
                <a:solidFill>
                  <a:srgbClr val="000000"/>
                </a:solidFill>
                <a:latin typeface="Trebuchet MS"/>
                <a:ea typeface="Arial"/>
              </a:rPr>
              <a:t>just</a:t>
            </a:r>
            <a:r>
              <a:rPr lang="fr-FR" sz="2400" b="0" strike="noStrike" spc="-1" dirty="0">
                <a:solidFill>
                  <a:srgbClr val="000000"/>
                </a:solidFill>
                <a:latin typeface="Trebuchet MS"/>
                <a:ea typeface="Arial"/>
              </a:rPr>
              <a:t> </a:t>
            </a:r>
            <a:r>
              <a:rPr lang="fr-FR" sz="2400" b="0" strike="noStrike" spc="-1" dirty="0" err="1">
                <a:solidFill>
                  <a:srgbClr val="000000"/>
                </a:solidFill>
                <a:latin typeface="Trebuchet MS"/>
                <a:ea typeface="Arial"/>
              </a:rPr>
              <a:t>read</a:t>
            </a:r>
            <a:r>
              <a:rPr lang="fr-FR" sz="2400" b="0" strike="noStrike" spc="-1" dirty="0">
                <a:solidFill>
                  <a:srgbClr val="000000"/>
                </a:solidFill>
                <a:latin typeface="Trebuchet MS"/>
                <a:ea typeface="Arial"/>
              </a:rPr>
              <a:t> the </a:t>
            </a:r>
            <a:r>
              <a:rPr lang="fr-FR" sz="2400" b="0" strike="noStrike" spc="-1" dirty="0" err="1">
                <a:solidFill>
                  <a:srgbClr val="000000"/>
                </a:solidFill>
                <a:latin typeface="Trebuchet MS"/>
                <a:ea typeface="Arial"/>
              </a:rPr>
              <a:t>number</a:t>
            </a:r>
            <a:r>
              <a:rPr lang="fr-FR" sz="2400" b="0" strike="noStrike" spc="-1" dirty="0">
                <a:solidFill>
                  <a:srgbClr val="000000"/>
                </a:solidFill>
                <a:latin typeface="Trebuchet MS"/>
                <a:ea typeface="Arial"/>
              </a:rPr>
              <a:t>',</a:t>
            </a:r>
            <a:r>
              <a:rPr lang="fr-FR" sz="2400" b="0" strike="noStrike" spc="-1" dirty="0">
                <a:solidFill>
                  <a:srgbClr val="4F81BD"/>
                </a:solidFill>
                <a:latin typeface="Trebuchet MS"/>
                <a:ea typeface="Arial"/>
              </a:rPr>
              <a:t>p</a:t>
            </a:r>
            <a:r>
              <a:rPr lang="fr-FR" sz="2400" b="0" strike="noStrike" spc="-1" dirty="0">
                <a:solidFill>
                  <a:srgbClr val="000000"/>
                </a:solidFill>
                <a:latin typeface="Trebuchet MS"/>
                <a:ea typeface="Arial"/>
              </a:rPr>
              <a:t>) ;</a:t>
            </a:r>
            <a:endParaRPr lang="en-US" sz="2400" b="0" strike="noStrike" spc="-1" dirty="0">
              <a:solidFill>
                <a:srgbClr val="000000"/>
              </a:solidFill>
              <a:latin typeface="Arial"/>
            </a:endParaRPr>
          </a:p>
          <a:p>
            <a:pPr marL="457200" lvl="1" indent="187200" algn="l" rtl="0">
              <a:lnSpc>
                <a:spcPct val="120000"/>
              </a:lnSpc>
              <a:spcBef>
                <a:spcPts val="5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400" b="0" strike="noStrike" spc="-1" dirty="0" smtClean="0">
                <a:solidFill>
                  <a:srgbClr val="000000"/>
                </a:solidFill>
                <a:latin typeface="Trebuchet MS"/>
                <a:ea typeface="Arial"/>
              </a:rPr>
              <a:t>End </a:t>
            </a:r>
            <a:r>
              <a:rPr lang="fr-FR" sz="2400" b="0" strike="noStrike" spc="-1" dirty="0" err="1" smtClean="0">
                <a:solidFill>
                  <a:srgbClr val="000000"/>
                </a:solidFill>
                <a:latin typeface="Trebuchet MS"/>
                <a:ea typeface="Arial"/>
              </a:rPr>
              <a:t>while</a:t>
            </a:r>
            <a:endParaRPr lang="en-US" sz="2400" b="0" strike="noStrike" spc="-1" dirty="0">
              <a:solidFill>
                <a:srgbClr val="000000"/>
              </a:solidFill>
              <a:latin typeface="Arial"/>
            </a:endParaRPr>
          </a:p>
          <a:p>
            <a:pPr marL="457200" lvl="1" indent="187200" algn="l" rtl="0">
              <a:lnSpc>
                <a:spcPct val="120000"/>
              </a:lnSpc>
              <a:spcBef>
                <a:spcPts val="5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400" b="0" strike="noStrike" spc="-1" dirty="0">
                <a:solidFill>
                  <a:srgbClr val="CC3300"/>
                </a:solidFill>
                <a:latin typeface="Trebuchet MS"/>
                <a:ea typeface="Arial"/>
              </a:rPr>
              <a:t>CLOSE</a:t>
            </a:r>
            <a:r>
              <a:rPr lang="fr-FR" sz="2400" b="0" strike="noStrike" spc="-1" dirty="0">
                <a:solidFill>
                  <a:srgbClr val="000000"/>
                </a:solidFill>
                <a:latin typeface="Trebuchet MS"/>
                <a:ea typeface="Arial"/>
              </a:rPr>
              <a:t>(</a:t>
            </a:r>
            <a:r>
              <a:rPr lang="fr-FR" sz="2400" b="0" strike="noStrike" spc="-1" dirty="0">
                <a:solidFill>
                  <a:srgbClr val="FF0000"/>
                </a:solidFill>
                <a:latin typeface="Trebuchet MS"/>
                <a:ea typeface="Arial"/>
              </a:rPr>
              <a:t>f</a:t>
            </a:r>
            <a:r>
              <a:rPr lang="fr-FR" sz="2400" b="0" strike="noStrike" spc="-1" dirty="0">
                <a:solidFill>
                  <a:srgbClr val="000000"/>
                </a:solidFill>
                <a:latin typeface="Trebuchet MS"/>
                <a:ea typeface="Arial"/>
              </a:rPr>
              <a:t>) ;</a:t>
            </a:r>
            <a:endParaRPr lang="en-US" sz="2400" b="0" strike="noStrike" spc="-1" dirty="0">
              <a:solidFill>
                <a:srgbClr val="000000"/>
              </a:solidFill>
              <a:latin typeface="Arial"/>
            </a:endParaRPr>
          </a:p>
          <a:p>
            <a:pPr marL="457200" lvl="1" indent="187200" algn="l" rtl="0">
              <a:lnSpc>
                <a:spcPct val="120000"/>
              </a:lnSpc>
              <a:spcBef>
                <a:spcPts val="5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400" b="0" strike="noStrike" spc="-1" dirty="0">
                <a:solidFill>
                  <a:srgbClr val="000000"/>
                </a:solidFill>
                <a:latin typeface="Trebuchet MS"/>
                <a:ea typeface="Arial"/>
              </a:rPr>
              <a:t>END.</a:t>
            </a:r>
            <a:endParaRPr lang="en-US" sz="2400" b="0" strike="noStrike" spc="-1" dirty="0">
              <a:solidFill>
                <a:srgbClr val="000000"/>
              </a:solidFill>
              <a:latin typeface="Arial"/>
            </a:endParaRPr>
          </a:p>
          <a:p>
            <a:pPr algn="l" rtl="0">
              <a:lnSpc>
                <a:spcPct val="120000"/>
              </a:lnSpc>
              <a:spcBef>
                <a:spcPts val="5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" name="CustomShape 4"/>
          <p:cNvSpPr/>
          <p:nvPr/>
        </p:nvSpPr>
        <p:spPr>
          <a:xfrm>
            <a:off x="4700856" y="6309320"/>
            <a:ext cx="2895480" cy="3650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noAutofit/>
          </a:bodyPr>
          <a:lstStyle/>
          <a:p>
            <a:pPr algn="ctr" rtl="0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1" strike="noStrike" spc="-1" dirty="0" smtClean="0">
                <a:solidFill>
                  <a:srgbClr val="376092"/>
                </a:solidFill>
                <a:latin typeface="Comic Sans MS"/>
              </a:rPr>
              <a:t>Chapter</a:t>
            </a:r>
            <a:r>
              <a:rPr lang="fr-FR" sz="1600" b="1" strike="noStrike" spc="-1" dirty="0" smtClean="0">
                <a:solidFill>
                  <a:srgbClr val="376092"/>
                </a:solidFill>
                <a:latin typeface="Comic Sans MS"/>
              </a:rPr>
              <a:t> </a:t>
            </a:r>
            <a:r>
              <a:rPr lang="fr-FR" sz="1600" b="1" strike="noStrike" spc="-1" dirty="0">
                <a:solidFill>
                  <a:srgbClr val="376092"/>
                </a:solidFill>
                <a:latin typeface="Comic Sans MS"/>
              </a:rPr>
              <a:t>2: </a:t>
            </a:r>
            <a:r>
              <a:rPr lang="fr-FR" sz="1600" b="1" strike="noStrike" spc="-1" dirty="0" smtClean="0">
                <a:solidFill>
                  <a:srgbClr val="376092"/>
                </a:solidFill>
                <a:latin typeface="Comic Sans MS"/>
              </a:rPr>
              <a:t>The files</a:t>
            </a:r>
            <a:endParaRPr lang="en-US" sz="16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58308644"/>
      </p:ext>
    </p:extLst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 additive="repl">
                                        <p:cTn id="7" dur="500"/>
                                        <p:tgtEl>
                                          <p:spTgt spid="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 additive="repl">
                                        <p:cTn id="12" dur="500"/>
                                        <p:tgtEl>
                                          <p:spTgt spid="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 additive="repl">
                                        <p:cTn id="17" dur="500"/>
                                        <p:tgtEl>
                                          <p:spTgt spid="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 additive="repl">
                                        <p:cTn id="22" dur="500"/>
                                        <p:tgtEl>
                                          <p:spTgt spid="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 additive="repl">
                                        <p:cTn id="27" dur="500"/>
                                        <p:tgtEl>
                                          <p:spTgt spid="7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 additive="repl">
                                        <p:cTn id="32" dur="500"/>
                                        <p:tgtEl>
                                          <p:spTgt spid="7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" name="TextShape 1"/>
          <p:cNvSpPr txBox="1"/>
          <p:nvPr/>
        </p:nvSpPr>
        <p:spPr>
          <a:xfrm>
            <a:off x="457200" y="213840"/>
            <a:ext cx="8400960" cy="8305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ctr" rtl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4800" b="1" strike="noStrike" spc="-1">
                <a:solidFill>
                  <a:srgbClr val="9BBB59"/>
                </a:solidFill>
                <a:latin typeface="Calibri"/>
              </a:rPr>
              <a:t>2. Files</a:t>
            </a:r>
            <a:endParaRPr lang="en-US" sz="4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58" name="CustomShape 2"/>
          <p:cNvSpPr/>
          <p:nvPr/>
        </p:nvSpPr>
        <p:spPr>
          <a:xfrm>
            <a:off x="8302680" y="171720"/>
            <a:ext cx="1255320" cy="3070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spAutoFit/>
          </a:bodyPr>
          <a:lstStyle/>
          <a:p>
            <a:pPr algn="l" rtl="0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A3AFD586-D359-4F86-A9D8-80266F65417E}" type="slidenum">
              <a:rPr lang="fr-FR" sz="1400" b="1" strike="noStrike" spc="-1">
                <a:solidFill>
                  <a:srgbClr val="003399"/>
                </a:solidFill>
                <a:latin typeface="Trebuchet MS"/>
              </a:rPr>
              <a:t>33</a:t>
            </a:fld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0" name="CustomShape 3"/>
          <p:cNvSpPr/>
          <p:nvPr/>
        </p:nvSpPr>
        <p:spPr>
          <a:xfrm>
            <a:off x="500040" y="786960"/>
            <a:ext cx="8400960" cy="4597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spAutoFit/>
          </a:bodyPr>
          <a:lstStyle/>
          <a:p>
            <a:pPr algn="l" rtl="0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400" b="0" strike="noStrike" spc="-1">
                <a:solidFill>
                  <a:srgbClr val="006600"/>
                </a:solidFill>
                <a:latin typeface="Trebuchet MS"/>
              </a:rPr>
              <a:t>2.5 Application example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2" name="CustomShape 4"/>
          <p:cNvSpPr/>
          <p:nvPr/>
        </p:nvSpPr>
        <p:spPr>
          <a:xfrm>
            <a:off x="15552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63" name="CustomShape 5"/>
          <p:cNvSpPr/>
          <p:nvPr/>
        </p:nvSpPr>
        <p:spPr>
          <a:xfrm>
            <a:off x="15552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64" name="CustomShape 6"/>
          <p:cNvSpPr/>
          <p:nvPr/>
        </p:nvSpPr>
        <p:spPr>
          <a:xfrm>
            <a:off x="15552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65" name="CustomShape 7"/>
          <p:cNvSpPr/>
          <p:nvPr/>
        </p:nvSpPr>
        <p:spPr>
          <a:xfrm>
            <a:off x="15552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66" name="CustomShape 8"/>
          <p:cNvSpPr/>
          <p:nvPr/>
        </p:nvSpPr>
        <p:spPr>
          <a:xfrm>
            <a:off x="15552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67" name="CustomShape 9"/>
          <p:cNvSpPr/>
          <p:nvPr/>
        </p:nvSpPr>
        <p:spPr>
          <a:xfrm>
            <a:off x="15552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68" name="CustomShape 10"/>
          <p:cNvSpPr/>
          <p:nvPr/>
        </p:nvSpPr>
        <p:spPr>
          <a:xfrm>
            <a:off x="15552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69" name="CustomShape 11"/>
          <p:cNvSpPr/>
          <p:nvPr/>
        </p:nvSpPr>
        <p:spPr>
          <a:xfrm>
            <a:off x="15552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70" name="CustomShape 12"/>
          <p:cNvSpPr/>
          <p:nvPr/>
        </p:nvSpPr>
        <p:spPr>
          <a:xfrm>
            <a:off x="15552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71" name="CustomShape 13"/>
          <p:cNvSpPr/>
          <p:nvPr/>
        </p:nvSpPr>
        <p:spPr>
          <a:xfrm>
            <a:off x="15552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72" name="CustomShape 14"/>
          <p:cNvSpPr/>
          <p:nvPr/>
        </p:nvSpPr>
        <p:spPr>
          <a:xfrm>
            <a:off x="15552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73" name="CustomShape 15"/>
          <p:cNvSpPr/>
          <p:nvPr/>
        </p:nvSpPr>
        <p:spPr>
          <a:xfrm>
            <a:off x="15552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74" name="CustomShape 16"/>
          <p:cNvSpPr/>
          <p:nvPr/>
        </p:nvSpPr>
        <p:spPr>
          <a:xfrm>
            <a:off x="15552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75" name="CustomShape 17"/>
          <p:cNvSpPr/>
          <p:nvPr/>
        </p:nvSpPr>
        <p:spPr>
          <a:xfrm>
            <a:off x="15552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76" name="CustomShape 18"/>
          <p:cNvSpPr/>
          <p:nvPr/>
        </p:nvSpPr>
        <p:spPr>
          <a:xfrm>
            <a:off x="15552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77" name="CustomShape 19"/>
          <p:cNvSpPr/>
          <p:nvPr/>
        </p:nvSpPr>
        <p:spPr>
          <a:xfrm>
            <a:off x="15552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78" name="CustomShape 20"/>
          <p:cNvSpPr/>
          <p:nvPr/>
        </p:nvSpPr>
        <p:spPr>
          <a:xfrm>
            <a:off x="2214720" y="1071720"/>
            <a:ext cx="7358040" cy="5372882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marL="457200" lvl="1" indent="187200" algn="l" rtl="0">
              <a:lnSpc>
                <a:spcPct val="100000"/>
              </a:lnSpc>
              <a:spcBef>
                <a:spcPts val="5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400" b="0" strike="noStrike" spc="-1" dirty="0" err="1" smtClean="0">
                <a:solidFill>
                  <a:srgbClr val="000000"/>
                </a:solidFill>
                <a:latin typeface="Trebuchet MS"/>
                <a:ea typeface="Arial"/>
              </a:rPr>
              <a:t>Algorithm</a:t>
            </a:r>
            <a:r>
              <a:rPr lang="fr-FR" sz="2400" b="0" strike="noStrike" spc="-1" dirty="0" smtClean="0">
                <a:solidFill>
                  <a:srgbClr val="000000"/>
                </a:solidFill>
                <a:latin typeface="Trebuchet MS"/>
                <a:ea typeface="Arial"/>
              </a:rPr>
              <a:t> </a:t>
            </a:r>
            <a:r>
              <a:rPr lang="fr-FR" sz="2400" b="0" strike="noStrike" spc="-1" dirty="0" err="1" smtClean="0">
                <a:solidFill>
                  <a:srgbClr val="000000"/>
                </a:solidFill>
                <a:latin typeface="Trebuchet MS"/>
                <a:ea typeface="Arial"/>
              </a:rPr>
              <a:t>file_manipulate</a:t>
            </a:r>
            <a:endParaRPr lang="en-US" sz="2400" b="0" strike="noStrike" spc="-1" dirty="0">
              <a:solidFill>
                <a:srgbClr val="000000"/>
              </a:solidFill>
              <a:latin typeface="Arial"/>
            </a:endParaRPr>
          </a:p>
          <a:p>
            <a:pPr marL="457200" lvl="1" indent="187200" algn="l" rtl="0">
              <a:lnSpc>
                <a:spcPct val="100000"/>
              </a:lnSpc>
              <a:spcBef>
                <a:spcPts val="5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400" b="0" strike="noStrike" spc="-1" dirty="0">
                <a:solidFill>
                  <a:srgbClr val="4F81BD"/>
                </a:solidFill>
                <a:latin typeface="Trebuchet MS"/>
                <a:ea typeface="Arial"/>
              </a:rPr>
              <a:t>p</a:t>
            </a:r>
            <a:r>
              <a:rPr lang="fr-FR" sz="2400" b="0" strike="noStrike" spc="-1" dirty="0">
                <a:solidFill>
                  <a:srgbClr val="000000"/>
                </a:solidFill>
                <a:latin typeface="Trebuchet MS"/>
                <a:ea typeface="Arial"/>
              </a:rPr>
              <a:t>: </a:t>
            </a:r>
            <a:r>
              <a:rPr lang="fr-FR" sz="2400" b="0" strike="noStrike" spc="-1" dirty="0" err="1" smtClean="0">
                <a:solidFill>
                  <a:srgbClr val="000000"/>
                </a:solidFill>
                <a:latin typeface="Trebuchet MS"/>
                <a:ea typeface="Arial"/>
              </a:rPr>
              <a:t>integer</a:t>
            </a:r>
            <a:r>
              <a:rPr lang="fr-FR" sz="2400" b="0" strike="noStrike" spc="-1" dirty="0" smtClean="0">
                <a:solidFill>
                  <a:srgbClr val="000000"/>
                </a:solidFill>
                <a:latin typeface="Trebuchet MS"/>
                <a:ea typeface="Arial"/>
              </a:rPr>
              <a:t>;</a:t>
            </a:r>
            <a:endParaRPr lang="en-US" sz="2400" b="0" strike="noStrike" spc="-1" dirty="0">
              <a:solidFill>
                <a:srgbClr val="000000"/>
              </a:solidFill>
              <a:latin typeface="Arial"/>
            </a:endParaRPr>
          </a:p>
          <a:p>
            <a:pPr marL="457200" lvl="1" indent="187200" algn="l" rtl="0">
              <a:lnSpc>
                <a:spcPct val="100000"/>
              </a:lnSpc>
              <a:spcBef>
                <a:spcPts val="5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400" b="0" strike="noStrike" spc="-1" dirty="0">
                <a:solidFill>
                  <a:srgbClr val="000000"/>
                </a:solidFill>
                <a:latin typeface="Trebuchet MS"/>
                <a:ea typeface="Arial"/>
              </a:rPr>
              <a:t> </a:t>
            </a:r>
            <a:r>
              <a:rPr lang="fr-FR" sz="2400" b="0" strike="noStrike" spc="-1" dirty="0">
                <a:solidFill>
                  <a:srgbClr val="FF0000"/>
                </a:solidFill>
                <a:latin typeface="Trebuchet MS"/>
                <a:ea typeface="Arial"/>
              </a:rPr>
              <a:t>f</a:t>
            </a:r>
            <a:r>
              <a:rPr lang="fr-FR" sz="2400" b="0" strike="noStrike" spc="-1" dirty="0">
                <a:solidFill>
                  <a:srgbClr val="000000"/>
                </a:solidFill>
                <a:latin typeface="Trebuchet MS"/>
                <a:ea typeface="Arial"/>
              </a:rPr>
              <a:t>: </a:t>
            </a:r>
            <a:r>
              <a:rPr lang="fr-FR" sz="2400" b="0" strike="noStrike" spc="-1" dirty="0" smtClean="0">
                <a:solidFill>
                  <a:srgbClr val="000000"/>
                </a:solidFill>
                <a:latin typeface="Trebuchet MS"/>
                <a:ea typeface="Arial"/>
              </a:rPr>
              <a:t>file of </a:t>
            </a:r>
            <a:r>
              <a:rPr lang="fr-FR" sz="2400" b="0" strike="noStrike" spc="-1" dirty="0" err="1" smtClean="0">
                <a:solidFill>
                  <a:srgbClr val="000000"/>
                </a:solidFill>
                <a:latin typeface="Trebuchet MS"/>
                <a:ea typeface="Arial"/>
              </a:rPr>
              <a:t>integer</a:t>
            </a:r>
            <a:r>
              <a:rPr lang="fr-FR" sz="2400" b="0" strike="noStrike" spc="-1" dirty="0" smtClean="0">
                <a:solidFill>
                  <a:srgbClr val="000000"/>
                </a:solidFill>
                <a:latin typeface="Trebuchet MS"/>
                <a:ea typeface="Arial"/>
              </a:rPr>
              <a:t>;</a:t>
            </a:r>
            <a:endParaRPr lang="en-US" sz="2400" b="0" strike="noStrike" spc="-1" dirty="0">
              <a:solidFill>
                <a:srgbClr val="000000"/>
              </a:solidFill>
              <a:latin typeface="Arial"/>
            </a:endParaRPr>
          </a:p>
          <a:p>
            <a:pPr marL="457200" lvl="1" indent="187200" algn="l" rtl="0">
              <a:lnSpc>
                <a:spcPct val="100000"/>
              </a:lnSpc>
              <a:spcBef>
                <a:spcPts val="5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400" b="0" strike="noStrike" spc="-1" dirty="0" smtClean="0">
                <a:solidFill>
                  <a:srgbClr val="000000"/>
                </a:solidFill>
                <a:latin typeface="Trebuchet MS"/>
                <a:ea typeface="Arial"/>
              </a:rPr>
              <a:t>Begin</a:t>
            </a:r>
            <a:endParaRPr lang="en-US" sz="2400" b="0" strike="noStrike" spc="-1" dirty="0">
              <a:solidFill>
                <a:srgbClr val="000000"/>
              </a:solidFill>
              <a:latin typeface="Arial"/>
            </a:endParaRPr>
          </a:p>
          <a:p>
            <a:pPr marL="457200" lvl="1" indent="187200" algn="l" rtl="0">
              <a:lnSpc>
                <a:spcPct val="100000"/>
              </a:lnSpc>
              <a:spcBef>
                <a:spcPts val="5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400" b="0" strike="noStrike" spc="-1" dirty="0" err="1" smtClean="0">
                <a:solidFill>
                  <a:srgbClr val="CC3300"/>
                </a:solidFill>
                <a:latin typeface="Trebuchet MS"/>
                <a:ea typeface="Arial"/>
              </a:rPr>
              <a:t>Assign</a:t>
            </a:r>
            <a:r>
              <a:rPr lang="fr-FR" sz="2400" b="0" strike="noStrike" spc="-1" dirty="0" smtClean="0">
                <a:solidFill>
                  <a:srgbClr val="CC3300"/>
                </a:solidFill>
                <a:latin typeface="Trebuchet MS"/>
                <a:ea typeface="Arial"/>
              </a:rPr>
              <a:t> </a:t>
            </a:r>
            <a:r>
              <a:rPr lang="fr-FR" sz="2400" b="0" strike="noStrike" spc="-1" dirty="0" smtClean="0">
                <a:solidFill>
                  <a:srgbClr val="000000"/>
                </a:solidFill>
                <a:latin typeface="Trebuchet MS"/>
                <a:ea typeface="Arial"/>
              </a:rPr>
              <a:t>(</a:t>
            </a:r>
            <a:r>
              <a:rPr lang="fr-FR" sz="2400" b="0" strike="noStrike" spc="-1" dirty="0">
                <a:solidFill>
                  <a:srgbClr val="FF0000"/>
                </a:solidFill>
                <a:latin typeface="Trebuchet MS"/>
                <a:ea typeface="Arial"/>
              </a:rPr>
              <a:t>f</a:t>
            </a:r>
            <a:r>
              <a:rPr lang="fr-FR" sz="2400" b="0" strike="noStrike" spc="-1" dirty="0">
                <a:solidFill>
                  <a:srgbClr val="000000"/>
                </a:solidFill>
                <a:latin typeface="Trebuchet MS"/>
                <a:ea typeface="Arial"/>
              </a:rPr>
              <a:t>, '</a:t>
            </a:r>
            <a:r>
              <a:rPr lang="fr-FR" sz="2400" b="0" strike="noStrike" spc="-1" dirty="0">
                <a:solidFill>
                  <a:srgbClr val="7030A0"/>
                </a:solidFill>
                <a:latin typeface="Trebuchet MS"/>
                <a:ea typeface="Arial"/>
              </a:rPr>
              <a:t>c:\integers.txt</a:t>
            </a:r>
            <a:r>
              <a:rPr lang="fr-FR" sz="2400" b="0" strike="noStrike" spc="-1" dirty="0">
                <a:solidFill>
                  <a:srgbClr val="000000"/>
                </a:solidFill>
                <a:latin typeface="Trebuchet MS"/>
                <a:ea typeface="Arial"/>
              </a:rPr>
              <a:t>');</a:t>
            </a:r>
            <a:endParaRPr lang="en-US" sz="2400" b="0" strike="noStrike" spc="-1" dirty="0">
              <a:solidFill>
                <a:srgbClr val="000000"/>
              </a:solidFill>
              <a:latin typeface="Arial"/>
            </a:endParaRPr>
          </a:p>
          <a:p>
            <a:pPr marL="457200" lvl="1" indent="187200" algn="l" rtl="0">
              <a:lnSpc>
                <a:spcPct val="100000"/>
              </a:lnSpc>
              <a:spcBef>
                <a:spcPts val="5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400" b="0" strike="noStrike" spc="-1" dirty="0">
                <a:solidFill>
                  <a:srgbClr val="CC3300"/>
                </a:solidFill>
                <a:latin typeface="Trebuchet MS"/>
                <a:ea typeface="Arial"/>
              </a:rPr>
              <a:t>Open</a:t>
            </a:r>
            <a:r>
              <a:rPr lang="fr-FR" sz="2400" b="0" strike="noStrike" spc="-1" dirty="0">
                <a:solidFill>
                  <a:srgbClr val="000000"/>
                </a:solidFill>
                <a:latin typeface="Trebuchet MS"/>
                <a:ea typeface="Arial"/>
              </a:rPr>
              <a:t>(</a:t>
            </a:r>
            <a:r>
              <a:rPr lang="fr-FR" sz="2400" b="0" strike="noStrike" spc="-1" dirty="0">
                <a:solidFill>
                  <a:srgbClr val="FF0000"/>
                </a:solidFill>
                <a:latin typeface="Trebuchet MS"/>
                <a:ea typeface="Arial"/>
              </a:rPr>
              <a:t>f</a:t>
            </a:r>
            <a:r>
              <a:rPr lang="fr-FR" sz="2400" b="0" strike="noStrike" spc="-1" dirty="0">
                <a:solidFill>
                  <a:srgbClr val="000000"/>
                </a:solidFill>
                <a:latin typeface="Trebuchet MS"/>
                <a:ea typeface="Arial"/>
              </a:rPr>
              <a:t>) ;</a:t>
            </a:r>
            <a:endParaRPr lang="en-US" sz="2400" b="0" strike="noStrike" spc="-1" dirty="0">
              <a:solidFill>
                <a:srgbClr val="000000"/>
              </a:solidFill>
              <a:latin typeface="Arial"/>
            </a:endParaRPr>
          </a:p>
          <a:p>
            <a:pPr marL="457200" lvl="1" indent="187200" algn="l" rtl="0">
              <a:lnSpc>
                <a:spcPct val="100000"/>
              </a:lnSpc>
              <a:spcBef>
                <a:spcPts val="5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400" b="0" strike="noStrike" spc="-1" dirty="0" err="1" smtClean="0">
                <a:solidFill>
                  <a:srgbClr val="000000"/>
                </a:solidFill>
                <a:latin typeface="Trebuchet MS"/>
                <a:ea typeface="Arial"/>
              </a:rPr>
              <a:t>While</a:t>
            </a:r>
            <a:r>
              <a:rPr lang="fr-FR" sz="2400" spc="-1" dirty="0">
                <a:solidFill>
                  <a:srgbClr val="000000"/>
                </a:solidFill>
                <a:latin typeface="Trebuchet MS"/>
                <a:ea typeface="Arial"/>
              </a:rPr>
              <a:t> </a:t>
            </a:r>
            <a:r>
              <a:rPr lang="fr-FR" sz="2400" b="0" strike="noStrike" spc="-1" dirty="0" smtClean="0">
                <a:solidFill>
                  <a:srgbClr val="000000"/>
                </a:solidFill>
                <a:latin typeface="Trebuchet MS"/>
                <a:ea typeface="Arial"/>
              </a:rPr>
              <a:t>(not </a:t>
            </a:r>
            <a:r>
              <a:rPr lang="fr-FR" sz="2400" b="0" strike="noStrike" spc="-1" dirty="0">
                <a:solidFill>
                  <a:srgbClr val="000000"/>
                </a:solidFill>
                <a:latin typeface="Trebuchet MS"/>
                <a:ea typeface="Arial"/>
              </a:rPr>
              <a:t>(</a:t>
            </a:r>
            <a:r>
              <a:rPr lang="fr-FR" sz="2400" b="0" strike="noStrike" spc="-1" dirty="0" err="1">
                <a:solidFill>
                  <a:srgbClr val="006600"/>
                </a:solidFill>
                <a:latin typeface="Trebuchet MS"/>
                <a:ea typeface="Arial"/>
              </a:rPr>
              <a:t>Eof</a:t>
            </a:r>
            <a:r>
              <a:rPr lang="fr-FR" sz="2400" b="0" strike="noStrike" spc="-1" dirty="0">
                <a:solidFill>
                  <a:srgbClr val="000000"/>
                </a:solidFill>
                <a:latin typeface="Trebuchet MS"/>
                <a:ea typeface="Arial"/>
              </a:rPr>
              <a:t>(</a:t>
            </a:r>
            <a:r>
              <a:rPr lang="fr-FR" sz="2400" b="0" strike="noStrike" spc="-1" dirty="0">
                <a:solidFill>
                  <a:srgbClr val="FF0000"/>
                </a:solidFill>
                <a:latin typeface="Trebuchet MS"/>
                <a:ea typeface="Arial"/>
              </a:rPr>
              <a:t>f</a:t>
            </a:r>
            <a:r>
              <a:rPr lang="fr-FR" sz="2400" b="0" strike="noStrike" spc="-1" dirty="0">
                <a:solidFill>
                  <a:srgbClr val="000000"/>
                </a:solidFill>
                <a:latin typeface="Trebuchet MS"/>
                <a:ea typeface="Arial"/>
              </a:rPr>
              <a:t>)) ) </a:t>
            </a:r>
            <a:r>
              <a:rPr lang="fr-FR" sz="2400" spc="-1" dirty="0" smtClean="0">
                <a:solidFill>
                  <a:srgbClr val="000000"/>
                </a:solidFill>
                <a:latin typeface="Trebuchet MS"/>
                <a:ea typeface="Arial"/>
              </a:rPr>
              <a:t>do</a:t>
            </a:r>
            <a:endParaRPr lang="en-US" sz="2400" b="0" strike="noStrike" spc="-1" dirty="0">
              <a:solidFill>
                <a:srgbClr val="000000"/>
              </a:solidFill>
              <a:latin typeface="Arial"/>
            </a:endParaRPr>
          </a:p>
          <a:p>
            <a:pPr marL="457200" lvl="1" indent="187200" algn="l" rtl="0">
              <a:lnSpc>
                <a:spcPct val="100000"/>
              </a:lnSpc>
              <a:spcBef>
                <a:spcPts val="5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400" b="0" strike="noStrike" spc="-1" dirty="0">
                <a:solidFill>
                  <a:srgbClr val="CC3300"/>
                </a:solidFill>
                <a:latin typeface="Trebuchet MS"/>
                <a:ea typeface="Arial"/>
              </a:rPr>
              <a:t>Read</a:t>
            </a:r>
            <a:r>
              <a:rPr lang="fr-FR" sz="2400" b="0" strike="noStrike" spc="-1" dirty="0">
                <a:solidFill>
                  <a:srgbClr val="000000"/>
                </a:solidFill>
                <a:latin typeface="Trebuchet MS"/>
                <a:ea typeface="Arial"/>
              </a:rPr>
              <a:t>(</a:t>
            </a:r>
            <a:r>
              <a:rPr lang="fr-FR" sz="2400" b="0" strike="noStrike" spc="-1" dirty="0" err="1">
                <a:solidFill>
                  <a:srgbClr val="FF0000"/>
                </a:solidFill>
                <a:latin typeface="Trebuchet MS"/>
                <a:ea typeface="Arial"/>
              </a:rPr>
              <a:t>f</a:t>
            </a:r>
            <a:r>
              <a:rPr lang="fr-FR" sz="2400" b="0" strike="noStrike" spc="-1" dirty="0" err="1">
                <a:solidFill>
                  <a:srgbClr val="000000"/>
                </a:solidFill>
                <a:latin typeface="Trebuchet MS"/>
                <a:ea typeface="Arial"/>
              </a:rPr>
              <a:t>,</a:t>
            </a:r>
            <a:r>
              <a:rPr lang="fr-FR" sz="2400" b="0" strike="noStrike" spc="-1" dirty="0" err="1">
                <a:solidFill>
                  <a:srgbClr val="4F81BD"/>
                </a:solidFill>
                <a:latin typeface="Trebuchet MS"/>
                <a:ea typeface="Arial"/>
              </a:rPr>
              <a:t>p</a:t>
            </a:r>
            <a:r>
              <a:rPr lang="fr-FR" sz="2400" b="0" strike="noStrike" spc="-1" dirty="0">
                <a:solidFill>
                  <a:srgbClr val="000000"/>
                </a:solidFill>
                <a:latin typeface="Trebuchet MS"/>
                <a:ea typeface="Arial"/>
              </a:rPr>
              <a:t>) ;</a:t>
            </a:r>
            <a:endParaRPr lang="en-US" sz="2400" b="0" strike="noStrike" spc="-1" dirty="0">
              <a:solidFill>
                <a:srgbClr val="000000"/>
              </a:solidFill>
              <a:latin typeface="Arial"/>
            </a:endParaRPr>
          </a:p>
          <a:p>
            <a:pPr marL="457200" lvl="1" indent="187200" algn="l" rtl="0">
              <a:lnSpc>
                <a:spcPct val="100000"/>
              </a:lnSpc>
              <a:spcBef>
                <a:spcPts val="5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400" b="0" strike="noStrike" spc="-1" dirty="0" err="1">
                <a:solidFill>
                  <a:srgbClr val="000000"/>
                </a:solidFill>
                <a:latin typeface="Trebuchet MS"/>
                <a:ea typeface="Arial"/>
              </a:rPr>
              <a:t>Write</a:t>
            </a:r>
            <a:r>
              <a:rPr lang="fr-FR" sz="2400" b="0" strike="noStrike" spc="-1" dirty="0">
                <a:solidFill>
                  <a:srgbClr val="000000"/>
                </a:solidFill>
                <a:latin typeface="Trebuchet MS"/>
                <a:ea typeface="Arial"/>
              </a:rPr>
              <a:t> ('</a:t>
            </a:r>
            <a:r>
              <a:rPr lang="fr-FR" sz="2400" b="0" strike="noStrike" spc="-1" dirty="0" err="1">
                <a:solidFill>
                  <a:srgbClr val="000000"/>
                </a:solidFill>
                <a:latin typeface="Trebuchet MS"/>
                <a:ea typeface="Arial"/>
              </a:rPr>
              <a:t>We</a:t>
            </a:r>
            <a:r>
              <a:rPr lang="fr-FR" sz="2400" b="0" strike="noStrike" spc="-1" dirty="0">
                <a:solidFill>
                  <a:srgbClr val="000000"/>
                </a:solidFill>
                <a:latin typeface="Trebuchet MS"/>
                <a:ea typeface="Arial"/>
              </a:rPr>
              <a:t> </a:t>
            </a:r>
            <a:r>
              <a:rPr lang="fr-FR" sz="2400" b="0" strike="noStrike" spc="-1" dirty="0" err="1">
                <a:solidFill>
                  <a:srgbClr val="000000"/>
                </a:solidFill>
                <a:latin typeface="Trebuchet MS"/>
                <a:ea typeface="Arial"/>
              </a:rPr>
              <a:t>just</a:t>
            </a:r>
            <a:r>
              <a:rPr lang="fr-FR" sz="2400" b="0" strike="noStrike" spc="-1" dirty="0">
                <a:solidFill>
                  <a:srgbClr val="000000"/>
                </a:solidFill>
                <a:latin typeface="Trebuchet MS"/>
                <a:ea typeface="Arial"/>
              </a:rPr>
              <a:t> </a:t>
            </a:r>
            <a:r>
              <a:rPr lang="fr-FR" sz="2400" b="0" strike="noStrike" spc="-1" dirty="0" err="1">
                <a:solidFill>
                  <a:srgbClr val="000000"/>
                </a:solidFill>
                <a:latin typeface="Trebuchet MS"/>
                <a:ea typeface="Arial"/>
              </a:rPr>
              <a:t>read</a:t>
            </a:r>
            <a:r>
              <a:rPr lang="fr-FR" sz="2400" b="0" strike="noStrike" spc="-1" dirty="0">
                <a:solidFill>
                  <a:srgbClr val="000000"/>
                </a:solidFill>
                <a:latin typeface="Trebuchet MS"/>
                <a:ea typeface="Arial"/>
              </a:rPr>
              <a:t> the </a:t>
            </a:r>
            <a:r>
              <a:rPr lang="fr-FR" sz="2400" b="0" strike="noStrike" spc="-1" dirty="0" err="1">
                <a:solidFill>
                  <a:srgbClr val="000000"/>
                </a:solidFill>
                <a:latin typeface="Trebuchet MS"/>
                <a:ea typeface="Arial"/>
              </a:rPr>
              <a:t>number</a:t>
            </a:r>
            <a:r>
              <a:rPr lang="fr-FR" sz="2400" b="0" strike="noStrike" spc="-1" dirty="0">
                <a:solidFill>
                  <a:srgbClr val="000000"/>
                </a:solidFill>
                <a:latin typeface="Trebuchet MS"/>
                <a:ea typeface="Arial"/>
              </a:rPr>
              <a:t>',</a:t>
            </a:r>
            <a:r>
              <a:rPr lang="fr-FR" sz="2400" b="0" strike="noStrike" spc="-1" dirty="0">
                <a:solidFill>
                  <a:srgbClr val="4F81BD"/>
                </a:solidFill>
                <a:latin typeface="Trebuchet MS"/>
                <a:ea typeface="Arial"/>
              </a:rPr>
              <a:t>p</a:t>
            </a:r>
            <a:r>
              <a:rPr lang="fr-FR" sz="2400" b="0" strike="noStrike" spc="-1" dirty="0">
                <a:solidFill>
                  <a:srgbClr val="000000"/>
                </a:solidFill>
                <a:latin typeface="Trebuchet MS"/>
                <a:ea typeface="Arial"/>
              </a:rPr>
              <a:t>) ;</a:t>
            </a:r>
            <a:endParaRPr lang="en-US" sz="2400" b="0" strike="noStrike" spc="-1" dirty="0">
              <a:solidFill>
                <a:srgbClr val="000000"/>
              </a:solidFill>
              <a:latin typeface="Arial"/>
            </a:endParaRPr>
          </a:p>
          <a:p>
            <a:pPr marL="457200" lvl="1" indent="187200" algn="l" rtl="0">
              <a:lnSpc>
                <a:spcPct val="100000"/>
              </a:lnSpc>
              <a:spcBef>
                <a:spcPts val="5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400" b="0" strike="noStrike" spc="-1" dirty="0" smtClean="0">
                <a:solidFill>
                  <a:srgbClr val="000000"/>
                </a:solidFill>
                <a:latin typeface="Trebuchet MS"/>
                <a:ea typeface="Arial"/>
              </a:rPr>
              <a:t>End </a:t>
            </a:r>
            <a:r>
              <a:rPr lang="fr-FR" sz="2400" b="0" strike="noStrike" spc="-1" dirty="0" err="1" smtClean="0">
                <a:solidFill>
                  <a:srgbClr val="000000"/>
                </a:solidFill>
                <a:latin typeface="Trebuchet MS"/>
                <a:ea typeface="Arial"/>
              </a:rPr>
              <a:t>while</a:t>
            </a:r>
            <a:endParaRPr lang="en-US" sz="2400" b="0" strike="noStrike" spc="-1" dirty="0">
              <a:solidFill>
                <a:srgbClr val="000000"/>
              </a:solidFill>
              <a:latin typeface="Arial"/>
            </a:endParaRPr>
          </a:p>
          <a:p>
            <a:pPr marL="457200" lvl="1" indent="187200" algn="l" rtl="0">
              <a:lnSpc>
                <a:spcPct val="100000"/>
              </a:lnSpc>
              <a:spcBef>
                <a:spcPts val="5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400" b="0" strike="noStrike" spc="-1" dirty="0">
                <a:solidFill>
                  <a:srgbClr val="CC3300"/>
                </a:solidFill>
                <a:latin typeface="Trebuchet MS"/>
                <a:ea typeface="Arial"/>
              </a:rPr>
              <a:t>CLOSE</a:t>
            </a:r>
            <a:r>
              <a:rPr lang="fr-FR" sz="2400" b="0" strike="noStrike" spc="-1" dirty="0">
                <a:solidFill>
                  <a:srgbClr val="000000"/>
                </a:solidFill>
                <a:latin typeface="Trebuchet MS"/>
                <a:ea typeface="Arial"/>
              </a:rPr>
              <a:t>(</a:t>
            </a:r>
            <a:r>
              <a:rPr lang="fr-FR" sz="2400" b="0" strike="noStrike" spc="-1" dirty="0">
                <a:solidFill>
                  <a:srgbClr val="FF0000"/>
                </a:solidFill>
                <a:latin typeface="Trebuchet MS"/>
                <a:ea typeface="Arial"/>
              </a:rPr>
              <a:t>f</a:t>
            </a:r>
            <a:r>
              <a:rPr lang="fr-FR" sz="2400" b="0" strike="noStrike" spc="-1" dirty="0">
                <a:solidFill>
                  <a:srgbClr val="000000"/>
                </a:solidFill>
                <a:latin typeface="Trebuchet MS"/>
                <a:ea typeface="Arial"/>
              </a:rPr>
              <a:t>) ;</a:t>
            </a:r>
            <a:endParaRPr lang="en-US" sz="2400" b="0" strike="noStrike" spc="-1" dirty="0">
              <a:solidFill>
                <a:srgbClr val="000000"/>
              </a:solidFill>
              <a:latin typeface="Arial"/>
            </a:endParaRPr>
          </a:p>
          <a:p>
            <a:pPr marL="457200" lvl="1" indent="187200" algn="l" rtl="0">
              <a:lnSpc>
                <a:spcPct val="100000"/>
              </a:lnSpc>
              <a:spcBef>
                <a:spcPts val="5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400" b="0" strike="noStrike" spc="-1" dirty="0">
                <a:solidFill>
                  <a:srgbClr val="000000"/>
                </a:solidFill>
                <a:latin typeface="Trebuchet MS"/>
                <a:ea typeface="Arial"/>
              </a:rPr>
              <a:t>END.</a:t>
            </a:r>
            <a:endParaRPr lang="en-US" sz="2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9" name="CustomShape 21"/>
          <p:cNvSpPr/>
          <p:nvPr/>
        </p:nvSpPr>
        <p:spPr>
          <a:xfrm>
            <a:off x="1071720" y="1144080"/>
            <a:ext cx="1571400" cy="4597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spAutoFit/>
          </a:bodyPr>
          <a:lstStyle/>
          <a:p>
            <a:pPr algn="l" rtl="0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400" b="0" u="sng" strike="noStrike" spc="-1">
                <a:solidFill>
                  <a:srgbClr val="FF0000"/>
                </a:solidFill>
                <a:uFillTx/>
                <a:latin typeface="Trebuchet MS"/>
              </a:rPr>
              <a:t>Solution: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0" name="CustomShape 22"/>
          <p:cNvSpPr/>
          <p:nvPr/>
        </p:nvSpPr>
        <p:spPr>
          <a:xfrm>
            <a:off x="2571840" y="1643040"/>
            <a:ext cx="285840" cy="642960"/>
          </a:xfrm>
          <a:custGeom>
            <a:avLst/>
            <a:gdLst/>
            <a:ahLst/>
            <a:cxnLst/>
            <a:rect l="0" t="0" r="r" b="b"/>
            <a:pathLst>
              <a:path w="796" h="1787">
                <a:moveTo>
                  <a:pt x="795" y="0"/>
                </a:moveTo>
                <a:cubicBezTo>
                  <a:pt x="596" y="0"/>
                  <a:pt x="397" y="33"/>
                  <a:pt x="397" y="66"/>
                </a:cubicBezTo>
                <a:lnTo>
                  <a:pt x="397" y="827"/>
                </a:lnTo>
                <a:cubicBezTo>
                  <a:pt x="397" y="860"/>
                  <a:pt x="198" y="893"/>
                  <a:pt x="0" y="893"/>
                </a:cubicBezTo>
                <a:cubicBezTo>
                  <a:pt x="198" y="893"/>
                  <a:pt x="397" y="926"/>
                  <a:pt x="397" y="959"/>
                </a:cubicBezTo>
                <a:lnTo>
                  <a:pt x="397" y="1720"/>
                </a:lnTo>
                <a:cubicBezTo>
                  <a:pt x="397" y="1753"/>
                  <a:pt x="596" y="1786"/>
                  <a:pt x="795" y="1786"/>
                </a:cubicBezTo>
              </a:path>
            </a:pathLst>
          </a:custGeom>
          <a:noFill/>
          <a:ln w="9360">
            <a:solidFill>
              <a:srgbClr val="4A7EBB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81" name="CustomShape 23"/>
          <p:cNvSpPr/>
          <p:nvPr/>
        </p:nvSpPr>
        <p:spPr>
          <a:xfrm>
            <a:off x="1000080" y="1591200"/>
            <a:ext cx="1571760" cy="7038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spAutoFit/>
          </a:bodyPr>
          <a:lstStyle/>
          <a:p>
            <a:pPr algn="l" rtl="0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000" b="0" strike="noStrike" spc="-1">
                <a:solidFill>
                  <a:srgbClr val="0070C0"/>
                </a:solidFill>
                <a:latin typeface="Trebuchet MS"/>
              </a:rPr>
              <a:t>statement</a:t>
            </a:r>
            <a:endParaRPr lang="en-US" sz="2000" b="0" strike="noStrike" spc="-1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782" name="Line 24"/>
          <p:cNvCxnSpPr/>
          <p:nvPr/>
        </p:nvCxnSpPr>
        <p:spPr>
          <a:xfrm>
            <a:off x="2499840" y="3071880"/>
            <a:ext cx="358200" cy="2160"/>
          </a:xfrm>
          <a:prstGeom prst="straightConnector1">
            <a:avLst/>
          </a:prstGeom>
          <a:ln w="9360">
            <a:solidFill>
              <a:srgbClr val="4A7EBB"/>
            </a:solidFill>
            <a:miter/>
            <a:tailEnd type="arrow" w="med" len="med"/>
          </a:ln>
        </p:spPr>
      </p:cxnSp>
      <p:sp>
        <p:nvSpPr>
          <p:cNvPr id="783" name="CustomShape 25"/>
          <p:cNvSpPr/>
          <p:nvPr/>
        </p:nvSpPr>
        <p:spPr>
          <a:xfrm>
            <a:off x="1000080" y="2734200"/>
            <a:ext cx="1571760" cy="7038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spAutoFit/>
          </a:bodyPr>
          <a:lstStyle/>
          <a:p>
            <a:pPr algn="l" rtl="0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000" b="0" strike="noStrike" spc="-1">
                <a:solidFill>
                  <a:srgbClr val="0070C0"/>
                </a:solidFill>
                <a:latin typeface="Trebuchet MS"/>
              </a:rPr>
              <a:t>assignment</a:t>
            </a:r>
            <a:endParaRPr lang="en-US" sz="2000" b="0" strike="noStrike" spc="-1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784" name="Line 26"/>
          <p:cNvCxnSpPr/>
          <p:nvPr/>
        </p:nvCxnSpPr>
        <p:spPr>
          <a:xfrm>
            <a:off x="2499840" y="3571920"/>
            <a:ext cx="358200" cy="2160"/>
          </a:xfrm>
          <a:prstGeom prst="straightConnector1">
            <a:avLst/>
          </a:prstGeom>
          <a:ln w="9360">
            <a:solidFill>
              <a:srgbClr val="4A7EBB"/>
            </a:solidFill>
            <a:miter/>
            <a:tailEnd type="arrow" w="med" len="med"/>
          </a:ln>
        </p:spPr>
      </p:cxnSp>
      <p:sp>
        <p:nvSpPr>
          <p:cNvPr id="785" name="CustomShape 27"/>
          <p:cNvSpPr/>
          <p:nvPr/>
        </p:nvSpPr>
        <p:spPr>
          <a:xfrm>
            <a:off x="1000080" y="3388320"/>
            <a:ext cx="1571760" cy="7038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spAutoFit/>
          </a:bodyPr>
          <a:lstStyle/>
          <a:p>
            <a:pPr algn="l" rtl="0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000" b="0" strike="noStrike" spc="-1">
                <a:solidFill>
                  <a:srgbClr val="0070C0"/>
                </a:solidFill>
                <a:latin typeface="Trebuchet MS"/>
              </a:rPr>
              <a:t>Open for reading</a:t>
            </a:r>
            <a:endParaRPr lang="en-US" sz="2000" b="0" strike="noStrike" spc="-1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786" name="Line 28"/>
          <p:cNvCxnSpPr/>
          <p:nvPr/>
        </p:nvCxnSpPr>
        <p:spPr>
          <a:xfrm flipH="1">
            <a:off x="4932040" y="3596040"/>
            <a:ext cx="2354720" cy="189720"/>
          </a:xfrm>
          <a:prstGeom prst="straightConnector1">
            <a:avLst/>
          </a:prstGeom>
          <a:ln w="9360">
            <a:solidFill>
              <a:srgbClr val="4A7EBB"/>
            </a:solidFill>
            <a:miter/>
            <a:tailEnd type="arrow" w="med" len="med"/>
          </a:ln>
        </p:spPr>
      </p:cxnSp>
      <p:sp>
        <p:nvSpPr>
          <p:cNvPr id="787" name="CustomShape 29"/>
          <p:cNvSpPr/>
          <p:nvPr/>
        </p:nvSpPr>
        <p:spPr>
          <a:xfrm>
            <a:off x="7286760" y="3242446"/>
            <a:ext cx="1571400" cy="710067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spAutoFit/>
          </a:bodyPr>
          <a:lstStyle/>
          <a:p>
            <a:pPr algn="l" rtl="0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strike="noStrike" spc="-1" dirty="0" smtClean="0">
                <a:solidFill>
                  <a:srgbClr val="0070C0"/>
                </a:solidFill>
                <a:latin typeface="Trebuchet MS"/>
              </a:rPr>
              <a:t>Check the end of file</a:t>
            </a:r>
            <a:endParaRPr lang="en-US" sz="2000" b="0" strike="noStrike" spc="-1" dirty="0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788" name="Line 30"/>
          <p:cNvCxnSpPr/>
          <p:nvPr/>
        </p:nvCxnSpPr>
        <p:spPr>
          <a:xfrm>
            <a:off x="2428920" y="4478400"/>
            <a:ext cx="357840" cy="2160"/>
          </a:xfrm>
          <a:prstGeom prst="straightConnector1">
            <a:avLst/>
          </a:prstGeom>
          <a:ln w="9360">
            <a:solidFill>
              <a:srgbClr val="4A7EBB"/>
            </a:solidFill>
            <a:miter/>
            <a:tailEnd type="arrow" w="med" len="med"/>
          </a:ln>
        </p:spPr>
      </p:cxnSp>
      <p:sp>
        <p:nvSpPr>
          <p:cNvPr id="789" name="CustomShape 31"/>
          <p:cNvSpPr/>
          <p:nvPr/>
        </p:nvSpPr>
        <p:spPr>
          <a:xfrm>
            <a:off x="928800" y="4142520"/>
            <a:ext cx="1571400" cy="10087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spAutoFit/>
          </a:bodyPr>
          <a:lstStyle/>
          <a:p>
            <a:pPr algn="l" rtl="0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000" b="0" strike="noStrike" spc="-1">
                <a:solidFill>
                  <a:srgbClr val="0070C0"/>
                </a:solidFill>
                <a:latin typeface="Trebuchet MS"/>
              </a:rPr>
              <a:t>Reading data</a:t>
            </a:r>
            <a:endParaRPr lang="en-US" sz="2000" b="0" strike="noStrike" spc="-1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790" name="Line 32"/>
          <p:cNvCxnSpPr/>
          <p:nvPr/>
        </p:nvCxnSpPr>
        <p:spPr>
          <a:xfrm>
            <a:off x="2428920" y="5692320"/>
            <a:ext cx="357840" cy="2520"/>
          </a:xfrm>
          <a:prstGeom prst="straightConnector1">
            <a:avLst/>
          </a:prstGeom>
          <a:ln w="9360">
            <a:solidFill>
              <a:srgbClr val="4A7EBB"/>
            </a:solidFill>
            <a:miter/>
            <a:tailEnd type="arrow" w="med" len="med"/>
          </a:ln>
        </p:spPr>
      </p:cxnSp>
      <p:sp>
        <p:nvSpPr>
          <p:cNvPr id="791" name="CustomShape 33"/>
          <p:cNvSpPr/>
          <p:nvPr/>
        </p:nvSpPr>
        <p:spPr>
          <a:xfrm>
            <a:off x="928800" y="5509080"/>
            <a:ext cx="1571400" cy="7038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spAutoFit/>
          </a:bodyPr>
          <a:lstStyle/>
          <a:p>
            <a:pPr algn="l" rtl="0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000" b="0" strike="noStrike" spc="-1">
                <a:solidFill>
                  <a:srgbClr val="0070C0"/>
                </a:solidFill>
                <a:latin typeface="Trebuchet MS"/>
              </a:rPr>
              <a:t>Closing the file</a:t>
            </a:r>
            <a:endParaRPr lang="en-US" sz="2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CustomShape 4"/>
          <p:cNvSpPr/>
          <p:nvPr/>
        </p:nvSpPr>
        <p:spPr>
          <a:xfrm>
            <a:off x="4700856" y="6309320"/>
            <a:ext cx="2895480" cy="3650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noAutofit/>
          </a:bodyPr>
          <a:lstStyle/>
          <a:p>
            <a:pPr algn="ctr" rtl="0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1" strike="noStrike" spc="-1" dirty="0" smtClean="0">
                <a:solidFill>
                  <a:srgbClr val="376092"/>
                </a:solidFill>
                <a:latin typeface="Comic Sans MS"/>
              </a:rPr>
              <a:t>Chapter</a:t>
            </a:r>
            <a:r>
              <a:rPr lang="fr-FR" sz="1600" b="1" strike="noStrike" spc="-1" dirty="0" smtClean="0">
                <a:solidFill>
                  <a:srgbClr val="376092"/>
                </a:solidFill>
                <a:latin typeface="Comic Sans MS"/>
              </a:rPr>
              <a:t> </a:t>
            </a:r>
            <a:r>
              <a:rPr lang="fr-FR" sz="1600" b="1" strike="noStrike" spc="-1" dirty="0">
                <a:solidFill>
                  <a:srgbClr val="376092"/>
                </a:solidFill>
                <a:latin typeface="Comic Sans MS"/>
              </a:rPr>
              <a:t>2: </a:t>
            </a:r>
            <a:r>
              <a:rPr lang="fr-FR" sz="1600" b="1" strike="noStrike" spc="-1" dirty="0" smtClean="0">
                <a:solidFill>
                  <a:srgbClr val="376092"/>
                </a:solidFill>
                <a:latin typeface="Comic Sans MS"/>
              </a:rPr>
              <a:t>The files</a:t>
            </a:r>
            <a:endParaRPr lang="en-US" sz="16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20827610"/>
      </p:ext>
    </p:extLst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 additive="repl">
                                        <p:cTn id="7" dur="500"/>
                                        <p:tgtEl>
                                          <p:spTgt spid="7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 additive="repl">
                                        <p:cTn id="11" dur="500"/>
                                        <p:tgtEl>
                                          <p:spTgt spid="7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 additive="repl">
                                        <p:cTn id="15" dur="500"/>
                                        <p:tgtEl>
                                          <p:spTgt spid="7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 additive="repl">
                                        <p:cTn id="19" dur="500"/>
                                        <p:tgtEl>
                                          <p:spTgt spid="7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 additive="repl">
                                        <p:cTn id="23" dur="500"/>
                                        <p:tgtEl>
                                          <p:spTgt spid="7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 additive="repl">
                                        <p:cTn id="27" dur="500"/>
                                        <p:tgtEl>
                                          <p:spTgt spid="7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 additive="repl">
                                        <p:cTn id="31" dur="500"/>
                                        <p:tgtEl>
                                          <p:spTgt spid="7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 additive="repl">
                                        <p:cTn id="35" dur="500"/>
                                        <p:tgtEl>
                                          <p:spTgt spid="7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 additive="repl">
                                        <p:cTn id="39" dur="500"/>
                                        <p:tgtEl>
                                          <p:spTgt spid="77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 additive="repl">
                                        <p:cTn id="43" dur="500"/>
                                        <p:tgtEl>
                                          <p:spTgt spid="77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 additive="repl">
                                        <p:cTn id="47" dur="500"/>
                                        <p:tgtEl>
                                          <p:spTgt spid="77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 additive="repl">
                                        <p:cTn id="51" dur="500"/>
                                        <p:tgtEl>
                                          <p:spTgt spid="77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4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6" dur="500" fill="hold"/>
                                        <p:tgtEl>
                                          <p:spTgt spid="7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7" dur="500" fill="hold"/>
                                        <p:tgtEl>
                                          <p:spTgt spid="7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8" dur="500" fill="hold"/>
                                        <p:tgtEl>
                                          <p:spTgt spid="7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9" dur="500" fill="hold"/>
                                        <p:tgtEl>
                                          <p:spTgt spid="7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60" dur="500"/>
                                        <p:tgtEl>
                                          <p:spTgt spid="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4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3" dur="500" fill="hold"/>
                                        <p:tgtEl>
                                          <p:spTgt spid="7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4" dur="500" fill="hold"/>
                                        <p:tgtEl>
                                          <p:spTgt spid="7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5" dur="500" fill="hold"/>
                                        <p:tgtEl>
                                          <p:spTgt spid="7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6" dur="500" fill="hold"/>
                                        <p:tgtEl>
                                          <p:spTgt spid="7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67" dur="500"/>
                                        <p:tgtEl>
                                          <p:spTgt spid="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4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2" dur="500" fill="hold"/>
                                        <p:tgtEl>
                                          <p:spTgt spid="7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3" dur="500" fill="hold"/>
                                        <p:tgtEl>
                                          <p:spTgt spid="7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4" dur="500" fill="hold"/>
                                        <p:tgtEl>
                                          <p:spTgt spid="7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5" dur="500" fill="hold"/>
                                        <p:tgtEl>
                                          <p:spTgt spid="7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76" dur="500"/>
                                        <p:tgtEl>
                                          <p:spTgt spid="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4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9" dur="500" fill="hold"/>
                                        <p:tgtEl>
                                          <p:spTgt spid="7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0" dur="500" fill="hold"/>
                                        <p:tgtEl>
                                          <p:spTgt spid="7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1" dur="500" fill="hold"/>
                                        <p:tgtEl>
                                          <p:spTgt spid="7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2" dur="500" fill="hold"/>
                                        <p:tgtEl>
                                          <p:spTgt spid="7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83" dur="500"/>
                                        <p:tgtEl>
                                          <p:spTgt spid="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4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88" dur="500" fill="hold"/>
                                        <p:tgtEl>
                                          <p:spTgt spid="7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9" dur="500" fill="hold"/>
                                        <p:tgtEl>
                                          <p:spTgt spid="7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0" dur="500" fill="hold"/>
                                        <p:tgtEl>
                                          <p:spTgt spid="7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1" dur="500" fill="hold"/>
                                        <p:tgtEl>
                                          <p:spTgt spid="7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2" dur="500"/>
                                        <p:tgtEl>
                                          <p:spTgt spid="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4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95" dur="500" fill="hold"/>
                                        <p:tgtEl>
                                          <p:spTgt spid="7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6" dur="500" fill="hold"/>
                                        <p:tgtEl>
                                          <p:spTgt spid="7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7" dur="500" fill="hold"/>
                                        <p:tgtEl>
                                          <p:spTgt spid="7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8" dur="500" fill="hold"/>
                                        <p:tgtEl>
                                          <p:spTgt spid="7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9" dur="500"/>
                                        <p:tgtEl>
                                          <p:spTgt spid="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4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04" dur="500" fill="hold"/>
                                        <p:tgtEl>
                                          <p:spTgt spid="7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5" dur="500" fill="hold"/>
                                        <p:tgtEl>
                                          <p:spTgt spid="7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6" dur="500" fill="hold"/>
                                        <p:tgtEl>
                                          <p:spTgt spid="7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7" dur="500" fill="hold"/>
                                        <p:tgtEl>
                                          <p:spTgt spid="7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08" dur="500"/>
                                        <p:tgtEl>
                                          <p:spTgt spid="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54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11" dur="500" fill="hold"/>
                                        <p:tgtEl>
                                          <p:spTgt spid="7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2" dur="500" fill="hold"/>
                                        <p:tgtEl>
                                          <p:spTgt spid="7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3" dur="500" fill="hold"/>
                                        <p:tgtEl>
                                          <p:spTgt spid="7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4" dur="500" fill="hold"/>
                                        <p:tgtEl>
                                          <p:spTgt spid="7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15" dur="500"/>
                                        <p:tgtEl>
                                          <p:spTgt spid="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4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0" dur="500" fill="hold"/>
                                        <p:tgtEl>
                                          <p:spTgt spid="7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1" dur="500" fill="hold"/>
                                        <p:tgtEl>
                                          <p:spTgt spid="7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2" dur="500" fill="hold"/>
                                        <p:tgtEl>
                                          <p:spTgt spid="7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3" dur="500" fill="hold"/>
                                        <p:tgtEl>
                                          <p:spTgt spid="7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24" dur="500"/>
                                        <p:tgtEl>
                                          <p:spTgt spid="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4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7" dur="500" fill="hold"/>
                                        <p:tgtEl>
                                          <p:spTgt spid="7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8" dur="500" fill="hold"/>
                                        <p:tgtEl>
                                          <p:spTgt spid="7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9" dur="500" fill="hold"/>
                                        <p:tgtEl>
                                          <p:spTgt spid="7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0" dur="500" fill="hold"/>
                                        <p:tgtEl>
                                          <p:spTgt spid="7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31" dur="500"/>
                                        <p:tgtEl>
                                          <p:spTgt spid="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54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6" dur="500" fill="hold"/>
                                        <p:tgtEl>
                                          <p:spTgt spid="7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7" dur="500" fill="hold"/>
                                        <p:tgtEl>
                                          <p:spTgt spid="7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8" dur="500" fill="hold"/>
                                        <p:tgtEl>
                                          <p:spTgt spid="7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9" dur="500" fill="hold"/>
                                        <p:tgtEl>
                                          <p:spTgt spid="7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40" dur="500"/>
                                        <p:tgtEl>
                                          <p:spTgt spid="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54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43" dur="500" fill="hold"/>
                                        <p:tgtEl>
                                          <p:spTgt spid="7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4" dur="500" fill="hold"/>
                                        <p:tgtEl>
                                          <p:spTgt spid="7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5" dur="500" fill="hold"/>
                                        <p:tgtEl>
                                          <p:spTgt spid="7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6" dur="500" fill="hold"/>
                                        <p:tgtEl>
                                          <p:spTgt spid="7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47" dur="500"/>
                                        <p:tgtEl>
                                          <p:spTgt spid="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" name="TextShape 1"/>
          <p:cNvSpPr txBox="1"/>
          <p:nvPr/>
        </p:nvSpPr>
        <p:spPr>
          <a:xfrm>
            <a:off x="457200" y="213840"/>
            <a:ext cx="8400960" cy="8305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ctr" rtl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4800" b="1" strike="noStrike" spc="-1">
                <a:solidFill>
                  <a:srgbClr val="9BBB59"/>
                </a:solidFill>
                <a:latin typeface="Calibri"/>
              </a:rPr>
              <a:t>2. Files</a:t>
            </a:r>
            <a:endParaRPr lang="en-US" sz="4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58" name="CustomShape 2"/>
          <p:cNvSpPr/>
          <p:nvPr/>
        </p:nvSpPr>
        <p:spPr>
          <a:xfrm>
            <a:off x="8302680" y="171720"/>
            <a:ext cx="1255320" cy="3070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spAutoFit/>
          </a:bodyPr>
          <a:lstStyle/>
          <a:p>
            <a:pPr algn="l" rtl="0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A3AFD586-D359-4F86-A9D8-80266F65417E}" type="slidenum">
              <a:rPr lang="fr-FR" sz="1400" b="1" strike="noStrike" spc="-1">
                <a:solidFill>
                  <a:srgbClr val="003399"/>
                </a:solidFill>
                <a:latin typeface="Trebuchet MS"/>
              </a:rPr>
              <a:t>34</a:t>
            </a:fld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CustomShape 4"/>
          <p:cNvSpPr/>
          <p:nvPr/>
        </p:nvSpPr>
        <p:spPr>
          <a:xfrm>
            <a:off x="4700856" y="6309320"/>
            <a:ext cx="2895480" cy="3650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noAutofit/>
          </a:bodyPr>
          <a:lstStyle/>
          <a:p>
            <a:pPr algn="ctr" rtl="0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1" strike="noStrike" spc="-1" dirty="0" smtClean="0">
                <a:solidFill>
                  <a:srgbClr val="376092"/>
                </a:solidFill>
                <a:latin typeface="Comic Sans MS"/>
              </a:rPr>
              <a:t>Chapter</a:t>
            </a:r>
            <a:r>
              <a:rPr lang="fr-FR" sz="1600" b="1" strike="noStrike" spc="-1" dirty="0" smtClean="0">
                <a:solidFill>
                  <a:srgbClr val="376092"/>
                </a:solidFill>
                <a:latin typeface="Comic Sans MS"/>
              </a:rPr>
              <a:t> </a:t>
            </a:r>
            <a:r>
              <a:rPr lang="fr-FR" sz="1600" b="1" strike="noStrike" spc="-1" dirty="0">
                <a:solidFill>
                  <a:srgbClr val="376092"/>
                </a:solidFill>
                <a:latin typeface="Comic Sans MS"/>
              </a:rPr>
              <a:t>2: </a:t>
            </a:r>
            <a:r>
              <a:rPr lang="fr-FR" sz="1600" b="1" strike="noStrike" spc="-1" dirty="0" smtClean="0">
                <a:solidFill>
                  <a:srgbClr val="376092"/>
                </a:solidFill>
                <a:latin typeface="Comic Sans MS"/>
              </a:rPr>
              <a:t>The files</a:t>
            </a:r>
            <a:endParaRPr lang="en-US" sz="16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397921" y="2492896"/>
            <a:ext cx="49103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End of chapter</a:t>
            </a:r>
            <a:endParaRPr lang="en-U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42360994"/>
      </p:ext>
    </p:extLst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extShape 1"/>
          <p:cNvSpPr txBox="1"/>
          <p:nvPr/>
        </p:nvSpPr>
        <p:spPr>
          <a:xfrm>
            <a:off x="457200" y="213840"/>
            <a:ext cx="8400960" cy="8305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ctr" rtl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4800" b="1" strike="noStrike" spc="-1">
                <a:solidFill>
                  <a:srgbClr val="9BBB59"/>
                </a:solidFill>
                <a:latin typeface="Calibri"/>
              </a:rPr>
              <a:t>Problematic</a:t>
            </a:r>
            <a:endParaRPr lang="en-US" sz="4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CustomShape 2"/>
          <p:cNvSpPr/>
          <p:nvPr/>
        </p:nvSpPr>
        <p:spPr>
          <a:xfrm>
            <a:off x="8302680" y="171720"/>
            <a:ext cx="1255320" cy="3070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spAutoFit/>
          </a:bodyPr>
          <a:lstStyle/>
          <a:p>
            <a:pPr algn="l" rtl="0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20A1D955-F129-48C4-B78A-805AAB8C17B1}" type="slidenum">
              <a:rPr lang="fr-FR" sz="1400" b="1" strike="noStrike" spc="-1">
                <a:solidFill>
                  <a:srgbClr val="003399"/>
                </a:solidFill>
                <a:latin typeface="Trebuchet MS"/>
              </a:rPr>
              <a:t>4</a:t>
            </a:fld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75" name="Snagit_PPT4B94" descr="PPT4B94.png"/>
          <p:cNvPicPr/>
          <p:nvPr/>
        </p:nvPicPr>
        <p:blipFill>
          <a:blip r:embed="rId3"/>
          <a:stretch/>
        </p:blipFill>
        <p:spPr>
          <a:xfrm>
            <a:off x="285840" y="933480"/>
            <a:ext cx="5586480" cy="3781440"/>
          </a:xfrm>
          <a:prstGeom prst="rect">
            <a:avLst/>
          </a:prstGeom>
          <a:ln w="0">
            <a:noFill/>
          </a:ln>
        </p:spPr>
      </p:pic>
      <p:sp>
        <p:nvSpPr>
          <p:cNvPr id="76" name="CustomShape 4"/>
          <p:cNvSpPr/>
          <p:nvPr/>
        </p:nvSpPr>
        <p:spPr>
          <a:xfrm>
            <a:off x="5572080" y="2282760"/>
            <a:ext cx="1928880" cy="6778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l" rtl="0">
              <a:lnSpc>
                <a:spcPct val="120000"/>
              </a:lnSpc>
              <a:spcBef>
                <a:spcPts val="5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600" b="1" strike="noStrike" spc="-1">
                <a:solidFill>
                  <a:srgbClr val="000000"/>
                </a:solidFill>
                <a:latin typeface="Trebuchet MS"/>
              </a:rPr>
              <a:t>Memory box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77" name="Picture 2"/>
          <p:cNvPicPr/>
          <p:nvPr/>
        </p:nvPicPr>
        <p:blipFill>
          <a:blip r:embed="rId4"/>
          <a:stretch/>
        </p:blipFill>
        <p:spPr>
          <a:xfrm>
            <a:off x="7209000" y="853920"/>
            <a:ext cx="1353960" cy="3902400"/>
          </a:xfrm>
          <a:prstGeom prst="rect">
            <a:avLst/>
          </a:prstGeom>
          <a:ln w="0">
            <a:noFill/>
          </a:ln>
        </p:spPr>
      </p:pic>
      <p:cxnSp>
        <p:nvCxnSpPr>
          <p:cNvPr id="78" name="Line 5"/>
          <p:cNvCxnSpPr/>
          <p:nvPr/>
        </p:nvCxnSpPr>
        <p:spPr>
          <a:xfrm flipV="1">
            <a:off x="2356920" y="2576160"/>
            <a:ext cx="5001480" cy="286560"/>
          </a:xfrm>
          <a:prstGeom prst="straightConnector1">
            <a:avLst/>
          </a:prstGeom>
          <a:ln w="9360">
            <a:solidFill>
              <a:srgbClr val="7030A0"/>
            </a:solidFill>
            <a:miter/>
            <a:tailEnd type="arrow" w="med" len="med"/>
          </a:ln>
        </p:spPr>
      </p:cxnSp>
      <p:sp>
        <p:nvSpPr>
          <p:cNvPr id="79" name="CustomShape 6"/>
          <p:cNvSpPr/>
          <p:nvPr/>
        </p:nvSpPr>
        <p:spPr>
          <a:xfrm>
            <a:off x="6635880" y="4711680"/>
            <a:ext cx="2365200" cy="3899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l" rtl="0">
              <a:lnSpc>
                <a:spcPct val="120000"/>
              </a:lnSpc>
              <a:spcBef>
                <a:spcPts val="5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600" b="1" strike="noStrike" spc="-1" dirty="0" smtClean="0">
                <a:solidFill>
                  <a:srgbClr val="000000"/>
                </a:solidFill>
                <a:latin typeface="Trebuchet MS"/>
              </a:rPr>
              <a:t>    Central Memory</a:t>
            </a:r>
            <a:endParaRPr lang="en-US" sz="16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" name="CustomShape 7"/>
          <p:cNvSpPr/>
          <p:nvPr/>
        </p:nvSpPr>
        <p:spPr>
          <a:xfrm>
            <a:off x="928800" y="2647800"/>
            <a:ext cx="1428480" cy="428760"/>
          </a:xfrm>
          <a:prstGeom prst="ellipse">
            <a:avLst/>
          </a:prstGeom>
          <a:noFill/>
          <a:ln w="25560">
            <a:solidFill>
              <a:srgbClr val="385D8A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1" name="CustomShape 8"/>
          <p:cNvSpPr/>
          <p:nvPr/>
        </p:nvSpPr>
        <p:spPr>
          <a:xfrm>
            <a:off x="7572240" y="1639800"/>
            <a:ext cx="500040" cy="363177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 rtl="0">
              <a:lnSpc>
                <a:spcPct val="120000"/>
              </a:lnSpc>
              <a:spcBef>
                <a:spcPts val="5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600" b="1" strike="noStrike" spc="-1" dirty="0" smtClean="0">
                <a:solidFill>
                  <a:srgbClr val="000000"/>
                </a:solidFill>
                <a:latin typeface="Trebuchet MS"/>
              </a:rPr>
              <a:t>A</a:t>
            </a:r>
            <a:endParaRPr lang="en-US" sz="16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82" name="CustomShape 9"/>
          <p:cNvSpPr/>
          <p:nvPr/>
        </p:nvSpPr>
        <p:spPr>
          <a:xfrm>
            <a:off x="7572240" y="1992240"/>
            <a:ext cx="500040" cy="3859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 rtl="0">
              <a:lnSpc>
                <a:spcPct val="120000"/>
              </a:lnSpc>
              <a:spcBef>
                <a:spcPts val="5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600" b="1" strike="noStrike" spc="-1">
                <a:solidFill>
                  <a:srgbClr val="000000"/>
                </a:solidFill>
                <a:latin typeface="Trebuchet MS"/>
              </a:rPr>
              <a:t>B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3" name="CustomShape 10"/>
          <p:cNvSpPr/>
          <p:nvPr/>
        </p:nvSpPr>
        <p:spPr>
          <a:xfrm>
            <a:off x="7572240" y="2278080"/>
            <a:ext cx="500040" cy="363177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 rtl="0">
              <a:lnSpc>
                <a:spcPct val="120000"/>
              </a:lnSpc>
              <a:spcBef>
                <a:spcPts val="5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600" b="1" strike="noStrike" spc="-1" dirty="0" smtClean="0">
                <a:solidFill>
                  <a:srgbClr val="000000"/>
                </a:solidFill>
                <a:latin typeface="Trebuchet MS"/>
              </a:rPr>
              <a:t>C</a:t>
            </a:r>
            <a:endParaRPr lang="en-US" sz="16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84" name="CustomShape 11"/>
          <p:cNvSpPr/>
          <p:nvPr/>
        </p:nvSpPr>
        <p:spPr>
          <a:xfrm>
            <a:off x="7572240" y="2635200"/>
            <a:ext cx="500040" cy="3859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 rtl="0">
              <a:lnSpc>
                <a:spcPct val="120000"/>
              </a:lnSpc>
              <a:spcBef>
                <a:spcPts val="5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600" b="1" strike="noStrike" spc="-1" dirty="0">
                <a:solidFill>
                  <a:srgbClr val="000000"/>
                </a:solidFill>
                <a:latin typeface="Trebuchet MS"/>
              </a:rPr>
              <a:t>i</a:t>
            </a:r>
            <a:endParaRPr lang="en-US" sz="16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85" name="Snagit_PPT2A11" descr="PPT2A11.png"/>
          <p:cNvPicPr/>
          <p:nvPr/>
        </p:nvPicPr>
        <p:blipFill>
          <a:blip r:embed="rId5"/>
          <a:stretch/>
        </p:blipFill>
        <p:spPr>
          <a:xfrm>
            <a:off x="2233440" y="3024360"/>
            <a:ext cx="3767400" cy="2690640"/>
          </a:xfrm>
          <a:prstGeom prst="rect">
            <a:avLst/>
          </a:prstGeom>
          <a:ln w="0">
            <a:noFill/>
          </a:ln>
        </p:spPr>
      </p:pic>
      <p:sp>
        <p:nvSpPr>
          <p:cNvPr id="86" name="CustomShape 12"/>
          <p:cNvSpPr/>
          <p:nvPr/>
        </p:nvSpPr>
        <p:spPr>
          <a:xfrm>
            <a:off x="357120" y="5357880"/>
            <a:ext cx="2365560" cy="6778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l" rtl="0">
              <a:lnSpc>
                <a:spcPct val="120000"/>
              </a:lnSpc>
              <a:spcBef>
                <a:spcPts val="5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600" b="1" strike="noStrike" spc="-1">
                <a:solidFill>
                  <a:srgbClr val="000000"/>
                </a:solidFill>
                <a:latin typeface="Trebuchet MS"/>
              </a:rPr>
              <a:t>Data loss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7" name="CustomShape 13"/>
          <p:cNvSpPr/>
          <p:nvPr/>
        </p:nvSpPr>
        <p:spPr>
          <a:xfrm>
            <a:off x="2706840" y="5214960"/>
            <a:ext cx="2365200" cy="6778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l" rtl="0">
              <a:lnSpc>
                <a:spcPct val="120000"/>
              </a:lnSpc>
              <a:spcBef>
                <a:spcPts val="5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600" b="1" strike="noStrike" spc="-1">
                <a:solidFill>
                  <a:srgbClr val="000000"/>
                </a:solidFill>
                <a:latin typeface="Trebuchet MS"/>
              </a:rPr>
              <a:t>The end of execution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8" name="CustomShape 14"/>
          <p:cNvSpPr/>
          <p:nvPr/>
        </p:nvSpPr>
        <p:spPr>
          <a:xfrm>
            <a:off x="2643120" y="5643720"/>
            <a:ext cx="3722760" cy="6778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l" rtl="0">
              <a:lnSpc>
                <a:spcPct val="120000"/>
              </a:lnSpc>
              <a:spcBef>
                <a:spcPts val="5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600" b="1" strike="noStrike" spc="-1">
                <a:solidFill>
                  <a:srgbClr val="000000"/>
                </a:solidFill>
                <a:latin typeface="Trebuchet MS"/>
              </a:rPr>
              <a:t>Cutting off the electricity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CustomShape 11"/>
          <p:cNvSpPr/>
          <p:nvPr/>
        </p:nvSpPr>
        <p:spPr>
          <a:xfrm>
            <a:off x="7600352" y="3284984"/>
            <a:ext cx="500040" cy="363177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 rtl="0">
              <a:lnSpc>
                <a:spcPct val="120000"/>
              </a:lnSpc>
              <a:spcBef>
                <a:spcPts val="5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600" b="1" strike="noStrike" spc="-1" dirty="0" smtClean="0">
                <a:solidFill>
                  <a:srgbClr val="000000"/>
                </a:solidFill>
                <a:latin typeface="Trebuchet MS"/>
              </a:rPr>
              <a:t>x</a:t>
            </a:r>
            <a:endParaRPr lang="en-US" sz="16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CustomShape 4"/>
          <p:cNvSpPr/>
          <p:nvPr/>
        </p:nvSpPr>
        <p:spPr>
          <a:xfrm>
            <a:off x="4700856" y="6304320"/>
            <a:ext cx="2895480" cy="3650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noAutofit/>
          </a:bodyPr>
          <a:lstStyle/>
          <a:p>
            <a:pPr algn="ctr" rtl="0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1" strike="noStrike" spc="-1" dirty="0" smtClean="0">
                <a:solidFill>
                  <a:srgbClr val="376092"/>
                </a:solidFill>
                <a:latin typeface="Comic Sans MS"/>
              </a:rPr>
              <a:t>Chapter</a:t>
            </a:r>
            <a:r>
              <a:rPr lang="fr-FR" sz="1600" b="1" strike="noStrike" spc="-1" dirty="0" smtClean="0">
                <a:solidFill>
                  <a:srgbClr val="376092"/>
                </a:solidFill>
                <a:latin typeface="Comic Sans MS"/>
              </a:rPr>
              <a:t> </a:t>
            </a:r>
            <a:r>
              <a:rPr lang="fr-FR" sz="1600" b="1" strike="noStrike" spc="-1" dirty="0">
                <a:solidFill>
                  <a:srgbClr val="376092"/>
                </a:solidFill>
                <a:latin typeface="Comic Sans MS"/>
              </a:rPr>
              <a:t>2: </a:t>
            </a:r>
            <a:r>
              <a:rPr lang="fr-FR" sz="1600" b="1" strike="noStrike" spc="-1" dirty="0" smtClean="0">
                <a:solidFill>
                  <a:srgbClr val="376092"/>
                </a:solidFill>
                <a:latin typeface="Comic Sans MS"/>
              </a:rPr>
              <a:t>The files</a:t>
            </a:r>
            <a:endParaRPr lang="en-US" sz="16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4845631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 additive="repl">
                                        <p:cTn id="7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 additive="repl">
                                        <p:cTn id="12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4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4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9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3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4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5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3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4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5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6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4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 additive="repl">
                                        <p:cTn id="5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 additive="repl">
                                        <p:cTn id="5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 additive="repl">
                                        <p:cTn id="6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 additive="repl">
                                        <p:cTn id="6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 additive="repl">
                                        <p:cTn id="6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0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2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73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4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0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9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0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1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0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86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7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8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4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9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 additive="repl">
                                        <p:cTn id="9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Image 14"/>
          <p:cNvPicPr/>
          <p:nvPr/>
        </p:nvPicPr>
        <p:blipFill>
          <a:blip r:embed="rId2"/>
          <a:stretch/>
        </p:blipFill>
        <p:spPr>
          <a:xfrm>
            <a:off x="1643040" y="2847960"/>
            <a:ext cx="5761080" cy="3238560"/>
          </a:xfrm>
          <a:prstGeom prst="rect">
            <a:avLst/>
          </a:prstGeom>
          <a:ln w="0">
            <a:noFill/>
          </a:ln>
        </p:spPr>
      </p:pic>
      <p:sp>
        <p:nvSpPr>
          <p:cNvPr id="90" name="TextShape 1"/>
          <p:cNvSpPr txBox="1"/>
          <p:nvPr/>
        </p:nvSpPr>
        <p:spPr>
          <a:xfrm>
            <a:off x="457200" y="213840"/>
            <a:ext cx="8400960" cy="8305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ctr" rtl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4800" b="1" strike="noStrike" spc="-1">
                <a:solidFill>
                  <a:srgbClr val="9BBB59"/>
                </a:solidFill>
                <a:latin typeface="Calibri"/>
              </a:rPr>
              <a:t>1. The volatility of a memory</a:t>
            </a:r>
            <a:endParaRPr lang="en-US" sz="4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1" name="CustomShape 2"/>
          <p:cNvSpPr/>
          <p:nvPr/>
        </p:nvSpPr>
        <p:spPr>
          <a:xfrm>
            <a:off x="8302680" y="171720"/>
            <a:ext cx="1255320" cy="3070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spAutoFit/>
          </a:bodyPr>
          <a:lstStyle/>
          <a:p>
            <a:pPr algn="l" rtl="0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EC5538DE-D9C0-43EA-8CCD-9C60CB372972}" type="slidenum">
              <a:rPr lang="fr-FR" sz="1400" b="1" strike="noStrike" spc="-1">
                <a:solidFill>
                  <a:srgbClr val="003399"/>
                </a:solidFill>
                <a:latin typeface="Trebuchet MS"/>
              </a:rPr>
              <a:t>5</a:t>
            </a:fld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3" name="CustomShape 3"/>
          <p:cNvSpPr/>
          <p:nvPr/>
        </p:nvSpPr>
        <p:spPr>
          <a:xfrm>
            <a:off x="500040" y="929880"/>
            <a:ext cx="8400960" cy="4597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spAutoFit/>
          </a:bodyPr>
          <a:lstStyle/>
          <a:p>
            <a:pPr algn="l" rtl="0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400" b="0" strike="noStrike" spc="-1">
                <a:solidFill>
                  <a:srgbClr val="006600"/>
                </a:solidFill>
                <a:latin typeface="Trebuchet MS"/>
              </a:rPr>
              <a:t>1.1 definition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5" name="CustomShape 4"/>
          <p:cNvSpPr/>
          <p:nvPr/>
        </p:nvSpPr>
        <p:spPr>
          <a:xfrm>
            <a:off x="1000080" y="1500120"/>
            <a:ext cx="7900920" cy="980911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l" rtl="0">
              <a:lnSpc>
                <a:spcPct val="120000"/>
              </a:lnSpc>
              <a:spcBef>
                <a:spcPts val="5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400" b="1" strike="noStrike" spc="-1" dirty="0">
                <a:solidFill>
                  <a:srgbClr val="000000"/>
                </a:solidFill>
                <a:latin typeface="Trebuchet MS"/>
              </a:rPr>
              <a:t>A </a:t>
            </a:r>
            <a:r>
              <a:rPr lang="fr-FR" sz="2400" b="1" strike="noStrike" spc="-1" dirty="0" err="1">
                <a:solidFill>
                  <a:srgbClr val="000000"/>
                </a:solidFill>
                <a:latin typeface="Trebuchet MS"/>
              </a:rPr>
              <a:t>memory</a:t>
            </a:r>
            <a:r>
              <a:rPr lang="fr-FR" sz="2400" b="1" strike="noStrike" spc="-1" dirty="0">
                <a:solidFill>
                  <a:srgbClr val="000000"/>
                </a:solidFill>
                <a:latin typeface="Trebuchet MS"/>
              </a:rPr>
              <a:t> </a:t>
            </a:r>
            <a:r>
              <a:rPr lang="fr-FR" sz="2400" b="1" strike="noStrike" spc="-1" dirty="0" err="1">
                <a:solidFill>
                  <a:srgbClr val="000000"/>
                </a:solidFill>
                <a:latin typeface="Trebuchet MS"/>
              </a:rPr>
              <a:t>is</a:t>
            </a:r>
            <a:r>
              <a:rPr lang="fr-FR" sz="2400" b="1" strike="noStrike" spc="-1" dirty="0">
                <a:solidFill>
                  <a:srgbClr val="000000"/>
                </a:solidFill>
                <a:latin typeface="Trebuchet MS"/>
              </a:rPr>
              <a:t> </a:t>
            </a:r>
            <a:r>
              <a:rPr lang="fr-FR" sz="2400" b="1" strike="noStrike" spc="-1" dirty="0" err="1" smtClean="0">
                <a:solidFill>
                  <a:srgbClr val="000000"/>
                </a:solidFill>
                <a:latin typeface="Trebuchet MS"/>
              </a:rPr>
              <a:t>said</a:t>
            </a:r>
            <a:r>
              <a:rPr lang="fr-FR" sz="2400" b="1" strike="noStrike" spc="-1" dirty="0" smtClean="0">
                <a:solidFill>
                  <a:srgbClr val="000000"/>
                </a:solidFill>
                <a:latin typeface="Trebuchet MS"/>
              </a:rPr>
              <a:t> </a:t>
            </a:r>
            <a:r>
              <a:rPr lang="fr-FR" sz="2400" b="1" strike="noStrike" spc="-1" dirty="0" smtClean="0">
                <a:solidFill>
                  <a:srgbClr val="FF0000"/>
                </a:solidFill>
                <a:latin typeface="Trebuchet MS"/>
              </a:rPr>
              <a:t>volatile </a:t>
            </a:r>
            <a:r>
              <a:rPr lang="fr-FR" sz="2400" b="1" strike="noStrike" spc="-1" dirty="0" err="1" smtClean="0">
                <a:solidFill>
                  <a:srgbClr val="000000"/>
                </a:solidFill>
                <a:latin typeface="Trebuchet MS"/>
              </a:rPr>
              <a:t>when</a:t>
            </a:r>
            <a:r>
              <a:rPr lang="fr-FR" sz="2400" b="1" strike="noStrike" spc="-1" dirty="0" smtClean="0">
                <a:solidFill>
                  <a:srgbClr val="000000"/>
                </a:solidFill>
                <a:latin typeface="Trebuchet MS"/>
              </a:rPr>
              <a:t> </a:t>
            </a:r>
            <a:r>
              <a:rPr lang="fr-FR" sz="2400" b="1" strike="noStrike" spc="-1" dirty="0" err="1" smtClean="0">
                <a:solidFill>
                  <a:srgbClr val="000000"/>
                </a:solidFill>
                <a:latin typeface="Trebuchet MS"/>
              </a:rPr>
              <a:t>she</a:t>
            </a:r>
            <a:r>
              <a:rPr lang="fr-FR" sz="2400" b="1" strike="noStrike" spc="-1" dirty="0" smtClean="0">
                <a:solidFill>
                  <a:srgbClr val="000000"/>
                </a:solidFill>
                <a:latin typeface="Trebuchet MS"/>
              </a:rPr>
              <a:t> </a:t>
            </a:r>
            <a:r>
              <a:rPr lang="fr-FR" sz="2400" b="1" strike="noStrike" spc="-1" dirty="0" err="1" smtClean="0">
                <a:solidFill>
                  <a:srgbClr val="00B050"/>
                </a:solidFill>
                <a:latin typeface="Trebuchet MS"/>
              </a:rPr>
              <a:t>loss</a:t>
            </a:r>
            <a:r>
              <a:rPr lang="fr-FR" sz="2400" b="1" strike="noStrike" spc="-1" dirty="0" smtClean="0">
                <a:solidFill>
                  <a:srgbClr val="00B050"/>
                </a:solidFill>
                <a:latin typeface="Trebuchet MS"/>
              </a:rPr>
              <a:t> </a:t>
            </a:r>
            <a:r>
              <a:rPr lang="fr-FR" sz="2400" b="1" strike="noStrike" spc="-1" dirty="0">
                <a:solidFill>
                  <a:srgbClr val="00B050"/>
                </a:solidFill>
                <a:latin typeface="Trebuchet MS"/>
              </a:rPr>
              <a:t>of </a:t>
            </a:r>
            <a:r>
              <a:rPr lang="fr-FR" sz="2400" b="1" strike="noStrike" spc="-1" dirty="0" smtClean="0">
                <a:solidFill>
                  <a:srgbClr val="00B050"/>
                </a:solidFill>
                <a:latin typeface="Trebuchet MS"/>
              </a:rPr>
              <a:t>data </a:t>
            </a:r>
            <a:r>
              <a:rPr lang="fr-FR" sz="2400" b="1" strike="noStrike" spc="-1" dirty="0" smtClean="0">
                <a:solidFill>
                  <a:srgbClr val="000000"/>
                </a:solidFill>
                <a:latin typeface="Trebuchet MS"/>
              </a:rPr>
              <a:t>in </a:t>
            </a:r>
            <a:r>
              <a:rPr lang="fr-FR" sz="2400" b="1" strike="noStrike" spc="-1" dirty="0">
                <a:solidFill>
                  <a:srgbClr val="000000"/>
                </a:solidFill>
                <a:latin typeface="Trebuchet MS"/>
              </a:rPr>
              <a:t>the absence of power </a:t>
            </a:r>
            <a:r>
              <a:rPr lang="fr-FR" sz="2400" b="1" strike="noStrike" spc="-1" dirty="0" err="1">
                <a:solidFill>
                  <a:srgbClr val="000000"/>
                </a:solidFill>
                <a:latin typeface="Trebuchet MS"/>
              </a:rPr>
              <a:t>supply</a:t>
            </a:r>
            <a:r>
              <a:rPr lang="fr-FR" sz="2400" b="1" strike="noStrike" spc="-1" dirty="0">
                <a:solidFill>
                  <a:srgbClr val="000000"/>
                </a:solidFill>
                <a:latin typeface="Trebuchet MS"/>
              </a:rPr>
              <a:t>.</a:t>
            </a:r>
            <a:endParaRPr lang="en-US" sz="24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96" name="Image 13"/>
          <p:cNvPicPr/>
          <p:nvPr/>
        </p:nvPicPr>
        <p:blipFill>
          <a:blip r:embed="rId3"/>
          <a:stretch/>
        </p:blipFill>
        <p:spPr>
          <a:xfrm>
            <a:off x="1625760" y="2857680"/>
            <a:ext cx="5760720" cy="3238200"/>
          </a:xfrm>
          <a:prstGeom prst="rect">
            <a:avLst/>
          </a:prstGeom>
          <a:ln w="0">
            <a:noFill/>
          </a:ln>
        </p:spPr>
      </p:pic>
      <p:sp>
        <p:nvSpPr>
          <p:cNvPr id="9" name="CustomShape 4"/>
          <p:cNvSpPr/>
          <p:nvPr/>
        </p:nvSpPr>
        <p:spPr>
          <a:xfrm>
            <a:off x="4700856" y="6304320"/>
            <a:ext cx="2895480" cy="3650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noAutofit/>
          </a:bodyPr>
          <a:lstStyle/>
          <a:p>
            <a:pPr algn="ctr" rtl="0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1" strike="noStrike" spc="-1" dirty="0" smtClean="0">
                <a:solidFill>
                  <a:srgbClr val="376092"/>
                </a:solidFill>
                <a:latin typeface="Comic Sans MS"/>
              </a:rPr>
              <a:t>Chapter</a:t>
            </a:r>
            <a:r>
              <a:rPr lang="fr-FR" sz="1600" b="1" strike="noStrike" spc="-1" dirty="0" smtClean="0">
                <a:solidFill>
                  <a:srgbClr val="376092"/>
                </a:solidFill>
                <a:latin typeface="Comic Sans MS"/>
              </a:rPr>
              <a:t> </a:t>
            </a:r>
            <a:r>
              <a:rPr lang="fr-FR" sz="1600" b="1" strike="noStrike" spc="-1" dirty="0">
                <a:solidFill>
                  <a:srgbClr val="376092"/>
                </a:solidFill>
                <a:latin typeface="Comic Sans MS"/>
              </a:rPr>
              <a:t>2: </a:t>
            </a:r>
            <a:r>
              <a:rPr lang="fr-FR" sz="1600" b="1" strike="noStrike" spc="-1" dirty="0" smtClean="0">
                <a:solidFill>
                  <a:srgbClr val="376092"/>
                </a:solidFill>
                <a:latin typeface="Comic Sans MS"/>
              </a:rPr>
              <a:t>The files</a:t>
            </a:r>
            <a:endParaRPr lang="en-US" sz="16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6889003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6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2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extShape 1"/>
          <p:cNvSpPr txBox="1"/>
          <p:nvPr/>
        </p:nvSpPr>
        <p:spPr>
          <a:xfrm>
            <a:off x="457200" y="213840"/>
            <a:ext cx="8400960" cy="8305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ctr" rtl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4800" b="1" strike="noStrike" spc="-1">
                <a:solidFill>
                  <a:srgbClr val="9BBB59"/>
                </a:solidFill>
                <a:latin typeface="Calibri"/>
              </a:rPr>
              <a:t>1. Volatile memories</a:t>
            </a:r>
            <a:endParaRPr lang="en-US" sz="4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9" name="CustomShape 2"/>
          <p:cNvSpPr/>
          <p:nvPr/>
        </p:nvSpPr>
        <p:spPr>
          <a:xfrm>
            <a:off x="8302680" y="171720"/>
            <a:ext cx="1255320" cy="3070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spAutoFit/>
          </a:bodyPr>
          <a:lstStyle/>
          <a:p>
            <a:pPr algn="l" rtl="0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D509E1EE-52A0-4656-9916-CCF4354D4CED}" type="slidenum">
              <a:rPr lang="fr-FR" sz="1400" b="1" strike="noStrike" spc="-1">
                <a:solidFill>
                  <a:srgbClr val="003399"/>
                </a:solidFill>
                <a:latin typeface="Trebuchet MS"/>
              </a:rPr>
              <a:t>6</a:t>
            </a:fld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1" name="CustomShape 3"/>
          <p:cNvSpPr/>
          <p:nvPr/>
        </p:nvSpPr>
        <p:spPr>
          <a:xfrm>
            <a:off x="500040" y="929880"/>
            <a:ext cx="8400960" cy="4597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spAutoFit/>
          </a:bodyPr>
          <a:lstStyle/>
          <a:p>
            <a:pPr algn="l" rtl="0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400" b="0" strike="noStrike" spc="-1">
                <a:solidFill>
                  <a:srgbClr val="006600"/>
                </a:solidFill>
                <a:latin typeface="Trebuchet MS"/>
              </a:rPr>
              <a:t>1.2 examples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" name="CustomShape 4"/>
          <p:cNvSpPr/>
          <p:nvPr/>
        </p:nvSpPr>
        <p:spPr>
          <a:xfrm>
            <a:off x="15552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04" name="Picture 4" descr="RÃ©sultat de recherche d'images pour &quot;exemple de memoire volatile et non volatile&quot;"/>
          <p:cNvPicPr/>
          <p:nvPr/>
        </p:nvPicPr>
        <p:blipFill>
          <a:blip r:embed="rId2"/>
          <a:stretch/>
        </p:blipFill>
        <p:spPr>
          <a:xfrm>
            <a:off x="1643040" y="1339920"/>
            <a:ext cx="6577200" cy="4937040"/>
          </a:xfrm>
          <a:prstGeom prst="rect">
            <a:avLst/>
          </a:prstGeom>
          <a:ln w="0">
            <a:noFill/>
          </a:ln>
        </p:spPr>
      </p:pic>
      <p:sp>
        <p:nvSpPr>
          <p:cNvPr id="8" name="CustomShape 4"/>
          <p:cNvSpPr/>
          <p:nvPr/>
        </p:nvSpPr>
        <p:spPr>
          <a:xfrm>
            <a:off x="4700856" y="6304320"/>
            <a:ext cx="2895480" cy="3650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noAutofit/>
          </a:bodyPr>
          <a:lstStyle/>
          <a:p>
            <a:pPr algn="ctr" rtl="0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1" strike="noStrike" spc="-1" dirty="0" smtClean="0">
                <a:solidFill>
                  <a:srgbClr val="376092"/>
                </a:solidFill>
                <a:latin typeface="Comic Sans MS"/>
              </a:rPr>
              <a:t>Chapter</a:t>
            </a:r>
            <a:r>
              <a:rPr lang="fr-FR" sz="1600" b="1" strike="noStrike" spc="-1" dirty="0" smtClean="0">
                <a:solidFill>
                  <a:srgbClr val="376092"/>
                </a:solidFill>
                <a:latin typeface="Comic Sans MS"/>
              </a:rPr>
              <a:t> </a:t>
            </a:r>
            <a:r>
              <a:rPr lang="fr-FR" sz="1600" b="1" strike="noStrike" spc="-1" dirty="0">
                <a:solidFill>
                  <a:srgbClr val="376092"/>
                </a:solidFill>
                <a:latin typeface="Comic Sans MS"/>
              </a:rPr>
              <a:t>2: </a:t>
            </a:r>
            <a:r>
              <a:rPr lang="fr-FR" sz="1600" b="1" strike="noStrike" spc="-1" dirty="0" smtClean="0">
                <a:solidFill>
                  <a:srgbClr val="376092"/>
                </a:solidFill>
                <a:latin typeface="Comic Sans MS"/>
              </a:rPr>
              <a:t>The files</a:t>
            </a:r>
            <a:endParaRPr lang="en-US" sz="16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44479008"/>
      </p:ext>
    </p:extLst>
  </p:cSld>
  <p:clrMapOvr>
    <a:masterClrMapping/>
  </p:clrMapOvr>
  <p:transition>
    <p:zo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TextShape 1"/>
          <p:cNvSpPr txBox="1"/>
          <p:nvPr/>
        </p:nvSpPr>
        <p:spPr>
          <a:xfrm>
            <a:off x="457200" y="213840"/>
            <a:ext cx="8400960" cy="8305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ctr" rtl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4800" b="1" strike="noStrike" spc="-1" dirty="0" err="1" smtClean="0">
                <a:solidFill>
                  <a:srgbClr val="9BBB59"/>
                </a:solidFill>
                <a:latin typeface="Calibri"/>
              </a:rPr>
              <a:t>Problematic</a:t>
            </a:r>
            <a:r>
              <a:rPr lang="fr-FR" sz="4800" b="1" strike="noStrike" spc="-1" dirty="0" smtClean="0">
                <a:solidFill>
                  <a:srgbClr val="9BBB59"/>
                </a:solidFill>
                <a:latin typeface="Calibri"/>
              </a:rPr>
              <a:t> </a:t>
            </a:r>
            <a:r>
              <a:rPr lang="fr-FR" sz="4800" b="1" strike="noStrike" spc="-1" dirty="0" smtClean="0">
                <a:solidFill>
                  <a:srgbClr val="FF0000"/>
                </a:solidFill>
                <a:latin typeface="Calibri"/>
              </a:rPr>
              <a:t>(</a:t>
            </a:r>
            <a:r>
              <a:rPr lang="fr-FR" sz="4800" b="1" strike="noStrike" spc="-1" dirty="0">
                <a:solidFill>
                  <a:srgbClr val="FF0000"/>
                </a:solidFill>
                <a:latin typeface="Calibri"/>
              </a:rPr>
              <a:t>solution)</a:t>
            </a:r>
            <a:endParaRPr lang="en-US" sz="48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7" name="CustomShape 2"/>
          <p:cNvSpPr/>
          <p:nvPr/>
        </p:nvSpPr>
        <p:spPr>
          <a:xfrm>
            <a:off x="8302680" y="171720"/>
            <a:ext cx="1255320" cy="3070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spAutoFit/>
          </a:bodyPr>
          <a:lstStyle/>
          <a:p>
            <a:pPr algn="l" rtl="0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78898F98-ED7E-4955-9584-118A126ED353}" type="slidenum">
              <a:rPr lang="fr-FR" sz="1400" b="1" strike="noStrike" spc="-1">
                <a:solidFill>
                  <a:srgbClr val="003399"/>
                </a:solidFill>
                <a:latin typeface="Trebuchet MS"/>
              </a:rPr>
              <a:t>7</a:t>
            </a:fld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11" name="Snagit_PPT4B94" descr="PPT4B94.png"/>
          <p:cNvPicPr/>
          <p:nvPr/>
        </p:nvPicPr>
        <p:blipFill>
          <a:blip r:embed="rId3"/>
          <a:stretch/>
        </p:blipFill>
        <p:spPr>
          <a:xfrm>
            <a:off x="285840" y="933480"/>
            <a:ext cx="5586480" cy="3781440"/>
          </a:xfrm>
          <a:prstGeom prst="rect">
            <a:avLst/>
          </a:prstGeom>
          <a:ln w="0">
            <a:noFill/>
          </a:ln>
        </p:spPr>
      </p:pic>
      <p:sp>
        <p:nvSpPr>
          <p:cNvPr id="112" name="CustomShape 4"/>
          <p:cNvSpPr/>
          <p:nvPr/>
        </p:nvSpPr>
        <p:spPr>
          <a:xfrm>
            <a:off x="5811472" y="2282760"/>
            <a:ext cx="1928880" cy="363177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>
              <a:lnSpc>
                <a:spcPct val="120000"/>
              </a:lnSpc>
              <a:spcBef>
                <a:spcPts val="5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600" b="1" strike="noStrike" spc="-1" dirty="0" smtClean="0">
                <a:solidFill>
                  <a:srgbClr val="000000"/>
                </a:solidFill>
                <a:latin typeface="Trebuchet MS"/>
              </a:rPr>
              <a:t>Memory </a:t>
            </a:r>
            <a:r>
              <a:rPr lang="fr-FR" sz="1600" b="1" spc="-1" dirty="0">
                <a:solidFill>
                  <a:srgbClr val="FF0000"/>
                </a:solidFill>
                <a:latin typeface="Trebuchet MS"/>
              </a:rPr>
              <a:t>Box </a:t>
            </a:r>
            <a:endParaRPr lang="en-US" sz="16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13" name="Picture 2"/>
          <p:cNvPicPr/>
          <p:nvPr/>
        </p:nvPicPr>
        <p:blipFill>
          <a:blip r:embed="rId4"/>
          <a:stretch/>
        </p:blipFill>
        <p:spPr>
          <a:xfrm>
            <a:off x="7209000" y="853920"/>
            <a:ext cx="1353960" cy="3902400"/>
          </a:xfrm>
          <a:prstGeom prst="rect">
            <a:avLst/>
          </a:prstGeom>
          <a:ln w="0">
            <a:noFill/>
          </a:ln>
        </p:spPr>
      </p:pic>
      <p:cxnSp>
        <p:nvCxnSpPr>
          <p:cNvPr id="114" name="Line 5"/>
          <p:cNvCxnSpPr/>
          <p:nvPr/>
        </p:nvCxnSpPr>
        <p:spPr>
          <a:xfrm flipV="1">
            <a:off x="2356920" y="2576160"/>
            <a:ext cx="5001480" cy="286560"/>
          </a:xfrm>
          <a:prstGeom prst="straightConnector1">
            <a:avLst/>
          </a:prstGeom>
          <a:ln w="9360">
            <a:solidFill>
              <a:srgbClr val="7030A0"/>
            </a:solidFill>
            <a:miter/>
            <a:tailEnd type="arrow" w="med" len="med"/>
          </a:ln>
        </p:spPr>
      </p:cxnSp>
      <p:sp>
        <p:nvSpPr>
          <p:cNvPr id="115" name="CustomShape 6"/>
          <p:cNvSpPr/>
          <p:nvPr/>
        </p:nvSpPr>
        <p:spPr>
          <a:xfrm>
            <a:off x="6635880" y="4711680"/>
            <a:ext cx="2365200" cy="363177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>
              <a:lnSpc>
                <a:spcPct val="120000"/>
              </a:lnSpc>
              <a:spcBef>
                <a:spcPts val="5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600" b="1" spc="-1" dirty="0" smtClean="0">
                <a:solidFill>
                  <a:srgbClr val="FF0000"/>
                </a:solidFill>
                <a:latin typeface="Trebuchet MS"/>
              </a:rPr>
              <a:t>Volatile  </a:t>
            </a:r>
            <a:r>
              <a:rPr lang="fr-FR" sz="1600" b="1" strike="noStrike" spc="-1" dirty="0" smtClean="0">
                <a:solidFill>
                  <a:srgbClr val="000000"/>
                </a:solidFill>
                <a:latin typeface="Trebuchet MS"/>
              </a:rPr>
              <a:t>Memory</a:t>
            </a:r>
            <a:endParaRPr lang="en-US" sz="16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6" name="CustomShape 7"/>
          <p:cNvSpPr/>
          <p:nvPr/>
        </p:nvSpPr>
        <p:spPr>
          <a:xfrm>
            <a:off x="928800" y="2647800"/>
            <a:ext cx="1428480" cy="428760"/>
          </a:xfrm>
          <a:prstGeom prst="ellipse">
            <a:avLst/>
          </a:prstGeom>
          <a:noFill/>
          <a:ln w="25560">
            <a:solidFill>
              <a:srgbClr val="385D8A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7" name="CustomShape 8"/>
          <p:cNvSpPr/>
          <p:nvPr/>
        </p:nvSpPr>
        <p:spPr>
          <a:xfrm>
            <a:off x="7572240" y="1639800"/>
            <a:ext cx="500040" cy="363177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 rtl="0">
              <a:lnSpc>
                <a:spcPct val="120000"/>
              </a:lnSpc>
              <a:spcBef>
                <a:spcPts val="5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600" b="1" strike="noStrike" spc="-1" dirty="0" smtClean="0">
                <a:solidFill>
                  <a:srgbClr val="000000"/>
                </a:solidFill>
                <a:latin typeface="Trebuchet MS"/>
              </a:rPr>
              <a:t>A</a:t>
            </a:r>
            <a:endParaRPr lang="en-US" sz="16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8" name="CustomShape 9"/>
          <p:cNvSpPr/>
          <p:nvPr/>
        </p:nvSpPr>
        <p:spPr>
          <a:xfrm>
            <a:off x="7572240" y="1992240"/>
            <a:ext cx="500040" cy="3859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 rtl="0">
              <a:lnSpc>
                <a:spcPct val="120000"/>
              </a:lnSpc>
              <a:spcBef>
                <a:spcPts val="5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600" b="1" strike="noStrike" spc="-1" dirty="0">
                <a:solidFill>
                  <a:srgbClr val="000000"/>
                </a:solidFill>
                <a:latin typeface="Trebuchet MS"/>
              </a:rPr>
              <a:t>B</a:t>
            </a:r>
            <a:endParaRPr lang="en-US" sz="16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9" name="CustomShape 10"/>
          <p:cNvSpPr/>
          <p:nvPr/>
        </p:nvSpPr>
        <p:spPr>
          <a:xfrm>
            <a:off x="7572240" y="2278080"/>
            <a:ext cx="500040" cy="363177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 rtl="0">
              <a:lnSpc>
                <a:spcPct val="120000"/>
              </a:lnSpc>
              <a:spcBef>
                <a:spcPts val="5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600" b="1" strike="noStrike" spc="-1" dirty="0" smtClean="0">
                <a:solidFill>
                  <a:srgbClr val="000000"/>
                </a:solidFill>
                <a:latin typeface="Trebuchet MS"/>
              </a:rPr>
              <a:t>C</a:t>
            </a:r>
            <a:endParaRPr lang="en-US" sz="16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0" name="CustomShape 11"/>
          <p:cNvSpPr/>
          <p:nvPr/>
        </p:nvSpPr>
        <p:spPr>
          <a:xfrm>
            <a:off x="7572240" y="2635200"/>
            <a:ext cx="500040" cy="3859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 rtl="0">
              <a:lnSpc>
                <a:spcPct val="120000"/>
              </a:lnSpc>
              <a:spcBef>
                <a:spcPts val="5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600" b="1" strike="noStrike" spc="-1" dirty="0">
                <a:solidFill>
                  <a:srgbClr val="000000"/>
                </a:solidFill>
                <a:latin typeface="Trebuchet MS"/>
              </a:rPr>
              <a:t>i</a:t>
            </a:r>
            <a:endParaRPr lang="en-US" sz="16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21" name="Snagit_PPT2A11" descr="PPT2A11.png"/>
          <p:cNvPicPr/>
          <p:nvPr/>
        </p:nvPicPr>
        <p:blipFill>
          <a:blip r:embed="rId5"/>
          <a:stretch/>
        </p:blipFill>
        <p:spPr>
          <a:xfrm>
            <a:off x="642960" y="3500280"/>
            <a:ext cx="2714760" cy="1938600"/>
          </a:xfrm>
          <a:prstGeom prst="rect">
            <a:avLst/>
          </a:prstGeom>
          <a:ln w="0">
            <a:noFill/>
          </a:ln>
        </p:spPr>
      </p:pic>
      <p:sp>
        <p:nvSpPr>
          <p:cNvPr id="122" name="CustomShape 12"/>
          <p:cNvSpPr/>
          <p:nvPr/>
        </p:nvSpPr>
        <p:spPr>
          <a:xfrm>
            <a:off x="4064040" y="4786200"/>
            <a:ext cx="2365200" cy="363177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l" rtl="0">
              <a:lnSpc>
                <a:spcPct val="120000"/>
              </a:lnSpc>
              <a:spcBef>
                <a:spcPts val="5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600" b="1" strike="noStrike" spc="-1" dirty="0" smtClean="0">
                <a:solidFill>
                  <a:srgbClr val="FF0000"/>
                </a:solidFill>
                <a:latin typeface="Trebuchet MS"/>
              </a:rPr>
              <a:t>File </a:t>
            </a:r>
            <a:r>
              <a:rPr lang="fr-FR" sz="1600" b="1" strike="noStrike" spc="-1" dirty="0" smtClean="0">
                <a:solidFill>
                  <a:srgbClr val="000000"/>
                </a:solidFill>
                <a:latin typeface="Trebuchet MS"/>
              </a:rPr>
              <a:t>of </a:t>
            </a:r>
            <a:r>
              <a:rPr lang="fr-FR" sz="1600" b="1" strike="noStrike" spc="-1" dirty="0">
                <a:solidFill>
                  <a:srgbClr val="000000"/>
                </a:solidFill>
                <a:latin typeface="Trebuchet MS"/>
              </a:rPr>
              <a:t>data</a:t>
            </a:r>
            <a:endParaRPr lang="en-US" sz="1600" b="0" strike="noStrike" spc="-1" dirty="0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123" name="Line 13"/>
          <p:cNvCxnSpPr>
            <a:stCxn id="116" idx="6"/>
          </p:cNvCxnSpPr>
          <p:nvPr/>
        </p:nvCxnSpPr>
        <p:spPr>
          <a:xfrm>
            <a:off x="2357280" y="2862000"/>
            <a:ext cx="4430160" cy="2353320"/>
          </a:xfrm>
          <a:prstGeom prst="straightConnector1">
            <a:avLst/>
          </a:prstGeom>
          <a:ln w="9360">
            <a:solidFill>
              <a:srgbClr val="7030A0"/>
            </a:solidFill>
            <a:miter/>
            <a:tailEnd type="arrow" w="med" len="med"/>
          </a:ln>
        </p:spPr>
      </p:cxnSp>
      <p:pic>
        <p:nvPicPr>
          <p:cNvPr id="124" name="Picture 2"/>
          <p:cNvPicPr/>
          <p:nvPr/>
        </p:nvPicPr>
        <p:blipFill>
          <a:blip r:embed="rId6"/>
          <a:stretch/>
        </p:blipFill>
        <p:spPr>
          <a:xfrm>
            <a:off x="7824960" y="5013176"/>
            <a:ext cx="1247760" cy="1162080"/>
          </a:xfrm>
          <a:prstGeom prst="rect">
            <a:avLst/>
          </a:prstGeom>
          <a:ln w="0">
            <a:noFill/>
          </a:ln>
        </p:spPr>
      </p:pic>
      <p:pic>
        <p:nvPicPr>
          <p:cNvPr id="125" name="Picture 3"/>
          <p:cNvPicPr/>
          <p:nvPr/>
        </p:nvPicPr>
        <p:blipFill>
          <a:blip r:embed="rId7"/>
          <a:stretch/>
        </p:blipFill>
        <p:spPr>
          <a:xfrm>
            <a:off x="6915240" y="5071456"/>
            <a:ext cx="942840" cy="914400"/>
          </a:xfrm>
          <a:prstGeom prst="rect">
            <a:avLst/>
          </a:prstGeom>
          <a:ln w="0">
            <a:noFill/>
          </a:ln>
        </p:spPr>
      </p:pic>
      <p:pic>
        <p:nvPicPr>
          <p:cNvPr id="126" name="Picture 4"/>
          <p:cNvPicPr/>
          <p:nvPr/>
        </p:nvPicPr>
        <p:blipFill>
          <a:blip r:embed="rId8"/>
          <a:stretch/>
        </p:blipFill>
        <p:spPr>
          <a:xfrm>
            <a:off x="6067440" y="5085184"/>
            <a:ext cx="790560" cy="876600"/>
          </a:xfrm>
          <a:prstGeom prst="rect">
            <a:avLst/>
          </a:prstGeom>
          <a:ln w="0">
            <a:noFill/>
          </a:ln>
        </p:spPr>
      </p:pic>
      <p:sp>
        <p:nvSpPr>
          <p:cNvPr id="127" name="CustomShape 14"/>
          <p:cNvSpPr/>
          <p:nvPr/>
        </p:nvSpPr>
        <p:spPr>
          <a:xfrm>
            <a:off x="6072120" y="5997600"/>
            <a:ext cx="2722680" cy="363177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>
              <a:lnSpc>
                <a:spcPct val="120000"/>
              </a:lnSpc>
              <a:spcBef>
                <a:spcPts val="5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600" b="1" strike="noStrike" spc="-1" dirty="0" smtClean="0">
                <a:solidFill>
                  <a:srgbClr val="FF0000"/>
                </a:solidFill>
                <a:latin typeface="Trebuchet MS"/>
              </a:rPr>
              <a:t>non volatile </a:t>
            </a:r>
            <a:r>
              <a:rPr lang="fr-FR" sz="1600" b="1" spc="-1" dirty="0">
                <a:solidFill>
                  <a:srgbClr val="000000"/>
                </a:solidFill>
                <a:latin typeface="Trebuchet MS"/>
              </a:rPr>
              <a:t>Memory </a:t>
            </a:r>
            <a:endParaRPr lang="en-US" sz="16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CustomShape 9"/>
          <p:cNvSpPr/>
          <p:nvPr/>
        </p:nvSpPr>
        <p:spPr>
          <a:xfrm>
            <a:off x="7600352" y="3331112"/>
            <a:ext cx="500040" cy="363177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 rtl="0">
              <a:lnSpc>
                <a:spcPct val="120000"/>
              </a:lnSpc>
              <a:spcBef>
                <a:spcPts val="5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600" b="1" strike="noStrike" spc="-1" dirty="0" smtClean="0">
                <a:solidFill>
                  <a:srgbClr val="000000"/>
                </a:solidFill>
                <a:latin typeface="Trebuchet MS"/>
              </a:rPr>
              <a:t>x</a:t>
            </a:r>
            <a:endParaRPr lang="en-US" sz="16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CustomShape 4"/>
          <p:cNvSpPr/>
          <p:nvPr/>
        </p:nvSpPr>
        <p:spPr>
          <a:xfrm>
            <a:off x="4700856" y="6304320"/>
            <a:ext cx="2895480" cy="3650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noAutofit/>
          </a:bodyPr>
          <a:lstStyle/>
          <a:p>
            <a:pPr algn="ctr" rtl="0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1" strike="noStrike" spc="-1" dirty="0" smtClean="0">
                <a:solidFill>
                  <a:srgbClr val="376092"/>
                </a:solidFill>
                <a:latin typeface="Comic Sans MS"/>
              </a:rPr>
              <a:t>Chapter</a:t>
            </a:r>
            <a:r>
              <a:rPr lang="fr-FR" sz="1600" b="1" strike="noStrike" spc="-1" dirty="0" smtClean="0">
                <a:solidFill>
                  <a:srgbClr val="376092"/>
                </a:solidFill>
                <a:latin typeface="Comic Sans MS"/>
              </a:rPr>
              <a:t> </a:t>
            </a:r>
            <a:r>
              <a:rPr lang="fr-FR" sz="1600" b="1" strike="noStrike" spc="-1" dirty="0">
                <a:solidFill>
                  <a:srgbClr val="376092"/>
                </a:solidFill>
                <a:latin typeface="Comic Sans MS"/>
              </a:rPr>
              <a:t>2: </a:t>
            </a:r>
            <a:r>
              <a:rPr lang="fr-FR" sz="1600" b="1" strike="noStrike" spc="-1" dirty="0" smtClean="0">
                <a:solidFill>
                  <a:srgbClr val="376092"/>
                </a:solidFill>
                <a:latin typeface="Comic Sans MS"/>
              </a:rPr>
              <a:t>The files</a:t>
            </a:r>
            <a:endParaRPr lang="en-US" sz="16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88803945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 additive="repl">
                                        <p:cTn id="7" dur="2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 additive="repl">
                                        <p:cTn id="12" dur="2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1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2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3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4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54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8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9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0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1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32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54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6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7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8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9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40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54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4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5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6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7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48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54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2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3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4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5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56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 additive="repl">
                                        <p:cTn id="60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 additive="repl">
                                        <p:cTn id="63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 additive="repl">
                                        <p:cTn id="66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 additive="repl">
                                        <p:cTn id="69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 additive="repl">
                                        <p:cTn id="74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 additive="repl">
                                        <p:cTn id="7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83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0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88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 additive="repl">
                                        <p:cTn id="94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54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9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0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 additive="repl">
                                        <p:cTn id="10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TextShape 1"/>
          <p:cNvSpPr txBox="1"/>
          <p:nvPr/>
        </p:nvSpPr>
        <p:spPr>
          <a:xfrm>
            <a:off x="457200" y="213840"/>
            <a:ext cx="8400960" cy="8305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ctr" rtl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4800" b="1" strike="noStrike" spc="-1">
                <a:solidFill>
                  <a:srgbClr val="9BBB59"/>
                </a:solidFill>
                <a:latin typeface="Calibri"/>
              </a:rPr>
              <a:t>2. Files</a:t>
            </a:r>
            <a:endParaRPr lang="en-US" sz="4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9" name="CustomShape 2"/>
          <p:cNvSpPr/>
          <p:nvPr/>
        </p:nvSpPr>
        <p:spPr>
          <a:xfrm>
            <a:off x="8302680" y="171720"/>
            <a:ext cx="1255320" cy="3070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spAutoFit/>
          </a:bodyPr>
          <a:lstStyle/>
          <a:p>
            <a:pPr algn="l" rtl="0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18F608C6-E5D9-4F60-8553-A7504A66D08A}" type="slidenum">
              <a:rPr lang="fr-FR" sz="1400" b="1" strike="noStrike" spc="-1">
                <a:solidFill>
                  <a:srgbClr val="003399"/>
                </a:solidFill>
                <a:latin typeface="Trebuchet MS"/>
              </a:rPr>
              <a:t>8</a:t>
            </a:fld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1" name="CustomShape 3"/>
          <p:cNvSpPr/>
          <p:nvPr/>
        </p:nvSpPr>
        <p:spPr>
          <a:xfrm>
            <a:off x="500040" y="929880"/>
            <a:ext cx="8400960" cy="4597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spAutoFit/>
          </a:bodyPr>
          <a:lstStyle/>
          <a:p>
            <a:pPr algn="l" rtl="0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400" b="0" strike="noStrike" spc="-1">
                <a:solidFill>
                  <a:srgbClr val="006600"/>
                </a:solidFill>
                <a:latin typeface="Trebuchet MS"/>
              </a:rPr>
              <a:t>2.1 definition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3" name="CustomShape 4"/>
          <p:cNvSpPr/>
          <p:nvPr/>
        </p:nvSpPr>
        <p:spPr>
          <a:xfrm>
            <a:off x="1143000" y="1500120"/>
            <a:ext cx="7758000" cy="2387449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>
              <a:lnSpc>
                <a:spcPct val="120000"/>
              </a:lnSpc>
              <a:spcBef>
                <a:spcPts val="5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400" b="1" strike="noStrike" spc="-1" dirty="0" smtClean="0">
                <a:solidFill>
                  <a:srgbClr val="000000"/>
                </a:solidFill>
                <a:latin typeface="Trebuchet MS"/>
              </a:rPr>
              <a:t>A </a:t>
            </a:r>
            <a:r>
              <a:rPr lang="fr-FR" sz="2400" b="1" strike="noStrike" spc="-1" dirty="0" smtClean="0">
                <a:solidFill>
                  <a:srgbClr val="FF0000"/>
                </a:solidFill>
                <a:latin typeface="Trebuchet MS"/>
              </a:rPr>
              <a:t>set </a:t>
            </a:r>
            <a:r>
              <a:rPr lang="fr-FR" sz="2400" b="1" strike="noStrike" spc="-1" dirty="0" smtClean="0">
                <a:solidFill>
                  <a:srgbClr val="000000"/>
                </a:solidFill>
                <a:latin typeface="Trebuchet MS"/>
              </a:rPr>
              <a:t>of </a:t>
            </a:r>
            <a:r>
              <a:rPr lang="fr-FR" sz="2400" b="1" strike="noStrike" spc="-1" dirty="0" smtClean="0">
                <a:solidFill>
                  <a:srgbClr val="FF0000"/>
                </a:solidFill>
                <a:latin typeface="Trebuchet MS"/>
              </a:rPr>
              <a:t>digital </a:t>
            </a:r>
            <a:r>
              <a:rPr lang="fr-FR" sz="2400" b="1" strike="noStrike" spc="-1" dirty="0" smtClean="0">
                <a:solidFill>
                  <a:srgbClr val="000000"/>
                </a:solidFill>
                <a:latin typeface="Trebuchet MS"/>
              </a:rPr>
              <a:t>data (0 and 1</a:t>
            </a:r>
            <a:r>
              <a:rPr lang="fr-FR" sz="2400" b="1" strike="noStrike" spc="-1" dirty="0">
                <a:solidFill>
                  <a:srgbClr val="000000"/>
                </a:solidFill>
                <a:latin typeface="Trebuchet MS"/>
              </a:rPr>
              <a:t>) </a:t>
            </a:r>
            <a:r>
              <a:rPr lang="fr-FR" sz="2400" b="1" strike="noStrike" spc="-1" dirty="0" err="1">
                <a:solidFill>
                  <a:srgbClr val="000000"/>
                </a:solidFill>
                <a:latin typeface="Trebuchet MS"/>
              </a:rPr>
              <a:t>united</a:t>
            </a:r>
            <a:r>
              <a:rPr lang="fr-FR" sz="2400" b="1" strike="noStrike" spc="-1" dirty="0">
                <a:solidFill>
                  <a:srgbClr val="000000"/>
                </a:solidFill>
                <a:latin typeface="Trebuchet MS"/>
              </a:rPr>
              <a:t> </a:t>
            </a:r>
            <a:r>
              <a:rPr lang="fr-FR" sz="2400" b="1" strike="noStrike" spc="-1" dirty="0" err="1" smtClean="0">
                <a:solidFill>
                  <a:srgbClr val="000000"/>
                </a:solidFill>
                <a:latin typeface="Trebuchet MS"/>
              </a:rPr>
              <a:t>under</a:t>
            </a:r>
            <a:r>
              <a:rPr lang="fr-FR" sz="2400" b="1" strike="noStrike" spc="-1" dirty="0" smtClean="0">
                <a:solidFill>
                  <a:srgbClr val="000000"/>
                </a:solidFill>
                <a:latin typeface="Trebuchet MS"/>
              </a:rPr>
              <a:t> </a:t>
            </a:r>
            <a:r>
              <a:rPr lang="fr-FR" sz="2400" b="1" strike="noStrike" spc="-1" dirty="0" smtClean="0">
                <a:solidFill>
                  <a:srgbClr val="FF0000"/>
                </a:solidFill>
                <a:latin typeface="Trebuchet MS"/>
              </a:rPr>
              <a:t>the </a:t>
            </a:r>
            <a:r>
              <a:rPr lang="fr-FR" sz="2400" b="1" strike="noStrike" spc="-1" dirty="0" err="1">
                <a:solidFill>
                  <a:srgbClr val="FF0000"/>
                </a:solidFill>
                <a:latin typeface="Trebuchet MS"/>
              </a:rPr>
              <a:t>same</a:t>
            </a:r>
            <a:r>
              <a:rPr lang="fr-FR" sz="2400" b="1" strike="noStrike" spc="-1" dirty="0">
                <a:solidFill>
                  <a:srgbClr val="FF0000"/>
                </a:solidFill>
                <a:latin typeface="Trebuchet MS"/>
              </a:rPr>
              <a:t> </a:t>
            </a:r>
            <a:r>
              <a:rPr lang="fr-FR" sz="2400" b="1" strike="noStrike" spc="-1" dirty="0" err="1">
                <a:solidFill>
                  <a:srgbClr val="FF0000"/>
                </a:solidFill>
                <a:latin typeface="Trebuchet MS"/>
              </a:rPr>
              <a:t>name</a:t>
            </a:r>
            <a:r>
              <a:rPr lang="fr-FR" sz="2400" b="1" strike="noStrike" spc="-1" dirty="0">
                <a:solidFill>
                  <a:srgbClr val="000000"/>
                </a:solidFill>
                <a:latin typeface="Trebuchet MS"/>
              </a:rPr>
              <a:t>, </a:t>
            </a:r>
            <a:r>
              <a:rPr lang="fr-FR" sz="2400" b="1" strike="noStrike" spc="-1" dirty="0" err="1">
                <a:solidFill>
                  <a:srgbClr val="000000"/>
                </a:solidFill>
                <a:latin typeface="Trebuchet MS"/>
              </a:rPr>
              <a:t>recorded</a:t>
            </a:r>
            <a:r>
              <a:rPr lang="fr-FR" sz="2400" b="1" strike="noStrike" spc="-1" dirty="0">
                <a:solidFill>
                  <a:srgbClr val="000000"/>
                </a:solidFill>
                <a:latin typeface="Trebuchet MS"/>
              </a:rPr>
              <a:t> on a </a:t>
            </a:r>
            <a:r>
              <a:rPr lang="fr-FR" sz="2400" b="1" strike="noStrike" spc="-1" dirty="0" err="1" smtClean="0">
                <a:solidFill>
                  <a:srgbClr val="000000"/>
                </a:solidFill>
                <a:latin typeface="Trebuchet MS"/>
              </a:rPr>
              <a:t>storage</a:t>
            </a:r>
            <a:r>
              <a:rPr lang="fr-FR" sz="2400" b="1" strike="noStrike" spc="-1" dirty="0" smtClean="0">
                <a:solidFill>
                  <a:srgbClr val="000000"/>
                </a:solidFill>
                <a:latin typeface="Trebuchet MS"/>
              </a:rPr>
              <a:t> medium </a:t>
            </a:r>
            <a:r>
              <a:rPr lang="fr-FR" sz="2400" b="1" strike="noStrike" spc="-1" dirty="0" smtClean="0">
                <a:solidFill>
                  <a:srgbClr val="FF0000"/>
                </a:solidFill>
                <a:latin typeface="Trebuchet MS"/>
              </a:rPr>
              <a:t>permanent, </a:t>
            </a:r>
            <a:r>
              <a:rPr lang="fr-FR" sz="2400" b="1" strike="noStrike" spc="-1" dirty="0" err="1" smtClean="0">
                <a:solidFill>
                  <a:srgbClr val="000000"/>
                </a:solidFill>
                <a:latin typeface="Trebuchet MS"/>
              </a:rPr>
              <a:t>called</a:t>
            </a:r>
            <a:r>
              <a:rPr lang="fr-FR" sz="2400" b="1" strike="noStrike" spc="-1" dirty="0" smtClean="0">
                <a:solidFill>
                  <a:srgbClr val="000000"/>
                </a:solidFill>
                <a:latin typeface="Trebuchet MS"/>
              </a:rPr>
              <a:t> </a:t>
            </a:r>
            <a:r>
              <a:rPr lang="fr-FR" sz="2400" b="1" strike="noStrike" spc="-1" dirty="0" smtClean="0">
                <a:solidFill>
                  <a:srgbClr val="FF0000"/>
                </a:solidFill>
                <a:latin typeface="Trebuchet MS"/>
              </a:rPr>
              <a:t>mass </a:t>
            </a:r>
            <a:r>
              <a:rPr lang="fr-FR" sz="2400" b="1" strike="noStrike" spc="-1" dirty="0" err="1" smtClean="0">
                <a:solidFill>
                  <a:srgbClr val="000000"/>
                </a:solidFill>
                <a:latin typeface="Trebuchet MS"/>
              </a:rPr>
              <a:t>memory</a:t>
            </a:r>
            <a:endParaRPr lang="en-US" sz="2400" b="0" strike="noStrike" spc="-1" dirty="0">
              <a:solidFill>
                <a:srgbClr val="000000"/>
              </a:solidFill>
              <a:latin typeface="Arial"/>
            </a:endParaRPr>
          </a:p>
          <a:p>
            <a:pPr algn="l" rtl="0">
              <a:lnSpc>
                <a:spcPct val="120000"/>
              </a:lnSpc>
              <a:spcBef>
                <a:spcPts val="5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400" b="1" strike="noStrike" spc="-1" dirty="0">
                <a:solidFill>
                  <a:srgbClr val="000000"/>
                </a:solidFill>
                <a:latin typeface="Trebuchet MS"/>
              </a:rPr>
              <a:t>The </a:t>
            </a:r>
            <a:r>
              <a:rPr lang="fr-FR" sz="2400" b="1" strike="noStrike" spc="-1" dirty="0" err="1">
                <a:solidFill>
                  <a:srgbClr val="000000"/>
                </a:solidFill>
                <a:latin typeface="Trebuchet MS"/>
              </a:rPr>
              <a:t>storage</a:t>
            </a:r>
            <a:r>
              <a:rPr lang="fr-FR" sz="2400" b="1" strike="noStrike" spc="-1" dirty="0">
                <a:solidFill>
                  <a:srgbClr val="000000"/>
                </a:solidFill>
                <a:latin typeface="Trebuchet MS"/>
              </a:rPr>
              <a:t> medium, </a:t>
            </a:r>
            <a:r>
              <a:rPr lang="fr-FR" sz="2400" b="1" strike="noStrike" spc="-1" dirty="0" err="1">
                <a:solidFill>
                  <a:srgbClr val="000000"/>
                </a:solidFill>
                <a:latin typeface="Trebuchet MS"/>
              </a:rPr>
              <a:t>such</a:t>
            </a:r>
            <a:r>
              <a:rPr lang="fr-FR" sz="2400" b="1" strike="noStrike" spc="-1" dirty="0">
                <a:solidFill>
                  <a:srgbClr val="000000"/>
                </a:solidFill>
                <a:latin typeface="Trebuchet MS"/>
              </a:rPr>
              <a:t> as </a:t>
            </a:r>
            <a:r>
              <a:rPr lang="fr-FR" sz="2400" b="1" strike="noStrike" spc="-1" dirty="0" smtClean="0">
                <a:solidFill>
                  <a:srgbClr val="000000"/>
                </a:solidFill>
                <a:latin typeface="Trebuchet MS"/>
              </a:rPr>
              <a:t>a </a:t>
            </a:r>
            <a:r>
              <a:rPr lang="fr-FR" sz="2400" b="1" strike="noStrike" spc="-1" dirty="0" smtClean="0">
                <a:solidFill>
                  <a:srgbClr val="FF0000"/>
                </a:solidFill>
                <a:latin typeface="Trebuchet MS"/>
              </a:rPr>
              <a:t>Hard </a:t>
            </a:r>
            <a:r>
              <a:rPr lang="fr-FR" sz="2400" b="1" strike="noStrike" spc="-1" dirty="0" err="1">
                <a:solidFill>
                  <a:srgbClr val="FF0000"/>
                </a:solidFill>
                <a:latin typeface="Trebuchet MS"/>
              </a:rPr>
              <a:t>disk</a:t>
            </a:r>
            <a:r>
              <a:rPr lang="fr-FR" sz="2400" b="1" strike="noStrike" spc="-1" dirty="0" smtClean="0">
                <a:solidFill>
                  <a:srgbClr val="FF0000"/>
                </a:solidFill>
                <a:latin typeface="Trebuchet MS"/>
              </a:rPr>
              <a:t>, </a:t>
            </a:r>
            <a:r>
              <a:rPr lang="fr-FR" sz="2400" b="1" strike="noStrike" spc="-1" dirty="0" smtClean="0">
                <a:solidFill>
                  <a:srgbClr val="000000"/>
                </a:solidFill>
                <a:latin typeface="Trebuchet MS"/>
              </a:rPr>
              <a:t>a </a:t>
            </a:r>
            <a:r>
              <a:rPr lang="fr-FR" sz="2400" b="1" strike="noStrike" spc="-1" dirty="0" smtClean="0">
                <a:solidFill>
                  <a:srgbClr val="FF0000"/>
                </a:solidFill>
                <a:latin typeface="Trebuchet MS"/>
              </a:rPr>
              <a:t>CD-ROM</a:t>
            </a:r>
            <a:r>
              <a:rPr lang="fr-FR" sz="2400" b="1" strike="noStrike" spc="-1" dirty="0">
                <a:solidFill>
                  <a:srgbClr val="FF0000"/>
                </a:solidFill>
                <a:latin typeface="Trebuchet MS"/>
              </a:rPr>
              <a:t>, flash </a:t>
            </a:r>
            <a:r>
              <a:rPr lang="fr-FR" sz="2400" b="1" strike="noStrike" spc="-1" dirty="0" err="1">
                <a:solidFill>
                  <a:srgbClr val="FF0000"/>
                </a:solidFill>
                <a:latin typeface="Trebuchet MS"/>
              </a:rPr>
              <a:t>memory</a:t>
            </a:r>
            <a:r>
              <a:rPr lang="fr-FR" sz="2400" b="1" strike="noStrike" spc="-1" dirty="0">
                <a:solidFill>
                  <a:srgbClr val="FF0000"/>
                </a:solidFill>
                <a:latin typeface="Trebuchet MS"/>
              </a:rPr>
              <a:t>, etc., </a:t>
            </a:r>
            <a:r>
              <a:rPr lang="fr-FR" sz="2400" b="1" strike="noStrike" spc="-1" dirty="0" smtClean="0">
                <a:solidFill>
                  <a:srgbClr val="FF0000"/>
                </a:solidFill>
                <a:latin typeface="Trebuchet MS"/>
              </a:rPr>
              <a:t>and </a:t>
            </a:r>
            <a:r>
              <a:rPr lang="fr-FR" sz="2400" b="1" strike="noStrike" spc="-1" dirty="0" err="1" smtClean="0">
                <a:solidFill>
                  <a:srgbClr val="000000"/>
                </a:solidFill>
                <a:latin typeface="Trebuchet MS"/>
              </a:rPr>
              <a:t>handled</a:t>
            </a:r>
            <a:r>
              <a:rPr lang="fr-FR" sz="2400" b="1" strike="noStrike" spc="-1" dirty="0" smtClean="0">
                <a:solidFill>
                  <a:srgbClr val="000000"/>
                </a:solidFill>
                <a:latin typeface="Trebuchet MS"/>
              </a:rPr>
              <a:t> </a:t>
            </a:r>
            <a:r>
              <a:rPr lang="fr-FR" sz="2400" b="1" strike="noStrike" spc="-1" dirty="0">
                <a:solidFill>
                  <a:srgbClr val="000000"/>
                </a:solidFill>
                <a:latin typeface="Trebuchet MS"/>
              </a:rPr>
              <a:t>as a unit.</a:t>
            </a:r>
            <a:endParaRPr lang="en-US" sz="24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34" name="Picture 18"/>
          <p:cNvPicPr/>
          <p:nvPr/>
        </p:nvPicPr>
        <p:blipFill>
          <a:blip r:embed="rId2"/>
          <a:stretch/>
        </p:blipFill>
        <p:spPr>
          <a:xfrm>
            <a:off x="1214280" y="4738680"/>
            <a:ext cx="3210120" cy="1333440"/>
          </a:xfrm>
          <a:prstGeom prst="rect">
            <a:avLst/>
          </a:prstGeom>
          <a:ln w="0">
            <a:noFill/>
          </a:ln>
        </p:spPr>
      </p:pic>
      <p:pic>
        <p:nvPicPr>
          <p:cNvPr id="135" name="Picture 19"/>
          <p:cNvPicPr/>
          <p:nvPr/>
        </p:nvPicPr>
        <p:blipFill>
          <a:blip r:embed="rId3"/>
          <a:stretch/>
        </p:blipFill>
        <p:spPr>
          <a:xfrm>
            <a:off x="3929040" y="4619520"/>
            <a:ext cx="3324240" cy="1667160"/>
          </a:xfrm>
          <a:prstGeom prst="rect">
            <a:avLst/>
          </a:prstGeom>
          <a:ln w="0">
            <a:noFill/>
          </a:ln>
        </p:spPr>
      </p:pic>
      <p:pic>
        <p:nvPicPr>
          <p:cNvPr id="136" name="Picture 20"/>
          <p:cNvPicPr/>
          <p:nvPr/>
        </p:nvPicPr>
        <p:blipFill>
          <a:blip r:embed="rId4"/>
          <a:stretch/>
        </p:blipFill>
        <p:spPr>
          <a:xfrm>
            <a:off x="7510320" y="4729320"/>
            <a:ext cx="990720" cy="1056960"/>
          </a:xfrm>
          <a:prstGeom prst="rect">
            <a:avLst/>
          </a:prstGeom>
          <a:ln w="0">
            <a:noFill/>
          </a:ln>
        </p:spPr>
      </p:pic>
      <p:sp>
        <p:nvSpPr>
          <p:cNvPr id="10" name="CustomShape 4"/>
          <p:cNvSpPr/>
          <p:nvPr/>
        </p:nvSpPr>
        <p:spPr>
          <a:xfrm>
            <a:off x="4700856" y="6304320"/>
            <a:ext cx="2895480" cy="3650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noAutofit/>
          </a:bodyPr>
          <a:lstStyle/>
          <a:p>
            <a:pPr algn="ctr" rtl="0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1" strike="noStrike" spc="-1" dirty="0" smtClean="0">
                <a:solidFill>
                  <a:srgbClr val="376092"/>
                </a:solidFill>
                <a:latin typeface="Comic Sans MS"/>
              </a:rPr>
              <a:t>Chapter</a:t>
            </a:r>
            <a:r>
              <a:rPr lang="fr-FR" sz="1600" b="1" strike="noStrike" spc="-1" dirty="0" smtClean="0">
                <a:solidFill>
                  <a:srgbClr val="376092"/>
                </a:solidFill>
                <a:latin typeface="Comic Sans MS"/>
              </a:rPr>
              <a:t> </a:t>
            </a:r>
            <a:r>
              <a:rPr lang="fr-FR" sz="1600" b="1" strike="noStrike" spc="-1" dirty="0">
                <a:solidFill>
                  <a:srgbClr val="376092"/>
                </a:solidFill>
                <a:latin typeface="Comic Sans MS"/>
              </a:rPr>
              <a:t>2: </a:t>
            </a:r>
            <a:r>
              <a:rPr lang="fr-FR" sz="1600" b="1" strike="noStrike" spc="-1" dirty="0" smtClean="0">
                <a:solidFill>
                  <a:srgbClr val="376092"/>
                </a:solidFill>
                <a:latin typeface="Comic Sans MS"/>
              </a:rPr>
              <a:t>The files</a:t>
            </a:r>
            <a:endParaRPr lang="en-US" sz="16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50459174"/>
      </p:ext>
    </p:extLst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 additive="repl">
                                        <p:cTn id="7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4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1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5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4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0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1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2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3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4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 additive="repl">
                                        <p:cTn id="28" dur="2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 additive="repl">
                                        <p:cTn id="32" dur="2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 additive="repl">
                                        <p:cTn id="36" dur="2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TextShape 1"/>
          <p:cNvSpPr txBox="1"/>
          <p:nvPr/>
        </p:nvSpPr>
        <p:spPr>
          <a:xfrm>
            <a:off x="457200" y="213840"/>
            <a:ext cx="8400960" cy="8305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ctr" rtl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800" b="1" strike="noStrike" spc="-1" smtClean="0">
                <a:solidFill>
                  <a:srgbClr val="9BBB59"/>
                </a:solidFill>
                <a:latin typeface="Calibri"/>
              </a:rPr>
              <a:t>2. Files</a:t>
            </a:r>
            <a:endParaRPr lang="en-US" sz="4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9" name="CustomShape 2"/>
          <p:cNvSpPr/>
          <p:nvPr/>
        </p:nvSpPr>
        <p:spPr>
          <a:xfrm>
            <a:off x="8302680" y="170281"/>
            <a:ext cx="287428" cy="309958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spAutoFit/>
          </a:bodyPr>
          <a:lstStyle/>
          <a:p>
            <a:pPr algn="l" rtl="0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DC3C5A85-42D7-412A-BC5C-819B8ABF59A6}" type="slidenum">
              <a:rPr lang="en-US" sz="1400" b="1" strike="noStrike" spc="-1" smtClean="0">
                <a:solidFill>
                  <a:srgbClr val="003399"/>
                </a:solidFill>
                <a:latin typeface="Trebuchet MS"/>
              </a:rPr>
              <a:t>9</a:t>
            </a:fld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1" name="CustomShape 3"/>
          <p:cNvSpPr/>
          <p:nvPr/>
        </p:nvSpPr>
        <p:spPr>
          <a:xfrm>
            <a:off x="500040" y="929880"/>
            <a:ext cx="8400960" cy="4597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spAutoFit/>
          </a:bodyPr>
          <a:lstStyle/>
          <a:p>
            <a:pPr algn="l" rtl="0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strike="noStrike" spc="-1" smtClean="0">
                <a:solidFill>
                  <a:srgbClr val="006600"/>
                </a:solidFill>
                <a:latin typeface="Trebuchet MS"/>
              </a:rPr>
              <a:t>2.1 definition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3" name="CustomShape 4"/>
          <p:cNvSpPr/>
          <p:nvPr/>
        </p:nvSpPr>
        <p:spPr>
          <a:xfrm>
            <a:off x="928800" y="1500120"/>
            <a:ext cx="7972200" cy="2310505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just" rtl="0">
              <a:lnSpc>
                <a:spcPct val="120000"/>
              </a:lnSpc>
              <a:spcBef>
                <a:spcPts val="5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1" strike="noStrike" spc="-1" dirty="0" smtClean="0">
                <a:solidFill>
                  <a:srgbClr val="000000"/>
                </a:solidFill>
                <a:latin typeface="Trebuchet MS"/>
              </a:rPr>
              <a:t>A file contains </a:t>
            </a:r>
            <a:r>
              <a:rPr lang="en-US" sz="2400" b="1" strike="noStrike" spc="-1" dirty="0" smtClean="0">
                <a:solidFill>
                  <a:srgbClr val="FF0000"/>
                </a:solidFill>
                <a:latin typeface="Trebuchet MS"/>
              </a:rPr>
              <a:t>a name </a:t>
            </a:r>
            <a:r>
              <a:rPr lang="en-US" sz="2400" b="1" strike="noStrike" spc="-1" dirty="0" smtClean="0">
                <a:solidFill>
                  <a:srgbClr val="000000"/>
                </a:solidFill>
                <a:latin typeface="Trebuchet MS"/>
              </a:rPr>
              <a:t>which is used to </a:t>
            </a:r>
            <a:r>
              <a:rPr lang="en-US" sz="2400" b="1" strike="noStrike" spc="-1" dirty="0" smtClean="0">
                <a:solidFill>
                  <a:srgbClr val="FF0000"/>
                </a:solidFill>
                <a:latin typeface="Trebuchet MS"/>
              </a:rPr>
              <a:t>designate and access content</a:t>
            </a:r>
            <a:r>
              <a:rPr lang="en-US" sz="2400" b="1" strike="noStrike" spc="-1" dirty="0" smtClean="0">
                <a:solidFill>
                  <a:srgbClr val="000000"/>
                </a:solidFill>
                <a:latin typeface="Trebuchet MS"/>
              </a:rPr>
              <a:t>. This name often includes</a:t>
            </a:r>
            <a:r>
              <a:rPr lang="en-US" sz="2400" b="1" spc="-1" dirty="0" smtClean="0">
                <a:solidFill>
                  <a:srgbClr val="000000"/>
                </a:solidFill>
                <a:latin typeface="Trebuchet MS"/>
              </a:rPr>
              <a:t> </a:t>
            </a:r>
            <a:r>
              <a:rPr lang="en-US" sz="2400" b="1" strike="noStrike" spc="-1" dirty="0" smtClean="0">
                <a:solidFill>
                  <a:srgbClr val="000000"/>
                </a:solidFill>
                <a:latin typeface="Trebuchet MS"/>
              </a:rPr>
              <a:t>a </a:t>
            </a:r>
            <a:r>
              <a:rPr lang="en-US" sz="2400" b="1" strike="noStrike" spc="-1" dirty="0" smtClean="0">
                <a:solidFill>
                  <a:srgbClr val="FF0000"/>
                </a:solidFill>
                <a:latin typeface="Trebuchet MS"/>
              </a:rPr>
              <a:t>suffix </a:t>
            </a:r>
            <a:r>
              <a:rPr lang="en-US" sz="2400" b="1" strike="noStrike" spc="-1" dirty="0" smtClean="0">
                <a:solidFill>
                  <a:srgbClr val="000000"/>
                </a:solidFill>
                <a:latin typeface="Trebuchet MS"/>
              </a:rPr>
              <a:t>called </a:t>
            </a:r>
            <a:r>
              <a:rPr lang="en-US" sz="2400" b="1" strike="noStrike" spc="-1" dirty="0" smtClean="0">
                <a:solidFill>
                  <a:srgbClr val="00B050"/>
                </a:solidFill>
                <a:latin typeface="Trebuchet MS"/>
              </a:rPr>
              <a:t>the extension</a:t>
            </a:r>
            <a:r>
              <a:rPr lang="en-US" sz="2400" b="1" strike="noStrike" spc="-1" dirty="0" smtClean="0">
                <a:solidFill>
                  <a:srgbClr val="000000"/>
                </a:solidFill>
                <a:latin typeface="Trebuchet MS"/>
              </a:rPr>
              <a:t>, which provides information on </a:t>
            </a:r>
            <a:r>
              <a:rPr lang="en-US" sz="2400" b="1" strike="noStrike" spc="-1" dirty="0" smtClean="0">
                <a:solidFill>
                  <a:srgbClr val="FF0000"/>
                </a:solidFill>
                <a:latin typeface="Trebuchet MS"/>
              </a:rPr>
              <a:t>nature </a:t>
            </a:r>
            <a:r>
              <a:rPr lang="en-US" sz="2400" b="1" strike="noStrike" spc="-1" dirty="0" smtClean="0">
                <a:solidFill>
                  <a:srgbClr val="000000"/>
                </a:solidFill>
                <a:latin typeface="Trebuchet MS"/>
              </a:rPr>
              <a:t>information contained in the file and therefore </a:t>
            </a:r>
            <a:r>
              <a:rPr lang="en-US" sz="2400" b="1" strike="noStrike" spc="-1" dirty="0" smtClean="0">
                <a:solidFill>
                  <a:srgbClr val="00B050"/>
                </a:solidFill>
                <a:latin typeface="Trebuchet MS"/>
              </a:rPr>
              <a:t>usable software </a:t>
            </a:r>
            <a:r>
              <a:rPr lang="en-US" sz="2400" b="1" strike="noStrike" spc="-1" dirty="0" smtClean="0">
                <a:solidFill>
                  <a:srgbClr val="000000"/>
                </a:solidFill>
                <a:latin typeface="Trebuchet MS"/>
              </a:rPr>
              <a:t>to manipulate it.</a:t>
            </a:r>
            <a:endParaRPr lang="en-US" sz="24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4238" y="4077072"/>
            <a:ext cx="2295525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ustomShape 4"/>
          <p:cNvSpPr/>
          <p:nvPr/>
        </p:nvSpPr>
        <p:spPr>
          <a:xfrm>
            <a:off x="4700856" y="6304320"/>
            <a:ext cx="2895480" cy="3650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noAutofit/>
          </a:bodyPr>
          <a:lstStyle/>
          <a:p>
            <a:pPr algn="ctr" rtl="0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1" strike="noStrike" spc="-1" dirty="0" smtClean="0">
                <a:solidFill>
                  <a:srgbClr val="376092"/>
                </a:solidFill>
                <a:latin typeface="Comic Sans MS"/>
              </a:rPr>
              <a:t>Chapter</a:t>
            </a:r>
            <a:r>
              <a:rPr lang="fr-FR" sz="1600" b="1" strike="noStrike" spc="-1" dirty="0" smtClean="0">
                <a:solidFill>
                  <a:srgbClr val="376092"/>
                </a:solidFill>
                <a:latin typeface="Comic Sans MS"/>
              </a:rPr>
              <a:t> </a:t>
            </a:r>
            <a:r>
              <a:rPr lang="fr-FR" sz="1600" b="1" strike="noStrike" spc="-1" dirty="0">
                <a:solidFill>
                  <a:srgbClr val="376092"/>
                </a:solidFill>
                <a:latin typeface="Comic Sans MS"/>
              </a:rPr>
              <a:t>2: </a:t>
            </a:r>
            <a:r>
              <a:rPr lang="fr-FR" sz="1600" b="1" strike="noStrike" spc="-1" dirty="0" smtClean="0">
                <a:solidFill>
                  <a:srgbClr val="376092"/>
                </a:solidFill>
                <a:latin typeface="Comic Sans MS"/>
              </a:rPr>
              <a:t>The files</a:t>
            </a:r>
            <a:endParaRPr lang="en-US" sz="16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58325121"/>
      </p:ext>
    </p:extLst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1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algo-eng">
  <a:themeElements>
    <a:clrScheme name="Civil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algo-eng</Template>
  <TotalTime>114</TotalTime>
  <Words>1517</Words>
  <Application>Microsoft Office PowerPoint</Application>
  <PresentationFormat>Affichage à l'écran (4:3)</PresentationFormat>
  <Paragraphs>292</Paragraphs>
  <Slides>34</Slides>
  <Notes>4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34</vt:i4>
      </vt:variant>
    </vt:vector>
  </HeadingPairs>
  <TitlesOfParts>
    <vt:vector size="35" baseType="lpstr">
      <vt:lpstr>algo-eng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AYOO INFORMATIQUE</dc:creator>
  <cp:lastModifiedBy>AYOO INFORMATIQUE</cp:lastModifiedBy>
  <cp:revision>13</cp:revision>
  <dcterms:created xsi:type="dcterms:W3CDTF">2024-03-01T16:43:29Z</dcterms:created>
  <dcterms:modified xsi:type="dcterms:W3CDTF">2024-03-02T08:10:20Z</dcterms:modified>
</cp:coreProperties>
</file>