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3"/>
    <p:sldId id="293" r:id="rId4"/>
    <p:sldId id="299" r:id="rId5"/>
    <p:sldId id="300" r:id="rId6"/>
    <p:sldId id="301" r:id="rId7"/>
    <p:sldId id="303" r:id="rId8"/>
    <p:sldId id="304" r:id="rId9"/>
    <p:sldId id="305" r:id="rId10"/>
  </p:sldIdLst>
  <p:sldSz cx="12188825" cy="6858000"/>
  <p:notesSz cx="6858000" cy="9144000"/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40" autoAdjust="0"/>
  </p:normalViewPr>
  <p:slideViewPr>
    <p:cSldViewPr showGuides="1">
      <p:cViewPr>
        <p:scale>
          <a:sx n="100" d="100"/>
          <a:sy n="100" d="100"/>
        </p:scale>
        <p:origin x="2628" y="1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232" y="29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ustomXml" Target="../customXml/item3.xml"/><Relationship Id="rId17" Type="http://schemas.openxmlformats.org/officeDocument/2006/relationships/customXml" Target="../customXml/item2.xml"/><Relationship Id="rId16" Type="http://schemas.openxmlformats.org/officeDocument/2006/relationships/customXml" Target="../customXml/item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</a:fld>
            <a:endParaRPr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re seul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pink and blue background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1393710" y="1892190"/>
            <a:ext cx="228600" cy="30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13113" y="1345911"/>
            <a:ext cx="5562599" cy="4166177"/>
          </a:xfrm>
        </p:spPr>
        <p:txBody>
          <a:bodyPr anchor="ctr">
            <a:normAutofit/>
          </a:bodyPr>
          <a:lstStyle>
            <a:lvl1pPr algn="ctr">
              <a:defRPr sz="7200" b="0" cap="none" baseline="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7" name="Freeform: Shape 6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8" name="Freeform: Shape 7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2065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553734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4212" y="0"/>
            <a:ext cx="0" cy="693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1504613" y="-38100"/>
            <a:ext cx="0" cy="693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/>
          <p:cNvSpPr/>
          <p:nvPr userDrawn="1"/>
        </p:nvSpPr>
        <p:spPr>
          <a:xfrm rot="16200000">
            <a:off x="2588417" y="456405"/>
            <a:ext cx="7010400" cy="6097590"/>
          </a:xfrm>
          <a:custGeom>
            <a:avLst/>
            <a:gdLst>
              <a:gd name="connsiteX0" fmla="*/ 6610424 w 6610424"/>
              <a:gd name="connsiteY0" fmla="*/ 3048796 h 6097590"/>
              <a:gd name="connsiteX1" fmla="*/ 3890772 w 6610424"/>
              <a:gd name="connsiteY1" fmla="*/ 6093623 h 6097590"/>
              <a:gd name="connsiteX2" fmla="*/ 3744554 w 6610424"/>
              <a:gd name="connsiteY2" fmla="*/ 6097555 h 6097590"/>
              <a:gd name="connsiteX3" fmla="*/ 3744554 w 6610424"/>
              <a:gd name="connsiteY3" fmla="*/ 6097590 h 6097590"/>
              <a:gd name="connsiteX4" fmla="*/ 3743227 w 6610424"/>
              <a:gd name="connsiteY4" fmla="*/ 6097590 h 6097590"/>
              <a:gd name="connsiteX5" fmla="*/ 0 w 6610424"/>
              <a:gd name="connsiteY5" fmla="*/ 6097589 h 6097590"/>
              <a:gd name="connsiteX6" fmla="*/ 0 w 6610424"/>
              <a:gd name="connsiteY6" fmla="*/ 0 h 6097590"/>
              <a:gd name="connsiteX7" fmla="*/ 3743228 w 6610424"/>
              <a:gd name="connsiteY7" fmla="*/ 1 h 6097590"/>
              <a:gd name="connsiteX8" fmla="*/ 3744555 w 6610424"/>
              <a:gd name="connsiteY8" fmla="*/ 1 h 6097590"/>
              <a:gd name="connsiteX9" fmla="*/ 3744555 w 6610424"/>
              <a:gd name="connsiteY9" fmla="*/ 36 h 6097590"/>
              <a:gd name="connsiteX10" fmla="*/ 3890773 w 6610424"/>
              <a:gd name="connsiteY10" fmla="*/ 3968 h 6097590"/>
              <a:gd name="connsiteX11" fmla="*/ 6610424 w 6610424"/>
              <a:gd name="connsiteY11" fmla="*/ 3048796 h 609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10424" h="6097590">
                <a:moveTo>
                  <a:pt x="6610424" y="3048796"/>
                </a:moveTo>
                <a:cubicBezTo>
                  <a:pt x="6610424" y="4679979"/>
                  <a:pt x="5405713" y="6011968"/>
                  <a:pt x="3890772" y="6093623"/>
                </a:cubicBezTo>
                <a:lnTo>
                  <a:pt x="3744554" y="6097555"/>
                </a:lnTo>
                <a:lnTo>
                  <a:pt x="3744554" y="6097590"/>
                </a:lnTo>
                <a:lnTo>
                  <a:pt x="3743227" y="6097590"/>
                </a:lnTo>
                <a:lnTo>
                  <a:pt x="0" y="6097589"/>
                </a:lnTo>
                <a:lnTo>
                  <a:pt x="0" y="0"/>
                </a:lnTo>
                <a:lnTo>
                  <a:pt x="3743228" y="1"/>
                </a:lnTo>
                <a:lnTo>
                  <a:pt x="3744555" y="1"/>
                </a:lnTo>
                <a:lnTo>
                  <a:pt x="3744555" y="36"/>
                </a:lnTo>
                <a:lnTo>
                  <a:pt x="3890773" y="3968"/>
                </a:lnTo>
                <a:cubicBezTo>
                  <a:pt x="5405714" y="85624"/>
                  <a:pt x="6610425" y="1417612"/>
                  <a:pt x="6610424" y="3048796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10564921" y="1892190"/>
            <a:ext cx="228600" cy="30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313112" y="5562601"/>
            <a:ext cx="5562599" cy="1295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pink and blue background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0"/>
            <a:ext cx="12188825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/>
          <p:cNvSpPr/>
          <p:nvPr userDrawn="1"/>
        </p:nvSpPr>
        <p:spPr>
          <a:xfrm>
            <a:off x="-87028" y="2781301"/>
            <a:ext cx="771240" cy="1295400"/>
          </a:xfrm>
          <a:custGeom>
            <a:avLst/>
            <a:gdLst>
              <a:gd name="connsiteX0" fmla="*/ 123540 w 771240"/>
              <a:gd name="connsiteY0" fmla="*/ 0 h 1295400"/>
              <a:gd name="connsiteX1" fmla="*/ 771240 w 771240"/>
              <a:gd name="connsiteY1" fmla="*/ 647700 h 1295400"/>
              <a:gd name="connsiteX2" fmla="*/ 123540 w 771240"/>
              <a:gd name="connsiteY2" fmla="*/ 1295400 h 1295400"/>
              <a:gd name="connsiteX3" fmla="*/ 0 w 771240"/>
              <a:gd name="connsiteY3" fmla="*/ 1282946 h 1295400"/>
              <a:gd name="connsiteX4" fmla="*/ 0 w 771240"/>
              <a:gd name="connsiteY4" fmla="*/ 1245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240" h="1295400">
                <a:moveTo>
                  <a:pt x="123540" y="0"/>
                </a:moveTo>
                <a:cubicBezTo>
                  <a:pt x="481255" y="0"/>
                  <a:pt x="771240" y="289985"/>
                  <a:pt x="771240" y="647700"/>
                </a:cubicBezTo>
                <a:cubicBezTo>
                  <a:pt x="771240" y="1005415"/>
                  <a:pt x="481255" y="1295400"/>
                  <a:pt x="123540" y="1295400"/>
                </a:cubicBezTo>
                <a:lnTo>
                  <a:pt x="0" y="1282946"/>
                </a:lnTo>
                <a:lnTo>
                  <a:pt x="0" y="12454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84212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5400000">
            <a:off x="227013" y="3086103"/>
            <a:ext cx="228600" cy="6857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2781301"/>
            <a:ext cx="6842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-77788" y="4076701"/>
            <a:ext cx="76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1504612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/>
          <p:cNvSpPr/>
          <p:nvPr userDrawn="1"/>
        </p:nvSpPr>
        <p:spPr>
          <a:xfrm>
            <a:off x="11508467" y="2781301"/>
            <a:ext cx="758144" cy="1295400"/>
          </a:xfrm>
          <a:custGeom>
            <a:avLst/>
            <a:gdLst>
              <a:gd name="connsiteX0" fmla="*/ 647700 w 758144"/>
              <a:gd name="connsiteY0" fmla="*/ 0 h 1295400"/>
              <a:gd name="connsiteX1" fmla="*/ 758144 w 758144"/>
              <a:gd name="connsiteY1" fmla="*/ 11134 h 1295400"/>
              <a:gd name="connsiteX2" fmla="*/ 758144 w 758144"/>
              <a:gd name="connsiteY2" fmla="*/ 1284266 h 1295400"/>
              <a:gd name="connsiteX3" fmla="*/ 647700 w 758144"/>
              <a:gd name="connsiteY3" fmla="*/ 1295400 h 1295400"/>
              <a:gd name="connsiteX4" fmla="*/ 0 w 758144"/>
              <a:gd name="connsiteY4" fmla="*/ 647700 h 1295400"/>
              <a:gd name="connsiteX5" fmla="*/ 647700 w 758144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144" h="1295400">
                <a:moveTo>
                  <a:pt x="647700" y="0"/>
                </a:moveTo>
                <a:lnTo>
                  <a:pt x="758144" y="11134"/>
                </a:lnTo>
                <a:lnTo>
                  <a:pt x="758144" y="1284266"/>
                </a:lnTo>
                <a:lnTo>
                  <a:pt x="647700" y="1295400"/>
                </a:ln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11737067" y="3091544"/>
            <a:ext cx="228600" cy="6749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11504612" y="2781301"/>
            <a:ext cx="685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11504612" y="4076701"/>
            <a:ext cx="685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4212" y="304800"/>
            <a:ext cx="10820400" cy="1409696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3812" y="1984248"/>
            <a:ext cx="9601200" cy="3657600"/>
          </a:xfrm>
        </p:spPr>
        <p:txBody>
          <a:bodyPr l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  <a:lvl2pPr marL="426720" indent="0">
              <a:lnSpc>
                <a:spcPct val="150000"/>
              </a:lnSpc>
              <a:buNone/>
              <a:defRPr sz="1600"/>
            </a:lvl2pPr>
            <a:lvl3pPr marL="853440" indent="0">
              <a:lnSpc>
                <a:spcPct val="150000"/>
              </a:lnSpc>
              <a:buNone/>
              <a:defRPr sz="1400"/>
            </a:lvl3pPr>
            <a:lvl4pPr marL="1280160" indent="0">
              <a:lnSpc>
                <a:spcPct val="150000"/>
              </a:lnSpc>
              <a:buNone/>
              <a:defRPr sz="1400"/>
            </a:lvl4pPr>
            <a:lvl5pPr marL="1706880" indent="0">
              <a:lnSpc>
                <a:spcPct val="150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's fac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8042" y="0"/>
            <a:ext cx="12204908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0647996" y="0"/>
            <a:ext cx="1524001" cy="152400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760412" y="-2"/>
            <a:ext cx="0" cy="685800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12989" y="0"/>
            <a:ext cx="1524001" cy="152400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/>
          <p:cNvSpPr/>
          <p:nvPr userDrawn="1"/>
        </p:nvSpPr>
        <p:spPr>
          <a:xfrm>
            <a:off x="-16083" y="-2"/>
            <a:ext cx="12220991" cy="7010403"/>
          </a:xfrm>
          <a:custGeom>
            <a:avLst/>
            <a:gdLst>
              <a:gd name="connsiteX0" fmla="*/ 6110498 w 12220991"/>
              <a:gd name="connsiteY0" fmla="*/ 0 h 7010403"/>
              <a:gd name="connsiteX1" fmla="*/ 12163073 w 12220991"/>
              <a:gd name="connsiteY1" fmla="*/ 3016566 h 7010403"/>
              <a:gd name="connsiteX2" fmla="*/ 12220991 w 12220991"/>
              <a:gd name="connsiteY2" fmla="*/ 3352802 h 7010403"/>
              <a:gd name="connsiteX3" fmla="*/ 12204908 w 12220991"/>
              <a:gd name="connsiteY3" fmla="*/ 3352802 h 7010403"/>
              <a:gd name="connsiteX4" fmla="*/ 12204908 w 12220991"/>
              <a:gd name="connsiteY4" fmla="*/ 7010403 h 7010403"/>
              <a:gd name="connsiteX5" fmla="*/ 0 w 12220991"/>
              <a:gd name="connsiteY5" fmla="*/ 7010403 h 7010403"/>
              <a:gd name="connsiteX6" fmla="*/ 0 w 12220991"/>
              <a:gd name="connsiteY6" fmla="*/ 3276603 h 7010403"/>
              <a:gd name="connsiteX7" fmla="*/ 13127 w 12220991"/>
              <a:gd name="connsiteY7" fmla="*/ 3276603 h 7010403"/>
              <a:gd name="connsiteX8" fmla="*/ 57919 w 12220991"/>
              <a:gd name="connsiteY8" fmla="*/ 3016567 h 7010403"/>
              <a:gd name="connsiteX9" fmla="*/ 6110498 w 12220991"/>
              <a:gd name="connsiteY9" fmla="*/ 0 h 70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0991" h="7010403">
                <a:moveTo>
                  <a:pt x="6110498" y="0"/>
                </a:moveTo>
                <a:cubicBezTo>
                  <a:pt x="9180318" y="0"/>
                  <a:pt x="11722257" y="1309322"/>
                  <a:pt x="12163073" y="3016566"/>
                </a:cubicBezTo>
                <a:lnTo>
                  <a:pt x="12220991" y="3352802"/>
                </a:lnTo>
                <a:lnTo>
                  <a:pt x="12204908" y="3352802"/>
                </a:lnTo>
                <a:lnTo>
                  <a:pt x="12204908" y="7010403"/>
                </a:lnTo>
                <a:lnTo>
                  <a:pt x="0" y="7010403"/>
                </a:lnTo>
                <a:lnTo>
                  <a:pt x="0" y="3276603"/>
                </a:lnTo>
                <a:lnTo>
                  <a:pt x="13127" y="3276603"/>
                </a:lnTo>
                <a:lnTo>
                  <a:pt x="57919" y="3016567"/>
                </a:lnTo>
                <a:cubicBezTo>
                  <a:pt x="498732" y="1309322"/>
                  <a:pt x="3040674" y="0"/>
                  <a:pt x="6110498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28413" y="-2"/>
            <a:ext cx="0" cy="685800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60689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314113" y="-2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0856" y="533400"/>
            <a:ext cx="8527111" cy="2209801"/>
          </a:xfrm>
        </p:spPr>
        <p:txBody>
          <a:bodyPr lIns="0" anchor="ctr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27211" y="2933697"/>
            <a:ext cx="4114801" cy="3390903"/>
          </a:xfrm>
        </p:spPr>
        <p:txBody>
          <a:bodyPr lIns="0" anchor="t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470" indent="-285750">
              <a:lnSpc>
                <a:spcPct val="125000"/>
              </a:lnSpc>
              <a:buFont typeface="Arial" panose="020B0604020202020204" pitchFamily="34" charset="0"/>
              <a:buChar char="•"/>
              <a:defRPr sz="1600"/>
            </a:lvl2pPr>
            <a:lvl3pPr marL="113919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3pPr>
            <a:lvl4pPr marL="156591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4pPr>
            <a:lvl5pPr marL="199263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6990" y="2933696"/>
            <a:ext cx="4114801" cy="3390904"/>
          </a:xfrm>
        </p:spPr>
        <p:txBody>
          <a:bodyPr>
            <a:normAutofit/>
          </a:bodyPr>
          <a:lstStyle>
            <a:lvl1pPr indent="-304800" algn="l" defTabSz="1219200" rtl="0" eaLnBrk="1" latinLnBrk="0" hangingPunct="1">
              <a:lnSpc>
                <a:spcPct val="125000"/>
              </a:lnSpc>
              <a:buSzPct val="100000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520" indent="-304800" algn="l" defTabSz="1219200" rtl="0" eaLnBrk="1" latinLnBrk="0" hangingPunct="1">
              <a:lnSpc>
                <a:spcPct val="125000"/>
              </a:lnSpc>
              <a:buSzPct val="10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240" indent="-304800" algn="l" defTabSz="1219200" rtl="0" eaLnBrk="1" latinLnBrk="0" hangingPunct="1">
              <a:lnSpc>
                <a:spcPct val="125000"/>
              </a:lnSpc>
              <a:buSzPct val="10000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960" indent="-304800" algn="l" defTabSz="1219200" rtl="0" eaLnBrk="1" latinLnBrk="0" hangingPunct="1">
              <a:lnSpc>
                <a:spcPct val="125000"/>
              </a:lnSpc>
              <a:buSzPct val="10000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045" indent="-304800" algn="l" defTabSz="1219200" rtl="0" eaLnBrk="1" latinLnBrk="0" hangingPunct="1">
              <a:lnSpc>
                <a:spcPct val="125000"/>
              </a:lnSpc>
              <a:buSzPct val="100000"/>
              <a:defRPr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rry pink and blue background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88171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>
            <a:off x="1888171" y="2781301"/>
            <a:ext cx="1295400" cy="1295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97223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 rot="5400000">
            <a:off x="1483517" y="1829595"/>
            <a:ext cx="228600" cy="31988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-1588" y="2764972"/>
            <a:ext cx="31851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-1588" y="4076701"/>
            <a:ext cx="31851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6014" y="533400"/>
            <a:ext cx="8153381" cy="2209801"/>
          </a:xfrm>
        </p:spPr>
        <p:txBody>
          <a:bodyPr lIns="0" anchor="ctr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4" y="2971800"/>
            <a:ext cx="4724397" cy="3048000"/>
          </a:xfrm>
        </p:spPr>
        <p:txBody>
          <a:bodyPr lIns="0" tIns="0" anchor="t"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26720" indent="0">
              <a:lnSpc>
                <a:spcPct val="125000"/>
              </a:lnSpc>
              <a:buNone/>
              <a:defRPr sz="1600"/>
            </a:lvl2pPr>
            <a:lvl3pPr marL="853440" indent="0">
              <a:lnSpc>
                <a:spcPct val="125000"/>
              </a:lnSpc>
              <a:buNone/>
              <a:defRPr sz="1400"/>
            </a:lvl3pPr>
            <a:lvl4pPr marL="1280160" indent="0">
              <a:lnSpc>
                <a:spcPct val="125000"/>
              </a:lnSpc>
              <a:buNone/>
              <a:defRPr sz="1400"/>
            </a:lvl4pPr>
            <a:lvl5pPr marL="1706880" indent="0">
              <a:lnSpc>
                <a:spcPct val="125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609012" y="2986053"/>
            <a:ext cx="3200384" cy="3017418"/>
          </a:xfrm>
        </p:spPr>
        <p:txBody>
          <a:bodyPr lIns="0" tIns="0" anchor="t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470" indent="-285750">
              <a:lnSpc>
                <a:spcPct val="125000"/>
              </a:lnSpc>
              <a:buFont typeface="Arial" panose="020B0604020202020204" pitchFamily="34" charset="0"/>
              <a:buChar char="•"/>
              <a:defRPr sz="1600"/>
            </a:lvl2pPr>
            <a:lvl3pPr marL="113919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3pPr>
            <a:lvl4pPr marL="156591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4pPr>
            <a:lvl5pPr marL="199263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479" y="6400801"/>
            <a:ext cx="1951734" cy="320675"/>
          </a:xfrm>
        </p:spPr>
        <p:txBody>
          <a:bodyPr/>
          <a:lstStyle/>
          <a:p>
            <a:r>
              <a:rPr lang="en-US"/>
              <a:t>20XX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642250" cy="320675"/>
          </a:xfrm>
        </p:spPr>
        <p:txBody>
          <a:bodyPr/>
          <a:lstStyle/>
          <a:p>
            <a:fld id="{DA60BA0E-20D0-4E7C-B286-26C960A6788F}" type="slidenum">
              <a:rPr/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ntent 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ink sky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" y="0"/>
            <a:ext cx="1218882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 rot="5400000">
            <a:off x="1408905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10551316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2665412" y="0"/>
            <a:ext cx="6858000" cy="6858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28933" y="762000"/>
            <a:ext cx="5330955" cy="2552700"/>
          </a:xfrm>
        </p:spPr>
        <p:txBody>
          <a:bodyPr anchor="b">
            <a:normAutofit/>
          </a:bodyPr>
          <a:lstStyle>
            <a:lvl1pPr algn="ctr">
              <a:defRPr sz="5400" b="0" cap="none" baseline="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8933" y="3467100"/>
            <a:ext cx="5330955" cy="2400300"/>
          </a:xfrm>
        </p:spPr>
        <p:txBody>
          <a:bodyPr lIns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720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44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8016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88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's fac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588" y="0"/>
            <a:ext cx="12217620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914400"/>
            <a:ext cx="5181600" cy="2514600"/>
          </a:xfrm>
        </p:spPr>
        <p:txBody>
          <a:bodyPr lIns="0">
            <a:normAutofit/>
          </a:bodyPr>
          <a:lstStyle>
            <a:lvl1pPr>
              <a:defRPr sz="66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31775" y="17527"/>
            <a:ext cx="3944303" cy="6822059"/>
          </a:xfrm>
          <a:custGeom>
            <a:avLst/>
            <a:gdLst>
              <a:gd name="connsiteX0" fmla="*/ 0 w 3944303"/>
              <a:gd name="connsiteY0" fmla="*/ 6402705 h 6822059"/>
              <a:gd name="connsiteX1" fmla="*/ 3944303 w 3944303"/>
              <a:gd name="connsiteY1" fmla="*/ 6402705 h 6822059"/>
              <a:gd name="connsiteX2" fmla="*/ 3944303 w 3944303"/>
              <a:gd name="connsiteY2" fmla="*/ 6822059 h 6822059"/>
              <a:gd name="connsiteX3" fmla="*/ 0 w 3944303"/>
              <a:gd name="connsiteY3" fmla="*/ 6822059 h 6822059"/>
              <a:gd name="connsiteX4" fmla="*/ 0 w 3944303"/>
              <a:gd name="connsiteY4" fmla="*/ 457200 h 6822059"/>
              <a:gd name="connsiteX5" fmla="*/ 3944303 w 3944303"/>
              <a:gd name="connsiteY5" fmla="*/ 457200 h 6822059"/>
              <a:gd name="connsiteX6" fmla="*/ 3944303 w 3944303"/>
              <a:gd name="connsiteY6" fmla="*/ 6366129 h 6822059"/>
              <a:gd name="connsiteX7" fmla="*/ 0 w 3944303"/>
              <a:gd name="connsiteY7" fmla="*/ 6366129 h 6822059"/>
              <a:gd name="connsiteX8" fmla="*/ 0 w 3944303"/>
              <a:gd name="connsiteY8" fmla="*/ 0 h 6822059"/>
              <a:gd name="connsiteX9" fmla="*/ 3944303 w 3944303"/>
              <a:gd name="connsiteY9" fmla="*/ 0 h 6822059"/>
              <a:gd name="connsiteX10" fmla="*/ 3944303 w 3944303"/>
              <a:gd name="connsiteY10" fmla="*/ 420624 h 6822059"/>
              <a:gd name="connsiteX11" fmla="*/ 0 w 3944303"/>
              <a:gd name="connsiteY11" fmla="*/ 420624 h 682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4303" h="6822059">
                <a:moveTo>
                  <a:pt x="0" y="6402705"/>
                </a:moveTo>
                <a:lnTo>
                  <a:pt x="3944303" y="6402705"/>
                </a:lnTo>
                <a:lnTo>
                  <a:pt x="3944303" y="6822059"/>
                </a:lnTo>
                <a:lnTo>
                  <a:pt x="0" y="6822059"/>
                </a:lnTo>
                <a:close/>
                <a:moveTo>
                  <a:pt x="0" y="457200"/>
                </a:moveTo>
                <a:lnTo>
                  <a:pt x="3944303" y="457200"/>
                </a:lnTo>
                <a:lnTo>
                  <a:pt x="3944303" y="6366129"/>
                </a:lnTo>
                <a:lnTo>
                  <a:pt x="0" y="6366129"/>
                </a:lnTo>
                <a:close/>
                <a:moveTo>
                  <a:pt x="0" y="0"/>
                </a:moveTo>
                <a:lnTo>
                  <a:pt x="3944303" y="0"/>
                </a:lnTo>
                <a:lnTo>
                  <a:pt x="3944303" y="420624"/>
                </a:lnTo>
                <a:lnTo>
                  <a:pt x="0" y="4206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2808" y="3657600"/>
            <a:ext cx="5181595" cy="2286000"/>
          </a:xfrm>
        </p:spPr>
        <p:txBody>
          <a:bodyPr lIns="0" anchor="t"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26720" indent="0">
              <a:lnSpc>
                <a:spcPct val="125000"/>
              </a:lnSpc>
              <a:buNone/>
              <a:defRPr sz="1600"/>
            </a:lvl2pPr>
            <a:lvl3pPr marL="853440" indent="0">
              <a:lnSpc>
                <a:spcPct val="125000"/>
              </a:lnSpc>
              <a:buNone/>
              <a:defRPr sz="1400"/>
            </a:lvl3pPr>
            <a:lvl4pPr marL="1280160" indent="0">
              <a:lnSpc>
                <a:spcPct val="125000"/>
              </a:lnSpc>
              <a:buNone/>
              <a:defRPr sz="1400"/>
            </a:lvl4pPr>
            <a:lvl5pPr marL="1706880" indent="0">
              <a:lnSpc>
                <a:spcPct val="125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8611" y="6400801"/>
            <a:ext cx="2261183" cy="320675"/>
          </a:xfrm>
        </p:spPr>
        <p:txBody>
          <a:bodyPr/>
          <a:lstStyle/>
          <a:p>
            <a:r>
              <a:rPr lang="en-US"/>
              <a:t>20XX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6789" y="6400801"/>
            <a:ext cx="5897354" cy="32067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</a:fld>
            <a:endParaRPr dirty="0"/>
          </a:p>
        </p:txBody>
      </p:sp>
      <p:sp>
        <p:nvSpPr>
          <p:cNvPr id="9" name="Freeform: Shape 8"/>
          <p:cNvSpPr/>
          <p:nvPr userDrawn="1"/>
        </p:nvSpPr>
        <p:spPr>
          <a:xfrm>
            <a:off x="-1588" y="457200"/>
            <a:ext cx="11648687" cy="59436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49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0534141" y="5212080"/>
            <a:ext cx="1645920" cy="16459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0542905" y="0"/>
            <a:ext cx="1645920" cy="16459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89412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ntent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sky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 rot="10800000">
            <a:off x="37941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11580811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/>
          <p:cNvSpPr/>
          <p:nvPr userDrawn="1"/>
        </p:nvSpPr>
        <p:spPr>
          <a:xfrm>
            <a:off x="-77788" y="1413688"/>
            <a:ext cx="1371598" cy="4030625"/>
          </a:xfrm>
          <a:custGeom>
            <a:avLst/>
            <a:gdLst>
              <a:gd name="connsiteX0" fmla="*/ 0 w 1371598"/>
              <a:gd name="connsiteY0" fmla="*/ 0 h 4030625"/>
              <a:gd name="connsiteX1" fmla="*/ 85935 w 1371598"/>
              <a:gd name="connsiteY1" fmla="*/ 28331 h 4030625"/>
              <a:gd name="connsiteX2" fmla="*/ 1371598 w 1371598"/>
              <a:gd name="connsiteY2" fmla="*/ 2015312 h 4030625"/>
              <a:gd name="connsiteX3" fmla="*/ 85935 w 1371598"/>
              <a:gd name="connsiteY3" fmla="*/ 4002293 h 4030625"/>
              <a:gd name="connsiteX4" fmla="*/ 0 w 1371598"/>
              <a:gd name="connsiteY4" fmla="*/ 4030625 h 40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598" h="4030625">
                <a:moveTo>
                  <a:pt x="0" y="0"/>
                </a:moveTo>
                <a:lnTo>
                  <a:pt x="85935" y="28331"/>
                </a:lnTo>
                <a:cubicBezTo>
                  <a:pt x="835174" y="318870"/>
                  <a:pt x="1371598" y="1098797"/>
                  <a:pt x="1371598" y="2015312"/>
                </a:cubicBezTo>
                <a:cubicBezTo>
                  <a:pt x="1371598" y="2931828"/>
                  <a:pt x="835174" y="3711754"/>
                  <a:pt x="85935" y="4002293"/>
                </a:cubicBezTo>
                <a:lnTo>
                  <a:pt x="0" y="4030625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895015" y="1413688"/>
            <a:ext cx="1371598" cy="4030625"/>
          </a:xfrm>
          <a:custGeom>
            <a:avLst/>
            <a:gdLst>
              <a:gd name="connsiteX0" fmla="*/ 0 w 1371598"/>
              <a:gd name="connsiteY0" fmla="*/ 0 h 4030625"/>
              <a:gd name="connsiteX1" fmla="*/ 85935 w 1371598"/>
              <a:gd name="connsiteY1" fmla="*/ 28331 h 4030625"/>
              <a:gd name="connsiteX2" fmla="*/ 1371598 w 1371598"/>
              <a:gd name="connsiteY2" fmla="*/ 2015312 h 4030625"/>
              <a:gd name="connsiteX3" fmla="*/ 85935 w 1371598"/>
              <a:gd name="connsiteY3" fmla="*/ 4002293 h 4030625"/>
              <a:gd name="connsiteX4" fmla="*/ 0 w 1371598"/>
              <a:gd name="connsiteY4" fmla="*/ 4030625 h 40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598" h="4030625">
                <a:moveTo>
                  <a:pt x="0" y="0"/>
                </a:moveTo>
                <a:lnTo>
                  <a:pt x="85935" y="28331"/>
                </a:lnTo>
                <a:cubicBezTo>
                  <a:pt x="835174" y="318870"/>
                  <a:pt x="1371598" y="1098797"/>
                  <a:pt x="1371598" y="2015312"/>
                </a:cubicBezTo>
                <a:cubicBezTo>
                  <a:pt x="1371598" y="2931828"/>
                  <a:pt x="835174" y="3711754"/>
                  <a:pt x="85935" y="4002293"/>
                </a:cubicBezTo>
                <a:lnTo>
                  <a:pt x="0" y="4030625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0" y="3429000"/>
            <a:ext cx="1293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10895015" y="3429000"/>
            <a:ext cx="1293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/>
          <p:cNvSpPr/>
          <p:nvPr userDrawn="1"/>
        </p:nvSpPr>
        <p:spPr>
          <a:xfrm>
            <a:off x="1307414" y="-76200"/>
            <a:ext cx="9573996" cy="6992620"/>
          </a:xfrm>
          <a:custGeom>
            <a:avLst/>
            <a:gdLst>
              <a:gd name="connsiteX0" fmla="*/ 1528240 w 9573996"/>
              <a:gd name="connsiteY0" fmla="*/ 0 h 6992620"/>
              <a:gd name="connsiteX1" fmla="*/ 8045757 w 9573996"/>
              <a:gd name="connsiteY1" fmla="*/ 0 h 6992620"/>
              <a:gd name="connsiteX2" fmla="*/ 8171917 w 9573996"/>
              <a:gd name="connsiteY2" fmla="*/ 120282 h 6992620"/>
              <a:gd name="connsiteX3" fmla="*/ 9573996 w 9573996"/>
              <a:gd name="connsiteY3" fmla="*/ 3505201 h 6992620"/>
              <a:gd name="connsiteX4" fmla="*/ 8171917 w 9573996"/>
              <a:gd name="connsiteY4" fmla="*/ 6890120 h 6992620"/>
              <a:gd name="connsiteX5" fmla="*/ 8064408 w 9573996"/>
              <a:gd name="connsiteY5" fmla="*/ 6992620 h 6992620"/>
              <a:gd name="connsiteX6" fmla="*/ 1509589 w 9573996"/>
              <a:gd name="connsiteY6" fmla="*/ 6992620 h 6992620"/>
              <a:gd name="connsiteX7" fmla="*/ 1402080 w 9573996"/>
              <a:gd name="connsiteY7" fmla="*/ 6890120 h 6992620"/>
              <a:gd name="connsiteX8" fmla="*/ 0 w 9573996"/>
              <a:gd name="connsiteY8" fmla="*/ 3505201 h 6992620"/>
              <a:gd name="connsiteX9" fmla="*/ 1402080 w 9573996"/>
              <a:gd name="connsiteY9" fmla="*/ 120282 h 699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3996" h="6992620">
                <a:moveTo>
                  <a:pt x="1528240" y="0"/>
                </a:moveTo>
                <a:lnTo>
                  <a:pt x="8045757" y="0"/>
                </a:lnTo>
                <a:lnTo>
                  <a:pt x="8171917" y="120282"/>
                </a:lnTo>
                <a:cubicBezTo>
                  <a:pt x="9038193" y="986559"/>
                  <a:pt x="9573996" y="2183308"/>
                  <a:pt x="9573996" y="3505201"/>
                </a:cubicBezTo>
                <a:cubicBezTo>
                  <a:pt x="9573996" y="4827094"/>
                  <a:pt x="9038193" y="6023844"/>
                  <a:pt x="8171917" y="6890120"/>
                </a:cubicBezTo>
                <a:lnTo>
                  <a:pt x="8064408" y="6992620"/>
                </a:lnTo>
                <a:lnTo>
                  <a:pt x="1509589" y="6992620"/>
                </a:lnTo>
                <a:lnTo>
                  <a:pt x="1402080" y="6890120"/>
                </a:lnTo>
                <a:cubicBezTo>
                  <a:pt x="535803" y="6023844"/>
                  <a:pt x="0" y="4827094"/>
                  <a:pt x="0" y="3505201"/>
                </a:cubicBezTo>
                <a:cubicBezTo>
                  <a:pt x="0" y="2183308"/>
                  <a:pt x="535803" y="986559"/>
                  <a:pt x="1402080" y="120282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19155" y="533400"/>
            <a:ext cx="7750516" cy="2209801"/>
          </a:xfrm>
        </p:spPr>
        <p:txBody>
          <a:bodyPr lIns="0" anchor="ctr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19154" y="2895600"/>
            <a:ext cx="7750516" cy="3352800"/>
          </a:xfrm>
        </p:spPr>
        <p:txBody>
          <a:bodyPr lIns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720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44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8016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88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1828800" cy="32067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986262" y="6400801"/>
            <a:ext cx="6216301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+ Subtitl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sky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8882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 rot="5400000">
            <a:off x="1408905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07" y="400051"/>
            <a:ext cx="5637210" cy="2914649"/>
          </a:xfrm>
        </p:spPr>
        <p:txBody>
          <a:bodyPr anchor="b">
            <a:normAutofit/>
          </a:bodyPr>
          <a:lstStyle>
            <a:lvl1pPr algn="ctr">
              <a:defRPr sz="6600" b="0" cap="none" baseline="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10551316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75807" y="3543300"/>
            <a:ext cx="5637210" cy="26288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2672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2pPr>
            <a:lvl3pPr marL="85344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3pPr>
            <a:lvl4pPr marL="128016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4pPr>
            <a:lvl5pPr marL="170688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40743" y="0"/>
            <a:ext cx="7907338" cy="6858000"/>
            <a:chOff x="2149474" y="0"/>
            <a:chExt cx="7907338" cy="685800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2149474" y="0"/>
              <a:ext cx="0" cy="6858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10056812" y="0"/>
              <a:ext cx="0" cy="6858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/>
          <p:cNvSpPr/>
          <p:nvPr userDrawn="1"/>
        </p:nvSpPr>
        <p:spPr>
          <a:xfrm>
            <a:off x="1307414" y="-76200"/>
            <a:ext cx="9573996" cy="7028180"/>
          </a:xfrm>
          <a:custGeom>
            <a:avLst/>
            <a:gdLst>
              <a:gd name="connsiteX0" fmla="*/ 1528240 w 9573996"/>
              <a:gd name="connsiteY0" fmla="*/ 0 h 7028180"/>
              <a:gd name="connsiteX1" fmla="*/ 8045757 w 9573996"/>
              <a:gd name="connsiteY1" fmla="*/ 0 h 7028180"/>
              <a:gd name="connsiteX2" fmla="*/ 8171917 w 9573996"/>
              <a:gd name="connsiteY2" fmla="*/ 120282 h 7028180"/>
              <a:gd name="connsiteX3" fmla="*/ 9573996 w 9573996"/>
              <a:gd name="connsiteY3" fmla="*/ 3505201 h 7028180"/>
              <a:gd name="connsiteX4" fmla="*/ 8171917 w 9573996"/>
              <a:gd name="connsiteY4" fmla="*/ 6890120 h 7028180"/>
              <a:gd name="connsiteX5" fmla="*/ 8027110 w 9573996"/>
              <a:gd name="connsiteY5" fmla="*/ 7028180 h 7028180"/>
              <a:gd name="connsiteX6" fmla="*/ 1546886 w 9573996"/>
              <a:gd name="connsiteY6" fmla="*/ 7028180 h 7028180"/>
              <a:gd name="connsiteX7" fmla="*/ 1402080 w 9573996"/>
              <a:gd name="connsiteY7" fmla="*/ 6890120 h 7028180"/>
              <a:gd name="connsiteX8" fmla="*/ 0 w 9573996"/>
              <a:gd name="connsiteY8" fmla="*/ 3505201 h 7028180"/>
              <a:gd name="connsiteX9" fmla="*/ 1402080 w 9573996"/>
              <a:gd name="connsiteY9" fmla="*/ 120282 h 702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3996" h="7028180">
                <a:moveTo>
                  <a:pt x="1528240" y="0"/>
                </a:moveTo>
                <a:lnTo>
                  <a:pt x="8045757" y="0"/>
                </a:lnTo>
                <a:lnTo>
                  <a:pt x="8171917" y="120282"/>
                </a:lnTo>
                <a:cubicBezTo>
                  <a:pt x="9038193" y="986559"/>
                  <a:pt x="9573996" y="2183308"/>
                  <a:pt x="9573996" y="3505201"/>
                </a:cubicBezTo>
                <a:cubicBezTo>
                  <a:pt x="9573996" y="4827094"/>
                  <a:pt x="9038193" y="6023844"/>
                  <a:pt x="8171917" y="6890120"/>
                </a:cubicBezTo>
                <a:lnTo>
                  <a:pt x="8027110" y="7028180"/>
                </a:lnTo>
                <a:lnTo>
                  <a:pt x="1546886" y="7028180"/>
                </a:lnTo>
                <a:lnTo>
                  <a:pt x="1402080" y="6890120"/>
                </a:lnTo>
                <a:cubicBezTo>
                  <a:pt x="535803" y="6023844"/>
                  <a:pt x="0" y="4827094"/>
                  <a:pt x="0" y="3505201"/>
                </a:cubicBezTo>
                <a:cubicBezTo>
                  <a:pt x="0" y="2183308"/>
                  <a:pt x="535803" y="986559"/>
                  <a:pt x="1402080" y="120282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1"/>
          </p:nvPr>
        </p:nvSpPr>
        <p:spPr>
          <a:xfrm>
            <a:off x="1117309" y="6400801"/>
            <a:ext cx="1828800" cy="32067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986262" y="6400801"/>
            <a:ext cx="6216301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and pink gradient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2418" y="990600"/>
            <a:ext cx="4343392" cy="4715764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1756" y="990600"/>
            <a:ext cx="3962387" cy="4715764"/>
          </a:xfrm>
        </p:spPr>
        <p:txBody>
          <a:bodyPr anchor="ctr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47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2pPr>
            <a:lvl3pPr marL="113919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3pPr>
            <a:lvl4pPr marL="156591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4pPr>
            <a:lvl5pPr marL="199263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</a:fld>
            <a:endParaRPr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141412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/>
          <p:cNvSpPr/>
          <p:nvPr userDrawn="1"/>
        </p:nvSpPr>
        <p:spPr>
          <a:xfrm>
            <a:off x="-1588" y="457200"/>
            <a:ext cx="11648687" cy="59436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49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/>
          <p:cNvSpPr/>
          <p:nvPr userDrawn="1"/>
        </p:nvSpPr>
        <p:spPr>
          <a:xfrm>
            <a:off x="10940044" y="2156118"/>
            <a:ext cx="1373186" cy="2545766"/>
          </a:xfrm>
          <a:custGeom>
            <a:avLst/>
            <a:gdLst>
              <a:gd name="connsiteX0" fmla="*/ 1272884 w 1373186"/>
              <a:gd name="connsiteY0" fmla="*/ 0 h 2545766"/>
              <a:gd name="connsiteX1" fmla="*/ 1373186 w 1373186"/>
              <a:gd name="connsiteY1" fmla="*/ 5065 h 2545766"/>
              <a:gd name="connsiteX2" fmla="*/ 1373186 w 1373186"/>
              <a:gd name="connsiteY2" fmla="*/ 2540701 h 2545766"/>
              <a:gd name="connsiteX3" fmla="*/ 1272884 w 1373186"/>
              <a:gd name="connsiteY3" fmla="*/ 2545766 h 2545766"/>
              <a:gd name="connsiteX4" fmla="*/ 0 w 1373186"/>
              <a:gd name="connsiteY4" fmla="*/ 1272883 h 2545766"/>
              <a:gd name="connsiteX5" fmla="*/ 1272884 w 1373186"/>
              <a:gd name="connsiteY5" fmla="*/ 0 h 25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3186" h="2545766">
                <a:moveTo>
                  <a:pt x="1272884" y="0"/>
                </a:moveTo>
                <a:lnTo>
                  <a:pt x="1373186" y="5065"/>
                </a:lnTo>
                <a:lnTo>
                  <a:pt x="1373186" y="2540701"/>
                </a:lnTo>
                <a:lnTo>
                  <a:pt x="1272884" y="2545766"/>
                </a:lnTo>
                <a:cubicBezTo>
                  <a:pt x="569890" y="2545766"/>
                  <a:pt x="0" y="1975877"/>
                  <a:pt x="0" y="1272883"/>
                </a:cubicBezTo>
                <a:cubicBezTo>
                  <a:pt x="0" y="569889"/>
                  <a:pt x="569890" y="0"/>
                  <a:pt x="1272884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11450135" y="2804611"/>
            <a:ext cx="228600" cy="12487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+ Pictur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pink and blue background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64" y="0"/>
            <a:ext cx="12188952" cy="6858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13" y="1612902"/>
            <a:ext cx="5562599" cy="3632196"/>
          </a:xfrm>
        </p:spPr>
        <p:txBody>
          <a:bodyPr anchor="ctr">
            <a:normAutofit/>
          </a:bodyPr>
          <a:lstStyle>
            <a:lvl1pPr algn="ctr">
              <a:defRPr sz="6600" b="0" cap="none" baseline="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4" name="Oval 3"/>
          <p:cNvSpPr/>
          <p:nvPr userDrawn="1"/>
        </p:nvSpPr>
        <p:spPr>
          <a:xfrm>
            <a:off x="3046412" y="381000"/>
            <a:ext cx="6096000" cy="6096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32065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553734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77790" y="1320650"/>
            <a:ext cx="3124198" cy="4216690"/>
          </a:xfrm>
          <a:custGeom>
            <a:avLst/>
            <a:gdLst>
              <a:gd name="connsiteX0" fmla="*/ 879796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879796 w 3124198"/>
              <a:gd name="connsiteY10" fmla="*/ 4216690 h 4216690"/>
              <a:gd name="connsiteX11" fmla="*/ 0 w 3124198"/>
              <a:gd name="connsiteY11" fmla="*/ 0 h 4216690"/>
              <a:gd name="connsiteX12" fmla="*/ 651196 w 3124198"/>
              <a:gd name="connsiteY12" fmla="*/ 0 h 4216690"/>
              <a:gd name="connsiteX13" fmla="*/ 651196 w 3124198"/>
              <a:gd name="connsiteY13" fmla="*/ 4216690 h 4216690"/>
              <a:gd name="connsiteX14" fmla="*/ 0 w 3124198"/>
              <a:gd name="connsiteY14" fmla="*/ 421669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4198" h="4216690">
                <a:moveTo>
                  <a:pt x="879796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879796" y="4216690"/>
                </a:lnTo>
                <a:close/>
                <a:moveTo>
                  <a:pt x="0" y="0"/>
                </a:moveTo>
                <a:lnTo>
                  <a:pt x="651196" y="0"/>
                </a:lnTo>
                <a:lnTo>
                  <a:pt x="651196" y="4216690"/>
                </a:lnTo>
                <a:lnTo>
                  <a:pt x="0" y="42166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42411" y="1339705"/>
            <a:ext cx="3124198" cy="4216690"/>
          </a:xfrm>
          <a:custGeom>
            <a:avLst/>
            <a:gdLst>
              <a:gd name="connsiteX0" fmla="*/ 2476500 w 3124198"/>
              <a:gd name="connsiteY0" fmla="*/ 0 h 4216690"/>
              <a:gd name="connsiteX1" fmla="*/ 3124198 w 3124198"/>
              <a:gd name="connsiteY1" fmla="*/ 0 h 4216690"/>
              <a:gd name="connsiteX2" fmla="*/ 3124198 w 3124198"/>
              <a:gd name="connsiteY2" fmla="*/ 4216690 h 4216690"/>
              <a:gd name="connsiteX3" fmla="*/ 2476500 w 3124198"/>
              <a:gd name="connsiteY3" fmla="*/ 4216690 h 4216690"/>
              <a:gd name="connsiteX4" fmla="*/ 1933013 w 3124198"/>
              <a:gd name="connsiteY4" fmla="*/ 0 h 4216690"/>
              <a:gd name="connsiteX5" fmla="*/ 1933908 w 3124198"/>
              <a:gd name="connsiteY5" fmla="*/ 0 h 4216690"/>
              <a:gd name="connsiteX6" fmla="*/ 2247900 w 3124198"/>
              <a:gd name="connsiteY6" fmla="*/ 0 h 4216690"/>
              <a:gd name="connsiteX7" fmla="*/ 2247900 w 3124198"/>
              <a:gd name="connsiteY7" fmla="*/ 4216690 h 4216690"/>
              <a:gd name="connsiteX8" fmla="*/ 1933908 w 3124198"/>
              <a:gd name="connsiteY8" fmla="*/ 4216690 h 4216690"/>
              <a:gd name="connsiteX9" fmla="*/ 1933013 w 3124198"/>
              <a:gd name="connsiteY9" fmla="*/ 4216690 h 4216690"/>
              <a:gd name="connsiteX10" fmla="*/ 1933013 w 3124198"/>
              <a:gd name="connsiteY10" fmla="*/ 4216665 h 4216690"/>
              <a:gd name="connsiteX11" fmla="*/ 1834390 w 3124198"/>
              <a:gd name="connsiteY11" fmla="*/ 4213946 h 4216690"/>
              <a:gd name="connsiteX12" fmla="*/ 0 w 3124198"/>
              <a:gd name="connsiteY12" fmla="*/ 2108345 h 4216690"/>
              <a:gd name="connsiteX13" fmla="*/ 1834390 w 3124198"/>
              <a:gd name="connsiteY13" fmla="*/ 2743 h 4216690"/>
              <a:gd name="connsiteX14" fmla="*/ 1933013 w 3124198"/>
              <a:gd name="connsiteY14" fmla="*/ 24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4198" h="4216690">
                <a:moveTo>
                  <a:pt x="2476500" y="0"/>
                </a:moveTo>
                <a:lnTo>
                  <a:pt x="3124198" y="0"/>
                </a:lnTo>
                <a:lnTo>
                  <a:pt x="3124198" y="4216690"/>
                </a:lnTo>
                <a:lnTo>
                  <a:pt x="2476500" y="4216690"/>
                </a:lnTo>
                <a:close/>
                <a:moveTo>
                  <a:pt x="1933013" y="0"/>
                </a:moveTo>
                <a:lnTo>
                  <a:pt x="1933908" y="0"/>
                </a:lnTo>
                <a:lnTo>
                  <a:pt x="2247900" y="0"/>
                </a:lnTo>
                <a:lnTo>
                  <a:pt x="2247900" y="4216690"/>
                </a:lnTo>
                <a:lnTo>
                  <a:pt x="1933908" y="4216690"/>
                </a:lnTo>
                <a:lnTo>
                  <a:pt x="1933013" y="4216690"/>
                </a:lnTo>
                <a:lnTo>
                  <a:pt x="1933013" y="4216665"/>
                </a:lnTo>
                <a:lnTo>
                  <a:pt x="1834390" y="4213946"/>
                </a:lnTo>
                <a:cubicBezTo>
                  <a:pt x="812571" y="4157479"/>
                  <a:pt x="0" y="3236364"/>
                  <a:pt x="0" y="2108345"/>
                </a:cubicBezTo>
                <a:cubicBezTo>
                  <a:pt x="0" y="980326"/>
                  <a:pt x="812571" y="59211"/>
                  <a:pt x="1834390" y="2743"/>
                </a:cubicBezTo>
                <a:lnTo>
                  <a:pt x="1933013" y="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11390311" y="-1"/>
            <a:ext cx="228600" cy="68579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573406" y="-2"/>
            <a:ext cx="228600" cy="68579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person's fac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72" y="-19050"/>
            <a:ext cx="1218608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397984" y="1828797"/>
            <a:ext cx="64159" cy="50672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36670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8564" y="1834387"/>
            <a:ext cx="4169664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 userDrawn="1"/>
        </p:nvSpPr>
        <p:spPr>
          <a:xfrm rot="16200000">
            <a:off x="-1101807" y="1328818"/>
            <a:ext cx="6874329" cy="421669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417442" y="-1"/>
            <a:ext cx="1828799" cy="182879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7012" y="-2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1195748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/>
          <p:cNvCxnSpPr>
            <a:stCxn id="15" idx="0"/>
            <a:endCxn id="15" idx="4"/>
          </p:cNvCxnSpPr>
          <p:nvPr userDrawn="1"/>
        </p:nvCxnSpPr>
        <p:spPr>
          <a:xfrm>
            <a:off x="2331842" y="-1"/>
            <a:ext cx="0" cy="182879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-12796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437785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71944" y="533400"/>
            <a:ext cx="6692772" cy="2209801"/>
          </a:xfrm>
        </p:spPr>
        <p:txBody>
          <a:bodyPr lIns="0" anchor="ctr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8564" y="1851656"/>
            <a:ext cx="4148048" cy="5006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71946" y="3048000"/>
            <a:ext cx="6679975" cy="3352800"/>
          </a:xfrm>
        </p:spPr>
        <p:txBody>
          <a:bodyPr lIns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720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44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8016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88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71946" y="6400801"/>
            <a:ext cx="6216301" cy="32067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10544403" y="6400801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ink and blue gradient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75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7713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/>
          <p:cNvSpPr/>
          <p:nvPr userDrawn="1"/>
        </p:nvSpPr>
        <p:spPr>
          <a:xfrm>
            <a:off x="-87028" y="2552700"/>
            <a:ext cx="923640" cy="1752600"/>
          </a:xfrm>
          <a:custGeom>
            <a:avLst/>
            <a:gdLst>
              <a:gd name="connsiteX0" fmla="*/ 47340 w 923640"/>
              <a:gd name="connsiteY0" fmla="*/ 0 h 1752600"/>
              <a:gd name="connsiteX1" fmla="*/ 923640 w 923640"/>
              <a:gd name="connsiteY1" fmla="*/ 876300 h 1752600"/>
              <a:gd name="connsiteX2" fmla="*/ 47340 w 923640"/>
              <a:gd name="connsiteY2" fmla="*/ 1752600 h 1752600"/>
              <a:gd name="connsiteX3" fmla="*/ 0 w 923640"/>
              <a:gd name="connsiteY3" fmla="*/ 1747828 h 1752600"/>
              <a:gd name="connsiteX4" fmla="*/ 0 w 923640"/>
              <a:gd name="connsiteY4" fmla="*/ 4772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640" h="1752600">
                <a:moveTo>
                  <a:pt x="47340" y="0"/>
                </a:moveTo>
                <a:cubicBezTo>
                  <a:pt x="531307" y="0"/>
                  <a:pt x="923640" y="392333"/>
                  <a:pt x="923640" y="876300"/>
                </a:cubicBezTo>
                <a:cubicBezTo>
                  <a:pt x="923640" y="1360267"/>
                  <a:pt x="531307" y="1752600"/>
                  <a:pt x="47340" y="1752600"/>
                </a:cubicBezTo>
                <a:lnTo>
                  <a:pt x="0" y="1747828"/>
                </a:lnTo>
                <a:lnTo>
                  <a:pt x="0" y="4772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304005" y="3010695"/>
            <a:ext cx="228600" cy="8366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/>
          <p:cNvSpPr/>
          <p:nvPr userDrawn="1"/>
        </p:nvSpPr>
        <p:spPr>
          <a:xfrm flipH="1">
            <a:off x="11352212" y="2552700"/>
            <a:ext cx="923640" cy="1752600"/>
          </a:xfrm>
          <a:custGeom>
            <a:avLst/>
            <a:gdLst>
              <a:gd name="connsiteX0" fmla="*/ 47340 w 923640"/>
              <a:gd name="connsiteY0" fmla="*/ 0 h 1752600"/>
              <a:gd name="connsiteX1" fmla="*/ 0 w 923640"/>
              <a:gd name="connsiteY1" fmla="*/ 4772 h 1752600"/>
              <a:gd name="connsiteX2" fmla="*/ 0 w 923640"/>
              <a:gd name="connsiteY2" fmla="*/ 1747828 h 1752600"/>
              <a:gd name="connsiteX3" fmla="*/ 47340 w 923640"/>
              <a:gd name="connsiteY3" fmla="*/ 1752600 h 1752600"/>
              <a:gd name="connsiteX4" fmla="*/ 923640 w 923640"/>
              <a:gd name="connsiteY4" fmla="*/ 876300 h 1752600"/>
              <a:gd name="connsiteX5" fmla="*/ 47340 w 923640"/>
              <a:gd name="connsiteY5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640" h="1752600">
                <a:moveTo>
                  <a:pt x="47340" y="0"/>
                </a:moveTo>
                <a:lnTo>
                  <a:pt x="0" y="4772"/>
                </a:lnTo>
                <a:lnTo>
                  <a:pt x="0" y="1747828"/>
                </a:lnTo>
                <a:lnTo>
                  <a:pt x="47340" y="1752600"/>
                </a:lnTo>
                <a:cubicBezTo>
                  <a:pt x="531307" y="1752600"/>
                  <a:pt x="923640" y="1360267"/>
                  <a:pt x="923640" y="876300"/>
                </a:cubicBezTo>
                <a:cubicBezTo>
                  <a:pt x="923640" y="392333"/>
                  <a:pt x="531307" y="0"/>
                  <a:pt x="47340" y="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 flipH="1">
            <a:off x="11656219" y="3010695"/>
            <a:ext cx="228600" cy="8366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 userDrawn="1">
            <p:ph type="title"/>
          </p:nvPr>
        </p:nvSpPr>
        <p:spPr>
          <a:xfrm>
            <a:off x="686141" y="304800"/>
            <a:ext cx="10816542" cy="1409696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90685" y="1962146"/>
            <a:ext cx="4761153" cy="4210054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520" indent="-304800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240" indent="-304800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960" indent="-304800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045" indent="-304800">
              <a:lnSpc>
                <a:spcPct val="125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6990" y="1962146"/>
            <a:ext cx="4761153" cy="4210054"/>
          </a:xfrm>
        </p:spPr>
        <p:txBody>
          <a:bodyPr>
            <a:normAutofit/>
          </a:bodyPr>
          <a:lstStyle>
            <a:lvl1pPr indent="-304800" algn="l" defTabSz="1219200" rtl="0" eaLnBrk="1" latinLnBrk="0" hangingPunct="1">
              <a:lnSpc>
                <a:spcPct val="125000"/>
              </a:lnSpc>
              <a:buSzPct val="100000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520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240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960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045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pink sky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4212" y="304800"/>
            <a:ext cx="10816543" cy="1409696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90685" y="1981199"/>
            <a:ext cx="4761153" cy="4343403"/>
          </a:xfrm>
        </p:spPr>
        <p:txBody>
          <a:bodyPr>
            <a:normAutofit/>
          </a:bodyPr>
          <a:lstStyle>
            <a:lvl1pPr marL="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2672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344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688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 hasCustomPrompt="1"/>
          </p:nvPr>
        </p:nvSpPr>
        <p:spPr>
          <a:xfrm>
            <a:off x="6236987" y="1981200"/>
            <a:ext cx="4886324" cy="434340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r-FR"/>
              <a:t>Cliquez sur l'icône pour ajouter un tableau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</a:fld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75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7713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 rot="5400000">
            <a:off x="94455" y="3220245"/>
            <a:ext cx="228600" cy="4175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 flipH="1">
            <a:off x="11865769" y="3220245"/>
            <a:ext cx="228600" cy="4175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032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885613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1219200" rtl="0" eaLnBrk="1" latinLnBrk="0" hangingPunct="1">
        <a:lnSpc>
          <a:spcPct val="85000"/>
        </a:lnSpc>
        <a:spcBef>
          <a:spcPct val="0"/>
        </a:spcBef>
        <a:buNone/>
        <a:defRPr sz="4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5000"/>
        </a:lnSpc>
        <a:spcBef>
          <a:spcPts val="1865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3152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5824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96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11045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43776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4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0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grammation avancée en Python "/>
          <p:cNvSpPr>
            <a:spLocks noGrp="1"/>
          </p:cNvSpPr>
          <p:nvPr>
            <p:ph type="title"/>
          </p:nvPr>
        </p:nvSpPr>
        <p:spPr>
          <a:xfrm>
            <a:off x="2219154" y="533400"/>
            <a:ext cx="7750516" cy="2209801"/>
          </a:xfrm>
          <a:solidFill>
            <a:srgbClr val="FFC000"/>
          </a:solidFill>
        </p:spPr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avancée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555" y="2743201"/>
            <a:ext cx="7598115" cy="3581399"/>
          </a:xfrm>
          <a:solidFill>
            <a:srgbClr val="00B050"/>
          </a:solidFill>
        </p:spPr>
        <p:txBody>
          <a:bodyPr vert="horz" lIns="91416" tIns="45708" rIns="91416" bIns="45708" rtlCol="0" anchor="t">
            <a:normAutofit fontScale="25000" lnSpcReduction="20000"/>
          </a:bodyPr>
          <a:lstStyle/>
          <a:p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Introduction et Rappels sur la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programmation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 Master –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Programmation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</a:t>
            </a:r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Enseignant</a:t>
            </a:r>
            <a:r>
              <a:rPr lang="en-GB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Rafik</a:t>
            </a:r>
            <a:r>
              <a:rPr lang="en-GB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Bouhennache</a:t>
            </a:r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  <p:sp>
        <p:nvSpPr>
          <p:cNvPr id="8" name="Title 1"/>
          <p:cNvSpPr txBox="1"/>
          <p:nvPr/>
        </p:nvSpPr>
        <p:spPr>
          <a:xfrm>
            <a:off x="2371555" y="685800"/>
            <a:ext cx="7750516" cy="2209801"/>
          </a:xfrm>
          <a:prstGeom prst="rect">
            <a:avLst/>
          </a:prstGeom>
        </p:spPr>
        <p:txBody>
          <a:bodyPr vert="horz" lIns="0" tIns="60949" rIns="121899" bIns="60949" rtlCol="0" anchor="ctr">
            <a:normAutofit/>
          </a:bodyPr>
          <a:lstStyle>
            <a:lvl1pPr algn="ctr" defTabSz="1219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75807" y="3543300"/>
            <a:ext cx="5637210" cy="2628899"/>
          </a:xfrm>
        </p:spPr>
        <p:txBody>
          <a:bodyPr>
            <a:normAutofit/>
          </a:bodyPr>
          <a:lstStyle/>
          <a:p>
            <a:endParaRPr lang="en-US" alt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2894330" y="609600"/>
            <a:ext cx="6312535" cy="2546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GB" dirty="0">
                <a:sym typeface="+mn-ea"/>
              </a:rPr>
              <a:t>Diapositive 2 : Objectifs du chapitre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Revoir les fondements du langage Python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Comprendre la syntaxe et les structures de base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Pr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parer les 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tudiants à aborder la programmation avanc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Identifier les bonnes pratiques de d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veloppement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🐍</a:t>
            </a:r>
            <a:r>
              <a:rPr lang="en-US" altLang="en-GB" dirty="0">
                <a:sym typeface="+mn-ea"/>
              </a:rPr>
              <a:t> Diapositive 3 : Pourquoi Python ?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Langage interpr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t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, multi-paradigme, open-source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Syntaxe claire et intuitive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Large 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cosyst</a:t>
            </a:r>
            <a:r>
              <a:rPr lang="en-US" altLang="en-US" dirty="0">
                <a:sym typeface="+mn-ea"/>
              </a:rPr>
              <a:t>è</a:t>
            </a:r>
            <a:r>
              <a:rPr lang="en-US" altLang="en-GB" dirty="0">
                <a:sym typeface="+mn-ea"/>
              </a:rPr>
              <a:t>me : data science, IA, web, automatisation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Fortement utilis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 en recherche et industrie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🧱</a:t>
            </a:r>
            <a:r>
              <a:rPr lang="en-US" altLang="en-GB" dirty="0">
                <a:sym typeface="+mn-ea"/>
              </a:rPr>
              <a:t> Diapositive 4 : Types de donn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es de base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| Type | Exemple | Description | 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| int | x = 5 | Entier | 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| float | pi = 3.14 | Nombre d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cimal | 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| str | "Bonjour" | Cha</a:t>
            </a:r>
            <a:r>
              <a:rPr lang="en-US" altLang="en-US" dirty="0">
                <a:sym typeface="+mn-ea"/>
              </a:rPr>
              <a:t>î</a:t>
            </a:r>
            <a:r>
              <a:rPr lang="en-US" altLang="en-GB" dirty="0">
                <a:sym typeface="+mn-ea"/>
              </a:rPr>
              <a:t>ne de caract</a:t>
            </a:r>
            <a:r>
              <a:rPr lang="en-US" altLang="en-US" dirty="0">
                <a:sym typeface="+mn-ea"/>
              </a:rPr>
              <a:t>è</a:t>
            </a:r>
            <a:r>
              <a:rPr lang="en-US" altLang="en-GB" dirty="0">
                <a:sym typeface="+mn-ea"/>
              </a:rPr>
              <a:t>res | 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| bool | True, False | Bool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en (vrai/faux) | 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🔁</a:t>
            </a:r>
            <a:r>
              <a:rPr lang="en-US" altLang="en-GB" dirty="0">
                <a:sym typeface="+mn-ea"/>
              </a:rPr>
              <a:t> Diapositive 5 : Structures de contrôle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Conditions : if, elif, else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Boucles : for, while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Contrôle de flux : break, continue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for i in range(5):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    if i == 3: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        break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    print(i)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🧮</a:t>
            </a:r>
            <a:r>
              <a:rPr lang="en-US" altLang="en-GB" dirty="0">
                <a:sym typeface="+mn-ea"/>
              </a:rPr>
              <a:t> Diapositive 6 : Fonctions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D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finition avec def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Param</a:t>
            </a:r>
            <a:r>
              <a:rPr lang="en-US" altLang="en-US" dirty="0">
                <a:sym typeface="+mn-ea"/>
              </a:rPr>
              <a:t>è</a:t>
            </a:r>
            <a:r>
              <a:rPr lang="en-US" altLang="en-GB" dirty="0">
                <a:sym typeface="+mn-ea"/>
              </a:rPr>
              <a:t>tres et retour de valeur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Port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e des variables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def saluer(nom):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    return f"Bonjour {nom}"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📦</a:t>
            </a:r>
            <a:r>
              <a:rPr lang="en-US" altLang="en-GB" dirty="0">
                <a:sym typeface="+mn-ea"/>
              </a:rPr>
              <a:t> Diapositive 7 : Structures de donn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es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Listes : []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Tuples : ()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Dictionnaires : {}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Ensembles : set()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etudiants = {"Ali": 14, "Sara": 17}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⚠</a:t>
            </a:r>
            <a:r>
              <a:rPr lang="en-US" altLang="en-US" dirty="0">
                <a:sym typeface="+mn-ea"/>
              </a:rPr>
              <a:t>️</a:t>
            </a:r>
            <a:r>
              <a:rPr lang="en-US" altLang="en-GB" dirty="0">
                <a:sym typeface="+mn-ea"/>
              </a:rPr>
              <a:t> Diapositive 8 : Gestion des erreurs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Utilisation de try, except, finally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Types d’erreurs courants : ValueError, TypeError, IndexError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try: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    x = int(input("Entrez un nombre : "))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except ValueError: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    print("Erreur : ce n’est pas un entier.")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🧼</a:t>
            </a:r>
            <a:r>
              <a:rPr lang="en-US" altLang="en-GB" dirty="0">
                <a:sym typeface="+mn-ea"/>
              </a:rPr>
              <a:t> Diapositive 9 : Bonnes pratiques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Respect du PEP8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Commentaires et documentation (docstrings)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Organisation modulaire du code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Tests unitaires (unittest, pytest)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zh-CN" altLang="en-US" dirty="0">
                <a:sym typeface="+mn-ea"/>
              </a:rPr>
              <a:t>🧪</a:t>
            </a:r>
            <a:r>
              <a:rPr lang="en-US" altLang="en-GB" dirty="0">
                <a:sym typeface="+mn-ea"/>
              </a:rPr>
              <a:t> Diapositive 10 : Activit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 d’application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Objectif :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Cr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er un script Python qui :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Demande le nom et l’</a:t>
            </a:r>
            <a:r>
              <a:rPr lang="en-US" altLang="en-US" dirty="0">
                <a:sym typeface="+mn-ea"/>
              </a:rPr>
              <a:t>â</a:t>
            </a:r>
            <a:r>
              <a:rPr lang="en-US" altLang="en-GB" dirty="0">
                <a:sym typeface="+mn-ea"/>
              </a:rPr>
              <a:t>ge d’un utilisateur</a:t>
            </a:r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Affiche un message personnalis</a:t>
            </a:r>
            <a:r>
              <a:rPr lang="en-US" altLang="en-US" dirty="0">
                <a:sym typeface="+mn-ea"/>
              </a:rPr>
              <a:t>é</a:t>
            </a:r>
            <a:endParaRPr lang="en-US" altLang="en-US" dirty="0">
              <a:sym typeface="+mn-ea"/>
            </a:endParaRPr>
          </a:p>
          <a:p>
            <a:r>
              <a:rPr lang="en-US" altLang="en-GB" dirty="0">
                <a:sym typeface="+mn-ea"/>
              </a:rPr>
              <a:t>- V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rifie si l’utilisateur est majeur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r>
              <a:rPr lang="en-US" altLang="en-GB" dirty="0">
                <a:sym typeface="+mn-ea"/>
              </a:rPr>
              <a:t>Souhaitez-vous que je vous aide à transformer ce contenu en support visuel (PowerPoint, PDF) ou à l’enrichir avec des exercices interactifs pour vos </a:t>
            </a:r>
            <a:r>
              <a:rPr lang="en-US" altLang="en-US" dirty="0">
                <a:sym typeface="+mn-ea"/>
              </a:rPr>
              <a:t>é</a:t>
            </a:r>
            <a:r>
              <a:rPr lang="en-US" altLang="en-GB" dirty="0">
                <a:sym typeface="+mn-ea"/>
              </a:rPr>
              <a:t>tudiants ?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grammation avancée en Python "/>
          <p:cNvSpPr>
            <a:spLocks noGrp="1"/>
          </p:cNvSpPr>
          <p:nvPr>
            <p:ph type="title"/>
          </p:nvPr>
        </p:nvSpPr>
        <p:spPr>
          <a:xfrm>
            <a:off x="2219154" y="533400"/>
            <a:ext cx="7750516" cy="22098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Diapositive 2 : Objectifs du chapitre</a:t>
            </a:r>
            <a:endParaRPr lang="en-US" altLang="en-GB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2743200"/>
            <a:ext cx="10180320" cy="3581400"/>
          </a:xfrm>
          <a:solidFill>
            <a:srgbClr val="00B050"/>
          </a:solidFill>
        </p:spPr>
        <p:txBody>
          <a:bodyPr vert="horz" lIns="91416" tIns="45708" rIns="91416" bIns="45708" rtlCol="0" anchor="t">
            <a:normAutofit fontScale="35000"/>
          </a:bodyPr>
          <a:lstStyle/>
          <a:p>
            <a:r>
              <a:rPr lang="en-US" altLang="en-GB" sz="8000" dirty="0">
                <a:sym typeface="+mn-ea"/>
              </a:rPr>
              <a:t>Revoir les fondements du langage Python</a:t>
            </a:r>
            <a:endParaRPr lang="en-US" altLang="en-GB" sz="8000" dirty="0">
              <a:sym typeface="+mn-ea"/>
            </a:endParaRPr>
          </a:p>
          <a:p>
            <a:r>
              <a:rPr lang="en-US" altLang="en-GB" sz="8000" dirty="0">
                <a:sym typeface="+mn-ea"/>
              </a:rPr>
              <a:t>- Comprendre la syntaxe et les structures de base</a:t>
            </a:r>
            <a:endParaRPr lang="en-US" altLang="en-GB" sz="8000" dirty="0">
              <a:sym typeface="+mn-ea"/>
            </a:endParaRPr>
          </a:p>
          <a:p>
            <a:r>
              <a:rPr lang="en-US" altLang="en-GB" sz="8000" dirty="0">
                <a:sym typeface="+mn-ea"/>
              </a:rPr>
              <a:t>- Pr</a:t>
            </a:r>
            <a:r>
              <a:rPr lang="en-US" altLang="en-US" sz="8000" dirty="0">
                <a:sym typeface="+mn-ea"/>
              </a:rPr>
              <a:t>é</a:t>
            </a:r>
            <a:r>
              <a:rPr lang="en-US" altLang="en-GB" sz="8000" dirty="0">
                <a:sym typeface="+mn-ea"/>
              </a:rPr>
              <a:t>parer les </a:t>
            </a:r>
            <a:r>
              <a:rPr lang="en-US" altLang="en-US" sz="8000" dirty="0">
                <a:sym typeface="+mn-ea"/>
              </a:rPr>
              <a:t>é</a:t>
            </a:r>
            <a:r>
              <a:rPr lang="en-US" altLang="en-GB" sz="8000" dirty="0">
                <a:sym typeface="+mn-ea"/>
              </a:rPr>
              <a:t>tudiants à aborder la programmation avanc</a:t>
            </a:r>
            <a:r>
              <a:rPr lang="en-US" altLang="en-US" sz="8000" dirty="0">
                <a:sym typeface="+mn-ea"/>
              </a:rPr>
              <a:t>é</a:t>
            </a:r>
            <a:r>
              <a:rPr lang="en-US" altLang="en-GB" sz="8000" dirty="0">
                <a:sym typeface="+mn-ea"/>
              </a:rPr>
              <a:t>e</a:t>
            </a:r>
            <a:endParaRPr lang="en-US" altLang="en-GB" sz="8000" dirty="0">
              <a:sym typeface="+mn-ea"/>
            </a:endParaRPr>
          </a:p>
          <a:p>
            <a:r>
              <a:rPr lang="en-US" altLang="en-GB" sz="8000" dirty="0">
                <a:sym typeface="+mn-ea"/>
              </a:rPr>
              <a:t>- Identifier les bonnes pratiques de d</a:t>
            </a:r>
            <a:r>
              <a:rPr lang="en-US" altLang="en-US" sz="8000" dirty="0">
                <a:sym typeface="+mn-ea"/>
              </a:rPr>
              <a:t>é</a:t>
            </a:r>
            <a:r>
              <a:rPr lang="en-US" altLang="en-GB" sz="8000" dirty="0">
                <a:sym typeface="+mn-ea"/>
              </a:rPr>
              <a:t>veloppement</a:t>
            </a:r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grammation avancée en Python "/>
          <p:cNvSpPr>
            <a:spLocks noGrp="1"/>
          </p:cNvSpPr>
          <p:nvPr>
            <p:ph type="title"/>
          </p:nvPr>
        </p:nvSpPr>
        <p:spPr>
          <a:xfrm>
            <a:off x="2219154" y="533400"/>
            <a:ext cx="7750516" cy="22098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Diapositive 3 : Pourquoi Python ?</a:t>
            </a:r>
            <a:endParaRPr lang="en-US" altLang="en-GB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2743200"/>
            <a:ext cx="10180320" cy="3581400"/>
          </a:xfrm>
          <a:solidFill>
            <a:srgbClr val="00B050"/>
          </a:solidFill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-Langage interpr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é</a:t>
            </a:r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é</a:t>
            </a:r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multi-paradigme, open-source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Syntaxe claire et intuitive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Large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é</a:t>
            </a:r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cosyst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è</a:t>
            </a:r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 : data science, IA, web, automatisation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Fortement utilis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é</a:t>
            </a:r>
            <a:r>
              <a:rPr lang="en-US" alt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 recherche et industrie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grammation avancée en Python "/>
          <p:cNvSpPr>
            <a:spLocks noGrp="1"/>
          </p:cNvSpPr>
          <p:nvPr>
            <p:ph type="title"/>
          </p:nvPr>
        </p:nvSpPr>
        <p:spPr>
          <a:xfrm>
            <a:off x="2219154" y="533400"/>
            <a:ext cx="7750516" cy="22098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Diapositive 4 : Types de donn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é</a:t>
            </a:r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es de base</a:t>
            </a:r>
            <a:endParaRPr lang="en-US" altLang="en-GB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2743200"/>
            <a:ext cx="10180320" cy="3581400"/>
          </a:xfrm>
          <a:solidFill>
            <a:srgbClr val="00B050"/>
          </a:solidFill>
        </p:spPr>
        <p:txBody>
          <a:bodyPr vert="horz" lIns="91416" tIns="45708" rIns="91416" bIns="45708" rtlCol="0" anchor="t">
            <a:normAutofit lnSpcReduction="10000"/>
          </a:bodyPr>
          <a:lstStyle/>
          <a:p>
            <a:r>
              <a:rPr lang="en-US" altLang="en-GB" sz="2800" dirty="0">
                <a:sym typeface="+mn-ea"/>
              </a:rPr>
              <a:t>| Type | Exemple | Description | </a:t>
            </a:r>
            <a:endParaRPr lang="en-US" altLang="en-GB" sz="2800" dirty="0">
              <a:sym typeface="+mn-ea"/>
            </a:endParaRPr>
          </a:p>
          <a:p>
            <a:r>
              <a:rPr lang="en-US" altLang="en-GB" sz="2800" dirty="0">
                <a:sym typeface="+mn-ea"/>
              </a:rPr>
              <a:t>| int | x = 5 | Entier | </a:t>
            </a:r>
            <a:endParaRPr lang="en-US" altLang="en-GB" sz="2800" dirty="0">
              <a:sym typeface="+mn-ea"/>
            </a:endParaRPr>
          </a:p>
          <a:p>
            <a:r>
              <a:rPr lang="en-US" altLang="en-GB" sz="2800" dirty="0">
                <a:sym typeface="+mn-ea"/>
              </a:rPr>
              <a:t>| float | pi = 3.14 | Nombre d</a:t>
            </a:r>
            <a:r>
              <a:rPr lang="en-US" altLang="en-US" sz="2800" dirty="0">
                <a:sym typeface="+mn-ea"/>
              </a:rPr>
              <a:t>é</a:t>
            </a:r>
            <a:r>
              <a:rPr lang="en-US" altLang="en-GB" sz="2800" dirty="0">
                <a:sym typeface="+mn-ea"/>
              </a:rPr>
              <a:t>cimal | </a:t>
            </a:r>
            <a:endParaRPr lang="en-US" altLang="en-GB" sz="2800" dirty="0">
              <a:sym typeface="+mn-ea"/>
            </a:endParaRPr>
          </a:p>
          <a:p>
            <a:r>
              <a:rPr lang="en-US" altLang="en-GB" sz="2800" dirty="0">
                <a:sym typeface="+mn-ea"/>
              </a:rPr>
              <a:t>| str | "Bonjour" | Cha</a:t>
            </a:r>
            <a:r>
              <a:rPr lang="en-US" altLang="en-US" sz="2800" dirty="0">
                <a:sym typeface="+mn-ea"/>
              </a:rPr>
              <a:t>î</a:t>
            </a:r>
            <a:r>
              <a:rPr lang="en-US" altLang="en-GB" sz="2800" dirty="0">
                <a:sym typeface="+mn-ea"/>
              </a:rPr>
              <a:t>ne de caract</a:t>
            </a:r>
            <a:r>
              <a:rPr lang="en-US" altLang="en-US" sz="2800" dirty="0">
                <a:sym typeface="+mn-ea"/>
              </a:rPr>
              <a:t>è</a:t>
            </a:r>
            <a:r>
              <a:rPr lang="en-US" altLang="en-GB" sz="2800" dirty="0">
                <a:sym typeface="+mn-ea"/>
              </a:rPr>
              <a:t>res | </a:t>
            </a:r>
            <a:endParaRPr lang="en-US" altLang="en-GB" sz="2800" dirty="0">
              <a:sym typeface="+mn-ea"/>
            </a:endParaRPr>
          </a:p>
          <a:p>
            <a:r>
              <a:rPr lang="en-US" altLang="en-GB" sz="2800" dirty="0">
                <a:sym typeface="+mn-ea"/>
              </a:rPr>
              <a:t>| bool | True, False | Bool</a:t>
            </a:r>
            <a:r>
              <a:rPr lang="en-US" altLang="en-US" sz="2800" dirty="0">
                <a:sym typeface="+mn-ea"/>
              </a:rPr>
              <a:t>é</a:t>
            </a:r>
            <a:r>
              <a:rPr lang="en-US" altLang="en-GB" sz="2800" dirty="0">
                <a:sym typeface="+mn-ea"/>
              </a:rPr>
              <a:t>en (vrai/faux) | </a:t>
            </a:r>
            <a:endParaRPr lang="en-US" altLang="en-GB" sz="2800" dirty="0">
              <a:sym typeface="+mn-ea"/>
            </a:endParaRPr>
          </a:p>
          <a:p>
            <a:endParaRPr lang="en-US" altLang="en-GB" sz="2800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grammation avancée en Python "/>
          <p:cNvSpPr>
            <a:spLocks noGrp="1"/>
          </p:cNvSpPr>
          <p:nvPr>
            <p:ph type="title"/>
          </p:nvPr>
        </p:nvSpPr>
        <p:spPr>
          <a:xfrm>
            <a:off x="2219154" y="533400"/>
            <a:ext cx="7750516" cy="22098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Diapositive </a:t>
            </a:r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5 : Structures de contrôle</a:t>
            </a:r>
            <a:endParaRPr lang="en-US" altLang="en-GB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2743200"/>
            <a:ext cx="10264775" cy="4156710"/>
          </a:xfrm>
          <a:solidFill>
            <a:srgbClr val="00B050"/>
          </a:solidFill>
        </p:spPr>
        <p:txBody>
          <a:bodyPr vert="horz" lIns="91416" tIns="45708" rIns="91416" bIns="45708" rtlCol="0" anchor="t">
            <a:normAutofit fontScale="25000"/>
          </a:bodyPr>
          <a:lstStyle/>
          <a:p>
            <a:r>
              <a:rPr lang="en-US" altLang="en-GB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Conditions : if, elif, else</a:t>
            </a:r>
            <a:endParaRPr lang="en-US" altLang="en-GB" sz="8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Boucles : for, while</a:t>
            </a:r>
            <a:endParaRPr lang="en-US" altLang="en-GB" sz="8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Contrôle de flux : break, continue</a:t>
            </a:r>
            <a:endParaRPr lang="en-US" altLang="en-GB" sz="8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i in range(5):</a:t>
            </a:r>
            <a:endParaRPr lang="en-US" altLang="en-GB" sz="8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if i == 3:</a:t>
            </a:r>
            <a:endParaRPr lang="en-US" altLang="en-GB" sz="8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break</a:t>
            </a:r>
            <a:endParaRPr lang="en-US" altLang="en-GB" sz="8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print(i)</a:t>
            </a:r>
            <a:endParaRPr lang="en-US" altLang="en-GB" sz="8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grammation avancée en Python "/>
          <p:cNvSpPr>
            <a:spLocks noGrp="1"/>
          </p:cNvSpPr>
          <p:nvPr>
            <p:ph type="title"/>
          </p:nvPr>
        </p:nvSpPr>
        <p:spPr>
          <a:xfrm>
            <a:off x="2219154" y="533400"/>
            <a:ext cx="7750516" cy="22098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Diapositive 6 : Fonctions</a:t>
            </a:r>
            <a:endParaRPr lang="en-US" altLang="en-GB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2743200"/>
            <a:ext cx="10264775" cy="4156710"/>
          </a:xfrm>
          <a:solidFill>
            <a:srgbClr val="00B050"/>
          </a:solidFill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- D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é</a:t>
            </a:r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finition avec def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- Param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è</a:t>
            </a:r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tres et retour de valeur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- Port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é</a:t>
            </a:r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e des variables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def saluer(nom):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    return f"Bonjour {nom}"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ogrammation avancée en Python "/>
          <p:cNvSpPr>
            <a:spLocks noGrp="1"/>
          </p:cNvSpPr>
          <p:nvPr>
            <p:ph type="title"/>
          </p:nvPr>
        </p:nvSpPr>
        <p:spPr>
          <a:xfrm>
            <a:off x="2219154" y="533400"/>
            <a:ext cx="7750516" cy="22098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Diapositive 6 : Fonctions</a:t>
            </a:r>
            <a:endParaRPr lang="en-US" altLang="en-GB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2743200"/>
            <a:ext cx="10264775" cy="4156710"/>
          </a:xfrm>
          <a:solidFill>
            <a:srgbClr val="00B050"/>
          </a:solidFill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- D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é</a:t>
            </a:r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finition avec def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- Param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è</a:t>
            </a:r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tres et retour de valeur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- Port</a:t>
            </a:r>
            <a:r>
              <a:rPr lang="en-US" altLang="en-US" sz="2400" dirty="0">
                <a:solidFill>
                  <a:schemeClr val="tx1"/>
                </a:solidFill>
                <a:sym typeface="+mn-ea"/>
              </a:rPr>
              <a:t>é</a:t>
            </a:r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e des variables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def saluer(nom):</a:t>
            </a:r>
            <a:endParaRPr lang="en-US" altLang="en-GB" dirty="0">
              <a:sym typeface="+mn-ea"/>
            </a:endParaRPr>
          </a:p>
          <a:p>
            <a:r>
              <a:rPr lang="en-US" altLang="en-GB" sz="2400" dirty="0">
                <a:solidFill>
                  <a:schemeClr val="tx1"/>
                </a:solidFill>
                <a:sym typeface="+mn-ea"/>
              </a:rPr>
              <a:t>    return f"Bonjour {nom}"</a:t>
            </a:r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US" altLang="en-GB" dirty="0">
              <a:sym typeface="+mn-ea"/>
            </a:endParaRPr>
          </a:p>
          <a:p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ustom">
  <a:themeElements>
    <a:clrScheme name="Custom 173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000000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ustom 100">
      <a:majorFont>
        <a:latin typeface="Niagara Soli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75B5A-7993-4B5E-9459-F514F3EBE15D}">
  <ds:schemaRefs/>
</ds:datastoreItem>
</file>

<file path=customXml/itemProps2.xml><?xml version="1.0" encoding="utf-8"?>
<ds:datastoreItem xmlns:ds="http://schemas.openxmlformats.org/officeDocument/2006/customXml" ds:itemID="{51F051D4-1D3D-484E-9778-1C8141DF7C69}">
  <ds:schemaRefs/>
</ds:datastoreItem>
</file>

<file path=customXml/itemProps3.xml><?xml version="1.0" encoding="utf-8"?>
<ds:datastoreItem xmlns:ds="http://schemas.openxmlformats.org/officeDocument/2006/customXml" ds:itemID="{98BD8C90-A3BA-4A7A-B350-4B9A0D6525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3228</Words>
  <Application>WPS Presentation</Application>
  <PresentationFormat>Personnalisé</PresentationFormat>
  <Paragraphs>166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Century Gothic</vt:lpstr>
      <vt:lpstr>Times New Roman</vt:lpstr>
      <vt:lpstr>Century Gothic</vt:lpstr>
      <vt:lpstr>Niagara Solid</vt:lpstr>
      <vt:lpstr>ESRI AMFM Electric</vt:lpstr>
      <vt:lpstr>Microsoft YaHei</vt:lpstr>
      <vt:lpstr>Arial Unicode MS</vt:lpstr>
      <vt:lpstr>Custom</vt:lpstr>
      <vt:lpstr>Programmation avancée en Python </vt:lpstr>
      <vt:lpstr>PowerPoint 演示文稿</vt:lpstr>
      <vt:lpstr>Diapositive 2 : Objectifs du chapitre</vt:lpstr>
      <vt:lpstr>Diapositive 3 : Pourquoi Python ?</vt:lpstr>
      <vt:lpstr>Diapositive 4 : Types de données de base</vt:lpstr>
      <vt:lpstr>Diapositive 5 : Structures de contrôle</vt:lpstr>
      <vt:lpstr>Diapositive 6 : Fonctions</vt:lpstr>
      <vt:lpstr>Diapositive 6 : Fonctions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Rafik BOUHENNACHE</dc:creator>
  <cp:lastModifiedBy>Rafik</cp:lastModifiedBy>
  <cp:revision>4</cp:revision>
  <dcterms:created xsi:type="dcterms:W3CDTF">2025-10-07T08:52:00Z</dcterms:created>
  <dcterms:modified xsi:type="dcterms:W3CDTF">2026-01-12T22:10:30Z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0x01010079F111ED35F8CC479449609E8A0923A6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ClassificationContentMarkingFooterText">
    <vt:lpwstr>Classified as Microsoft Confidential</vt:lpwstr>
  </property>
  <property fmtid="{D5CDD505-2E9C-101B-9397-08002B2CF9AE}" pid="9" name="MediaServiceImageTags">
    <vt:lpwstr/>
  </property>
  <property fmtid="{D5CDD505-2E9C-101B-9397-08002B2CF9AE}" pid="10" name="ICV">
    <vt:lpwstr>30F34019949D4B468D756420235A8859_13</vt:lpwstr>
  </property>
  <property fmtid="{D5CDD505-2E9C-101B-9397-08002B2CF9AE}" pid="11" name="KSOProductBuildVer">
    <vt:lpwstr>2057-12.2.0.23155</vt:lpwstr>
  </property>
</Properties>
</file>