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61" r:id="rId5"/>
    <p:sldId id="262" r:id="rId6"/>
    <p:sldId id="263" r:id="rId7"/>
    <p:sldId id="266" r:id="rId8"/>
    <p:sldId id="265" r:id="rId9"/>
    <p:sldId id="270" r:id="rId10"/>
    <p:sldId id="268" r:id="rId11"/>
    <p:sldId id="273" r:id="rId12"/>
    <p:sldId id="274"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2F8E5"/>
    <a:srgbClr val="4E58A4"/>
    <a:srgbClr val="2AA48D"/>
    <a:srgbClr val="DFF5F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61" d="100"/>
          <a:sy n="61" d="100"/>
        </p:scale>
        <p:origin x="109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5F93EFE-C29F-407B-8D52-ED19C407EA7F}" type="doc">
      <dgm:prSet loTypeId="urn:microsoft.com/office/officeart/2005/8/layout/vList2" loCatId="list" qsTypeId="urn:microsoft.com/office/officeart/2005/8/quickstyle/3d5" qsCatId="3D" csTypeId="urn:microsoft.com/office/officeart/2005/8/colors/accent1_2" csCatId="accent1"/>
      <dgm:spPr/>
      <dgm:t>
        <a:bodyPr/>
        <a:lstStyle/>
        <a:p>
          <a:endParaRPr lang="en-US"/>
        </a:p>
      </dgm:t>
    </dgm:pt>
    <dgm:pt modelId="{BF90CC46-5C46-4352-983E-54A485C01620}">
      <dgm:prSet custT="1"/>
      <dgm:spPr/>
      <dgm:t>
        <a:bodyPr/>
        <a:lstStyle/>
        <a:p>
          <a:r>
            <a:rPr lang="en-US" sz="4400" i="1" u="none" dirty="0">
              <a:solidFill>
                <a:schemeClr val="bg1"/>
              </a:solidFill>
            </a:rPr>
            <a:t>1-Introductory Paragraph</a:t>
          </a:r>
        </a:p>
      </dgm:t>
    </dgm:pt>
    <dgm:pt modelId="{4880288F-48A7-4C03-A6BE-9A438A0527A1}" type="parTrans" cxnId="{68EF9DD9-9F7A-4C06-9B4C-CDCCAB0E1B62}">
      <dgm:prSet/>
      <dgm:spPr/>
      <dgm:t>
        <a:bodyPr/>
        <a:lstStyle/>
        <a:p>
          <a:endParaRPr lang="en-US"/>
        </a:p>
      </dgm:t>
    </dgm:pt>
    <dgm:pt modelId="{858ABBAF-9128-4A57-9B4D-6F7649CB34D1}" type="sibTrans" cxnId="{68EF9DD9-9F7A-4C06-9B4C-CDCCAB0E1B62}">
      <dgm:prSet/>
      <dgm:spPr/>
      <dgm:t>
        <a:bodyPr/>
        <a:lstStyle/>
        <a:p>
          <a:endParaRPr lang="en-US"/>
        </a:p>
      </dgm:t>
    </dgm:pt>
    <dgm:pt modelId="{E2AC4C98-B42A-433C-80DF-7ABDEAE4EA30}" type="pres">
      <dgm:prSet presAssocID="{95F93EFE-C29F-407B-8D52-ED19C407EA7F}" presName="linear" presStyleCnt="0">
        <dgm:presLayoutVars>
          <dgm:animLvl val="lvl"/>
          <dgm:resizeHandles val="exact"/>
        </dgm:presLayoutVars>
      </dgm:prSet>
      <dgm:spPr/>
    </dgm:pt>
    <dgm:pt modelId="{D961D63A-E07E-4D59-9562-9D2D03D229D6}" type="pres">
      <dgm:prSet presAssocID="{BF90CC46-5C46-4352-983E-54A485C01620}" presName="parentText" presStyleLbl="node1" presStyleIdx="0" presStyleCnt="1">
        <dgm:presLayoutVars>
          <dgm:chMax val="0"/>
          <dgm:bulletEnabled val="1"/>
        </dgm:presLayoutVars>
      </dgm:prSet>
      <dgm:spPr/>
    </dgm:pt>
  </dgm:ptLst>
  <dgm:cxnLst>
    <dgm:cxn modelId="{C35563C5-60FA-4C90-BD5B-A3D317169EBB}" type="presOf" srcId="{BF90CC46-5C46-4352-983E-54A485C01620}" destId="{D961D63A-E07E-4D59-9562-9D2D03D229D6}" srcOrd="0" destOrd="0" presId="urn:microsoft.com/office/officeart/2005/8/layout/vList2"/>
    <dgm:cxn modelId="{68EF9DD9-9F7A-4C06-9B4C-CDCCAB0E1B62}" srcId="{95F93EFE-C29F-407B-8D52-ED19C407EA7F}" destId="{BF90CC46-5C46-4352-983E-54A485C01620}" srcOrd="0" destOrd="0" parTransId="{4880288F-48A7-4C03-A6BE-9A438A0527A1}" sibTransId="{858ABBAF-9128-4A57-9B4D-6F7649CB34D1}"/>
    <dgm:cxn modelId="{D9E496FD-5EF3-4BDC-8DBB-6323F7B65F62}" type="presOf" srcId="{95F93EFE-C29F-407B-8D52-ED19C407EA7F}" destId="{E2AC4C98-B42A-433C-80DF-7ABDEAE4EA30}" srcOrd="0" destOrd="0" presId="urn:microsoft.com/office/officeart/2005/8/layout/vList2"/>
    <dgm:cxn modelId="{E9FB74EC-8FB7-4A57-B1A5-BD2A3928C5D5}" type="presParOf" srcId="{E2AC4C98-B42A-433C-80DF-7ABDEAE4EA30}" destId="{D961D63A-E07E-4D59-9562-9D2D03D229D6}"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5F93EFE-C29F-407B-8D52-ED19C407EA7F}" type="doc">
      <dgm:prSet loTypeId="urn:microsoft.com/office/officeart/2005/8/layout/vList2" loCatId="list" qsTypeId="urn:microsoft.com/office/officeart/2009/2/quickstyle/3d8" qsCatId="3D" csTypeId="urn:microsoft.com/office/officeart/2005/8/colors/accent1_2" csCatId="accent1"/>
      <dgm:spPr/>
      <dgm:t>
        <a:bodyPr/>
        <a:lstStyle/>
        <a:p>
          <a:endParaRPr lang="en-US"/>
        </a:p>
      </dgm:t>
    </dgm:pt>
    <dgm:pt modelId="{BF90CC46-5C46-4352-983E-54A485C01620}">
      <dgm:prSet/>
      <dgm:spPr/>
      <dgm:t>
        <a:bodyPr/>
        <a:lstStyle/>
        <a:p>
          <a:r>
            <a:rPr lang="en-US" b="0" i="1" u="none" dirty="0">
              <a:solidFill>
                <a:schemeClr val="bg1"/>
              </a:solidFill>
            </a:rPr>
            <a:t>1-Introductory Paragraph</a:t>
          </a:r>
        </a:p>
      </dgm:t>
    </dgm:pt>
    <dgm:pt modelId="{4880288F-48A7-4C03-A6BE-9A438A0527A1}" type="parTrans" cxnId="{68EF9DD9-9F7A-4C06-9B4C-CDCCAB0E1B62}">
      <dgm:prSet/>
      <dgm:spPr/>
      <dgm:t>
        <a:bodyPr/>
        <a:lstStyle/>
        <a:p>
          <a:endParaRPr lang="en-US"/>
        </a:p>
      </dgm:t>
    </dgm:pt>
    <dgm:pt modelId="{858ABBAF-9128-4A57-9B4D-6F7649CB34D1}" type="sibTrans" cxnId="{68EF9DD9-9F7A-4C06-9B4C-CDCCAB0E1B62}">
      <dgm:prSet/>
      <dgm:spPr/>
      <dgm:t>
        <a:bodyPr/>
        <a:lstStyle/>
        <a:p>
          <a:endParaRPr lang="en-US"/>
        </a:p>
      </dgm:t>
    </dgm:pt>
    <dgm:pt modelId="{E2AC4C98-B42A-433C-80DF-7ABDEAE4EA30}" type="pres">
      <dgm:prSet presAssocID="{95F93EFE-C29F-407B-8D52-ED19C407EA7F}" presName="linear" presStyleCnt="0">
        <dgm:presLayoutVars>
          <dgm:animLvl val="lvl"/>
          <dgm:resizeHandles val="exact"/>
        </dgm:presLayoutVars>
      </dgm:prSet>
      <dgm:spPr/>
    </dgm:pt>
    <dgm:pt modelId="{D961D63A-E07E-4D59-9562-9D2D03D229D6}" type="pres">
      <dgm:prSet presAssocID="{BF90CC46-5C46-4352-983E-54A485C01620}" presName="parentText" presStyleLbl="node1" presStyleIdx="0" presStyleCnt="1" custLinFactX="-51818" custLinFactNeighborX="-100000" custLinFactNeighborY="-60008">
        <dgm:presLayoutVars>
          <dgm:chMax val="0"/>
          <dgm:bulletEnabled val="1"/>
        </dgm:presLayoutVars>
      </dgm:prSet>
      <dgm:spPr/>
    </dgm:pt>
  </dgm:ptLst>
  <dgm:cxnLst>
    <dgm:cxn modelId="{C35563C5-60FA-4C90-BD5B-A3D317169EBB}" type="presOf" srcId="{BF90CC46-5C46-4352-983E-54A485C01620}" destId="{D961D63A-E07E-4D59-9562-9D2D03D229D6}" srcOrd="0" destOrd="0" presId="urn:microsoft.com/office/officeart/2005/8/layout/vList2"/>
    <dgm:cxn modelId="{68EF9DD9-9F7A-4C06-9B4C-CDCCAB0E1B62}" srcId="{95F93EFE-C29F-407B-8D52-ED19C407EA7F}" destId="{BF90CC46-5C46-4352-983E-54A485C01620}" srcOrd="0" destOrd="0" parTransId="{4880288F-48A7-4C03-A6BE-9A438A0527A1}" sibTransId="{858ABBAF-9128-4A57-9B4D-6F7649CB34D1}"/>
    <dgm:cxn modelId="{D9E496FD-5EF3-4BDC-8DBB-6323F7B65F62}" type="presOf" srcId="{95F93EFE-C29F-407B-8D52-ED19C407EA7F}" destId="{E2AC4C98-B42A-433C-80DF-7ABDEAE4EA30}" srcOrd="0" destOrd="0" presId="urn:microsoft.com/office/officeart/2005/8/layout/vList2"/>
    <dgm:cxn modelId="{E9FB74EC-8FB7-4A57-B1A5-BD2A3928C5D5}" type="presParOf" srcId="{E2AC4C98-B42A-433C-80DF-7ABDEAE4EA30}" destId="{D961D63A-E07E-4D59-9562-9D2D03D229D6}"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54FDE08-7DBE-4D94-837B-62CF99D8B139}" type="doc">
      <dgm:prSet loTypeId="urn:microsoft.com/office/officeart/2005/8/layout/process3" loCatId="process" qsTypeId="urn:microsoft.com/office/officeart/2005/8/quickstyle/3d3" qsCatId="3D" csTypeId="urn:microsoft.com/office/officeart/2005/8/colors/accent1_2" csCatId="accent1" phldr="1"/>
      <dgm:spPr/>
      <dgm:t>
        <a:bodyPr/>
        <a:lstStyle/>
        <a:p>
          <a:endParaRPr lang="en-US"/>
        </a:p>
      </dgm:t>
    </dgm:pt>
    <dgm:pt modelId="{D2EB14DC-4BF9-47B2-A239-8BF8BA8802DC}">
      <dgm:prSet custT="1"/>
      <dgm:spPr>
        <a:solidFill>
          <a:schemeClr val="accent2">
            <a:lumMod val="40000"/>
            <a:lumOff val="60000"/>
          </a:schemeClr>
        </a:solidFill>
      </dgm:spPr>
      <dgm:t>
        <a:bodyPr/>
        <a:lstStyle/>
        <a:p>
          <a:r>
            <a:rPr lang="en-US" sz="3200" b="1" i="1" dirty="0">
              <a:solidFill>
                <a:schemeClr val="tx1"/>
              </a:solidFill>
            </a:rPr>
            <a:t>&gt; Definition of Sulfuric Acid (H₂SO₄) </a:t>
          </a:r>
        </a:p>
      </dgm:t>
    </dgm:pt>
    <dgm:pt modelId="{37300377-1D3B-4DAD-96B0-FA656EA4AC75}" type="parTrans" cxnId="{2DC19272-1DDE-491B-9072-DC92C8CEE282}">
      <dgm:prSet/>
      <dgm:spPr/>
      <dgm:t>
        <a:bodyPr/>
        <a:lstStyle/>
        <a:p>
          <a:endParaRPr lang="en-US"/>
        </a:p>
      </dgm:t>
    </dgm:pt>
    <dgm:pt modelId="{3882E78E-2E85-42B8-95DA-B80F43E2621B}" type="sibTrans" cxnId="{2DC19272-1DDE-491B-9072-DC92C8CEE282}">
      <dgm:prSet/>
      <dgm:spPr/>
      <dgm:t>
        <a:bodyPr/>
        <a:lstStyle/>
        <a:p>
          <a:endParaRPr lang="en-US"/>
        </a:p>
      </dgm:t>
    </dgm:pt>
    <dgm:pt modelId="{31954B50-C473-4E35-9BE0-55CAA7DB735F}">
      <dgm:prSet/>
      <dgm:spPr/>
      <dgm:t>
        <a:bodyPr/>
        <a:lstStyle/>
        <a:p>
          <a:endParaRPr lang="en-US" sz="3000" dirty="0"/>
        </a:p>
      </dgm:t>
    </dgm:pt>
    <dgm:pt modelId="{27695DFA-D90F-438E-B33F-1E65DD331498}" type="parTrans" cxnId="{614A6409-A47C-4672-8570-20D0EA40AABE}">
      <dgm:prSet/>
      <dgm:spPr/>
      <dgm:t>
        <a:bodyPr/>
        <a:lstStyle/>
        <a:p>
          <a:endParaRPr lang="en-US"/>
        </a:p>
      </dgm:t>
    </dgm:pt>
    <dgm:pt modelId="{C64CC2FA-1A87-419D-98C4-8C85D5A559A3}" type="sibTrans" cxnId="{614A6409-A47C-4672-8570-20D0EA40AABE}">
      <dgm:prSet/>
      <dgm:spPr/>
      <dgm:t>
        <a:bodyPr/>
        <a:lstStyle/>
        <a:p>
          <a:endParaRPr lang="en-US"/>
        </a:p>
      </dgm:t>
    </dgm:pt>
    <dgm:pt modelId="{630C2E83-AA8E-4516-BC68-9BBDF5FE93F6}">
      <dgm:prSet custT="1"/>
      <dgm:spPr/>
      <dgm:t>
        <a:bodyPr/>
        <a:lstStyle/>
        <a:p>
          <a:pPr>
            <a:buNone/>
          </a:pPr>
          <a:r>
            <a:rPr lang="en-US" sz="2800" b="0" i="0" dirty="0"/>
            <a:t>Sulfuric acid is a very strong mineral acid and one of the most important industrial chemicals worldwide.</a:t>
          </a:r>
          <a:br>
            <a:rPr lang="en-US" sz="2800" dirty="0"/>
          </a:br>
          <a:r>
            <a:rPr lang="en-US" sz="2800" b="0" i="0" dirty="0"/>
            <a:t>Its molecular formula is H₂SO₄, and it is a colorless, oily liquid that dissolves in water with the release of a large amount of heat.</a:t>
          </a:r>
          <a:br>
            <a:rPr lang="en-US" sz="2800" dirty="0"/>
          </a:br>
          <a:r>
            <a:rPr lang="en-US" sz="2800" b="0" i="0" dirty="0"/>
            <a:t>It is historically known as Oil of Vitriol.</a:t>
          </a:r>
          <a:endParaRPr lang="en-US" sz="2800" dirty="0"/>
        </a:p>
      </dgm:t>
    </dgm:pt>
    <dgm:pt modelId="{F80500D8-2475-4A21-8BFA-38707E94FFE8}" type="parTrans" cxnId="{1D8615A9-8B75-448F-AAD2-E6FD8855DE73}">
      <dgm:prSet/>
      <dgm:spPr/>
      <dgm:t>
        <a:bodyPr/>
        <a:lstStyle/>
        <a:p>
          <a:endParaRPr lang="en-US"/>
        </a:p>
      </dgm:t>
    </dgm:pt>
    <dgm:pt modelId="{2377F3F0-FEA0-4218-918B-A3F396DF2718}" type="sibTrans" cxnId="{1D8615A9-8B75-448F-AAD2-E6FD8855DE73}">
      <dgm:prSet/>
      <dgm:spPr/>
      <dgm:t>
        <a:bodyPr/>
        <a:lstStyle/>
        <a:p>
          <a:endParaRPr lang="en-US"/>
        </a:p>
      </dgm:t>
    </dgm:pt>
    <dgm:pt modelId="{E0CA45D8-9719-475C-9016-E37B18E423FE}" type="pres">
      <dgm:prSet presAssocID="{954FDE08-7DBE-4D94-837B-62CF99D8B139}" presName="linearFlow" presStyleCnt="0">
        <dgm:presLayoutVars>
          <dgm:dir/>
          <dgm:animLvl val="lvl"/>
          <dgm:resizeHandles val="exact"/>
        </dgm:presLayoutVars>
      </dgm:prSet>
      <dgm:spPr/>
    </dgm:pt>
    <dgm:pt modelId="{7EEAF731-DF50-49F7-A86F-4CB2BDA2F6AD}" type="pres">
      <dgm:prSet presAssocID="{D2EB14DC-4BF9-47B2-A239-8BF8BA8802DC}" presName="composite" presStyleCnt="0"/>
      <dgm:spPr/>
    </dgm:pt>
    <dgm:pt modelId="{B946899B-C6B6-4F90-A503-5A5F510D7585}" type="pres">
      <dgm:prSet presAssocID="{D2EB14DC-4BF9-47B2-A239-8BF8BA8802DC}" presName="parTx" presStyleLbl="node1" presStyleIdx="0" presStyleCnt="1">
        <dgm:presLayoutVars>
          <dgm:chMax val="0"/>
          <dgm:chPref val="0"/>
          <dgm:bulletEnabled val="1"/>
        </dgm:presLayoutVars>
      </dgm:prSet>
      <dgm:spPr/>
    </dgm:pt>
    <dgm:pt modelId="{900277AE-D7FC-487D-8FD2-3A9613A8F7C8}" type="pres">
      <dgm:prSet presAssocID="{D2EB14DC-4BF9-47B2-A239-8BF8BA8802DC}" presName="parSh" presStyleLbl="node1" presStyleIdx="0" presStyleCnt="1" custScaleX="52703" custScaleY="53132" custLinFactNeighborX="-4737" custLinFactNeighborY="-21549"/>
      <dgm:spPr/>
    </dgm:pt>
    <dgm:pt modelId="{E4F2BEBC-5C25-42F4-87BB-477F19ECF067}" type="pres">
      <dgm:prSet presAssocID="{D2EB14DC-4BF9-47B2-A239-8BF8BA8802DC}" presName="desTx" presStyleLbl="fgAcc1" presStyleIdx="0" presStyleCnt="1" custScaleX="111510" custScaleY="104978" custLinFactNeighborX="1487" custLinFactNeighborY="7306">
        <dgm:presLayoutVars>
          <dgm:bulletEnabled val="1"/>
        </dgm:presLayoutVars>
      </dgm:prSet>
      <dgm:spPr/>
    </dgm:pt>
  </dgm:ptLst>
  <dgm:cxnLst>
    <dgm:cxn modelId="{614A6409-A47C-4672-8570-20D0EA40AABE}" srcId="{D2EB14DC-4BF9-47B2-A239-8BF8BA8802DC}" destId="{31954B50-C473-4E35-9BE0-55CAA7DB735F}" srcOrd="0" destOrd="0" parTransId="{27695DFA-D90F-438E-B33F-1E65DD331498}" sibTransId="{C64CC2FA-1A87-419D-98C4-8C85D5A559A3}"/>
    <dgm:cxn modelId="{B7551E6A-2246-43BA-8208-386E94BDB6FB}" type="presOf" srcId="{D2EB14DC-4BF9-47B2-A239-8BF8BA8802DC}" destId="{900277AE-D7FC-487D-8FD2-3A9613A8F7C8}" srcOrd="1" destOrd="0" presId="urn:microsoft.com/office/officeart/2005/8/layout/process3"/>
    <dgm:cxn modelId="{0E4AD66C-7D67-4525-A3E2-E3EEAD21D54F}" type="presOf" srcId="{D2EB14DC-4BF9-47B2-A239-8BF8BA8802DC}" destId="{B946899B-C6B6-4F90-A503-5A5F510D7585}" srcOrd="0" destOrd="0" presId="urn:microsoft.com/office/officeart/2005/8/layout/process3"/>
    <dgm:cxn modelId="{AB59BB6E-B2E8-425B-B7E4-C6A95D8F36FA}" type="presOf" srcId="{630C2E83-AA8E-4516-BC68-9BBDF5FE93F6}" destId="{E4F2BEBC-5C25-42F4-87BB-477F19ECF067}" srcOrd="0" destOrd="1" presId="urn:microsoft.com/office/officeart/2005/8/layout/process3"/>
    <dgm:cxn modelId="{2DC19272-1DDE-491B-9072-DC92C8CEE282}" srcId="{954FDE08-7DBE-4D94-837B-62CF99D8B139}" destId="{D2EB14DC-4BF9-47B2-A239-8BF8BA8802DC}" srcOrd="0" destOrd="0" parTransId="{37300377-1D3B-4DAD-96B0-FA656EA4AC75}" sibTransId="{3882E78E-2E85-42B8-95DA-B80F43E2621B}"/>
    <dgm:cxn modelId="{423CA97F-AB88-42FB-B5E5-3846DA2AFA60}" type="presOf" srcId="{954FDE08-7DBE-4D94-837B-62CF99D8B139}" destId="{E0CA45D8-9719-475C-9016-E37B18E423FE}" srcOrd="0" destOrd="0" presId="urn:microsoft.com/office/officeart/2005/8/layout/process3"/>
    <dgm:cxn modelId="{1D8615A9-8B75-448F-AAD2-E6FD8855DE73}" srcId="{D2EB14DC-4BF9-47B2-A239-8BF8BA8802DC}" destId="{630C2E83-AA8E-4516-BC68-9BBDF5FE93F6}" srcOrd="1" destOrd="0" parTransId="{F80500D8-2475-4A21-8BFA-38707E94FFE8}" sibTransId="{2377F3F0-FEA0-4218-918B-A3F396DF2718}"/>
    <dgm:cxn modelId="{5DB4E3F4-BB88-4C43-9A96-AA613460DA53}" type="presOf" srcId="{31954B50-C473-4E35-9BE0-55CAA7DB735F}" destId="{E4F2BEBC-5C25-42F4-87BB-477F19ECF067}" srcOrd="0" destOrd="0" presId="urn:microsoft.com/office/officeart/2005/8/layout/process3"/>
    <dgm:cxn modelId="{0742FAE2-06BA-41CE-BA2E-51EAA7CE0658}" type="presParOf" srcId="{E0CA45D8-9719-475C-9016-E37B18E423FE}" destId="{7EEAF731-DF50-49F7-A86F-4CB2BDA2F6AD}" srcOrd="0" destOrd="0" presId="urn:microsoft.com/office/officeart/2005/8/layout/process3"/>
    <dgm:cxn modelId="{74B98DB9-0378-4D56-9313-E962EAE5DCF5}" type="presParOf" srcId="{7EEAF731-DF50-49F7-A86F-4CB2BDA2F6AD}" destId="{B946899B-C6B6-4F90-A503-5A5F510D7585}" srcOrd="0" destOrd="0" presId="urn:microsoft.com/office/officeart/2005/8/layout/process3"/>
    <dgm:cxn modelId="{6D100438-CE0F-4343-996E-5A03417F0143}" type="presParOf" srcId="{7EEAF731-DF50-49F7-A86F-4CB2BDA2F6AD}" destId="{900277AE-D7FC-487D-8FD2-3A9613A8F7C8}" srcOrd="1" destOrd="0" presId="urn:microsoft.com/office/officeart/2005/8/layout/process3"/>
    <dgm:cxn modelId="{76AA9892-A9FF-4B5C-8546-DBE50DE62CB7}" type="presParOf" srcId="{7EEAF731-DF50-49F7-A86F-4CB2BDA2F6AD}" destId="{E4F2BEBC-5C25-42F4-87BB-477F19ECF067}" srcOrd="2" destOrd="0" presId="urn:microsoft.com/office/officeart/2005/8/layout/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8723F72-A79C-4E98-A373-66A5D73FC653}" type="doc">
      <dgm:prSet loTypeId="urn:microsoft.com/office/officeart/2005/8/layout/cycle2" loCatId="cycle" qsTypeId="urn:microsoft.com/office/officeart/2005/8/quickstyle/3d3" qsCatId="3D" csTypeId="urn:microsoft.com/office/officeart/2005/8/colors/accent1_2" csCatId="accent1" phldr="1"/>
      <dgm:spPr/>
      <dgm:t>
        <a:bodyPr/>
        <a:lstStyle/>
        <a:p>
          <a:endParaRPr lang="en-US"/>
        </a:p>
      </dgm:t>
    </dgm:pt>
    <dgm:pt modelId="{88665691-CB74-45E3-889B-3C7CEA1A47CD}">
      <dgm:prSet phldrT="[Texte]" custT="1"/>
      <dgm:spPr/>
      <dgm:t>
        <a:bodyPr/>
        <a:lstStyle/>
        <a:p>
          <a:pPr>
            <a:buNone/>
          </a:pPr>
          <a:r>
            <a:rPr lang="en-US" sz="1800" b="0" i="0" dirty="0">
              <a:solidFill>
                <a:schemeClr val="tx1"/>
              </a:solidFill>
            </a:rPr>
            <a:t>1. Wear protective equipment</a:t>
          </a:r>
          <a:endParaRPr lang="en-US" sz="1800" dirty="0">
            <a:solidFill>
              <a:schemeClr val="tx1"/>
            </a:solidFill>
          </a:endParaRPr>
        </a:p>
      </dgm:t>
    </dgm:pt>
    <dgm:pt modelId="{EA225CAA-601A-46B0-990D-9ED224889CAC}" type="parTrans" cxnId="{9FA98821-282E-4D39-B09E-C7E783F20CC2}">
      <dgm:prSet/>
      <dgm:spPr/>
      <dgm:t>
        <a:bodyPr/>
        <a:lstStyle/>
        <a:p>
          <a:endParaRPr lang="en-US"/>
        </a:p>
      </dgm:t>
    </dgm:pt>
    <dgm:pt modelId="{02E26244-8652-469D-B67B-36C1F3D61321}" type="sibTrans" cxnId="{9FA98821-282E-4D39-B09E-C7E783F20CC2}">
      <dgm:prSet/>
      <dgm:spPr/>
      <dgm:t>
        <a:bodyPr/>
        <a:lstStyle/>
        <a:p>
          <a:endParaRPr lang="en-US"/>
        </a:p>
      </dgm:t>
    </dgm:pt>
    <dgm:pt modelId="{56C8B583-5382-4108-8A5C-0BB2E53D38BA}">
      <dgm:prSet phldrT="[Texte]" custT="1"/>
      <dgm:spPr/>
      <dgm:t>
        <a:bodyPr/>
        <a:lstStyle/>
        <a:p>
          <a:pPr>
            <a:buNone/>
          </a:pPr>
          <a:r>
            <a:rPr lang="en-US" sz="1800" b="0" i="0" dirty="0">
              <a:solidFill>
                <a:schemeClr val="tx1"/>
              </a:solidFill>
            </a:rPr>
            <a:t>3. When diluting: Follow the golden rule</a:t>
          </a:r>
          <a:endParaRPr lang="en-US" sz="1800" dirty="0">
            <a:solidFill>
              <a:schemeClr val="tx1"/>
            </a:solidFill>
          </a:endParaRPr>
        </a:p>
      </dgm:t>
    </dgm:pt>
    <dgm:pt modelId="{09FA54DF-1D25-47FE-BA5F-003DD112A5F6}" type="parTrans" cxnId="{C3F48F51-F8FF-4332-9D71-EB084465BA1D}">
      <dgm:prSet/>
      <dgm:spPr/>
      <dgm:t>
        <a:bodyPr/>
        <a:lstStyle/>
        <a:p>
          <a:endParaRPr lang="en-US"/>
        </a:p>
      </dgm:t>
    </dgm:pt>
    <dgm:pt modelId="{0CD3995A-0E25-4763-BE50-41D483D993EA}" type="sibTrans" cxnId="{C3F48F51-F8FF-4332-9D71-EB084465BA1D}">
      <dgm:prSet/>
      <dgm:spPr/>
      <dgm:t>
        <a:bodyPr/>
        <a:lstStyle/>
        <a:p>
          <a:endParaRPr lang="en-US"/>
        </a:p>
      </dgm:t>
    </dgm:pt>
    <dgm:pt modelId="{AB3E7742-5BE5-49FC-98E2-74D312FD3346}">
      <dgm:prSet phldrT="[Texte]" custT="1"/>
      <dgm:spPr/>
      <dgm:t>
        <a:bodyPr/>
        <a:lstStyle/>
        <a:p>
          <a:pPr>
            <a:buNone/>
          </a:pPr>
          <a:r>
            <a:rPr lang="en-US" sz="1800" b="0" i="0" dirty="0">
              <a:solidFill>
                <a:schemeClr val="tx1"/>
              </a:solidFill>
            </a:rPr>
            <a:t>4. Storage</a:t>
          </a:r>
          <a:endParaRPr lang="en-US" sz="1800" dirty="0">
            <a:solidFill>
              <a:schemeClr val="tx1"/>
            </a:solidFill>
          </a:endParaRPr>
        </a:p>
      </dgm:t>
    </dgm:pt>
    <dgm:pt modelId="{2905981E-7BD8-4574-A0C6-10580A0DFD7E}" type="parTrans" cxnId="{7C7F06EE-50A4-40C5-AACE-D101F0565936}">
      <dgm:prSet/>
      <dgm:spPr/>
      <dgm:t>
        <a:bodyPr/>
        <a:lstStyle/>
        <a:p>
          <a:endParaRPr lang="en-US"/>
        </a:p>
      </dgm:t>
    </dgm:pt>
    <dgm:pt modelId="{CCE7C422-7D51-46F9-BBEC-ED4C3F701CB5}" type="sibTrans" cxnId="{7C7F06EE-50A4-40C5-AACE-D101F0565936}">
      <dgm:prSet/>
      <dgm:spPr/>
      <dgm:t>
        <a:bodyPr/>
        <a:lstStyle/>
        <a:p>
          <a:endParaRPr lang="en-US"/>
        </a:p>
      </dgm:t>
    </dgm:pt>
    <dgm:pt modelId="{ECFDA9BE-FD5F-4021-AF81-248D310BAD88}">
      <dgm:prSet phldrT="[Texte]" custT="1"/>
      <dgm:spPr/>
      <dgm:t>
        <a:bodyPr/>
        <a:lstStyle/>
        <a:p>
          <a:pPr>
            <a:buNone/>
          </a:pPr>
          <a:r>
            <a:rPr lang="en-US" sz="1800" b="0" i="0" dirty="0">
              <a:solidFill>
                <a:schemeClr val="tx1"/>
              </a:solidFill>
            </a:rPr>
            <a:t>5. Spill handling</a:t>
          </a:r>
          <a:endParaRPr lang="en-US" sz="1800" dirty="0">
            <a:solidFill>
              <a:schemeClr val="tx1"/>
            </a:solidFill>
          </a:endParaRPr>
        </a:p>
      </dgm:t>
    </dgm:pt>
    <dgm:pt modelId="{EFE728E2-7B3A-4A2D-808E-DA7873073656}" type="parTrans" cxnId="{A5AA4DD6-63F2-4F4C-A60B-89ACDD4242E0}">
      <dgm:prSet/>
      <dgm:spPr/>
      <dgm:t>
        <a:bodyPr/>
        <a:lstStyle/>
        <a:p>
          <a:endParaRPr lang="en-US"/>
        </a:p>
      </dgm:t>
    </dgm:pt>
    <dgm:pt modelId="{7ACB5A11-C555-49AA-936F-B0A8A46F77A8}" type="sibTrans" cxnId="{A5AA4DD6-63F2-4F4C-A60B-89ACDD4242E0}">
      <dgm:prSet/>
      <dgm:spPr/>
      <dgm:t>
        <a:bodyPr/>
        <a:lstStyle/>
        <a:p>
          <a:endParaRPr lang="en-US"/>
        </a:p>
      </dgm:t>
    </dgm:pt>
    <dgm:pt modelId="{4ACC66EE-B30C-47DE-B00C-DC2F80E10249}">
      <dgm:prSet custT="1"/>
      <dgm:spPr/>
      <dgm:t>
        <a:bodyPr/>
        <a:lstStyle/>
        <a:p>
          <a:pPr>
            <a:buNone/>
          </a:pPr>
          <a:r>
            <a:rPr lang="en-US" sz="1800" b="0" i="0" dirty="0">
              <a:solidFill>
                <a:schemeClr val="tx1"/>
              </a:solidFill>
            </a:rPr>
            <a:t>2. Avoid contact with skin or eyes</a:t>
          </a:r>
          <a:endParaRPr lang="en-US" sz="1800" dirty="0">
            <a:solidFill>
              <a:schemeClr val="tx1"/>
            </a:solidFill>
          </a:endParaRPr>
        </a:p>
      </dgm:t>
    </dgm:pt>
    <dgm:pt modelId="{A0B6032A-B26A-4E50-9449-F11973D5042F}" type="parTrans" cxnId="{EA11994C-2D8F-49E9-8A07-108093A928E4}">
      <dgm:prSet/>
      <dgm:spPr/>
      <dgm:t>
        <a:bodyPr/>
        <a:lstStyle/>
        <a:p>
          <a:endParaRPr lang="en-US"/>
        </a:p>
      </dgm:t>
    </dgm:pt>
    <dgm:pt modelId="{3D8EBDA2-5328-4C86-9ED7-359ECD714EF6}" type="sibTrans" cxnId="{EA11994C-2D8F-49E9-8A07-108093A928E4}">
      <dgm:prSet/>
      <dgm:spPr/>
      <dgm:t>
        <a:bodyPr/>
        <a:lstStyle/>
        <a:p>
          <a:endParaRPr lang="en-US"/>
        </a:p>
      </dgm:t>
    </dgm:pt>
    <dgm:pt modelId="{B2D2758F-E05E-43D4-81D3-AD1C56EA686B}" type="pres">
      <dgm:prSet presAssocID="{48723F72-A79C-4E98-A373-66A5D73FC653}" presName="cycle" presStyleCnt="0">
        <dgm:presLayoutVars>
          <dgm:dir/>
          <dgm:resizeHandles val="exact"/>
        </dgm:presLayoutVars>
      </dgm:prSet>
      <dgm:spPr/>
    </dgm:pt>
    <dgm:pt modelId="{61E05D62-7306-4BBB-A217-E506EC840E28}" type="pres">
      <dgm:prSet presAssocID="{88665691-CB74-45E3-889B-3C7CEA1A47CD}" presName="node" presStyleLbl="node1" presStyleIdx="0" presStyleCnt="5" custScaleX="141312" custScaleY="98867">
        <dgm:presLayoutVars>
          <dgm:bulletEnabled val="1"/>
        </dgm:presLayoutVars>
      </dgm:prSet>
      <dgm:spPr/>
    </dgm:pt>
    <dgm:pt modelId="{04FEF64F-FB7A-4642-B7BE-3E72A33986B2}" type="pres">
      <dgm:prSet presAssocID="{02E26244-8652-469D-B67B-36C1F3D61321}" presName="sibTrans" presStyleLbl="sibTrans2D1" presStyleIdx="0" presStyleCnt="5" custScaleX="218637" custScaleY="91558"/>
      <dgm:spPr/>
    </dgm:pt>
    <dgm:pt modelId="{71336616-E83D-47F1-B500-AEFC792B1DB0}" type="pres">
      <dgm:prSet presAssocID="{02E26244-8652-469D-B67B-36C1F3D61321}" presName="connectorText" presStyleLbl="sibTrans2D1" presStyleIdx="0" presStyleCnt="5"/>
      <dgm:spPr/>
    </dgm:pt>
    <dgm:pt modelId="{2B9F77F3-B96E-4AB9-BA04-D9E99FAEC916}" type="pres">
      <dgm:prSet presAssocID="{4ACC66EE-B30C-47DE-B00C-DC2F80E10249}" presName="node" presStyleLbl="node1" presStyleIdx="1" presStyleCnt="5" custScaleX="133020" custScaleY="105564">
        <dgm:presLayoutVars>
          <dgm:bulletEnabled val="1"/>
        </dgm:presLayoutVars>
      </dgm:prSet>
      <dgm:spPr/>
    </dgm:pt>
    <dgm:pt modelId="{EF55A1FA-4F7B-4452-801E-F332C2EE87A7}" type="pres">
      <dgm:prSet presAssocID="{3D8EBDA2-5328-4C86-9ED7-359ECD714EF6}" presName="sibTrans" presStyleLbl="sibTrans2D1" presStyleIdx="1" presStyleCnt="5"/>
      <dgm:spPr/>
    </dgm:pt>
    <dgm:pt modelId="{15F15E8C-66A8-42BD-984D-6AEAF0BCB480}" type="pres">
      <dgm:prSet presAssocID="{3D8EBDA2-5328-4C86-9ED7-359ECD714EF6}" presName="connectorText" presStyleLbl="sibTrans2D1" presStyleIdx="1" presStyleCnt="5"/>
      <dgm:spPr/>
    </dgm:pt>
    <dgm:pt modelId="{B9F78ECD-09D9-41C2-997E-C1899693CAD9}" type="pres">
      <dgm:prSet presAssocID="{56C8B583-5382-4108-8A5C-0BB2E53D38BA}" presName="node" presStyleLbl="node1" presStyleIdx="2" presStyleCnt="5" custScaleX="131384" custRadScaleRad="98865" custRadScaleInc="-3599">
        <dgm:presLayoutVars>
          <dgm:bulletEnabled val="1"/>
        </dgm:presLayoutVars>
      </dgm:prSet>
      <dgm:spPr/>
    </dgm:pt>
    <dgm:pt modelId="{42F93D7F-01ED-4BF7-AD40-DDC39559AD03}" type="pres">
      <dgm:prSet presAssocID="{0CD3995A-0E25-4763-BE50-41D483D993EA}" presName="sibTrans" presStyleLbl="sibTrans2D1" presStyleIdx="2" presStyleCnt="5" custScaleX="260794" custScaleY="102708"/>
      <dgm:spPr/>
    </dgm:pt>
    <dgm:pt modelId="{B414688B-0660-4F92-9BDF-773025B8E6B8}" type="pres">
      <dgm:prSet presAssocID="{0CD3995A-0E25-4763-BE50-41D483D993EA}" presName="connectorText" presStyleLbl="sibTrans2D1" presStyleIdx="2" presStyleCnt="5"/>
      <dgm:spPr/>
    </dgm:pt>
    <dgm:pt modelId="{F105E075-10AB-42D3-84C7-646C402628B5}" type="pres">
      <dgm:prSet presAssocID="{AB3E7742-5BE5-49FC-98E2-74D312FD3346}" presName="node" presStyleLbl="node1" presStyleIdx="3" presStyleCnt="5" custScaleX="126317">
        <dgm:presLayoutVars>
          <dgm:bulletEnabled val="1"/>
        </dgm:presLayoutVars>
      </dgm:prSet>
      <dgm:spPr/>
    </dgm:pt>
    <dgm:pt modelId="{7E4552F9-9214-4415-854F-41C1A5FCECAD}" type="pres">
      <dgm:prSet presAssocID="{CCE7C422-7D51-46F9-BBEC-ED4C3F701CB5}" presName="sibTrans" presStyleLbl="sibTrans2D1" presStyleIdx="3" presStyleCnt="5"/>
      <dgm:spPr/>
    </dgm:pt>
    <dgm:pt modelId="{6218D45B-BC0E-4985-B9A1-CB869C945B4B}" type="pres">
      <dgm:prSet presAssocID="{CCE7C422-7D51-46F9-BBEC-ED4C3F701CB5}" presName="connectorText" presStyleLbl="sibTrans2D1" presStyleIdx="3" presStyleCnt="5"/>
      <dgm:spPr/>
    </dgm:pt>
    <dgm:pt modelId="{72E75C77-34A0-488B-9BE1-FB8ABF33598B}" type="pres">
      <dgm:prSet presAssocID="{ECFDA9BE-FD5F-4021-AF81-248D310BAD88}" presName="node" presStyleLbl="node1" presStyleIdx="4" presStyleCnt="5" custScaleX="129714">
        <dgm:presLayoutVars>
          <dgm:bulletEnabled val="1"/>
        </dgm:presLayoutVars>
      </dgm:prSet>
      <dgm:spPr/>
    </dgm:pt>
    <dgm:pt modelId="{3E37D15E-10C0-45E0-8924-BE401E7F26AD}" type="pres">
      <dgm:prSet presAssocID="{7ACB5A11-C555-49AA-936F-B0A8A46F77A8}" presName="sibTrans" presStyleLbl="sibTrans2D1" presStyleIdx="4" presStyleCnt="5" custScaleX="207714" custScaleY="112742"/>
      <dgm:spPr/>
    </dgm:pt>
    <dgm:pt modelId="{FC31D1A1-0FD9-442A-B025-6BE142A46536}" type="pres">
      <dgm:prSet presAssocID="{7ACB5A11-C555-49AA-936F-B0A8A46F77A8}" presName="connectorText" presStyleLbl="sibTrans2D1" presStyleIdx="4" presStyleCnt="5"/>
      <dgm:spPr/>
    </dgm:pt>
  </dgm:ptLst>
  <dgm:cxnLst>
    <dgm:cxn modelId="{1127AC04-E590-4371-A426-5F6367DEE11F}" type="presOf" srcId="{88665691-CB74-45E3-889B-3C7CEA1A47CD}" destId="{61E05D62-7306-4BBB-A217-E506EC840E28}" srcOrd="0" destOrd="0" presId="urn:microsoft.com/office/officeart/2005/8/layout/cycle2"/>
    <dgm:cxn modelId="{9FA98821-282E-4D39-B09E-C7E783F20CC2}" srcId="{48723F72-A79C-4E98-A373-66A5D73FC653}" destId="{88665691-CB74-45E3-889B-3C7CEA1A47CD}" srcOrd="0" destOrd="0" parTransId="{EA225CAA-601A-46B0-990D-9ED224889CAC}" sibTransId="{02E26244-8652-469D-B67B-36C1F3D61321}"/>
    <dgm:cxn modelId="{7CAF9D24-1C98-4A4D-A0AC-0CA79275441B}" type="presOf" srcId="{48723F72-A79C-4E98-A373-66A5D73FC653}" destId="{B2D2758F-E05E-43D4-81D3-AD1C56EA686B}" srcOrd="0" destOrd="0" presId="urn:microsoft.com/office/officeart/2005/8/layout/cycle2"/>
    <dgm:cxn modelId="{8C15372B-1DEB-4B3A-B601-AB1D70D2C4B9}" type="presOf" srcId="{3D8EBDA2-5328-4C86-9ED7-359ECD714EF6}" destId="{EF55A1FA-4F7B-4452-801E-F332C2EE87A7}" srcOrd="0" destOrd="0" presId="urn:microsoft.com/office/officeart/2005/8/layout/cycle2"/>
    <dgm:cxn modelId="{0316BE39-794F-49E9-ACDC-BD36B86ACAB8}" type="presOf" srcId="{0CD3995A-0E25-4763-BE50-41D483D993EA}" destId="{42F93D7F-01ED-4BF7-AD40-DDC39559AD03}" srcOrd="0" destOrd="0" presId="urn:microsoft.com/office/officeart/2005/8/layout/cycle2"/>
    <dgm:cxn modelId="{F12D1C5F-4E42-40CE-BB20-F2DC931A448B}" type="presOf" srcId="{ECFDA9BE-FD5F-4021-AF81-248D310BAD88}" destId="{72E75C77-34A0-488B-9BE1-FB8ABF33598B}" srcOrd="0" destOrd="0" presId="urn:microsoft.com/office/officeart/2005/8/layout/cycle2"/>
    <dgm:cxn modelId="{EA11994C-2D8F-49E9-8A07-108093A928E4}" srcId="{48723F72-A79C-4E98-A373-66A5D73FC653}" destId="{4ACC66EE-B30C-47DE-B00C-DC2F80E10249}" srcOrd="1" destOrd="0" parTransId="{A0B6032A-B26A-4E50-9449-F11973D5042F}" sibTransId="{3D8EBDA2-5328-4C86-9ED7-359ECD714EF6}"/>
    <dgm:cxn modelId="{E08B8D71-F98D-4FCE-9FB1-2E550A8F2B26}" type="presOf" srcId="{7ACB5A11-C555-49AA-936F-B0A8A46F77A8}" destId="{3E37D15E-10C0-45E0-8924-BE401E7F26AD}" srcOrd="0" destOrd="0" presId="urn:microsoft.com/office/officeart/2005/8/layout/cycle2"/>
    <dgm:cxn modelId="{C3F48F51-F8FF-4332-9D71-EB084465BA1D}" srcId="{48723F72-A79C-4E98-A373-66A5D73FC653}" destId="{56C8B583-5382-4108-8A5C-0BB2E53D38BA}" srcOrd="2" destOrd="0" parTransId="{09FA54DF-1D25-47FE-BA5F-003DD112A5F6}" sibTransId="{0CD3995A-0E25-4763-BE50-41D483D993EA}"/>
    <dgm:cxn modelId="{4B11A053-4C24-4A99-9B03-D776AFBC6E88}" type="presOf" srcId="{4ACC66EE-B30C-47DE-B00C-DC2F80E10249}" destId="{2B9F77F3-B96E-4AB9-BA04-D9E99FAEC916}" srcOrd="0" destOrd="0" presId="urn:microsoft.com/office/officeart/2005/8/layout/cycle2"/>
    <dgm:cxn modelId="{7837DA5A-6D51-4E66-95CE-6B8AA81B924F}" type="presOf" srcId="{56C8B583-5382-4108-8A5C-0BB2E53D38BA}" destId="{B9F78ECD-09D9-41C2-997E-C1899693CAD9}" srcOrd="0" destOrd="0" presId="urn:microsoft.com/office/officeart/2005/8/layout/cycle2"/>
    <dgm:cxn modelId="{E07E167D-AB6E-4B86-8BBC-98F7894753B3}" type="presOf" srcId="{02E26244-8652-469D-B67B-36C1F3D61321}" destId="{71336616-E83D-47F1-B500-AEFC792B1DB0}" srcOrd="1" destOrd="0" presId="urn:microsoft.com/office/officeart/2005/8/layout/cycle2"/>
    <dgm:cxn modelId="{41C16DAA-1650-4103-919C-AB743ECD97CF}" type="presOf" srcId="{02E26244-8652-469D-B67B-36C1F3D61321}" destId="{04FEF64F-FB7A-4642-B7BE-3E72A33986B2}" srcOrd="0" destOrd="0" presId="urn:microsoft.com/office/officeart/2005/8/layout/cycle2"/>
    <dgm:cxn modelId="{D5E014BC-993D-47D3-9BA9-91EA1500226E}" type="presOf" srcId="{7ACB5A11-C555-49AA-936F-B0A8A46F77A8}" destId="{FC31D1A1-0FD9-442A-B025-6BE142A46536}" srcOrd="1" destOrd="0" presId="urn:microsoft.com/office/officeart/2005/8/layout/cycle2"/>
    <dgm:cxn modelId="{87F8C5BC-68EF-4996-9AFE-7900901F880E}" type="presOf" srcId="{CCE7C422-7D51-46F9-BBEC-ED4C3F701CB5}" destId="{7E4552F9-9214-4415-854F-41C1A5FCECAD}" srcOrd="0" destOrd="0" presId="urn:microsoft.com/office/officeart/2005/8/layout/cycle2"/>
    <dgm:cxn modelId="{11DF5FCC-765C-42E0-971F-DACD9C79863C}" type="presOf" srcId="{AB3E7742-5BE5-49FC-98E2-74D312FD3346}" destId="{F105E075-10AB-42D3-84C7-646C402628B5}" srcOrd="0" destOrd="0" presId="urn:microsoft.com/office/officeart/2005/8/layout/cycle2"/>
    <dgm:cxn modelId="{B20EA0D0-A5C6-43D5-B207-6059FA2A42B0}" type="presOf" srcId="{0CD3995A-0E25-4763-BE50-41D483D993EA}" destId="{B414688B-0660-4F92-9BDF-773025B8E6B8}" srcOrd="1" destOrd="0" presId="urn:microsoft.com/office/officeart/2005/8/layout/cycle2"/>
    <dgm:cxn modelId="{A5AA4DD6-63F2-4F4C-A60B-89ACDD4242E0}" srcId="{48723F72-A79C-4E98-A373-66A5D73FC653}" destId="{ECFDA9BE-FD5F-4021-AF81-248D310BAD88}" srcOrd="4" destOrd="0" parTransId="{EFE728E2-7B3A-4A2D-808E-DA7873073656}" sibTransId="{7ACB5A11-C555-49AA-936F-B0A8A46F77A8}"/>
    <dgm:cxn modelId="{D48217DA-3D93-42BD-B8E4-D9E20A365B0A}" type="presOf" srcId="{3D8EBDA2-5328-4C86-9ED7-359ECD714EF6}" destId="{15F15E8C-66A8-42BD-984D-6AEAF0BCB480}" srcOrd="1" destOrd="0" presId="urn:microsoft.com/office/officeart/2005/8/layout/cycle2"/>
    <dgm:cxn modelId="{7C7F06EE-50A4-40C5-AACE-D101F0565936}" srcId="{48723F72-A79C-4E98-A373-66A5D73FC653}" destId="{AB3E7742-5BE5-49FC-98E2-74D312FD3346}" srcOrd="3" destOrd="0" parTransId="{2905981E-7BD8-4574-A0C6-10580A0DFD7E}" sibTransId="{CCE7C422-7D51-46F9-BBEC-ED4C3F701CB5}"/>
    <dgm:cxn modelId="{944CFEFE-3342-482B-B94B-D4693221FDE6}" type="presOf" srcId="{CCE7C422-7D51-46F9-BBEC-ED4C3F701CB5}" destId="{6218D45B-BC0E-4985-B9A1-CB869C945B4B}" srcOrd="1" destOrd="0" presId="urn:microsoft.com/office/officeart/2005/8/layout/cycle2"/>
    <dgm:cxn modelId="{A22E4387-82CD-4FFC-A5EC-1737FE264966}" type="presParOf" srcId="{B2D2758F-E05E-43D4-81D3-AD1C56EA686B}" destId="{61E05D62-7306-4BBB-A217-E506EC840E28}" srcOrd="0" destOrd="0" presId="urn:microsoft.com/office/officeart/2005/8/layout/cycle2"/>
    <dgm:cxn modelId="{D15B481C-E0F3-4742-994F-BE31463EEF79}" type="presParOf" srcId="{B2D2758F-E05E-43D4-81D3-AD1C56EA686B}" destId="{04FEF64F-FB7A-4642-B7BE-3E72A33986B2}" srcOrd="1" destOrd="0" presId="urn:microsoft.com/office/officeart/2005/8/layout/cycle2"/>
    <dgm:cxn modelId="{1453B5A1-8F6E-4D3D-A0DD-DACBC7F985ED}" type="presParOf" srcId="{04FEF64F-FB7A-4642-B7BE-3E72A33986B2}" destId="{71336616-E83D-47F1-B500-AEFC792B1DB0}" srcOrd="0" destOrd="0" presId="urn:microsoft.com/office/officeart/2005/8/layout/cycle2"/>
    <dgm:cxn modelId="{9C398012-C827-44B6-9712-953A7E61BA9A}" type="presParOf" srcId="{B2D2758F-E05E-43D4-81D3-AD1C56EA686B}" destId="{2B9F77F3-B96E-4AB9-BA04-D9E99FAEC916}" srcOrd="2" destOrd="0" presId="urn:microsoft.com/office/officeart/2005/8/layout/cycle2"/>
    <dgm:cxn modelId="{04E789D0-2F76-4C33-BDB4-BB753A1DA52E}" type="presParOf" srcId="{B2D2758F-E05E-43D4-81D3-AD1C56EA686B}" destId="{EF55A1FA-4F7B-4452-801E-F332C2EE87A7}" srcOrd="3" destOrd="0" presId="urn:microsoft.com/office/officeart/2005/8/layout/cycle2"/>
    <dgm:cxn modelId="{89232B1F-1340-4E35-BB24-C55EBCF49AF0}" type="presParOf" srcId="{EF55A1FA-4F7B-4452-801E-F332C2EE87A7}" destId="{15F15E8C-66A8-42BD-984D-6AEAF0BCB480}" srcOrd="0" destOrd="0" presId="urn:microsoft.com/office/officeart/2005/8/layout/cycle2"/>
    <dgm:cxn modelId="{0698E1A7-1E87-482F-B30F-3EC06FE095B8}" type="presParOf" srcId="{B2D2758F-E05E-43D4-81D3-AD1C56EA686B}" destId="{B9F78ECD-09D9-41C2-997E-C1899693CAD9}" srcOrd="4" destOrd="0" presId="urn:microsoft.com/office/officeart/2005/8/layout/cycle2"/>
    <dgm:cxn modelId="{440A5777-3439-433A-BE79-40E441E169A8}" type="presParOf" srcId="{B2D2758F-E05E-43D4-81D3-AD1C56EA686B}" destId="{42F93D7F-01ED-4BF7-AD40-DDC39559AD03}" srcOrd="5" destOrd="0" presId="urn:microsoft.com/office/officeart/2005/8/layout/cycle2"/>
    <dgm:cxn modelId="{35F06658-CF04-446C-BEB7-240B11D4174D}" type="presParOf" srcId="{42F93D7F-01ED-4BF7-AD40-DDC39559AD03}" destId="{B414688B-0660-4F92-9BDF-773025B8E6B8}" srcOrd="0" destOrd="0" presId="urn:microsoft.com/office/officeart/2005/8/layout/cycle2"/>
    <dgm:cxn modelId="{E4595648-1974-4D2A-9CC4-965F4F07E863}" type="presParOf" srcId="{B2D2758F-E05E-43D4-81D3-AD1C56EA686B}" destId="{F105E075-10AB-42D3-84C7-646C402628B5}" srcOrd="6" destOrd="0" presId="urn:microsoft.com/office/officeart/2005/8/layout/cycle2"/>
    <dgm:cxn modelId="{1A38404A-51B1-4089-8A44-00BCDCEEF889}" type="presParOf" srcId="{B2D2758F-E05E-43D4-81D3-AD1C56EA686B}" destId="{7E4552F9-9214-4415-854F-41C1A5FCECAD}" srcOrd="7" destOrd="0" presId="urn:microsoft.com/office/officeart/2005/8/layout/cycle2"/>
    <dgm:cxn modelId="{F771E3E3-B1CD-4D97-9E9F-3B75E0C539DE}" type="presParOf" srcId="{7E4552F9-9214-4415-854F-41C1A5FCECAD}" destId="{6218D45B-BC0E-4985-B9A1-CB869C945B4B}" srcOrd="0" destOrd="0" presId="urn:microsoft.com/office/officeart/2005/8/layout/cycle2"/>
    <dgm:cxn modelId="{5BE42BE1-48D2-4B89-8139-8B257A6EC53F}" type="presParOf" srcId="{B2D2758F-E05E-43D4-81D3-AD1C56EA686B}" destId="{72E75C77-34A0-488B-9BE1-FB8ABF33598B}" srcOrd="8" destOrd="0" presId="urn:microsoft.com/office/officeart/2005/8/layout/cycle2"/>
    <dgm:cxn modelId="{C2C3626D-DE9E-43FD-95D8-419336331CA1}" type="presParOf" srcId="{B2D2758F-E05E-43D4-81D3-AD1C56EA686B}" destId="{3E37D15E-10C0-45E0-8924-BE401E7F26AD}" srcOrd="9" destOrd="0" presId="urn:microsoft.com/office/officeart/2005/8/layout/cycle2"/>
    <dgm:cxn modelId="{3CAB6BE4-E1CB-4099-A6E5-E62A47F3C04A}" type="presParOf" srcId="{3E37D15E-10C0-45E0-8924-BE401E7F26AD}" destId="{FC31D1A1-0FD9-442A-B025-6BE142A46536}"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5F93EFE-C29F-407B-8D52-ED19C407EA7F}" type="doc">
      <dgm:prSet loTypeId="urn:microsoft.com/office/officeart/2005/8/layout/vList2" loCatId="list" qsTypeId="urn:microsoft.com/office/officeart/2009/2/quickstyle/3d8" qsCatId="3D" csTypeId="urn:microsoft.com/office/officeart/2005/8/colors/accent1_2" csCatId="accent1" phldr="1"/>
      <dgm:spPr/>
      <dgm:t>
        <a:bodyPr/>
        <a:lstStyle/>
        <a:p>
          <a:endParaRPr lang="en-US"/>
        </a:p>
      </dgm:t>
    </dgm:pt>
    <dgm:pt modelId="{BF90CC46-5C46-4352-983E-54A485C01620}">
      <dgm:prSet/>
      <dgm:spPr>
        <a:effectLst>
          <a:outerShdw blurRad="50800" dist="38100" dir="2700000" algn="tl" rotWithShape="0">
            <a:prstClr val="black">
              <a:alpha val="40000"/>
            </a:prstClr>
          </a:outerShdw>
        </a:effectLst>
      </dgm:spPr>
      <dgm:t>
        <a:bodyPr/>
        <a:lstStyle/>
        <a:p>
          <a:r>
            <a:rPr lang="en-US" b="1" i="1" u="none" dirty="0">
              <a:solidFill>
                <a:schemeClr val="bg1"/>
              </a:solidFill>
            </a:rPr>
            <a:t>3-</a:t>
          </a:r>
          <a:r>
            <a:rPr lang="en-US" b="1" i="1" u="none" dirty="0"/>
            <a:t>Conclusion</a:t>
          </a:r>
          <a:endParaRPr lang="en-US" b="1" i="1" u="none" dirty="0">
            <a:solidFill>
              <a:schemeClr val="bg1"/>
            </a:solidFill>
          </a:endParaRPr>
        </a:p>
      </dgm:t>
    </dgm:pt>
    <dgm:pt modelId="{4880288F-48A7-4C03-A6BE-9A438A0527A1}" type="parTrans" cxnId="{68EF9DD9-9F7A-4C06-9B4C-CDCCAB0E1B62}">
      <dgm:prSet/>
      <dgm:spPr/>
      <dgm:t>
        <a:bodyPr/>
        <a:lstStyle/>
        <a:p>
          <a:endParaRPr lang="en-US"/>
        </a:p>
      </dgm:t>
    </dgm:pt>
    <dgm:pt modelId="{858ABBAF-9128-4A57-9B4D-6F7649CB34D1}" type="sibTrans" cxnId="{68EF9DD9-9F7A-4C06-9B4C-CDCCAB0E1B62}">
      <dgm:prSet/>
      <dgm:spPr/>
      <dgm:t>
        <a:bodyPr/>
        <a:lstStyle/>
        <a:p>
          <a:endParaRPr lang="en-US"/>
        </a:p>
      </dgm:t>
    </dgm:pt>
    <dgm:pt modelId="{E2AC4C98-B42A-433C-80DF-7ABDEAE4EA30}" type="pres">
      <dgm:prSet presAssocID="{95F93EFE-C29F-407B-8D52-ED19C407EA7F}" presName="linear" presStyleCnt="0">
        <dgm:presLayoutVars>
          <dgm:animLvl val="lvl"/>
          <dgm:resizeHandles val="exact"/>
        </dgm:presLayoutVars>
      </dgm:prSet>
      <dgm:spPr/>
    </dgm:pt>
    <dgm:pt modelId="{D961D63A-E07E-4D59-9562-9D2D03D229D6}" type="pres">
      <dgm:prSet presAssocID="{BF90CC46-5C46-4352-983E-54A485C01620}" presName="parentText" presStyleLbl="node1" presStyleIdx="0" presStyleCnt="1" custLinFactX="-51818" custLinFactNeighborX="-100000" custLinFactNeighborY="-60008">
        <dgm:presLayoutVars>
          <dgm:chMax val="0"/>
          <dgm:bulletEnabled val="1"/>
        </dgm:presLayoutVars>
      </dgm:prSet>
      <dgm:spPr/>
    </dgm:pt>
  </dgm:ptLst>
  <dgm:cxnLst>
    <dgm:cxn modelId="{C35563C5-60FA-4C90-BD5B-A3D317169EBB}" type="presOf" srcId="{BF90CC46-5C46-4352-983E-54A485C01620}" destId="{D961D63A-E07E-4D59-9562-9D2D03D229D6}" srcOrd="0" destOrd="0" presId="urn:microsoft.com/office/officeart/2005/8/layout/vList2"/>
    <dgm:cxn modelId="{68EF9DD9-9F7A-4C06-9B4C-CDCCAB0E1B62}" srcId="{95F93EFE-C29F-407B-8D52-ED19C407EA7F}" destId="{BF90CC46-5C46-4352-983E-54A485C01620}" srcOrd="0" destOrd="0" parTransId="{4880288F-48A7-4C03-A6BE-9A438A0527A1}" sibTransId="{858ABBAF-9128-4A57-9B4D-6F7649CB34D1}"/>
    <dgm:cxn modelId="{D9E496FD-5EF3-4BDC-8DBB-6323F7B65F62}" type="presOf" srcId="{95F93EFE-C29F-407B-8D52-ED19C407EA7F}" destId="{E2AC4C98-B42A-433C-80DF-7ABDEAE4EA30}" srcOrd="0" destOrd="0" presId="urn:microsoft.com/office/officeart/2005/8/layout/vList2"/>
    <dgm:cxn modelId="{E9FB74EC-8FB7-4A57-B1A5-BD2A3928C5D5}" type="presParOf" srcId="{E2AC4C98-B42A-433C-80DF-7ABDEAE4EA30}" destId="{D961D63A-E07E-4D59-9562-9D2D03D229D6}"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961D63A-E07E-4D59-9562-9D2D03D229D6}">
      <dsp:nvSpPr>
        <dsp:cNvPr id="0" name=""/>
        <dsp:cNvSpPr/>
      </dsp:nvSpPr>
      <dsp:spPr>
        <a:xfrm>
          <a:off x="0" y="160"/>
          <a:ext cx="4191000" cy="1446229"/>
        </a:xfrm>
        <a:prstGeom prst="roundRect">
          <a:avLst/>
        </a:prstGeom>
        <a:solidFill>
          <a:schemeClr val="accent1">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167640" tIns="167640" rIns="167640" bIns="167640" numCol="1" spcCol="1270" anchor="ctr" anchorCtr="0">
          <a:noAutofit/>
        </a:bodyPr>
        <a:lstStyle/>
        <a:p>
          <a:pPr marL="0" lvl="0" indent="0" algn="l" defTabSz="1955800">
            <a:lnSpc>
              <a:spcPct val="90000"/>
            </a:lnSpc>
            <a:spcBef>
              <a:spcPct val="0"/>
            </a:spcBef>
            <a:spcAft>
              <a:spcPct val="35000"/>
            </a:spcAft>
            <a:buNone/>
          </a:pPr>
          <a:r>
            <a:rPr lang="en-US" sz="4400" i="1" u="none" kern="1200" dirty="0">
              <a:solidFill>
                <a:schemeClr val="bg1"/>
              </a:solidFill>
            </a:rPr>
            <a:t>1-Introductory Paragraph</a:t>
          </a:r>
        </a:p>
      </dsp:txBody>
      <dsp:txXfrm>
        <a:off x="70599" y="70759"/>
        <a:ext cx="4049802" cy="130503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961D63A-E07E-4D59-9562-9D2D03D229D6}">
      <dsp:nvSpPr>
        <dsp:cNvPr id="0" name=""/>
        <dsp:cNvSpPr/>
      </dsp:nvSpPr>
      <dsp:spPr>
        <a:xfrm>
          <a:off x="0" y="0"/>
          <a:ext cx="4724399" cy="1698840"/>
        </a:xfrm>
        <a:prstGeom prst="roundRect">
          <a:avLst/>
        </a:prstGeom>
        <a:solidFill>
          <a:schemeClr val="accent1">
            <a:hueOff val="0"/>
            <a:satOff val="0"/>
            <a:lumOff val="0"/>
            <a:alphaOff val="0"/>
          </a:schemeClr>
        </a:solidFill>
        <a:ln>
          <a:noFill/>
        </a:ln>
        <a:effectLst>
          <a:outerShdw blurRad="38100" dist="25400" dir="5400000" rotWithShape="0">
            <a:srgbClr val="000000">
              <a:alpha val="35000"/>
            </a:srgbClr>
          </a:outerShdw>
        </a:effectLst>
        <a:sp3d extrusionH="190500" prstMaterial="matte">
          <a:bevelT w="120650" h="38100" prst="relaxedInset"/>
          <a:bevelB w="120650" h="571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167640" tIns="167640" rIns="167640" bIns="167640" numCol="1" spcCol="1270" anchor="ctr" anchorCtr="0">
          <a:noAutofit/>
        </a:bodyPr>
        <a:lstStyle/>
        <a:p>
          <a:pPr marL="0" lvl="0" indent="0" algn="l" defTabSz="1955800">
            <a:lnSpc>
              <a:spcPct val="90000"/>
            </a:lnSpc>
            <a:spcBef>
              <a:spcPct val="0"/>
            </a:spcBef>
            <a:spcAft>
              <a:spcPct val="35000"/>
            </a:spcAft>
            <a:buNone/>
          </a:pPr>
          <a:r>
            <a:rPr lang="en-US" sz="4400" b="0" i="1" u="none" kern="1200" dirty="0">
              <a:solidFill>
                <a:schemeClr val="bg1"/>
              </a:solidFill>
            </a:rPr>
            <a:t>1-Introductory Paragraph</a:t>
          </a:r>
        </a:p>
      </dsp:txBody>
      <dsp:txXfrm>
        <a:off x="82931" y="82931"/>
        <a:ext cx="4558537" cy="153297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00277AE-D7FC-487D-8FD2-3A9613A8F7C8}">
      <dsp:nvSpPr>
        <dsp:cNvPr id="0" name=""/>
        <dsp:cNvSpPr/>
      </dsp:nvSpPr>
      <dsp:spPr>
        <a:xfrm>
          <a:off x="802000" y="35473"/>
          <a:ext cx="4874883" cy="1468993"/>
        </a:xfrm>
        <a:prstGeom prst="roundRect">
          <a:avLst>
            <a:gd name="adj" fmla="val 10000"/>
          </a:avLst>
        </a:prstGeom>
        <a:solidFill>
          <a:schemeClr val="accent2">
            <a:lumMod val="40000"/>
            <a:lumOff val="60000"/>
          </a:schemeClr>
        </a:solidFill>
        <a:ln>
          <a:noFill/>
        </a:ln>
        <a:effectLst>
          <a:outerShdw blurRad="38100" dist="254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27584" tIns="227584" rIns="227584" bIns="121920" numCol="1" spcCol="1270" anchor="t" anchorCtr="0">
          <a:noAutofit/>
        </a:bodyPr>
        <a:lstStyle/>
        <a:p>
          <a:pPr marL="0" lvl="0" indent="0" algn="l" defTabSz="1422400">
            <a:lnSpc>
              <a:spcPct val="90000"/>
            </a:lnSpc>
            <a:spcBef>
              <a:spcPct val="0"/>
            </a:spcBef>
            <a:spcAft>
              <a:spcPct val="35000"/>
            </a:spcAft>
            <a:buNone/>
          </a:pPr>
          <a:r>
            <a:rPr lang="en-US" sz="3200" b="1" i="1" kern="1200" dirty="0">
              <a:solidFill>
                <a:schemeClr val="tx1"/>
              </a:solidFill>
            </a:rPr>
            <a:t>&gt; Definition of Sulfuric Acid (H₂SO₄) </a:t>
          </a:r>
        </a:p>
      </dsp:txBody>
      <dsp:txXfrm>
        <a:off x="802000" y="35473"/>
        <a:ext cx="4874883" cy="979329"/>
      </dsp:txXfrm>
    </dsp:sp>
    <dsp:sp modelId="{E4F2BEBC-5C25-42F4-87BB-477F19ECF067}">
      <dsp:nvSpPr>
        <dsp:cNvPr id="0" name=""/>
        <dsp:cNvSpPr/>
      </dsp:nvSpPr>
      <dsp:spPr>
        <a:xfrm>
          <a:off x="552482" y="1140259"/>
          <a:ext cx="10314371" cy="3869908"/>
        </a:xfrm>
        <a:prstGeom prst="roundRect">
          <a:avLst>
            <a:gd name="adj" fmla="val 10000"/>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199136" tIns="199136" rIns="199136" bIns="199136" numCol="1" spcCol="1270" anchor="t" anchorCtr="0">
          <a:noAutofit/>
        </a:bodyPr>
        <a:lstStyle/>
        <a:p>
          <a:pPr marL="285750" lvl="1" indent="-285750" algn="l" defTabSz="1333500">
            <a:lnSpc>
              <a:spcPct val="90000"/>
            </a:lnSpc>
            <a:spcBef>
              <a:spcPct val="0"/>
            </a:spcBef>
            <a:spcAft>
              <a:spcPct val="15000"/>
            </a:spcAft>
            <a:buChar char="•"/>
          </a:pPr>
          <a:endParaRPr lang="en-US" sz="3000" kern="1200" dirty="0"/>
        </a:p>
        <a:p>
          <a:pPr marL="285750" lvl="1" indent="-285750" algn="l" defTabSz="1244600">
            <a:lnSpc>
              <a:spcPct val="90000"/>
            </a:lnSpc>
            <a:spcBef>
              <a:spcPct val="0"/>
            </a:spcBef>
            <a:spcAft>
              <a:spcPct val="15000"/>
            </a:spcAft>
            <a:buNone/>
          </a:pPr>
          <a:r>
            <a:rPr lang="en-US" sz="2800" b="0" i="0" kern="1200" dirty="0"/>
            <a:t>Sulfuric acid is a very strong mineral acid and one of the most important industrial chemicals worldwide.</a:t>
          </a:r>
          <a:br>
            <a:rPr lang="en-US" sz="2800" kern="1200" dirty="0"/>
          </a:br>
          <a:r>
            <a:rPr lang="en-US" sz="2800" b="0" i="0" kern="1200" dirty="0"/>
            <a:t>Its molecular formula is H₂SO₄, and it is a colorless, oily liquid that dissolves in water with the release of a large amount of heat.</a:t>
          </a:r>
          <a:br>
            <a:rPr lang="en-US" sz="2800" kern="1200" dirty="0"/>
          </a:br>
          <a:r>
            <a:rPr lang="en-US" sz="2800" b="0" i="0" kern="1200" dirty="0"/>
            <a:t>It is historically known as Oil of Vitriol.</a:t>
          </a:r>
          <a:endParaRPr lang="en-US" sz="2800" kern="1200" dirty="0"/>
        </a:p>
      </dsp:txBody>
      <dsp:txXfrm>
        <a:off x="665828" y="1253605"/>
        <a:ext cx="10087679" cy="364321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1E05D62-7306-4BBB-A217-E506EC840E28}">
      <dsp:nvSpPr>
        <dsp:cNvPr id="0" name=""/>
        <dsp:cNvSpPr/>
      </dsp:nvSpPr>
      <dsp:spPr>
        <a:xfrm>
          <a:off x="4112743" y="7559"/>
          <a:ext cx="1871110" cy="1309096"/>
        </a:xfrm>
        <a:prstGeom prst="ellipse">
          <a:avLst/>
        </a:prstGeom>
        <a:solidFill>
          <a:schemeClr val="accent1">
            <a:hueOff val="0"/>
            <a:satOff val="0"/>
            <a:lumOff val="0"/>
            <a:alphaOff val="0"/>
          </a:schemeClr>
        </a:solidFill>
        <a:ln>
          <a:noFill/>
        </a:ln>
        <a:effectLst>
          <a:outerShdw blurRad="38100" dist="254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b="0" i="0" kern="1200" dirty="0">
              <a:solidFill>
                <a:schemeClr val="tx1"/>
              </a:solidFill>
            </a:rPr>
            <a:t>1. Wear protective equipment</a:t>
          </a:r>
          <a:endParaRPr lang="en-US" sz="1800" kern="1200" dirty="0">
            <a:solidFill>
              <a:schemeClr val="tx1"/>
            </a:solidFill>
          </a:endParaRPr>
        </a:p>
      </dsp:txBody>
      <dsp:txXfrm>
        <a:off x="4386761" y="199272"/>
        <a:ext cx="1323074" cy="925670"/>
      </dsp:txXfrm>
    </dsp:sp>
    <dsp:sp modelId="{04FEF64F-FB7A-4642-B7BE-3E72A33986B2}">
      <dsp:nvSpPr>
        <dsp:cNvPr id="0" name=""/>
        <dsp:cNvSpPr/>
      </dsp:nvSpPr>
      <dsp:spPr>
        <a:xfrm rot="2160000">
          <a:off x="5625586" y="1038237"/>
          <a:ext cx="443979" cy="409157"/>
        </a:xfrm>
        <a:prstGeom prst="rightArrow">
          <a:avLst>
            <a:gd name="adj1" fmla="val 60000"/>
            <a:gd name="adj2" fmla="val 50000"/>
          </a:avLst>
        </a:prstGeom>
        <a:solidFill>
          <a:schemeClr val="accent1">
            <a:tint val="60000"/>
            <a:hueOff val="0"/>
            <a:satOff val="0"/>
            <a:lumOff val="0"/>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en-US" sz="1800" kern="1200"/>
        </a:p>
      </dsp:txBody>
      <dsp:txXfrm>
        <a:off x="5637307" y="1083994"/>
        <a:ext cx="321232" cy="245495"/>
      </dsp:txXfrm>
    </dsp:sp>
    <dsp:sp modelId="{2B9F77F3-B96E-4AB9-BA04-D9E99FAEC916}">
      <dsp:nvSpPr>
        <dsp:cNvPr id="0" name=""/>
        <dsp:cNvSpPr/>
      </dsp:nvSpPr>
      <dsp:spPr>
        <a:xfrm>
          <a:off x="5776108" y="1131841"/>
          <a:ext cx="1761315" cy="1397771"/>
        </a:xfrm>
        <a:prstGeom prst="ellipse">
          <a:avLst/>
        </a:prstGeom>
        <a:solidFill>
          <a:schemeClr val="accent1">
            <a:hueOff val="0"/>
            <a:satOff val="0"/>
            <a:lumOff val="0"/>
            <a:alphaOff val="0"/>
          </a:schemeClr>
        </a:solidFill>
        <a:ln>
          <a:noFill/>
        </a:ln>
        <a:effectLst>
          <a:outerShdw blurRad="38100" dist="254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b="0" i="0" kern="1200" dirty="0">
              <a:solidFill>
                <a:schemeClr val="tx1"/>
              </a:solidFill>
            </a:rPr>
            <a:t>2. Avoid contact with skin or eyes</a:t>
          </a:r>
          <a:endParaRPr lang="en-US" sz="1800" kern="1200" dirty="0">
            <a:solidFill>
              <a:schemeClr val="tx1"/>
            </a:solidFill>
          </a:endParaRPr>
        </a:p>
      </dsp:txBody>
      <dsp:txXfrm>
        <a:off x="6034047" y="1336540"/>
        <a:ext cx="1245437" cy="988373"/>
      </dsp:txXfrm>
    </dsp:sp>
    <dsp:sp modelId="{EF55A1FA-4F7B-4452-801E-F332C2EE87A7}">
      <dsp:nvSpPr>
        <dsp:cNvPr id="0" name=""/>
        <dsp:cNvSpPr/>
      </dsp:nvSpPr>
      <dsp:spPr>
        <a:xfrm rot="6468788">
          <a:off x="6207981" y="2542743"/>
          <a:ext cx="296412" cy="446883"/>
        </a:xfrm>
        <a:prstGeom prst="rightArrow">
          <a:avLst>
            <a:gd name="adj1" fmla="val 60000"/>
            <a:gd name="adj2" fmla="val 50000"/>
          </a:avLst>
        </a:prstGeom>
        <a:solidFill>
          <a:schemeClr val="accent1">
            <a:tint val="60000"/>
            <a:hueOff val="0"/>
            <a:satOff val="0"/>
            <a:lumOff val="0"/>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en-US" sz="2000" kern="1200"/>
        </a:p>
      </dsp:txBody>
      <dsp:txXfrm rot="10800000">
        <a:off x="6266045" y="2589790"/>
        <a:ext cx="207488" cy="268129"/>
      </dsp:txXfrm>
    </dsp:sp>
    <dsp:sp modelId="{B9F78ECD-09D9-41C2-997E-C1899693CAD9}">
      <dsp:nvSpPr>
        <dsp:cNvPr id="0" name=""/>
        <dsp:cNvSpPr/>
      </dsp:nvSpPr>
      <dsp:spPr>
        <a:xfrm>
          <a:off x="5191611" y="3021447"/>
          <a:ext cx="1739653" cy="1324098"/>
        </a:xfrm>
        <a:prstGeom prst="ellipse">
          <a:avLst/>
        </a:prstGeom>
        <a:solidFill>
          <a:schemeClr val="accent1">
            <a:hueOff val="0"/>
            <a:satOff val="0"/>
            <a:lumOff val="0"/>
            <a:alphaOff val="0"/>
          </a:schemeClr>
        </a:solidFill>
        <a:ln>
          <a:noFill/>
        </a:ln>
        <a:effectLst>
          <a:outerShdw blurRad="38100" dist="254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b="0" i="0" kern="1200" dirty="0">
              <a:solidFill>
                <a:schemeClr val="tx1"/>
              </a:solidFill>
            </a:rPr>
            <a:t>3. When diluting: Follow the golden rule</a:t>
          </a:r>
          <a:endParaRPr lang="en-US" sz="1800" kern="1200" dirty="0">
            <a:solidFill>
              <a:schemeClr val="tx1"/>
            </a:solidFill>
          </a:endParaRPr>
        </a:p>
      </dsp:txBody>
      <dsp:txXfrm>
        <a:off x="5446377" y="3215357"/>
        <a:ext cx="1230121" cy="936278"/>
      </dsp:txXfrm>
    </dsp:sp>
    <dsp:sp modelId="{42F93D7F-01ED-4BF7-AD40-DDC39559AD03}">
      <dsp:nvSpPr>
        <dsp:cNvPr id="0" name=""/>
        <dsp:cNvSpPr/>
      </dsp:nvSpPr>
      <dsp:spPr>
        <a:xfrm rot="10734758">
          <a:off x="4837095" y="3473285"/>
          <a:ext cx="416991" cy="458984"/>
        </a:xfrm>
        <a:prstGeom prst="rightArrow">
          <a:avLst>
            <a:gd name="adj1" fmla="val 60000"/>
            <a:gd name="adj2" fmla="val 50000"/>
          </a:avLst>
        </a:prstGeom>
        <a:solidFill>
          <a:schemeClr val="accent1">
            <a:tint val="60000"/>
            <a:hueOff val="0"/>
            <a:satOff val="0"/>
            <a:lumOff val="0"/>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en-US" sz="2000" kern="1200"/>
        </a:p>
      </dsp:txBody>
      <dsp:txXfrm rot="10800000">
        <a:off x="4962181" y="3563895"/>
        <a:ext cx="291894" cy="275390"/>
      </dsp:txXfrm>
    </dsp:sp>
    <dsp:sp modelId="{F105E075-10AB-42D3-84C7-646C402628B5}">
      <dsp:nvSpPr>
        <dsp:cNvPr id="0" name=""/>
        <dsp:cNvSpPr/>
      </dsp:nvSpPr>
      <dsp:spPr>
        <a:xfrm>
          <a:off x="3217930" y="3059545"/>
          <a:ext cx="1672561" cy="1324098"/>
        </a:xfrm>
        <a:prstGeom prst="ellipse">
          <a:avLst/>
        </a:prstGeom>
        <a:solidFill>
          <a:schemeClr val="accent1">
            <a:hueOff val="0"/>
            <a:satOff val="0"/>
            <a:lumOff val="0"/>
            <a:alphaOff val="0"/>
          </a:schemeClr>
        </a:solidFill>
        <a:ln>
          <a:noFill/>
        </a:ln>
        <a:effectLst>
          <a:outerShdw blurRad="38100" dist="254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b="0" i="0" kern="1200" dirty="0">
              <a:solidFill>
                <a:schemeClr val="tx1"/>
              </a:solidFill>
            </a:rPr>
            <a:t>4. Storage</a:t>
          </a:r>
          <a:endParaRPr lang="en-US" sz="1800" kern="1200" dirty="0">
            <a:solidFill>
              <a:schemeClr val="tx1"/>
            </a:solidFill>
          </a:endParaRPr>
        </a:p>
      </dsp:txBody>
      <dsp:txXfrm>
        <a:off x="3462871" y="3253455"/>
        <a:ext cx="1182679" cy="936278"/>
      </dsp:txXfrm>
    </dsp:sp>
    <dsp:sp modelId="{7E4552F9-9214-4415-854F-41C1A5FCECAD}">
      <dsp:nvSpPr>
        <dsp:cNvPr id="0" name=""/>
        <dsp:cNvSpPr/>
      </dsp:nvSpPr>
      <dsp:spPr>
        <a:xfrm rot="15120000">
          <a:off x="3580882" y="2562347"/>
          <a:ext cx="338534" cy="446883"/>
        </a:xfrm>
        <a:prstGeom prst="rightArrow">
          <a:avLst>
            <a:gd name="adj1" fmla="val 60000"/>
            <a:gd name="adj2" fmla="val 50000"/>
          </a:avLst>
        </a:prstGeom>
        <a:solidFill>
          <a:schemeClr val="accent1">
            <a:tint val="60000"/>
            <a:hueOff val="0"/>
            <a:satOff val="0"/>
            <a:lumOff val="0"/>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en-US" sz="2000" kern="1200"/>
        </a:p>
      </dsp:txBody>
      <dsp:txXfrm rot="10800000">
        <a:off x="3647354" y="2700019"/>
        <a:ext cx="236974" cy="268129"/>
      </dsp:txXfrm>
    </dsp:sp>
    <dsp:sp modelId="{72E75C77-34A0-488B-9BE1-FB8ABF33598B}">
      <dsp:nvSpPr>
        <dsp:cNvPr id="0" name=""/>
        <dsp:cNvSpPr/>
      </dsp:nvSpPr>
      <dsp:spPr>
        <a:xfrm>
          <a:off x="2581060" y="1168678"/>
          <a:ext cx="1717541" cy="1324098"/>
        </a:xfrm>
        <a:prstGeom prst="ellipse">
          <a:avLst/>
        </a:prstGeom>
        <a:solidFill>
          <a:schemeClr val="accent1">
            <a:hueOff val="0"/>
            <a:satOff val="0"/>
            <a:lumOff val="0"/>
            <a:alphaOff val="0"/>
          </a:schemeClr>
        </a:solidFill>
        <a:ln>
          <a:noFill/>
        </a:ln>
        <a:effectLst>
          <a:outerShdw blurRad="38100" dist="254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b="0" i="0" kern="1200" dirty="0">
              <a:solidFill>
                <a:schemeClr val="tx1"/>
              </a:solidFill>
            </a:rPr>
            <a:t>5. Spill handling</a:t>
          </a:r>
          <a:endParaRPr lang="en-US" sz="1800" kern="1200" dirty="0">
            <a:solidFill>
              <a:schemeClr val="tx1"/>
            </a:solidFill>
          </a:endParaRPr>
        </a:p>
      </dsp:txBody>
      <dsp:txXfrm>
        <a:off x="2832588" y="1362588"/>
        <a:ext cx="1214485" cy="936278"/>
      </dsp:txXfrm>
    </dsp:sp>
    <dsp:sp modelId="{3E37D15E-10C0-45E0-8924-BE401E7F26AD}">
      <dsp:nvSpPr>
        <dsp:cNvPr id="0" name=""/>
        <dsp:cNvSpPr/>
      </dsp:nvSpPr>
      <dsp:spPr>
        <a:xfrm rot="19440000">
          <a:off x="3999430" y="1006860"/>
          <a:ext cx="455258" cy="503825"/>
        </a:xfrm>
        <a:prstGeom prst="rightArrow">
          <a:avLst>
            <a:gd name="adj1" fmla="val 60000"/>
            <a:gd name="adj2" fmla="val 50000"/>
          </a:avLst>
        </a:prstGeom>
        <a:solidFill>
          <a:schemeClr val="accent1">
            <a:tint val="60000"/>
            <a:hueOff val="0"/>
            <a:satOff val="0"/>
            <a:lumOff val="0"/>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977900">
            <a:lnSpc>
              <a:spcPct val="90000"/>
            </a:lnSpc>
            <a:spcBef>
              <a:spcPct val="0"/>
            </a:spcBef>
            <a:spcAft>
              <a:spcPct val="35000"/>
            </a:spcAft>
            <a:buNone/>
          </a:pPr>
          <a:endParaRPr lang="en-US" sz="2200" kern="1200"/>
        </a:p>
      </dsp:txBody>
      <dsp:txXfrm>
        <a:off x="4012472" y="1147764"/>
        <a:ext cx="318681" cy="30229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961D63A-E07E-4D59-9562-9D2D03D229D6}">
      <dsp:nvSpPr>
        <dsp:cNvPr id="0" name=""/>
        <dsp:cNvSpPr/>
      </dsp:nvSpPr>
      <dsp:spPr>
        <a:xfrm>
          <a:off x="0" y="0"/>
          <a:ext cx="5010149" cy="1333799"/>
        </a:xfrm>
        <a:prstGeom prst="roundRect">
          <a:avLst/>
        </a:prstGeom>
        <a:solidFill>
          <a:schemeClr val="accent1">
            <a:hueOff val="0"/>
            <a:satOff val="0"/>
            <a:lumOff val="0"/>
            <a:alphaOff val="0"/>
          </a:schemeClr>
        </a:solidFill>
        <a:ln>
          <a:noFill/>
        </a:ln>
        <a:effectLst>
          <a:outerShdw blurRad="50800" dist="38100" dir="2700000" algn="tl" rotWithShape="0">
            <a:prstClr val="black">
              <a:alpha val="40000"/>
            </a:prstClr>
          </a:outerShdw>
        </a:effectLst>
        <a:sp3d extrusionH="190500" prstMaterial="matte">
          <a:bevelT w="120650" h="38100" prst="relaxedInset"/>
          <a:bevelB w="120650" h="571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217170" tIns="217170" rIns="217170" bIns="217170" numCol="1" spcCol="1270" anchor="ctr" anchorCtr="0">
          <a:noAutofit/>
        </a:bodyPr>
        <a:lstStyle/>
        <a:p>
          <a:pPr marL="0" lvl="0" indent="0" algn="l" defTabSz="2533650">
            <a:lnSpc>
              <a:spcPct val="90000"/>
            </a:lnSpc>
            <a:spcBef>
              <a:spcPct val="0"/>
            </a:spcBef>
            <a:spcAft>
              <a:spcPct val="35000"/>
            </a:spcAft>
            <a:buNone/>
          </a:pPr>
          <a:r>
            <a:rPr lang="en-US" sz="5700" b="1" i="1" u="none" kern="1200" dirty="0">
              <a:solidFill>
                <a:schemeClr val="bg1"/>
              </a:solidFill>
            </a:rPr>
            <a:t>3-</a:t>
          </a:r>
          <a:r>
            <a:rPr lang="en-US" sz="5700" b="1" i="1" u="none" kern="1200" dirty="0"/>
            <a:t>Conclusion</a:t>
          </a:r>
          <a:endParaRPr lang="en-US" sz="5700" b="1" i="1" u="none" kern="1200" dirty="0">
            <a:solidFill>
              <a:schemeClr val="bg1"/>
            </a:solidFill>
          </a:endParaRPr>
        </a:p>
      </dsp:txBody>
      <dsp:txXfrm>
        <a:off x="65111" y="65111"/>
        <a:ext cx="4879927" cy="1203577"/>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5">
  <dgm:title val=""/>
  <dgm:desc val=""/>
  <dgm:catLst>
    <dgm:cat type="3D" pri="11500"/>
  </dgm:catLst>
  <dgm:scene3d>
    <a:camera prst="isometricOffAxis2Left" zoom="95000"/>
    <a:lightRig rig="flat" dir="t"/>
  </dgm:scene3d>
  <dgm:styleLbl name="node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381000" contourW="38100" prstMaterial="matte">
      <a:contourClr>
        <a:schemeClr val="lt1"/>
      </a:contourClr>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z="5715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81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52400" extrusionH="1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z="-38100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381000" prstMaterial="matte"/>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400500" extrusionH="6350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150" extrusionH="12700" prstMaterial="flat">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2700" prstMaterial="flat">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63500" extrusionH="6350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400500" extrusionH="63500" contourW="12700" prstMaterial="matte">
      <a:contourClr>
        <a:schemeClr val="lt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40050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4005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15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9/2/quickstyle/3d8">
  <dgm:title val=""/>
  <dgm:desc val=""/>
  <dgm:catLst>
    <dgm:cat type="3D" pri="11800"/>
  </dgm:catLst>
  <dgm:scene3d>
    <a:camera prst="perspectiveHeroicExtremeRightFacing" zoom="82000">
      <a:rot lat="21300000" lon="20400000" rev="180000"/>
    </a:camera>
    <a:lightRig rig="morning" dir="t">
      <a:rot lat="0" lon="0" rev="20400000"/>
    </a:lightRig>
  </dgm:scene3d>
  <dgm:styleLbl name="node0">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ln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venn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tx1"/>
      </a:fontRef>
    </dgm:style>
  </dgm:styleLbl>
  <dgm:styleLbl name="align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3">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4">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ImgPlace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0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600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dgm:scene3d>
    <dgm:sp3d z="635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dgm:scene3d>
    <dgm:sp3d z="-1520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asst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asst2">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asst3">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1">
    <dgm:scene3d>
      <a:camera prst="orthographicFront"/>
      <a:lightRig rig="threePt" dir="t"/>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dgm:style>
  </dgm:styleLbl>
  <dgm:styleLbl name="conFgAcc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alignAcc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trAlignAcc1">
    <dgm:scene3d>
      <a:camera prst="orthographicFront"/>
      <a:lightRig rig="threePt" dir="t"/>
    </dgm:scene3d>
    <dgm:sp3d extrusionH="190500" prstMaterial="matte">
      <a:bevelT w="120650" h="38100"/>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bgAcc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solidFgAcc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solidBgAcc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bgAccFollowNode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fgAcc2">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fgAcc3">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fgAcc4">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bgShp">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9/2/quickstyle/3d8">
  <dgm:title val=""/>
  <dgm:desc val=""/>
  <dgm:catLst>
    <dgm:cat type="3D" pri="11800"/>
  </dgm:catLst>
  <dgm:scene3d>
    <a:camera prst="perspectiveHeroicExtremeRightFacing" zoom="82000">
      <a:rot lat="21300000" lon="20400000" rev="180000"/>
    </a:camera>
    <a:lightRig rig="morning" dir="t">
      <a:rot lat="0" lon="0" rev="20400000"/>
    </a:lightRig>
  </dgm:scene3d>
  <dgm:styleLbl name="node0">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ln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venn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tx1"/>
      </a:fontRef>
    </dgm:style>
  </dgm:styleLbl>
  <dgm:styleLbl name="align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3">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4">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ImgPlace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0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600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dgm:scene3d>
    <dgm:sp3d z="635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dgm:scene3d>
    <dgm:sp3d z="-1520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asst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asst2">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asst3">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1">
    <dgm:scene3d>
      <a:camera prst="orthographicFront"/>
      <a:lightRig rig="threePt" dir="t"/>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dgm:style>
  </dgm:styleLbl>
  <dgm:styleLbl name="conFgAcc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alignAcc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trAlignAcc1">
    <dgm:scene3d>
      <a:camera prst="orthographicFront"/>
      <a:lightRig rig="threePt" dir="t"/>
    </dgm:scene3d>
    <dgm:sp3d extrusionH="190500" prstMaterial="matte">
      <a:bevelT w="120650" h="38100"/>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bgAcc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solidFgAcc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solidBgAcc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bgAccFollowNode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fgAcc2">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fgAcc3">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fgAcc4">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bgShp">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Diapositive de titre">
    <p:spTree>
      <p:nvGrpSpPr>
        <p:cNvPr id="1" name=""/>
        <p:cNvGrpSpPr/>
        <p:nvPr/>
      </p:nvGrpSpPr>
      <p:grpSpPr>
        <a:xfrm>
          <a:off x="0" y="0"/>
          <a:ext cx="0" cy="0"/>
          <a:chOff x="0" y="0"/>
          <a:chExt cx="0" cy="0"/>
        </a:xfrm>
      </p:grpSpPr>
      <p:sp>
        <p:nvSpPr>
          <p:cNvPr id="12" name="Espace réservé pour une image  11">
            <a:extLst>
              <a:ext uri="{FF2B5EF4-FFF2-40B4-BE49-F238E27FC236}">
                <a16:creationId xmlns:a16="http://schemas.microsoft.com/office/drawing/2014/main" id="{992D5BC1-5C1A-B589-EB72-5CB8C3C3425F}"/>
              </a:ext>
            </a:extLst>
          </p:cNvPr>
          <p:cNvSpPr>
            <a:spLocks noGrp="1"/>
          </p:cNvSpPr>
          <p:nvPr>
            <p:ph type="pic" sz="quarter" idx="10"/>
          </p:nvPr>
        </p:nvSpPr>
        <p:spPr>
          <a:xfrm>
            <a:off x="1050924" y="2006599"/>
            <a:ext cx="2945887" cy="2904613"/>
          </a:xfrm>
          <a:custGeom>
            <a:avLst/>
            <a:gdLst>
              <a:gd name="connsiteX0" fmla="*/ 1250733 w 2945887"/>
              <a:gd name="connsiteY0" fmla="*/ 0 h 2904613"/>
              <a:gd name="connsiteX1" fmla="*/ 1679213 w 2945887"/>
              <a:gd name="connsiteY1" fmla="*/ 0 h 2904613"/>
              <a:gd name="connsiteX2" fmla="*/ 1763429 w 2945887"/>
              <a:gd name="connsiteY2" fmla="*/ 12679 h 2904613"/>
              <a:gd name="connsiteX3" fmla="*/ 2938243 w 2945887"/>
              <a:gd name="connsiteY3" fmla="*/ 1294448 h 2904613"/>
              <a:gd name="connsiteX4" fmla="*/ 2945887 w 2945887"/>
              <a:gd name="connsiteY4" fmla="*/ 1443767 h 2904613"/>
              <a:gd name="connsiteX5" fmla="*/ 2945887 w 2945887"/>
              <a:gd name="connsiteY5" fmla="*/ 1443847 h 2904613"/>
              <a:gd name="connsiteX6" fmla="*/ 2938243 w 2945887"/>
              <a:gd name="connsiteY6" fmla="*/ 1593166 h 2904613"/>
              <a:gd name="connsiteX7" fmla="*/ 1616388 w 2945887"/>
              <a:gd name="connsiteY7" fmla="*/ 2897072 h 2904613"/>
              <a:gd name="connsiteX8" fmla="*/ 1464993 w 2945887"/>
              <a:gd name="connsiteY8" fmla="*/ 2904613 h 2904613"/>
              <a:gd name="connsiteX9" fmla="*/ 1464953 w 2945887"/>
              <a:gd name="connsiteY9" fmla="*/ 2904613 h 2904613"/>
              <a:gd name="connsiteX10" fmla="*/ 1313558 w 2945887"/>
              <a:gd name="connsiteY10" fmla="*/ 2897072 h 2904613"/>
              <a:gd name="connsiteX11" fmla="*/ 14144 w 2945887"/>
              <a:gd name="connsiteY11" fmla="*/ 1738211 h 2904613"/>
              <a:gd name="connsiteX12" fmla="*/ 0 w 2945887"/>
              <a:gd name="connsiteY12" fmla="*/ 1646794 h 2904613"/>
              <a:gd name="connsiteX13" fmla="*/ 0 w 2945887"/>
              <a:gd name="connsiteY13" fmla="*/ 1240821 h 2904613"/>
              <a:gd name="connsiteX14" fmla="*/ 14144 w 2945887"/>
              <a:gd name="connsiteY14" fmla="*/ 1149404 h 2904613"/>
              <a:gd name="connsiteX15" fmla="*/ 1166517 w 2945887"/>
              <a:gd name="connsiteY15" fmla="*/ 12679 h 29046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945887" h="2904613">
                <a:moveTo>
                  <a:pt x="1250733" y="0"/>
                </a:moveTo>
                <a:lnTo>
                  <a:pt x="1679213" y="0"/>
                </a:lnTo>
                <a:lnTo>
                  <a:pt x="1763429" y="12679"/>
                </a:lnTo>
                <a:cubicBezTo>
                  <a:pt x="2390056" y="139164"/>
                  <a:pt x="2872517" y="656044"/>
                  <a:pt x="2938243" y="1294448"/>
                </a:cubicBezTo>
                <a:lnTo>
                  <a:pt x="2945887" y="1443767"/>
                </a:lnTo>
                <a:lnTo>
                  <a:pt x="2945887" y="1443847"/>
                </a:lnTo>
                <a:lnTo>
                  <a:pt x="2938243" y="1593166"/>
                </a:lnTo>
                <a:cubicBezTo>
                  <a:pt x="2867461" y="2280679"/>
                  <a:pt x="2313365" y="2827252"/>
                  <a:pt x="1616388" y="2897072"/>
                </a:cubicBezTo>
                <a:lnTo>
                  <a:pt x="1464993" y="2904613"/>
                </a:lnTo>
                <a:lnTo>
                  <a:pt x="1464953" y="2904613"/>
                </a:lnTo>
                <a:lnTo>
                  <a:pt x="1313558" y="2897072"/>
                </a:lnTo>
                <a:cubicBezTo>
                  <a:pt x="666366" y="2832239"/>
                  <a:pt x="142370" y="2356328"/>
                  <a:pt x="14144" y="1738211"/>
                </a:cubicBezTo>
                <a:lnTo>
                  <a:pt x="0" y="1646794"/>
                </a:lnTo>
                <a:lnTo>
                  <a:pt x="0" y="1240821"/>
                </a:lnTo>
                <a:lnTo>
                  <a:pt x="14144" y="1149404"/>
                </a:lnTo>
                <a:cubicBezTo>
                  <a:pt x="132507" y="578834"/>
                  <a:pt x="588093" y="129434"/>
                  <a:pt x="1166517" y="12679"/>
                </a:cubicBezTo>
                <a:close/>
              </a:path>
            </a:pathLst>
          </a:custGeom>
        </p:spPr>
        <p:txBody>
          <a:bodyPr wrap="square">
            <a:noAutofit/>
          </a:bodyPr>
          <a:lstStyle/>
          <a:p>
            <a:endParaRPr lang="en-US"/>
          </a:p>
        </p:txBody>
      </p:sp>
      <p:grpSp>
        <p:nvGrpSpPr>
          <p:cNvPr id="16" name="Group 15"/>
          <p:cNvGrpSpPr/>
          <p:nvPr userDrawn="1"/>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11/21/2025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11/21/2025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11/21/2025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11/21/2025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11/21/2025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11/21/2025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16" name="Espace réservé pour une image  15">
            <a:extLst>
              <a:ext uri="{FF2B5EF4-FFF2-40B4-BE49-F238E27FC236}">
                <a16:creationId xmlns:a16="http://schemas.microsoft.com/office/drawing/2014/main" id="{042327BD-5C00-F832-7904-4E2AE97C96E3}"/>
              </a:ext>
            </a:extLst>
          </p:cNvPr>
          <p:cNvSpPr>
            <a:spLocks noGrp="1"/>
          </p:cNvSpPr>
          <p:nvPr>
            <p:ph type="pic" sz="quarter" idx="10"/>
          </p:nvPr>
        </p:nvSpPr>
        <p:spPr>
          <a:xfrm>
            <a:off x="1192528" y="1905002"/>
            <a:ext cx="1737360" cy="1737359"/>
          </a:xfrm>
          <a:custGeom>
            <a:avLst/>
            <a:gdLst>
              <a:gd name="connsiteX0" fmla="*/ 868660 w 1737360"/>
              <a:gd name="connsiteY0" fmla="*/ 0 h 1737359"/>
              <a:gd name="connsiteX1" fmla="*/ 868700 w 1737360"/>
              <a:gd name="connsiteY1" fmla="*/ 0 h 1737359"/>
              <a:gd name="connsiteX2" fmla="*/ 957498 w 1737360"/>
              <a:gd name="connsiteY2" fmla="*/ 4484 h 1737359"/>
              <a:gd name="connsiteX3" fmla="*/ 1737360 w 1737360"/>
              <a:gd name="connsiteY3" fmla="*/ 868679 h 1737359"/>
              <a:gd name="connsiteX4" fmla="*/ 868680 w 1737360"/>
              <a:gd name="connsiteY4" fmla="*/ 1737359 h 1737359"/>
              <a:gd name="connsiteX5" fmla="*/ 0 w 1737360"/>
              <a:gd name="connsiteY5" fmla="*/ 868679 h 1737359"/>
              <a:gd name="connsiteX6" fmla="*/ 779863 w 1737360"/>
              <a:gd name="connsiteY6" fmla="*/ 4484 h 17373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37360" h="1737359">
                <a:moveTo>
                  <a:pt x="868660" y="0"/>
                </a:moveTo>
                <a:lnTo>
                  <a:pt x="868700" y="0"/>
                </a:lnTo>
                <a:lnTo>
                  <a:pt x="957498" y="4484"/>
                </a:lnTo>
                <a:cubicBezTo>
                  <a:pt x="1395535" y="48969"/>
                  <a:pt x="1737360" y="418905"/>
                  <a:pt x="1737360" y="868679"/>
                </a:cubicBezTo>
                <a:cubicBezTo>
                  <a:pt x="1737360" y="1348438"/>
                  <a:pt x="1348439" y="1737359"/>
                  <a:pt x="868680" y="1737359"/>
                </a:cubicBezTo>
                <a:cubicBezTo>
                  <a:pt x="388921" y="1737359"/>
                  <a:pt x="0" y="1348438"/>
                  <a:pt x="0" y="868679"/>
                </a:cubicBezTo>
                <a:cubicBezTo>
                  <a:pt x="0" y="418905"/>
                  <a:pt x="341825" y="48969"/>
                  <a:pt x="779863" y="4484"/>
                </a:cubicBezTo>
                <a:close/>
              </a:path>
            </a:pathLst>
          </a:custGeom>
        </p:spPr>
        <p:txBody>
          <a:bodyPr wrap="square">
            <a:noAutofit/>
          </a:bodyPr>
          <a:lstStyle/>
          <a:p>
            <a:endParaRPr lang="en-US"/>
          </a:p>
        </p:txBody>
      </p:sp>
      <p:sp>
        <p:nvSpPr>
          <p:cNvPr id="17" name="Espace réservé pour une image  16">
            <a:extLst>
              <a:ext uri="{FF2B5EF4-FFF2-40B4-BE49-F238E27FC236}">
                <a16:creationId xmlns:a16="http://schemas.microsoft.com/office/drawing/2014/main" id="{A88A3BB9-3D63-0D88-31E4-D21BA7CC905C}"/>
              </a:ext>
            </a:extLst>
          </p:cNvPr>
          <p:cNvSpPr>
            <a:spLocks noGrp="1"/>
          </p:cNvSpPr>
          <p:nvPr>
            <p:ph type="pic" sz="quarter" idx="11"/>
          </p:nvPr>
        </p:nvSpPr>
        <p:spPr>
          <a:xfrm>
            <a:off x="4069078" y="1905000"/>
            <a:ext cx="1737360" cy="1737360"/>
          </a:xfrm>
          <a:custGeom>
            <a:avLst/>
            <a:gdLst>
              <a:gd name="connsiteX0" fmla="*/ 868680 w 1737360"/>
              <a:gd name="connsiteY0" fmla="*/ 0 h 1737360"/>
              <a:gd name="connsiteX1" fmla="*/ 1737360 w 1737360"/>
              <a:gd name="connsiteY1" fmla="*/ 868680 h 1737360"/>
              <a:gd name="connsiteX2" fmla="*/ 868680 w 1737360"/>
              <a:gd name="connsiteY2" fmla="*/ 1737360 h 1737360"/>
              <a:gd name="connsiteX3" fmla="*/ 0 w 1737360"/>
              <a:gd name="connsiteY3" fmla="*/ 868680 h 1737360"/>
              <a:gd name="connsiteX4" fmla="*/ 868680 w 1737360"/>
              <a:gd name="connsiteY4" fmla="*/ 0 h 17373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37360" h="1737360">
                <a:moveTo>
                  <a:pt x="868680" y="0"/>
                </a:moveTo>
                <a:cubicBezTo>
                  <a:pt x="1348439" y="0"/>
                  <a:pt x="1737360" y="388921"/>
                  <a:pt x="1737360" y="868680"/>
                </a:cubicBezTo>
                <a:cubicBezTo>
                  <a:pt x="1737360" y="1348439"/>
                  <a:pt x="1348439" y="1737360"/>
                  <a:pt x="868680" y="1737360"/>
                </a:cubicBezTo>
                <a:cubicBezTo>
                  <a:pt x="388921" y="1737360"/>
                  <a:pt x="0" y="1348439"/>
                  <a:pt x="0" y="868680"/>
                </a:cubicBezTo>
                <a:cubicBezTo>
                  <a:pt x="0" y="388921"/>
                  <a:pt x="388921" y="0"/>
                  <a:pt x="868680" y="0"/>
                </a:cubicBezTo>
                <a:close/>
              </a:path>
            </a:pathLst>
          </a:custGeom>
        </p:spPr>
        <p:txBody>
          <a:bodyPr wrap="square">
            <a:noAutofit/>
          </a:bodyPr>
          <a:lstStyle/>
          <a:p>
            <a:endParaRPr lang="en-US"/>
          </a:p>
        </p:txBody>
      </p:sp>
      <p:sp>
        <p:nvSpPr>
          <p:cNvPr id="18" name="Espace réservé pour une image  17">
            <a:extLst>
              <a:ext uri="{FF2B5EF4-FFF2-40B4-BE49-F238E27FC236}">
                <a16:creationId xmlns:a16="http://schemas.microsoft.com/office/drawing/2014/main" id="{41804041-C2A6-1410-C9B7-0039AE7C01DC}"/>
              </a:ext>
            </a:extLst>
          </p:cNvPr>
          <p:cNvSpPr>
            <a:spLocks noGrp="1"/>
          </p:cNvSpPr>
          <p:nvPr>
            <p:ph type="pic" sz="quarter" idx="12"/>
          </p:nvPr>
        </p:nvSpPr>
        <p:spPr>
          <a:xfrm>
            <a:off x="7098028" y="1870710"/>
            <a:ext cx="1737360" cy="1737360"/>
          </a:xfrm>
          <a:custGeom>
            <a:avLst/>
            <a:gdLst>
              <a:gd name="connsiteX0" fmla="*/ 868680 w 1737360"/>
              <a:gd name="connsiteY0" fmla="*/ 0 h 1737360"/>
              <a:gd name="connsiteX1" fmla="*/ 1737360 w 1737360"/>
              <a:gd name="connsiteY1" fmla="*/ 868680 h 1737360"/>
              <a:gd name="connsiteX2" fmla="*/ 868680 w 1737360"/>
              <a:gd name="connsiteY2" fmla="*/ 1737360 h 1737360"/>
              <a:gd name="connsiteX3" fmla="*/ 0 w 1737360"/>
              <a:gd name="connsiteY3" fmla="*/ 868680 h 1737360"/>
              <a:gd name="connsiteX4" fmla="*/ 868680 w 1737360"/>
              <a:gd name="connsiteY4" fmla="*/ 0 h 17373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37360" h="1737360">
                <a:moveTo>
                  <a:pt x="868680" y="0"/>
                </a:moveTo>
                <a:cubicBezTo>
                  <a:pt x="1348439" y="0"/>
                  <a:pt x="1737360" y="388921"/>
                  <a:pt x="1737360" y="868680"/>
                </a:cubicBezTo>
                <a:cubicBezTo>
                  <a:pt x="1737360" y="1348439"/>
                  <a:pt x="1348439" y="1737360"/>
                  <a:pt x="868680" y="1737360"/>
                </a:cubicBezTo>
                <a:cubicBezTo>
                  <a:pt x="388921" y="1737360"/>
                  <a:pt x="0" y="1348439"/>
                  <a:pt x="0" y="868680"/>
                </a:cubicBezTo>
                <a:cubicBezTo>
                  <a:pt x="0" y="388921"/>
                  <a:pt x="388921" y="0"/>
                  <a:pt x="868680" y="0"/>
                </a:cubicBezTo>
                <a:close/>
              </a:path>
            </a:pathLst>
          </a:custGeom>
        </p:spPr>
        <p:txBody>
          <a:bodyPr wrap="square">
            <a:noAutofit/>
          </a:bodyPr>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re de section">
    <p:spTree>
      <p:nvGrpSpPr>
        <p:cNvPr id="1" name=""/>
        <p:cNvGrpSpPr/>
        <p:nvPr/>
      </p:nvGrpSpPr>
      <p:grpSpPr>
        <a:xfrm>
          <a:off x="0" y="0"/>
          <a:ext cx="0" cy="0"/>
          <a:chOff x="0" y="0"/>
          <a:chExt cx="0" cy="0"/>
        </a:xfrm>
      </p:grpSpPr>
      <p:sp>
        <p:nvSpPr>
          <p:cNvPr id="15" name="Espace réservé pour une image  14">
            <a:extLst>
              <a:ext uri="{FF2B5EF4-FFF2-40B4-BE49-F238E27FC236}">
                <a16:creationId xmlns:a16="http://schemas.microsoft.com/office/drawing/2014/main" id="{753B65E9-7F7A-6827-2C02-973E4FEAC986}"/>
              </a:ext>
            </a:extLst>
          </p:cNvPr>
          <p:cNvSpPr>
            <a:spLocks noGrp="1"/>
          </p:cNvSpPr>
          <p:nvPr>
            <p:ph type="pic" sz="quarter" idx="10"/>
          </p:nvPr>
        </p:nvSpPr>
        <p:spPr>
          <a:xfrm>
            <a:off x="6441805" y="38101"/>
            <a:ext cx="5723259" cy="6857999"/>
          </a:xfrm>
          <a:custGeom>
            <a:avLst/>
            <a:gdLst>
              <a:gd name="connsiteX0" fmla="*/ 1308193 w 5723259"/>
              <a:gd name="connsiteY0" fmla="*/ 3789512 h 6857999"/>
              <a:gd name="connsiteX1" fmla="*/ 1418089 w 5723259"/>
              <a:gd name="connsiteY1" fmla="*/ 3789556 h 6857999"/>
              <a:gd name="connsiteX2" fmla="*/ 1545014 w 5723259"/>
              <a:gd name="connsiteY2" fmla="*/ 3813786 h 6857999"/>
              <a:gd name="connsiteX3" fmla="*/ 5723259 w 5723259"/>
              <a:gd name="connsiteY3" fmla="*/ 5056547 h 6857999"/>
              <a:gd name="connsiteX4" fmla="*/ 5723259 w 5723259"/>
              <a:gd name="connsiteY4" fmla="*/ 6857999 h 6857999"/>
              <a:gd name="connsiteX5" fmla="*/ 499 w 5723259"/>
              <a:gd name="connsiteY5" fmla="*/ 6857999 h 6857999"/>
              <a:gd name="connsiteX6" fmla="*/ 0 w 5723259"/>
              <a:gd name="connsiteY6" fmla="*/ 6816053 h 6857999"/>
              <a:gd name="connsiteX7" fmla="*/ 24231 w 5723259"/>
              <a:gd name="connsiteY7" fmla="*/ 6689129 h 6857999"/>
              <a:gd name="connsiteX8" fmla="*/ 751687 w 5723259"/>
              <a:gd name="connsiteY8" fmla="*/ 4243373 h 6857999"/>
              <a:gd name="connsiteX9" fmla="*/ 1308193 w 5723259"/>
              <a:gd name="connsiteY9" fmla="*/ 3789512 h 6857999"/>
              <a:gd name="connsiteX10" fmla="*/ 772584 w 5723259"/>
              <a:gd name="connsiteY10" fmla="*/ 0 h 6857999"/>
              <a:gd name="connsiteX11" fmla="*/ 5723258 w 5723259"/>
              <a:gd name="connsiteY11" fmla="*/ 0 h 6857999"/>
              <a:gd name="connsiteX12" fmla="*/ 5723258 w 5723259"/>
              <a:gd name="connsiteY12" fmla="*/ 4889936 h 6857999"/>
              <a:gd name="connsiteX13" fmla="*/ 626227 w 5723259"/>
              <a:gd name="connsiteY13" fmla="*/ 3388188 h 6857999"/>
              <a:gd name="connsiteX14" fmla="*/ 73313 w 5723259"/>
              <a:gd name="connsiteY14" fmla="*/ 2373372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5723259" h="6857999">
                <a:moveTo>
                  <a:pt x="1308193" y="3789512"/>
                </a:moveTo>
                <a:cubicBezTo>
                  <a:pt x="1344390" y="3786374"/>
                  <a:pt x="1381140" y="3786323"/>
                  <a:pt x="1418089" y="3789556"/>
                </a:cubicBezTo>
                <a:cubicBezTo>
                  <a:pt x="1460315" y="3793250"/>
                  <a:pt x="1502801" y="3801230"/>
                  <a:pt x="1545014" y="3813786"/>
                </a:cubicBezTo>
                <a:lnTo>
                  <a:pt x="5723259" y="5056547"/>
                </a:lnTo>
                <a:lnTo>
                  <a:pt x="5723259" y="6857999"/>
                </a:lnTo>
                <a:lnTo>
                  <a:pt x="499" y="6857999"/>
                </a:lnTo>
                <a:lnTo>
                  <a:pt x="0" y="6816053"/>
                </a:lnTo>
                <a:cubicBezTo>
                  <a:pt x="3694" y="6773827"/>
                  <a:pt x="11676" y="6731341"/>
                  <a:pt x="24231" y="6689129"/>
                </a:cubicBezTo>
                <a:lnTo>
                  <a:pt x="751687" y="4243373"/>
                </a:lnTo>
                <a:cubicBezTo>
                  <a:pt x="828590" y="3984823"/>
                  <a:pt x="1054816" y="3811482"/>
                  <a:pt x="1308193" y="3789512"/>
                </a:cubicBezTo>
                <a:close/>
                <a:moveTo>
                  <a:pt x="772584" y="0"/>
                </a:moveTo>
                <a:lnTo>
                  <a:pt x="5723258" y="0"/>
                </a:lnTo>
                <a:lnTo>
                  <a:pt x="5723258" y="4889936"/>
                </a:lnTo>
                <a:lnTo>
                  <a:pt x="626227" y="3388188"/>
                </a:lnTo>
                <a:cubicBezTo>
                  <a:pt x="193311" y="3260637"/>
                  <a:pt x="-54238" y="2806288"/>
                  <a:pt x="73313" y="2373372"/>
                </a:cubicBezTo>
                <a:close/>
              </a:path>
            </a:pathLst>
          </a:custGeom>
        </p:spPr>
        <p:txBody>
          <a:bodyPr wrap="square">
            <a:noAutofit/>
          </a:bodyPr>
          <a:lstStyle/>
          <a:p>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11/21/2025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11/21/2025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11/21/2025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Vide">
    <p:spTree>
      <p:nvGrpSpPr>
        <p:cNvPr id="1" name=""/>
        <p:cNvGrpSpPr/>
        <p:nvPr/>
      </p:nvGrpSpPr>
      <p:grpSpPr>
        <a:xfrm>
          <a:off x="0" y="0"/>
          <a:ext cx="0" cy="0"/>
          <a:chOff x="0" y="0"/>
          <a:chExt cx="0" cy="0"/>
        </a:xfrm>
      </p:grpSpPr>
      <p:sp>
        <p:nvSpPr>
          <p:cNvPr id="14" name="Espace réservé pour une image  13">
            <a:extLst>
              <a:ext uri="{FF2B5EF4-FFF2-40B4-BE49-F238E27FC236}">
                <a16:creationId xmlns:a16="http://schemas.microsoft.com/office/drawing/2014/main" id="{8FD652BC-6A2D-F689-1915-48A9C43EB790}"/>
              </a:ext>
            </a:extLst>
          </p:cNvPr>
          <p:cNvSpPr>
            <a:spLocks noGrp="1"/>
          </p:cNvSpPr>
          <p:nvPr>
            <p:ph type="pic" sz="quarter" idx="13"/>
          </p:nvPr>
        </p:nvSpPr>
        <p:spPr>
          <a:xfrm>
            <a:off x="0" y="0"/>
            <a:ext cx="5816365" cy="5132388"/>
          </a:xfrm>
          <a:custGeom>
            <a:avLst/>
            <a:gdLst>
              <a:gd name="connsiteX0" fmla="*/ 22738 w 5816365"/>
              <a:gd name="connsiteY0" fmla="*/ 2836648 h 5132388"/>
              <a:gd name="connsiteX1" fmla="*/ 1169534 w 5816365"/>
              <a:gd name="connsiteY1" fmla="*/ 3983444 h 5132388"/>
              <a:gd name="connsiteX2" fmla="*/ 2316312 w 5816365"/>
              <a:gd name="connsiteY2" fmla="*/ 2836665 h 5132388"/>
              <a:gd name="connsiteX3" fmla="*/ 3480153 w 5816365"/>
              <a:gd name="connsiteY3" fmla="*/ 4000507 h 5132388"/>
              <a:gd name="connsiteX4" fmla="*/ 2348271 w 5816365"/>
              <a:gd name="connsiteY4" fmla="*/ 5132388 h 5132388"/>
              <a:gd name="connsiteX5" fmla="*/ 2284353 w 5816365"/>
              <a:gd name="connsiteY5" fmla="*/ 5132388 h 5132388"/>
              <a:gd name="connsiteX6" fmla="*/ 1169517 w 5816365"/>
              <a:gd name="connsiteY6" fmla="*/ 4017552 h 5132388"/>
              <a:gd name="connsiteX7" fmla="*/ 54680 w 5816365"/>
              <a:gd name="connsiteY7" fmla="*/ 5132388 h 5132388"/>
              <a:gd name="connsiteX8" fmla="*/ 0 w 5816365"/>
              <a:gd name="connsiteY8" fmla="*/ 5132388 h 5132388"/>
              <a:gd name="connsiteX9" fmla="*/ 0 w 5816365"/>
              <a:gd name="connsiteY9" fmla="*/ 2859386 h 5132388"/>
              <a:gd name="connsiteX10" fmla="*/ 1169526 w 5816365"/>
              <a:gd name="connsiteY10" fmla="*/ 1503152 h 5132388"/>
              <a:gd name="connsiteX11" fmla="*/ 2330528 w 5816365"/>
              <a:gd name="connsiteY11" fmla="*/ 2664155 h 5132388"/>
              <a:gd name="connsiteX12" fmla="*/ 3491523 w 5816365"/>
              <a:gd name="connsiteY12" fmla="*/ 1503160 h 5132388"/>
              <a:gd name="connsiteX13" fmla="*/ 4655364 w 5816365"/>
              <a:gd name="connsiteY13" fmla="*/ 2667001 h 5132388"/>
              <a:gd name="connsiteX14" fmla="*/ 3491523 w 5816365"/>
              <a:gd name="connsiteY14" fmla="*/ 3830842 h 5132388"/>
              <a:gd name="connsiteX15" fmla="*/ 2330521 w 5816365"/>
              <a:gd name="connsiteY15" fmla="*/ 2669840 h 5132388"/>
              <a:gd name="connsiteX16" fmla="*/ 1169526 w 5816365"/>
              <a:gd name="connsiteY16" fmla="*/ 3830835 h 5132388"/>
              <a:gd name="connsiteX17" fmla="*/ 5685 w 5816365"/>
              <a:gd name="connsiteY17" fmla="*/ 2666994 h 5132388"/>
              <a:gd name="connsiteX18" fmla="*/ 11370 w 5816365"/>
              <a:gd name="connsiteY18" fmla="*/ 169655 h 5132388"/>
              <a:gd name="connsiteX19" fmla="*/ 1166686 w 5816365"/>
              <a:gd name="connsiteY19" fmla="*/ 1324971 h 5132388"/>
              <a:gd name="connsiteX20" fmla="*/ 2321997 w 5816365"/>
              <a:gd name="connsiteY20" fmla="*/ 169659 h 5132388"/>
              <a:gd name="connsiteX21" fmla="*/ 3482995 w 5816365"/>
              <a:gd name="connsiteY21" fmla="*/ 1330657 h 5132388"/>
              <a:gd name="connsiteX22" fmla="*/ 4643994 w 5816365"/>
              <a:gd name="connsiteY22" fmla="*/ 169658 h 5132388"/>
              <a:gd name="connsiteX23" fmla="*/ 5807835 w 5816365"/>
              <a:gd name="connsiteY23" fmla="*/ 1333499 h 5132388"/>
              <a:gd name="connsiteX24" fmla="*/ 4643995 w 5816365"/>
              <a:gd name="connsiteY24" fmla="*/ 2497340 h 5132388"/>
              <a:gd name="connsiteX25" fmla="*/ 3482996 w 5816365"/>
              <a:gd name="connsiteY25" fmla="*/ 1336343 h 5132388"/>
              <a:gd name="connsiteX26" fmla="*/ 2321997 w 5816365"/>
              <a:gd name="connsiteY26" fmla="*/ 2497341 h 5132388"/>
              <a:gd name="connsiteX27" fmla="*/ 1166682 w 5816365"/>
              <a:gd name="connsiteY27" fmla="*/ 1342026 h 5132388"/>
              <a:gd name="connsiteX28" fmla="*/ 11369 w 5816365"/>
              <a:gd name="connsiteY28" fmla="*/ 2497337 h 5132388"/>
              <a:gd name="connsiteX29" fmla="*/ 0 w 5816365"/>
              <a:gd name="connsiteY29" fmla="*/ 2485968 h 5132388"/>
              <a:gd name="connsiteX30" fmla="*/ 0 w 5816365"/>
              <a:gd name="connsiteY30" fmla="*/ 181025 h 5132388"/>
              <a:gd name="connsiteX31" fmla="*/ 1 w 5816365"/>
              <a:gd name="connsiteY31" fmla="*/ 0 h 5132388"/>
              <a:gd name="connsiteX32" fmla="*/ 2321997 w 5816365"/>
              <a:gd name="connsiteY32" fmla="*/ 1 h 5132388"/>
              <a:gd name="connsiteX33" fmla="*/ 2324841 w 5816365"/>
              <a:gd name="connsiteY33" fmla="*/ 2843 h 5132388"/>
              <a:gd name="connsiteX34" fmla="*/ 1163842 w 5816365"/>
              <a:gd name="connsiteY34" fmla="*/ 1163842 h 5132388"/>
              <a:gd name="connsiteX35" fmla="*/ 2341901 w 5816365"/>
              <a:gd name="connsiteY35" fmla="*/ 0 h 5132388"/>
              <a:gd name="connsiteX36" fmla="*/ 5816365 w 5816365"/>
              <a:gd name="connsiteY36" fmla="*/ 0 h 5132388"/>
              <a:gd name="connsiteX37" fmla="*/ 5816365 w 5816365"/>
              <a:gd name="connsiteY37" fmla="*/ 1153892 h 5132388"/>
              <a:gd name="connsiteX38" fmla="*/ 5807837 w 5816365"/>
              <a:gd name="connsiteY38" fmla="*/ 1162420 h 5132388"/>
              <a:gd name="connsiteX39" fmla="*/ 4654653 w 5816365"/>
              <a:gd name="connsiteY39" fmla="*/ 9235 h 5132388"/>
              <a:gd name="connsiteX40" fmla="*/ 3502894 w 5816365"/>
              <a:gd name="connsiteY40" fmla="*/ 1160994 h 5132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Lst>
            <a:rect l="l" t="t" r="r" b="b"/>
            <a:pathLst>
              <a:path w="5816365" h="5132388">
                <a:moveTo>
                  <a:pt x="22738" y="2836648"/>
                </a:moveTo>
                <a:lnTo>
                  <a:pt x="1169534" y="3983444"/>
                </a:lnTo>
                <a:lnTo>
                  <a:pt x="2316312" y="2836665"/>
                </a:lnTo>
                <a:lnTo>
                  <a:pt x="3480153" y="4000507"/>
                </a:lnTo>
                <a:lnTo>
                  <a:pt x="2348271" y="5132388"/>
                </a:lnTo>
                <a:lnTo>
                  <a:pt x="2284353" y="5132388"/>
                </a:lnTo>
                <a:lnTo>
                  <a:pt x="1169517" y="4017552"/>
                </a:lnTo>
                <a:lnTo>
                  <a:pt x="54680" y="5132388"/>
                </a:lnTo>
                <a:lnTo>
                  <a:pt x="0" y="5132388"/>
                </a:lnTo>
                <a:lnTo>
                  <a:pt x="0" y="2859386"/>
                </a:lnTo>
                <a:close/>
                <a:moveTo>
                  <a:pt x="1169526" y="1503152"/>
                </a:moveTo>
                <a:lnTo>
                  <a:pt x="2330528" y="2664155"/>
                </a:lnTo>
                <a:lnTo>
                  <a:pt x="3491523" y="1503160"/>
                </a:lnTo>
                <a:lnTo>
                  <a:pt x="4655364" y="2667001"/>
                </a:lnTo>
                <a:lnTo>
                  <a:pt x="3491523" y="3830842"/>
                </a:lnTo>
                <a:lnTo>
                  <a:pt x="2330521" y="2669840"/>
                </a:lnTo>
                <a:lnTo>
                  <a:pt x="1169526" y="3830835"/>
                </a:lnTo>
                <a:lnTo>
                  <a:pt x="5685" y="2666994"/>
                </a:lnTo>
                <a:close/>
                <a:moveTo>
                  <a:pt x="11370" y="169655"/>
                </a:moveTo>
                <a:lnTo>
                  <a:pt x="1166686" y="1324971"/>
                </a:lnTo>
                <a:lnTo>
                  <a:pt x="2321997" y="169659"/>
                </a:lnTo>
                <a:lnTo>
                  <a:pt x="3482995" y="1330657"/>
                </a:lnTo>
                <a:lnTo>
                  <a:pt x="4643994" y="169658"/>
                </a:lnTo>
                <a:lnTo>
                  <a:pt x="5807835" y="1333499"/>
                </a:lnTo>
                <a:lnTo>
                  <a:pt x="4643995" y="2497340"/>
                </a:lnTo>
                <a:lnTo>
                  <a:pt x="3482996" y="1336343"/>
                </a:lnTo>
                <a:lnTo>
                  <a:pt x="2321997" y="2497341"/>
                </a:lnTo>
                <a:lnTo>
                  <a:pt x="1166682" y="1342026"/>
                </a:lnTo>
                <a:lnTo>
                  <a:pt x="11369" y="2497337"/>
                </a:lnTo>
                <a:lnTo>
                  <a:pt x="0" y="2485968"/>
                </a:lnTo>
                <a:lnTo>
                  <a:pt x="0" y="181025"/>
                </a:lnTo>
                <a:close/>
                <a:moveTo>
                  <a:pt x="1" y="0"/>
                </a:moveTo>
                <a:lnTo>
                  <a:pt x="2321997" y="1"/>
                </a:lnTo>
                <a:lnTo>
                  <a:pt x="2324841" y="2843"/>
                </a:lnTo>
                <a:lnTo>
                  <a:pt x="1163842" y="1163842"/>
                </a:lnTo>
                <a:close/>
                <a:moveTo>
                  <a:pt x="2341901" y="0"/>
                </a:moveTo>
                <a:lnTo>
                  <a:pt x="5816365" y="0"/>
                </a:lnTo>
                <a:lnTo>
                  <a:pt x="5816365" y="1153892"/>
                </a:lnTo>
                <a:lnTo>
                  <a:pt x="5807837" y="1162420"/>
                </a:lnTo>
                <a:lnTo>
                  <a:pt x="4654653" y="9235"/>
                </a:lnTo>
                <a:lnTo>
                  <a:pt x="3502894" y="1160994"/>
                </a:lnTo>
                <a:close/>
              </a:path>
            </a:pathLst>
          </a:custGeom>
        </p:spPr>
        <p:txBody>
          <a:bodyPr wrap="square">
            <a:noAutofit/>
          </a:bodyPr>
          <a:lstStyle/>
          <a:p>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r-FR"/>
              <a:t>Modifiez le style du titre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42A54C80-263E-416B-A8E0-580EDEADCBDC}" type="datetimeFigureOut">
              <a:rPr lang="en-US" dirty="0"/>
              <a:t>11/21/2025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11/21/2025</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11/21/2025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image" Target="../media/image11.jpg"/><Relationship Id="rId1" Type="http://schemas.openxmlformats.org/officeDocument/2006/relationships/slideLayout" Target="../slideLayouts/slideLayout3.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4.jpg"/><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4.jpg"/><Relationship Id="rId1" Type="http://schemas.openxmlformats.org/officeDocument/2006/relationships/slideLayout" Target="../slideLayouts/slideLayout7.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g"/><Relationship Id="rId1" Type="http://schemas.openxmlformats.org/officeDocument/2006/relationships/slideLayout" Target="../slideLayouts/slideLayout2.xml"/><Relationship Id="rId4" Type="http://schemas.microsoft.com/office/2007/relationships/hdphoto" Target="../media/hdphoto1.wdp"/></Relationships>
</file>

<file path=ppt/slides/_rels/slide9.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image" Target="../media/image8.jpg"/><Relationship Id="rId1" Type="http://schemas.openxmlformats.org/officeDocument/2006/relationships/slideLayout" Target="../slideLayouts/slideLayout2.xml"/><Relationship Id="rId4" Type="http://schemas.openxmlformats.org/officeDocument/2006/relationships/image" Target="../media/image10.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10771B0-1C6B-D4DC-57A0-7B70366A75AD}"/>
              </a:ext>
            </a:extLst>
          </p:cNvPr>
          <p:cNvSpPr>
            <a:spLocks noGrp="1"/>
          </p:cNvSpPr>
          <p:nvPr>
            <p:ph type="ctrTitle" idx="4294967295"/>
          </p:nvPr>
        </p:nvSpPr>
        <p:spPr>
          <a:xfrm>
            <a:off x="8117071" y="2404534"/>
            <a:ext cx="1156931" cy="1646302"/>
          </a:xfrm>
        </p:spPr>
        <p:txBody>
          <a:bodyPr/>
          <a:lstStyle/>
          <a:p>
            <a:endParaRPr lang="en-US"/>
          </a:p>
        </p:txBody>
      </p:sp>
      <p:sp>
        <p:nvSpPr>
          <p:cNvPr id="3" name="Sous-titre 2">
            <a:extLst>
              <a:ext uri="{FF2B5EF4-FFF2-40B4-BE49-F238E27FC236}">
                <a16:creationId xmlns:a16="http://schemas.microsoft.com/office/drawing/2014/main" id="{2576FBE3-319C-661C-898C-80783D9AFDCF}"/>
              </a:ext>
            </a:extLst>
          </p:cNvPr>
          <p:cNvSpPr>
            <a:spLocks noGrp="1"/>
          </p:cNvSpPr>
          <p:nvPr>
            <p:ph type="subTitle" idx="4294967295"/>
          </p:nvPr>
        </p:nvSpPr>
        <p:spPr>
          <a:xfrm>
            <a:off x="8243247" y="4050833"/>
            <a:ext cx="1030755" cy="1096899"/>
          </a:xfrm>
        </p:spPr>
        <p:txBody>
          <a:bodyPr/>
          <a:lstStyle/>
          <a:p>
            <a:endParaRPr lang="en-US"/>
          </a:p>
        </p:txBody>
      </p:sp>
      <p:pic>
        <p:nvPicPr>
          <p:cNvPr id="4" name="Image 3">
            <a:extLst>
              <a:ext uri="{FF2B5EF4-FFF2-40B4-BE49-F238E27FC236}">
                <a16:creationId xmlns:a16="http://schemas.microsoft.com/office/drawing/2014/main" id="{B402F089-115E-C27C-A46E-E955E210568D}"/>
              </a:ext>
            </a:extLst>
          </p:cNvPr>
          <p:cNvPicPr>
            <a:picLocks noChangeAspect="1"/>
          </p:cNvPicPr>
          <p:nvPr/>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9394015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a:extLst>
              <a:ext uri="{FF2B5EF4-FFF2-40B4-BE49-F238E27FC236}">
                <a16:creationId xmlns:a16="http://schemas.microsoft.com/office/drawing/2014/main" id="{04E342D0-E884-78FD-936B-C483BDA6DF17}"/>
              </a:ext>
            </a:extLst>
          </p:cNvPr>
          <p:cNvGraphicFramePr>
            <a:graphicFrameLocks noGrp="1"/>
          </p:cNvGraphicFramePr>
          <p:nvPr>
            <p:ph idx="4294967295"/>
            <p:extLst>
              <p:ext uri="{D42A27DB-BD31-4B8C-83A1-F6EECF244321}">
                <p14:modId xmlns:p14="http://schemas.microsoft.com/office/powerpoint/2010/main" val="2686267457"/>
              </p:ext>
            </p:extLst>
          </p:nvPr>
        </p:nvGraphicFramePr>
        <p:xfrm>
          <a:off x="1819823" y="1811990"/>
          <a:ext cx="10118485" cy="43837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ectangle : coins arrondis 4">
            <a:extLst>
              <a:ext uri="{FF2B5EF4-FFF2-40B4-BE49-F238E27FC236}">
                <a16:creationId xmlns:a16="http://schemas.microsoft.com/office/drawing/2014/main" id="{C1BA651E-C8B8-1A5A-70D6-E92BF91C5FA8}"/>
              </a:ext>
            </a:extLst>
          </p:cNvPr>
          <p:cNvSpPr/>
          <p:nvPr/>
        </p:nvSpPr>
        <p:spPr>
          <a:xfrm>
            <a:off x="489586" y="173617"/>
            <a:ext cx="4730114" cy="1356360"/>
          </a:xfrm>
          <a:prstGeom prst="roundRect">
            <a:avLst/>
          </a:prstGeom>
          <a:solidFill>
            <a:schemeClr val="accent2">
              <a:lumMod val="40000"/>
              <a:lumOff val="6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i="1" dirty="0">
                <a:solidFill>
                  <a:schemeClr val="tx1"/>
                </a:solidFill>
              </a:rPr>
              <a:t>&gt;Safety Precautions When Using Sulfuric Acid.</a:t>
            </a:r>
            <a:br>
              <a:rPr lang="en-US" sz="3200" dirty="0">
                <a:solidFill>
                  <a:schemeClr val="tx1"/>
                </a:solidFill>
              </a:rPr>
            </a:br>
            <a:endParaRPr lang="en-US" dirty="0"/>
          </a:p>
        </p:txBody>
      </p:sp>
      <p:sp>
        <p:nvSpPr>
          <p:cNvPr id="6" name="ZoneTexte 5">
            <a:extLst>
              <a:ext uri="{FF2B5EF4-FFF2-40B4-BE49-F238E27FC236}">
                <a16:creationId xmlns:a16="http://schemas.microsoft.com/office/drawing/2014/main" id="{8FF8140C-3212-0586-8170-7B76099378C2}"/>
              </a:ext>
            </a:extLst>
          </p:cNvPr>
          <p:cNvSpPr txBox="1"/>
          <p:nvPr/>
        </p:nvSpPr>
        <p:spPr>
          <a:xfrm>
            <a:off x="160816" y="1636098"/>
            <a:ext cx="4468333" cy="1200329"/>
          </a:xfrm>
          <a:prstGeom prst="rect">
            <a:avLst/>
          </a:prstGeom>
          <a:noFill/>
        </p:spPr>
        <p:txBody>
          <a:bodyPr wrap="square" rtlCol="0">
            <a:spAutoFit/>
          </a:bodyPr>
          <a:lstStyle/>
          <a:p>
            <a:r>
              <a:rPr lang="en-US" sz="2400" dirty="0"/>
              <a:t>Sulfuric acid is a highly dangerous substance and must be handled with great care:</a:t>
            </a:r>
          </a:p>
        </p:txBody>
      </p:sp>
      <p:sp>
        <p:nvSpPr>
          <p:cNvPr id="7" name="ZoneTexte 6">
            <a:extLst>
              <a:ext uri="{FF2B5EF4-FFF2-40B4-BE49-F238E27FC236}">
                <a16:creationId xmlns:a16="http://schemas.microsoft.com/office/drawing/2014/main" id="{D473D9AF-05A7-D187-B89C-7315B8B6C07C}"/>
              </a:ext>
            </a:extLst>
          </p:cNvPr>
          <p:cNvSpPr txBox="1"/>
          <p:nvPr/>
        </p:nvSpPr>
        <p:spPr>
          <a:xfrm>
            <a:off x="6096000" y="523715"/>
            <a:ext cx="4191000" cy="1200329"/>
          </a:xfrm>
          <a:prstGeom prst="rect">
            <a:avLst/>
          </a:prstGeom>
          <a:noFill/>
        </p:spPr>
        <p:txBody>
          <a:bodyPr wrap="square" rtlCol="0">
            <a:spAutoFit/>
          </a:bodyPr>
          <a:lstStyle/>
          <a:p>
            <a:r>
              <a:rPr lang="en-US" dirty="0">
                <a:solidFill>
                  <a:srgbClr val="0070C0"/>
                </a:solidFill>
              </a:rPr>
              <a:t>&gt;Safety goggles</a:t>
            </a:r>
            <a:r>
              <a:rPr lang="ar-DZ" dirty="0">
                <a:solidFill>
                  <a:srgbClr val="0070C0"/>
                </a:solidFill>
              </a:rPr>
              <a:t>.</a:t>
            </a:r>
            <a:br>
              <a:rPr lang="ar-DZ" dirty="0">
                <a:solidFill>
                  <a:srgbClr val="0070C0"/>
                </a:solidFill>
              </a:rPr>
            </a:br>
            <a:r>
              <a:rPr lang="en-US" dirty="0">
                <a:solidFill>
                  <a:srgbClr val="0070C0"/>
                </a:solidFill>
              </a:rPr>
              <a:t>&gt;Rubber gloves</a:t>
            </a:r>
            <a:br>
              <a:rPr lang="ar-DZ" dirty="0">
                <a:solidFill>
                  <a:srgbClr val="0070C0"/>
                </a:solidFill>
              </a:rPr>
            </a:br>
            <a:r>
              <a:rPr lang="en-US" dirty="0">
                <a:solidFill>
                  <a:srgbClr val="0070C0"/>
                </a:solidFill>
              </a:rPr>
              <a:t>&gt;Protective clothing .</a:t>
            </a:r>
            <a:br>
              <a:rPr lang="ar-DZ" dirty="0">
                <a:solidFill>
                  <a:srgbClr val="0070C0"/>
                </a:solidFill>
              </a:rPr>
            </a:br>
            <a:r>
              <a:rPr lang="en-US" dirty="0">
                <a:solidFill>
                  <a:srgbClr val="0070C0"/>
                </a:solidFill>
              </a:rPr>
              <a:t>&gt;Respiratory mask (for industrial use)</a:t>
            </a:r>
          </a:p>
        </p:txBody>
      </p:sp>
      <p:sp>
        <p:nvSpPr>
          <p:cNvPr id="8" name="ZoneTexte 7">
            <a:extLst>
              <a:ext uri="{FF2B5EF4-FFF2-40B4-BE49-F238E27FC236}">
                <a16:creationId xmlns:a16="http://schemas.microsoft.com/office/drawing/2014/main" id="{121659D2-DD3E-BDB5-D101-399ADDB0765F}"/>
              </a:ext>
            </a:extLst>
          </p:cNvPr>
          <p:cNvSpPr txBox="1"/>
          <p:nvPr/>
        </p:nvSpPr>
        <p:spPr>
          <a:xfrm>
            <a:off x="9348056" y="2967335"/>
            <a:ext cx="2697042" cy="1477328"/>
          </a:xfrm>
          <a:prstGeom prst="rect">
            <a:avLst/>
          </a:prstGeom>
          <a:noFill/>
        </p:spPr>
        <p:txBody>
          <a:bodyPr wrap="square" rtlCol="0">
            <a:spAutoFit/>
          </a:bodyPr>
          <a:lstStyle/>
          <a:p>
            <a:r>
              <a:rPr lang="en-US" dirty="0">
                <a:solidFill>
                  <a:srgbClr val="0070C0"/>
                </a:solidFill>
              </a:rPr>
              <a:t>&gt;Avoid contact</a:t>
            </a:r>
          </a:p>
          <a:p>
            <a:r>
              <a:rPr lang="en-US" dirty="0">
                <a:solidFill>
                  <a:srgbClr val="0070C0"/>
                </a:solidFill>
              </a:rPr>
              <a:t>  with skin </a:t>
            </a:r>
            <a:br>
              <a:rPr lang="en-US" dirty="0">
                <a:solidFill>
                  <a:srgbClr val="0070C0"/>
                </a:solidFill>
              </a:rPr>
            </a:br>
            <a:r>
              <a:rPr lang="en-US" dirty="0">
                <a:solidFill>
                  <a:srgbClr val="0070C0"/>
                </a:solidFill>
              </a:rPr>
              <a:t>&gt;It can cause</a:t>
            </a:r>
          </a:p>
          <a:p>
            <a:r>
              <a:rPr lang="en-US" dirty="0">
                <a:solidFill>
                  <a:srgbClr val="0070C0"/>
                </a:solidFill>
              </a:rPr>
              <a:t> severe chemical</a:t>
            </a:r>
          </a:p>
          <a:p>
            <a:r>
              <a:rPr lang="en-US" dirty="0">
                <a:solidFill>
                  <a:srgbClr val="0070C0"/>
                </a:solidFill>
              </a:rPr>
              <a:t> burns.</a:t>
            </a:r>
          </a:p>
        </p:txBody>
      </p:sp>
      <p:sp>
        <p:nvSpPr>
          <p:cNvPr id="9" name="ZoneTexte 8">
            <a:extLst>
              <a:ext uri="{FF2B5EF4-FFF2-40B4-BE49-F238E27FC236}">
                <a16:creationId xmlns:a16="http://schemas.microsoft.com/office/drawing/2014/main" id="{C5CEAFD5-F45B-049C-CB0E-1850F25AABE8}"/>
              </a:ext>
            </a:extLst>
          </p:cNvPr>
          <p:cNvSpPr txBox="1"/>
          <p:nvPr/>
        </p:nvSpPr>
        <p:spPr>
          <a:xfrm>
            <a:off x="8897818" y="4959340"/>
            <a:ext cx="2933700" cy="1200329"/>
          </a:xfrm>
          <a:prstGeom prst="rect">
            <a:avLst/>
          </a:prstGeom>
          <a:noFill/>
        </p:spPr>
        <p:txBody>
          <a:bodyPr wrap="square" rtlCol="0">
            <a:spAutoFit/>
          </a:bodyPr>
          <a:lstStyle/>
          <a:p>
            <a:r>
              <a:rPr lang="en-US" dirty="0">
                <a:solidFill>
                  <a:srgbClr val="0070C0"/>
                </a:solidFill>
              </a:rPr>
              <a:t>&gt;Always add acid to water, not water to acid</a:t>
            </a:r>
            <a:br>
              <a:rPr lang="en-US" dirty="0">
                <a:solidFill>
                  <a:srgbClr val="0070C0"/>
                </a:solidFill>
              </a:rPr>
            </a:br>
            <a:r>
              <a:rPr lang="en-US" dirty="0">
                <a:solidFill>
                  <a:srgbClr val="0070C0"/>
                </a:solidFill>
              </a:rPr>
              <a:t>This prevents violent reactions and splashing.</a:t>
            </a:r>
          </a:p>
        </p:txBody>
      </p:sp>
      <p:sp>
        <p:nvSpPr>
          <p:cNvPr id="10" name="ZoneTexte 9">
            <a:extLst>
              <a:ext uri="{FF2B5EF4-FFF2-40B4-BE49-F238E27FC236}">
                <a16:creationId xmlns:a16="http://schemas.microsoft.com/office/drawing/2014/main" id="{70D2F943-D5BB-A265-BE60-937E21DB1BC4}"/>
              </a:ext>
            </a:extLst>
          </p:cNvPr>
          <p:cNvSpPr txBox="1"/>
          <p:nvPr/>
        </p:nvSpPr>
        <p:spPr>
          <a:xfrm>
            <a:off x="1713033" y="5295445"/>
            <a:ext cx="3810000" cy="1200329"/>
          </a:xfrm>
          <a:prstGeom prst="rect">
            <a:avLst/>
          </a:prstGeom>
          <a:noFill/>
        </p:spPr>
        <p:txBody>
          <a:bodyPr wrap="square" rtlCol="0">
            <a:spAutoFit/>
          </a:bodyPr>
          <a:lstStyle/>
          <a:p>
            <a:r>
              <a:rPr lang="en-US" dirty="0">
                <a:solidFill>
                  <a:srgbClr val="0070C0"/>
                </a:solidFill>
              </a:rPr>
              <a:t>&gt;Store in corrosion-resistant containers</a:t>
            </a:r>
            <a:br>
              <a:rPr lang="en-US" dirty="0">
                <a:solidFill>
                  <a:srgbClr val="0070C0"/>
                </a:solidFill>
              </a:rPr>
            </a:br>
            <a:r>
              <a:rPr lang="en-US" dirty="0">
                <a:solidFill>
                  <a:srgbClr val="0070C0"/>
                </a:solidFill>
              </a:rPr>
              <a:t>Keep away from heat, moisture, and flammable substances</a:t>
            </a:r>
          </a:p>
        </p:txBody>
      </p:sp>
      <p:sp>
        <p:nvSpPr>
          <p:cNvPr id="11" name="ZoneTexte 10">
            <a:extLst>
              <a:ext uri="{FF2B5EF4-FFF2-40B4-BE49-F238E27FC236}">
                <a16:creationId xmlns:a16="http://schemas.microsoft.com/office/drawing/2014/main" id="{8F5F2C6B-C5E0-71EB-1DCF-4926E56CAB2B}"/>
              </a:ext>
            </a:extLst>
          </p:cNvPr>
          <p:cNvSpPr txBox="1"/>
          <p:nvPr/>
        </p:nvSpPr>
        <p:spPr>
          <a:xfrm>
            <a:off x="1713033" y="3204701"/>
            <a:ext cx="3028950" cy="923330"/>
          </a:xfrm>
          <a:prstGeom prst="rect">
            <a:avLst/>
          </a:prstGeom>
          <a:noFill/>
        </p:spPr>
        <p:txBody>
          <a:bodyPr wrap="square" rtlCol="0">
            <a:spAutoFit/>
          </a:bodyPr>
          <a:lstStyle/>
          <a:p>
            <a:r>
              <a:rPr lang="en-US" dirty="0">
                <a:solidFill>
                  <a:srgbClr val="0070C0"/>
                </a:solidFill>
              </a:rPr>
              <a:t>&gt;Cover the spill with absorbing materials like sand or baking soda.</a:t>
            </a:r>
          </a:p>
        </p:txBody>
      </p:sp>
    </p:spTree>
    <p:extLst>
      <p:ext uri="{BB962C8B-B14F-4D97-AF65-F5344CB8AC3E}">
        <p14:creationId xmlns:p14="http://schemas.microsoft.com/office/powerpoint/2010/main" val="299305890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4">
                                            <p:graphicEl>
                                              <a:dgm id="{61E05D62-7306-4BBB-A217-E506EC840E28}"/>
                                            </p:graphicEl>
                                          </p:spTgt>
                                        </p:tgtEl>
                                        <p:attrNameLst>
                                          <p:attrName>style.visibility</p:attrName>
                                        </p:attrNameLst>
                                      </p:cBhvr>
                                      <p:to>
                                        <p:strVal val="visible"/>
                                      </p:to>
                                    </p:set>
                                    <p:animEffect transition="in" filter="barn(inVertical)">
                                      <p:cBhvr>
                                        <p:cTn id="17" dur="500"/>
                                        <p:tgtEl>
                                          <p:spTgt spid="4">
                                            <p:graphicEl>
                                              <a:dgm id="{61E05D62-7306-4BBB-A217-E506EC840E28}"/>
                                            </p:graphic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4">
                                            <p:graphicEl>
                                              <a:dgm id="{04FEF64F-FB7A-4642-B7BE-3E72A33986B2}"/>
                                            </p:graphicEl>
                                          </p:spTgt>
                                        </p:tgtEl>
                                        <p:attrNameLst>
                                          <p:attrName>style.visibility</p:attrName>
                                        </p:attrNameLst>
                                      </p:cBhvr>
                                      <p:to>
                                        <p:strVal val="visible"/>
                                      </p:to>
                                    </p:set>
                                    <p:animEffect transition="in" filter="barn(inVertical)">
                                      <p:cBhvr>
                                        <p:cTn id="22" dur="500"/>
                                        <p:tgtEl>
                                          <p:spTgt spid="4">
                                            <p:graphicEl>
                                              <a:dgm id="{04FEF64F-FB7A-4642-B7BE-3E72A33986B2}"/>
                                            </p:graphicEl>
                                          </p:spTgt>
                                        </p:tgtEl>
                                      </p:cBhvr>
                                    </p:animEffect>
                                  </p:childTnLst>
                                </p:cTn>
                              </p:par>
                              <p:par>
                                <p:cTn id="23" presetID="16" presetClass="entr" presetSubtype="21" fill="hold" grpId="0" nodeType="withEffect">
                                  <p:stCondLst>
                                    <p:cond delay="0"/>
                                  </p:stCondLst>
                                  <p:childTnLst>
                                    <p:set>
                                      <p:cBhvr>
                                        <p:cTn id="24" dur="1" fill="hold">
                                          <p:stCondLst>
                                            <p:cond delay="0"/>
                                          </p:stCondLst>
                                        </p:cTn>
                                        <p:tgtEl>
                                          <p:spTgt spid="4">
                                            <p:graphicEl>
                                              <a:dgm id="{2B9F77F3-B96E-4AB9-BA04-D9E99FAEC916}"/>
                                            </p:graphicEl>
                                          </p:spTgt>
                                        </p:tgtEl>
                                        <p:attrNameLst>
                                          <p:attrName>style.visibility</p:attrName>
                                        </p:attrNameLst>
                                      </p:cBhvr>
                                      <p:to>
                                        <p:strVal val="visible"/>
                                      </p:to>
                                    </p:set>
                                    <p:animEffect transition="in" filter="barn(inVertical)">
                                      <p:cBhvr>
                                        <p:cTn id="25" dur="500"/>
                                        <p:tgtEl>
                                          <p:spTgt spid="4">
                                            <p:graphicEl>
                                              <a:dgm id="{2B9F77F3-B96E-4AB9-BA04-D9E99FAEC916}"/>
                                            </p:graphicEl>
                                          </p:spTgt>
                                        </p:tgtEl>
                                      </p:cBhvr>
                                    </p:animEffect>
                                  </p:childTnLst>
                                </p:cTn>
                              </p:par>
                            </p:childTnLst>
                          </p:cTn>
                        </p:par>
                      </p:childTnLst>
                    </p:cTn>
                  </p:par>
                  <p:par>
                    <p:cTn id="26" fill="hold">
                      <p:stCondLst>
                        <p:cond delay="indefinite"/>
                      </p:stCondLst>
                      <p:childTnLst>
                        <p:par>
                          <p:cTn id="27" fill="hold">
                            <p:stCondLst>
                              <p:cond delay="0"/>
                            </p:stCondLst>
                            <p:childTnLst>
                              <p:par>
                                <p:cTn id="28" presetID="16" presetClass="entr" presetSubtype="21" fill="hold" grpId="0" nodeType="clickEffect">
                                  <p:stCondLst>
                                    <p:cond delay="0"/>
                                  </p:stCondLst>
                                  <p:childTnLst>
                                    <p:set>
                                      <p:cBhvr>
                                        <p:cTn id="29" dur="1" fill="hold">
                                          <p:stCondLst>
                                            <p:cond delay="0"/>
                                          </p:stCondLst>
                                        </p:cTn>
                                        <p:tgtEl>
                                          <p:spTgt spid="4">
                                            <p:graphicEl>
                                              <a:dgm id="{EF55A1FA-4F7B-4452-801E-F332C2EE87A7}"/>
                                            </p:graphicEl>
                                          </p:spTgt>
                                        </p:tgtEl>
                                        <p:attrNameLst>
                                          <p:attrName>style.visibility</p:attrName>
                                        </p:attrNameLst>
                                      </p:cBhvr>
                                      <p:to>
                                        <p:strVal val="visible"/>
                                      </p:to>
                                    </p:set>
                                    <p:animEffect transition="in" filter="barn(inVertical)">
                                      <p:cBhvr>
                                        <p:cTn id="30" dur="500"/>
                                        <p:tgtEl>
                                          <p:spTgt spid="4">
                                            <p:graphicEl>
                                              <a:dgm id="{EF55A1FA-4F7B-4452-801E-F332C2EE87A7}"/>
                                            </p:graphicEl>
                                          </p:spTgt>
                                        </p:tgtEl>
                                      </p:cBhvr>
                                    </p:animEffect>
                                  </p:childTnLst>
                                </p:cTn>
                              </p:par>
                              <p:par>
                                <p:cTn id="31" presetID="16" presetClass="entr" presetSubtype="21" fill="hold" grpId="0" nodeType="withEffect">
                                  <p:stCondLst>
                                    <p:cond delay="0"/>
                                  </p:stCondLst>
                                  <p:childTnLst>
                                    <p:set>
                                      <p:cBhvr>
                                        <p:cTn id="32" dur="1" fill="hold">
                                          <p:stCondLst>
                                            <p:cond delay="0"/>
                                          </p:stCondLst>
                                        </p:cTn>
                                        <p:tgtEl>
                                          <p:spTgt spid="4">
                                            <p:graphicEl>
                                              <a:dgm id="{B9F78ECD-09D9-41C2-997E-C1899693CAD9}"/>
                                            </p:graphicEl>
                                          </p:spTgt>
                                        </p:tgtEl>
                                        <p:attrNameLst>
                                          <p:attrName>style.visibility</p:attrName>
                                        </p:attrNameLst>
                                      </p:cBhvr>
                                      <p:to>
                                        <p:strVal val="visible"/>
                                      </p:to>
                                    </p:set>
                                    <p:animEffect transition="in" filter="barn(inVertical)">
                                      <p:cBhvr>
                                        <p:cTn id="33" dur="500"/>
                                        <p:tgtEl>
                                          <p:spTgt spid="4">
                                            <p:graphicEl>
                                              <a:dgm id="{B9F78ECD-09D9-41C2-997E-C1899693CAD9}"/>
                                            </p:graphicEl>
                                          </p:spTgt>
                                        </p:tgtEl>
                                      </p:cBhvr>
                                    </p:animEffect>
                                  </p:childTnLst>
                                </p:cTn>
                              </p:par>
                            </p:childTnLst>
                          </p:cTn>
                        </p:par>
                      </p:childTnLst>
                    </p:cTn>
                  </p:par>
                  <p:par>
                    <p:cTn id="34" fill="hold">
                      <p:stCondLst>
                        <p:cond delay="indefinite"/>
                      </p:stCondLst>
                      <p:childTnLst>
                        <p:par>
                          <p:cTn id="35" fill="hold">
                            <p:stCondLst>
                              <p:cond delay="0"/>
                            </p:stCondLst>
                            <p:childTnLst>
                              <p:par>
                                <p:cTn id="36" presetID="16" presetClass="entr" presetSubtype="21" fill="hold" grpId="0" nodeType="clickEffect">
                                  <p:stCondLst>
                                    <p:cond delay="0"/>
                                  </p:stCondLst>
                                  <p:childTnLst>
                                    <p:set>
                                      <p:cBhvr>
                                        <p:cTn id="37" dur="1" fill="hold">
                                          <p:stCondLst>
                                            <p:cond delay="0"/>
                                          </p:stCondLst>
                                        </p:cTn>
                                        <p:tgtEl>
                                          <p:spTgt spid="4">
                                            <p:graphicEl>
                                              <a:dgm id="{42F93D7F-01ED-4BF7-AD40-DDC39559AD03}"/>
                                            </p:graphicEl>
                                          </p:spTgt>
                                        </p:tgtEl>
                                        <p:attrNameLst>
                                          <p:attrName>style.visibility</p:attrName>
                                        </p:attrNameLst>
                                      </p:cBhvr>
                                      <p:to>
                                        <p:strVal val="visible"/>
                                      </p:to>
                                    </p:set>
                                    <p:animEffect transition="in" filter="barn(inVertical)">
                                      <p:cBhvr>
                                        <p:cTn id="38" dur="500"/>
                                        <p:tgtEl>
                                          <p:spTgt spid="4">
                                            <p:graphicEl>
                                              <a:dgm id="{42F93D7F-01ED-4BF7-AD40-DDC39559AD03}"/>
                                            </p:graphicEl>
                                          </p:spTgt>
                                        </p:tgtEl>
                                      </p:cBhvr>
                                    </p:animEffect>
                                  </p:childTnLst>
                                </p:cTn>
                              </p:par>
                              <p:par>
                                <p:cTn id="39" presetID="16" presetClass="entr" presetSubtype="21" fill="hold" grpId="0" nodeType="withEffect">
                                  <p:stCondLst>
                                    <p:cond delay="0"/>
                                  </p:stCondLst>
                                  <p:childTnLst>
                                    <p:set>
                                      <p:cBhvr>
                                        <p:cTn id="40" dur="1" fill="hold">
                                          <p:stCondLst>
                                            <p:cond delay="0"/>
                                          </p:stCondLst>
                                        </p:cTn>
                                        <p:tgtEl>
                                          <p:spTgt spid="4">
                                            <p:graphicEl>
                                              <a:dgm id="{F105E075-10AB-42D3-84C7-646C402628B5}"/>
                                            </p:graphicEl>
                                          </p:spTgt>
                                        </p:tgtEl>
                                        <p:attrNameLst>
                                          <p:attrName>style.visibility</p:attrName>
                                        </p:attrNameLst>
                                      </p:cBhvr>
                                      <p:to>
                                        <p:strVal val="visible"/>
                                      </p:to>
                                    </p:set>
                                    <p:animEffect transition="in" filter="barn(inVertical)">
                                      <p:cBhvr>
                                        <p:cTn id="41" dur="500"/>
                                        <p:tgtEl>
                                          <p:spTgt spid="4">
                                            <p:graphicEl>
                                              <a:dgm id="{F105E075-10AB-42D3-84C7-646C402628B5}"/>
                                            </p:graphicEl>
                                          </p:spTgt>
                                        </p:tgtEl>
                                      </p:cBhvr>
                                    </p:animEffect>
                                  </p:childTnLst>
                                </p:cTn>
                              </p:par>
                            </p:childTnLst>
                          </p:cTn>
                        </p:par>
                      </p:childTnLst>
                    </p:cTn>
                  </p:par>
                  <p:par>
                    <p:cTn id="42" fill="hold">
                      <p:stCondLst>
                        <p:cond delay="indefinite"/>
                      </p:stCondLst>
                      <p:childTnLst>
                        <p:par>
                          <p:cTn id="43" fill="hold">
                            <p:stCondLst>
                              <p:cond delay="0"/>
                            </p:stCondLst>
                            <p:childTnLst>
                              <p:par>
                                <p:cTn id="44" presetID="16" presetClass="entr" presetSubtype="21" fill="hold" grpId="0" nodeType="clickEffect">
                                  <p:stCondLst>
                                    <p:cond delay="0"/>
                                  </p:stCondLst>
                                  <p:childTnLst>
                                    <p:set>
                                      <p:cBhvr>
                                        <p:cTn id="45" dur="1" fill="hold">
                                          <p:stCondLst>
                                            <p:cond delay="0"/>
                                          </p:stCondLst>
                                        </p:cTn>
                                        <p:tgtEl>
                                          <p:spTgt spid="4">
                                            <p:graphicEl>
                                              <a:dgm id="{7E4552F9-9214-4415-854F-41C1A5FCECAD}"/>
                                            </p:graphicEl>
                                          </p:spTgt>
                                        </p:tgtEl>
                                        <p:attrNameLst>
                                          <p:attrName>style.visibility</p:attrName>
                                        </p:attrNameLst>
                                      </p:cBhvr>
                                      <p:to>
                                        <p:strVal val="visible"/>
                                      </p:to>
                                    </p:set>
                                    <p:animEffect transition="in" filter="barn(inVertical)">
                                      <p:cBhvr>
                                        <p:cTn id="46" dur="500"/>
                                        <p:tgtEl>
                                          <p:spTgt spid="4">
                                            <p:graphicEl>
                                              <a:dgm id="{7E4552F9-9214-4415-854F-41C1A5FCECAD}"/>
                                            </p:graphicEl>
                                          </p:spTgt>
                                        </p:tgtEl>
                                      </p:cBhvr>
                                    </p:animEffect>
                                  </p:childTnLst>
                                </p:cTn>
                              </p:par>
                              <p:par>
                                <p:cTn id="47" presetID="16" presetClass="entr" presetSubtype="21" fill="hold" grpId="0" nodeType="withEffect">
                                  <p:stCondLst>
                                    <p:cond delay="0"/>
                                  </p:stCondLst>
                                  <p:childTnLst>
                                    <p:set>
                                      <p:cBhvr>
                                        <p:cTn id="48" dur="1" fill="hold">
                                          <p:stCondLst>
                                            <p:cond delay="0"/>
                                          </p:stCondLst>
                                        </p:cTn>
                                        <p:tgtEl>
                                          <p:spTgt spid="4">
                                            <p:graphicEl>
                                              <a:dgm id="{72E75C77-34A0-488B-9BE1-FB8ABF33598B}"/>
                                            </p:graphicEl>
                                          </p:spTgt>
                                        </p:tgtEl>
                                        <p:attrNameLst>
                                          <p:attrName>style.visibility</p:attrName>
                                        </p:attrNameLst>
                                      </p:cBhvr>
                                      <p:to>
                                        <p:strVal val="visible"/>
                                      </p:to>
                                    </p:set>
                                    <p:animEffect transition="in" filter="barn(inVertical)">
                                      <p:cBhvr>
                                        <p:cTn id="49" dur="500"/>
                                        <p:tgtEl>
                                          <p:spTgt spid="4">
                                            <p:graphicEl>
                                              <a:dgm id="{72E75C77-34A0-488B-9BE1-FB8ABF33598B}"/>
                                            </p:graphicEl>
                                          </p:spTgt>
                                        </p:tgtEl>
                                      </p:cBhvr>
                                    </p:animEffect>
                                  </p:childTnLst>
                                </p:cTn>
                              </p:par>
                              <p:par>
                                <p:cTn id="50" presetID="16" presetClass="entr" presetSubtype="21" fill="hold" grpId="0" nodeType="withEffect">
                                  <p:stCondLst>
                                    <p:cond delay="0"/>
                                  </p:stCondLst>
                                  <p:childTnLst>
                                    <p:set>
                                      <p:cBhvr>
                                        <p:cTn id="51" dur="1" fill="hold">
                                          <p:stCondLst>
                                            <p:cond delay="0"/>
                                          </p:stCondLst>
                                        </p:cTn>
                                        <p:tgtEl>
                                          <p:spTgt spid="4">
                                            <p:graphicEl>
                                              <a:dgm id="{3E37D15E-10C0-45E0-8924-BE401E7F26AD}"/>
                                            </p:graphicEl>
                                          </p:spTgt>
                                        </p:tgtEl>
                                        <p:attrNameLst>
                                          <p:attrName>style.visibility</p:attrName>
                                        </p:attrNameLst>
                                      </p:cBhvr>
                                      <p:to>
                                        <p:strVal val="visible"/>
                                      </p:to>
                                    </p:set>
                                    <p:animEffect transition="in" filter="barn(inVertical)">
                                      <p:cBhvr>
                                        <p:cTn id="52" dur="500"/>
                                        <p:tgtEl>
                                          <p:spTgt spid="4">
                                            <p:graphicEl>
                                              <a:dgm id="{3E37D15E-10C0-45E0-8924-BE401E7F26AD}"/>
                                            </p:graphicEl>
                                          </p:spTgt>
                                        </p:tgtEl>
                                      </p:cBhvr>
                                    </p:animEffect>
                                  </p:childTnLst>
                                </p:cTn>
                              </p:par>
                            </p:childTnLst>
                          </p:cTn>
                        </p:par>
                      </p:childTnLst>
                    </p:cTn>
                  </p:par>
                  <p:par>
                    <p:cTn id="53" fill="hold">
                      <p:stCondLst>
                        <p:cond delay="indefinite"/>
                      </p:stCondLst>
                      <p:childTnLst>
                        <p:par>
                          <p:cTn id="54" fill="hold">
                            <p:stCondLst>
                              <p:cond delay="0"/>
                            </p:stCondLst>
                            <p:childTnLst>
                              <p:par>
                                <p:cTn id="55" presetID="42" presetClass="entr" presetSubtype="0" fill="hold" grpId="0" nodeType="clickEffect">
                                  <p:stCondLst>
                                    <p:cond delay="0"/>
                                  </p:stCondLst>
                                  <p:childTnLst>
                                    <p:set>
                                      <p:cBhvr>
                                        <p:cTn id="56" dur="1" fill="hold">
                                          <p:stCondLst>
                                            <p:cond delay="0"/>
                                          </p:stCondLst>
                                        </p:cTn>
                                        <p:tgtEl>
                                          <p:spTgt spid="7"/>
                                        </p:tgtEl>
                                        <p:attrNameLst>
                                          <p:attrName>style.visibility</p:attrName>
                                        </p:attrNameLst>
                                      </p:cBhvr>
                                      <p:to>
                                        <p:strVal val="visible"/>
                                      </p:to>
                                    </p:set>
                                    <p:animEffect transition="in" filter="fade">
                                      <p:cBhvr>
                                        <p:cTn id="57" dur="1000"/>
                                        <p:tgtEl>
                                          <p:spTgt spid="7"/>
                                        </p:tgtEl>
                                      </p:cBhvr>
                                    </p:animEffect>
                                    <p:anim calcmode="lin" valueType="num">
                                      <p:cBhvr>
                                        <p:cTn id="58" dur="1000" fill="hold"/>
                                        <p:tgtEl>
                                          <p:spTgt spid="7"/>
                                        </p:tgtEl>
                                        <p:attrNameLst>
                                          <p:attrName>ppt_x</p:attrName>
                                        </p:attrNameLst>
                                      </p:cBhvr>
                                      <p:tavLst>
                                        <p:tav tm="0">
                                          <p:val>
                                            <p:strVal val="#ppt_x"/>
                                          </p:val>
                                        </p:tav>
                                        <p:tav tm="100000">
                                          <p:val>
                                            <p:strVal val="#ppt_x"/>
                                          </p:val>
                                        </p:tav>
                                      </p:tavLst>
                                    </p:anim>
                                    <p:anim calcmode="lin" valueType="num">
                                      <p:cBhvr>
                                        <p:cTn id="5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60" fill="hold">
                      <p:stCondLst>
                        <p:cond delay="indefinite"/>
                      </p:stCondLst>
                      <p:childTnLst>
                        <p:par>
                          <p:cTn id="61" fill="hold">
                            <p:stCondLst>
                              <p:cond delay="0"/>
                            </p:stCondLst>
                            <p:childTnLst>
                              <p:par>
                                <p:cTn id="62" presetID="42" presetClass="entr" presetSubtype="0" fill="hold" grpId="0" nodeType="clickEffect">
                                  <p:stCondLst>
                                    <p:cond delay="0"/>
                                  </p:stCondLst>
                                  <p:childTnLst>
                                    <p:set>
                                      <p:cBhvr>
                                        <p:cTn id="63" dur="1" fill="hold">
                                          <p:stCondLst>
                                            <p:cond delay="0"/>
                                          </p:stCondLst>
                                        </p:cTn>
                                        <p:tgtEl>
                                          <p:spTgt spid="8"/>
                                        </p:tgtEl>
                                        <p:attrNameLst>
                                          <p:attrName>style.visibility</p:attrName>
                                        </p:attrNameLst>
                                      </p:cBhvr>
                                      <p:to>
                                        <p:strVal val="visible"/>
                                      </p:to>
                                    </p:set>
                                    <p:animEffect transition="in" filter="fade">
                                      <p:cBhvr>
                                        <p:cTn id="64" dur="1000"/>
                                        <p:tgtEl>
                                          <p:spTgt spid="8"/>
                                        </p:tgtEl>
                                      </p:cBhvr>
                                    </p:animEffect>
                                    <p:anim calcmode="lin" valueType="num">
                                      <p:cBhvr>
                                        <p:cTn id="65" dur="1000" fill="hold"/>
                                        <p:tgtEl>
                                          <p:spTgt spid="8"/>
                                        </p:tgtEl>
                                        <p:attrNameLst>
                                          <p:attrName>ppt_x</p:attrName>
                                        </p:attrNameLst>
                                      </p:cBhvr>
                                      <p:tavLst>
                                        <p:tav tm="0">
                                          <p:val>
                                            <p:strVal val="#ppt_x"/>
                                          </p:val>
                                        </p:tav>
                                        <p:tav tm="100000">
                                          <p:val>
                                            <p:strVal val="#ppt_x"/>
                                          </p:val>
                                        </p:tav>
                                      </p:tavLst>
                                    </p:anim>
                                    <p:anim calcmode="lin" valueType="num">
                                      <p:cBhvr>
                                        <p:cTn id="66"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presetID="42" presetClass="entr" presetSubtype="0" fill="hold" grpId="0" nodeType="clickEffect">
                                  <p:stCondLst>
                                    <p:cond delay="0"/>
                                  </p:stCondLst>
                                  <p:childTnLst>
                                    <p:set>
                                      <p:cBhvr>
                                        <p:cTn id="70" dur="1" fill="hold">
                                          <p:stCondLst>
                                            <p:cond delay="0"/>
                                          </p:stCondLst>
                                        </p:cTn>
                                        <p:tgtEl>
                                          <p:spTgt spid="9"/>
                                        </p:tgtEl>
                                        <p:attrNameLst>
                                          <p:attrName>style.visibility</p:attrName>
                                        </p:attrNameLst>
                                      </p:cBhvr>
                                      <p:to>
                                        <p:strVal val="visible"/>
                                      </p:to>
                                    </p:set>
                                    <p:animEffect transition="in" filter="fade">
                                      <p:cBhvr>
                                        <p:cTn id="71" dur="1000"/>
                                        <p:tgtEl>
                                          <p:spTgt spid="9"/>
                                        </p:tgtEl>
                                      </p:cBhvr>
                                    </p:animEffect>
                                    <p:anim calcmode="lin" valueType="num">
                                      <p:cBhvr>
                                        <p:cTn id="72" dur="1000" fill="hold"/>
                                        <p:tgtEl>
                                          <p:spTgt spid="9"/>
                                        </p:tgtEl>
                                        <p:attrNameLst>
                                          <p:attrName>ppt_x</p:attrName>
                                        </p:attrNameLst>
                                      </p:cBhvr>
                                      <p:tavLst>
                                        <p:tav tm="0">
                                          <p:val>
                                            <p:strVal val="#ppt_x"/>
                                          </p:val>
                                        </p:tav>
                                        <p:tav tm="100000">
                                          <p:val>
                                            <p:strVal val="#ppt_x"/>
                                          </p:val>
                                        </p:tav>
                                      </p:tavLst>
                                    </p:anim>
                                    <p:anim calcmode="lin" valueType="num">
                                      <p:cBhvr>
                                        <p:cTn id="73"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74" fill="hold">
                      <p:stCondLst>
                        <p:cond delay="indefinite"/>
                      </p:stCondLst>
                      <p:childTnLst>
                        <p:par>
                          <p:cTn id="75" fill="hold">
                            <p:stCondLst>
                              <p:cond delay="0"/>
                            </p:stCondLst>
                            <p:childTnLst>
                              <p:par>
                                <p:cTn id="76" presetID="42" presetClass="entr" presetSubtype="0" fill="hold" grpId="0" nodeType="clickEffect">
                                  <p:stCondLst>
                                    <p:cond delay="0"/>
                                  </p:stCondLst>
                                  <p:childTnLst>
                                    <p:set>
                                      <p:cBhvr>
                                        <p:cTn id="77" dur="1" fill="hold">
                                          <p:stCondLst>
                                            <p:cond delay="0"/>
                                          </p:stCondLst>
                                        </p:cTn>
                                        <p:tgtEl>
                                          <p:spTgt spid="10"/>
                                        </p:tgtEl>
                                        <p:attrNameLst>
                                          <p:attrName>style.visibility</p:attrName>
                                        </p:attrNameLst>
                                      </p:cBhvr>
                                      <p:to>
                                        <p:strVal val="visible"/>
                                      </p:to>
                                    </p:set>
                                    <p:animEffect transition="in" filter="fade">
                                      <p:cBhvr>
                                        <p:cTn id="78" dur="1000"/>
                                        <p:tgtEl>
                                          <p:spTgt spid="10"/>
                                        </p:tgtEl>
                                      </p:cBhvr>
                                    </p:animEffect>
                                    <p:anim calcmode="lin" valueType="num">
                                      <p:cBhvr>
                                        <p:cTn id="79" dur="1000" fill="hold"/>
                                        <p:tgtEl>
                                          <p:spTgt spid="10"/>
                                        </p:tgtEl>
                                        <p:attrNameLst>
                                          <p:attrName>ppt_x</p:attrName>
                                        </p:attrNameLst>
                                      </p:cBhvr>
                                      <p:tavLst>
                                        <p:tav tm="0">
                                          <p:val>
                                            <p:strVal val="#ppt_x"/>
                                          </p:val>
                                        </p:tav>
                                        <p:tav tm="100000">
                                          <p:val>
                                            <p:strVal val="#ppt_x"/>
                                          </p:val>
                                        </p:tav>
                                      </p:tavLst>
                                    </p:anim>
                                    <p:anim calcmode="lin" valueType="num">
                                      <p:cBhvr>
                                        <p:cTn id="80"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42" presetClass="entr" presetSubtype="0" fill="hold" grpId="0" nodeType="clickEffect">
                                  <p:stCondLst>
                                    <p:cond delay="0"/>
                                  </p:stCondLst>
                                  <p:childTnLst>
                                    <p:set>
                                      <p:cBhvr>
                                        <p:cTn id="84" dur="1" fill="hold">
                                          <p:stCondLst>
                                            <p:cond delay="0"/>
                                          </p:stCondLst>
                                        </p:cTn>
                                        <p:tgtEl>
                                          <p:spTgt spid="11"/>
                                        </p:tgtEl>
                                        <p:attrNameLst>
                                          <p:attrName>style.visibility</p:attrName>
                                        </p:attrNameLst>
                                      </p:cBhvr>
                                      <p:to>
                                        <p:strVal val="visible"/>
                                      </p:to>
                                    </p:set>
                                    <p:animEffect transition="in" filter="fade">
                                      <p:cBhvr>
                                        <p:cTn id="85" dur="1000"/>
                                        <p:tgtEl>
                                          <p:spTgt spid="11"/>
                                        </p:tgtEl>
                                      </p:cBhvr>
                                    </p:animEffect>
                                    <p:anim calcmode="lin" valueType="num">
                                      <p:cBhvr>
                                        <p:cTn id="86" dur="1000" fill="hold"/>
                                        <p:tgtEl>
                                          <p:spTgt spid="11"/>
                                        </p:tgtEl>
                                        <p:attrNameLst>
                                          <p:attrName>ppt_x</p:attrName>
                                        </p:attrNameLst>
                                      </p:cBhvr>
                                      <p:tavLst>
                                        <p:tav tm="0">
                                          <p:val>
                                            <p:strVal val="#ppt_x"/>
                                          </p:val>
                                        </p:tav>
                                        <p:tav tm="100000">
                                          <p:val>
                                            <p:strVal val="#ppt_x"/>
                                          </p:val>
                                        </p:tav>
                                      </p:tavLst>
                                    </p:anim>
                                    <p:anim calcmode="lin" valueType="num">
                                      <p:cBhvr>
                                        <p:cTn id="87"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one"/>
        </p:bldSub>
      </p:bldGraphic>
      <p:bldP spid="5" grpId="0" animBg="1"/>
      <p:bldP spid="6" grpId="0"/>
      <p:bldP spid="7" grpId="0"/>
      <p:bldP spid="8" grpId="0"/>
      <p:bldP spid="9" grpId="0"/>
      <p:bldP spid="10" grpId="0"/>
      <p:bldP spid="11"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pour une image  3">
            <a:extLst>
              <a:ext uri="{FF2B5EF4-FFF2-40B4-BE49-F238E27FC236}">
                <a16:creationId xmlns:a16="http://schemas.microsoft.com/office/drawing/2014/main" id="{CB00868C-42B4-DA85-FDDA-4BF3D6ACB7F9}"/>
              </a:ext>
            </a:extLst>
          </p:cNvPr>
          <p:cNvPicPr>
            <a:picLocks noGrp="1" noChangeAspect="1"/>
          </p:cNvPicPr>
          <p:nvPr>
            <p:ph type="pic" sz="quarter" idx="10"/>
          </p:nvPr>
        </p:nvPicPr>
        <p:blipFill>
          <a:blip r:embed="rId2"/>
          <a:srcRect l="8275" r="8275"/>
          <a:stretch>
            <a:fillRect/>
          </a:stretch>
        </p:blipFill>
        <p:spPr>
          <a:xfrm>
            <a:off x="6468741" y="0"/>
            <a:ext cx="5723259" cy="6857999"/>
          </a:xfrm>
        </p:spPr>
      </p:pic>
      <p:graphicFrame>
        <p:nvGraphicFramePr>
          <p:cNvPr id="5" name="Diagramme 4">
            <a:extLst>
              <a:ext uri="{FF2B5EF4-FFF2-40B4-BE49-F238E27FC236}">
                <a16:creationId xmlns:a16="http://schemas.microsoft.com/office/drawing/2014/main" id="{52FAEC54-8D34-10F6-DDF4-5F793B8AA2D6}"/>
              </a:ext>
            </a:extLst>
          </p:cNvPr>
          <p:cNvGraphicFramePr/>
          <p:nvPr>
            <p:extLst>
              <p:ext uri="{D42A27DB-BD31-4B8C-83A1-F6EECF244321}">
                <p14:modId xmlns:p14="http://schemas.microsoft.com/office/powerpoint/2010/main" val="1993383750"/>
              </p:ext>
            </p:extLst>
          </p:nvPr>
        </p:nvGraphicFramePr>
        <p:xfrm>
          <a:off x="419100" y="338430"/>
          <a:ext cx="5010150" cy="223331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ZoneTexte 5">
            <a:extLst>
              <a:ext uri="{FF2B5EF4-FFF2-40B4-BE49-F238E27FC236}">
                <a16:creationId xmlns:a16="http://schemas.microsoft.com/office/drawing/2014/main" id="{18DD2E5E-9F29-CE24-FEF5-99B264326BE3}"/>
              </a:ext>
            </a:extLst>
          </p:cNvPr>
          <p:cNvSpPr txBox="1"/>
          <p:nvPr/>
        </p:nvSpPr>
        <p:spPr>
          <a:xfrm>
            <a:off x="685800" y="1995255"/>
            <a:ext cx="4743450" cy="4524315"/>
          </a:xfrm>
          <a:prstGeom prst="rect">
            <a:avLst/>
          </a:prstGeom>
          <a:noFill/>
        </p:spPr>
        <p:txBody>
          <a:bodyPr wrap="square" rtlCol="0">
            <a:spAutoFit/>
          </a:bodyPr>
          <a:lstStyle/>
          <a:p>
            <a:r>
              <a:rPr lang="en-US" sz="2400" dirty="0"/>
              <a:t>Sulfuric acid (H_2SO_4) is one of the most important mineral acids and has extensive industrial applications. Its strong chemical properties make it essential in producing fertilizers, batteries, detergents, and explosives. However, due to its highly corrosive nature, it must be used with strict safety measures to ensure safe and effective handling.</a:t>
            </a:r>
          </a:p>
        </p:txBody>
      </p:sp>
      <p:cxnSp>
        <p:nvCxnSpPr>
          <p:cNvPr id="9" name="Connecteur droit 8">
            <a:extLst>
              <a:ext uri="{FF2B5EF4-FFF2-40B4-BE49-F238E27FC236}">
                <a16:creationId xmlns:a16="http://schemas.microsoft.com/office/drawing/2014/main" id="{429AF9FE-88CA-5107-4425-2C2D0C1FB712}"/>
              </a:ext>
            </a:extLst>
          </p:cNvPr>
          <p:cNvCxnSpPr>
            <a:cxnSpLocks/>
          </p:cNvCxnSpPr>
          <p:nvPr/>
        </p:nvCxnSpPr>
        <p:spPr>
          <a:xfrm flipH="1">
            <a:off x="6096000" y="0"/>
            <a:ext cx="895350" cy="3219450"/>
          </a:xfrm>
          <a:prstGeom prst="line">
            <a:avLst/>
          </a:prstGeom>
        </p:spPr>
        <p:style>
          <a:lnRef idx="3">
            <a:schemeClr val="accent2"/>
          </a:lnRef>
          <a:fillRef idx="0">
            <a:schemeClr val="accent2"/>
          </a:fillRef>
          <a:effectRef idx="2">
            <a:schemeClr val="accent2"/>
          </a:effectRef>
          <a:fontRef idx="minor">
            <a:schemeClr val="tx1"/>
          </a:fontRef>
        </p:style>
      </p:cxnSp>
      <p:cxnSp>
        <p:nvCxnSpPr>
          <p:cNvPr id="11" name="Connecteur droit 10">
            <a:extLst>
              <a:ext uri="{FF2B5EF4-FFF2-40B4-BE49-F238E27FC236}">
                <a16:creationId xmlns:a16="http://schemas.microsoft.com/office/drawing/2014/main" id="{E4697927-C01C-EB82-8B00-F9BE6FBFDF95}"/>
              </a:ext>
            </a:extLst>
          </p:cNvPr>
          <p:cNvCxnSpPr>
            <a:cxnSpLocks/>
          </p:cNvCxnSpPr>
          <p:nvPr/>
        </p:nvCxnSpPr>
        <p:spPr>
          <a:xfrm>
            <a:off x="6096000" y="3219450"/>
            <a:ext cx="5943600" cy="1714500"/>
          </a:xfrm>
          <a:prstGeom prst="line">
            <a:avLst/>
          </a:prstGeom>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val="154305739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1+#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fade">
                                      <p:cBhvr>
                                        <p:cTn id="13" dur="5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8"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 calcmode="lin" valueType="num">
                                      <p:cBhvr additive="base">
                                        <p:cTn id="18" dur="500" fill="hold"/>
                                        <p:tgtEl>
                                          <p:spTgt spid="6"/>
                                        </p:tgtEl>
                                        <p:attrNameLst>
                                          <p:attrName>ppt_x</p:attrName>
                                        </p:attrNameLst>
                                      </p:cBhvr>
                                      <p:tavLst>
                                        <p:tav tm="0">
                                          <p:val>
                                            <p:strVal val="0-#ppt_w/2"/>
                                          </p:val>
                                        </p:tav>
                                        <p:tav tm="100000">
                                          <p:val>
                                            <p:strVal val="#ppt_x"/>
                                          </p:val>
                                        </p:tav>
                                      </p:tavLst>
                                    </p:anim>
                                    <p:anim calcmode="lin" valueType="num">
                                      <p:cBhvr additive="base">
                                        <p:cTn id="19" dur="5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P spid="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0C56F896-4225-AE1A-C7EF-30B948036667}"/>
              </a:ext>
            </a:extLst>
          </p:cNvPr>
          <p:cNvSpPr txBox="1"/>
          <p:nvPr/>
        </p:nvSpPr>
        <p:spPr>
          <a:xfrm>
            <a:off x="1962150" y="2659559"/>
            <a:ext cx="7848600" cy="1446550"/>
          </a:xfrm>
          <a:prstGeom prst="rect">
            <a:avLst/>
          </a:prstGeom>
          <a:noFill/>
          <a:effectLst>
            <a:outerShdw blurRad="50800" dist="38100" algn="l" rotWithShape="0">
              <a:prstClr val="black">
                <a:alpha val="40000"/>
              </a:prstClr>
            </a:outerShdw>
          </a:effectLst>
        </p:spPr>
        <p:txBody>
          <a:bodyPr wrap="square" rtlCol="0">
            <a:spAutoFit/>
          </a:bodyPr>
          <a:lstStyle/>
          <a:p>
            <a:r>
              <a:rPr lang="en-US" sz="4400" dirty="0">
                <a:solidFill>
                  <a:srgbClr val="00B0F0"/>
                </a:solidFill>
              </a:rPr>
              <a:t>“Thank you for your attention</a:t>
            </a:r>
          </a:p>
          <a:p>
            <a:r>
              <a:rPr lang="en-US" sz="4400" dirty="0">
                <a:solidFill>
                  <a:srgbClr val="00B0F0"/>
                </a:solidFill>
              </a:rPr>
              <a:t>            Any questions”</a:t>
            </a:r>
          </a:p>
        </p:txBody>
      </p:sp>
    </p:spTree>
    <p:extLst>
      <p:ext uri="{BB962C8B-B14F-4D97-AF65-F5344CB8AC3E}">
        <p14:creationId xmlns:p14="http://schemas.microsoft.com/office/powerpoint/2010/main" val="88417677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airplane"/>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53E88AB-2D77-2169-3FA4-E4E708FE7CA2}"/>
              </a:ext>
            </a:extLst>
          </p:cNvPr>
          <p:cNvSpPr>
            <a:spLocks noGrp="1"/>
          </p:cNvSpPr>
          <p:nvPr>
            <p:ph type="title" idx="4294967295"/>
          </p:nvPr>
        </p:nvSpPr>
        <p:spPr>
          <a:xfrm>
            <a:off x="1873044" y="0"/>
            <a:ext cx="8596668" cy="1887794"/>
          </a:xfrm>
        </p:spPr>
        <p:txBody>
          <a:bodyPr>
            <a:normAutofit fontScale="90000"/>
          </a:bodyPr>
          <a:lstStyle/>
          <a:p>
            <a:r>
              <a:rPr lang="en-US" dirty="0"/>
              <a:t>      </a:t>
            </a:r>
            <a:r>
              <a:rPr lang="ar-SA" sz="3100" b="1" dirty="0" err="1">
                <a:solidFill>
                  <a:schemeClr val="tx1"/>
                </a:solidFill>
              </a:rPr>
              <a:t>People’s</a:t>
            </a:r>
            <a:r>
              <a:rPr lang="ar-SA" sz="3100" b="1" dirty="0">
                <a:solidFill>
                  <a:schemeClr val="tx1"/>
                </a:solidFill>
              </a:rPr>
              <a:t> </a:t>
            </a:r>
            <a:r>
              <a:rPr lang="ar-SA" sz="3100" b="1" dirty="0" err="1">
                <a:solidFill>
                  <a:schemeClr val="tx1"/>
                </a:solidFill>
              </a:rPr>
              <a:t>Democratic</a:t>
            </a:r>
            <a:r>
              <a:rPr lang="ar-SA" sz="3100" b="1" dirty="0">
                <a:solidFill>
                  <a:schemeClr val="tx1"/>
                </a:solidFill>
              </a:rPr>
              <a:t> </a:t>
            </a:r>
            <a:r>
              <a:rPr lang="ar-SA" sz="3100" b="1" dirty="0" err="1">
                <a:solidFill>
                  <a:schemeClr val="tx1"/>
                </a:solidFill>
              </a:rPr>
              <a:t>Republic</a:t>
            </a:r>
            <a:r>
              <a:rPr lang="ar-SA" sz="3100" b="1" dirty="0">
                <a:solidFill>
                  <a:schemeClr val="tx1"/>
                </a:solidFill>
              </a:rPr>
              <a:t> </a:t>
            </a:r>
            <a:r>
              <a:rPr lang="ar-SA" sz="3100" b="1" dirty="0" err="1">
                <a:solidFill>
                  <a:schemeClr val="tx1"/>
                </a:solidFill>
              </a:rPr>
              <a:t>of</a:t>
            </a:r>
            <a:r>
              <a:rPr lang="ar-SA" sz="3100" b="1" dirty="0">
                <a:solidFill>
                  <a:schemeClr val="tx1"/>
                </a:solidFill>
              </a:rPr>
              <a:t> </a:t>
            </a:r>
            <a:r>
              <a:rPr lang="ar-SA" sz="3100" b="1" dirty="0" err="1">
                <a:solidFill>
                  <a:schemeClr val="tx1"/>
                </a:solidFill>
              </a:rPr>
              <a:t>Algeria</a:t>
            </a:r>
            <a:br>
              <a:rPr lang="en-US" sz="3100" b="1" dirty="0">
                <a:solidFill>
                  <a:schemeClr val="tx1"/>
                </a:solidFill>
              </a:rPr>
            </a:br>
            <a:br>
              <a:rPr lang="ar-SA" sz="2200" b="1" dirty="0"/>
            </a:br>
            <a:r>
              <a:rPr lang="en-US" sz="2200" b="1" dirty="0"/>
              <a:t>                       </a:t>
            </a:r>
            <a:r>
              <a:rPr lang="ar-SA" sz="2200" b="1" dirty="0" err="1">
                <a:solidFill>
                  <a:schemeClr val="tx1"/>
                </a:solidFill>
              </a:rPr>
              <a:t>Abdel</a:t>
            </a:r>
            <a:r>
              <a:rPr lang="ar-SA" sz="2200" b="1" dirty="0">
                <a:solidFill>
                  <a:schemeClr val="tx1"/>
                </a:solidFill>
              </a:rPr>
              <a:t> </a:t>
            </a:r>
            <a:r>
              <a:rPr lang="ar-SA" sz="2200" b="1" dirty="0" err="1">
                <a:solidFill>
                  <a:schemeClr val="tx1"/>
                </a:solidFill>
              </a:rPr>
              <a:t>hafid</a:t>
            </a:r>
            <a:r>
              <a:rPr lang="ar-SA" sz="2200" b="1" dirty="0">
                <a:solidFill>
                  <a:schemeClr val="tx1"/>
                </a:solidFill>
              </a:rPr>
              <a:t> </a:t>
            </a:r>
            <a:r>
              <a:rPr lang="ar-SA" sz="2200" b="1" dirty="0" err="1">
                <a:solidFill>
                  <a:schemeClr val="tx1"/>
                </a:solidFill>
              </a:rPr>
              <a:t>Bou</a:t>
            </a:r>
            <a:r>
              <a:rPr lang="ar-SA" sz="2200" b="1" dirty="0">
                <a:solidFill>
                  <a:schemeClr val="tx1"/>
                </a:solidFill>
              </a:rPr>
              <a:t> </a:t>
            </a:r>
            <a:r>
              <a:rPr lang="ar-SA" sz="2200" b="1" dirty="0" err="1">
                <a:solidFill>
                  <a:schemeClr val="tx1"/>
                </a:solidFill>
              </a:rPr>
              <a:t>Al-Souf</a:t>
            </a:r>
            <a:r>
              <a:rPr lang="ar-SA" sz="2200" b="1" dirty="0">
                <a:solidFill>
                  <a:schemeClr val="tx1"/>
                </a:solidFill>
              </a:rPr>
              <a:t> </a:t>
            </a:r>
            <a:r>
              <a:rPr lang="ar-SA" sz="2200" b="1" dirty="0" err="1">
                <a:solidFill>
                  <a:schemeClr val="tx1"/>
                </a:solidFill>
              </a:rPr>
              <a:t>University</a:t>
            </a:r>
            <a:r>
              <a:rPr lang="ar-SA" sz="2200" b="1" dirty="0">
                <a:solidFill>
                  <a:schemeClr val="tx1"/>
                </a:solidFill>
              </a:rPr>
              <a:t>, </a:t>
            </a:r>
            <a:r>
              <a:rPr lang="ar-SA" sz="2200" b="1" dirty="0" err="1">
                <a:solidFill>
                  <a:schemeClr val="tx1"/>
                </a:solidFill>
              </a:rPr>
              <a:t>Mila</a:t>
            </a:r>
            <a:br>
              <a:rPr lang="en-US" sz="2200" b="1" dirty="0">
                <a:solidFill>
                  <a:schemeClr val="tx1"/>
                </a:solidFill>
              </a:rPr>
            </a:br>
            <a:r>
              <a:rPr lang="en-US" sz="2200" b="1" dirty="0">
                <a:solidFill>
                  <a:schemeClr val="tx1"/>
                </a:solidFill>
              </a:rPr>
              <a:t>                          </a:t>
            </a:r>
            <a:r>
              <a:rPr lang="ar-SA" sz="2200" b="1" dirty="0" err="1">
                <a:solidFill>
                  <a:schemeClr val="tx1"/>
                </a:solidFill>
              </a:rPr>
              <a:t>Institute</a:t>
            </a:r>
            <a:r>
              <a:rPr lang="ar-SA" sz="2200" b="1" dirty="0">
                <a:solidFill>
                  <a:schemeClr val="tx1"/>
                </a:solidFill>
              </a:rPr>
              <a:t> </a:t>
            </a:r>
            <a:r>
              <a:rPr lang="ar-SA" sz="2200" b="1" dirty="0" err="1">
                <a:solidFill>
                  <a:schemeClr val="tx1"/>
                </a:solidFill>
              </a:rPr>
              <a:t>of</a:t>
            </a:r>
            <a:r>
              <a:rPr lang="ar-SA" sz="2200" b="1" dirty="0">
                <a:solidFill>
                  <a:schemeClr val="tx1"/>
                </a:solidFill>
              </a:rPr>
              <a:t> </a:t>
            </a:r>
            <a:r>
              <a:rPr lang="ar-SA" sz="2200" b="1" dirty="0" err="1">
                <a:solidFill>
                  <a:schemeClr val="tx1"/>
                </a:solidFill>
              </a:rPr>
              <a:t>Science</a:t>
            </a:r>
            <a:r>
              <a:rPr lang="ar-SA" sz="2200" b="1" dirty="0">
                <a:solidFill>
                  <a:schemeClr val="tx1"/>
                </a:solidFill>
              </a:rPr>
              <a:t> </a:t>
            </a:r>
            <a:r>
              <a:rPr lang="ar-SA" sz="2200" b="1" dirty="0" err="1">
                <a:solidFill>
                  <a:schemeClr val="tx1"/>
                </a:solidFill>
              </a:rPr>
              <a:t>and</a:t>
            </a:r>
            <a:r>
              <a:rPr lang="ar-SA" sz="2200" b="1" dirty="0">
                <a:solidFill>
                  <a:schemeClr val="tx1"/>
                </a:solidFill>
              </a:rPr>
              <a:t> </a:t>
            </a:r>
            <a:r>
              <a:rPr lang="ar-SA" sz="2200" b="1" dirty="0" err="1">
                <a:solidFill>
                  <a:schemeClr val="tx1"/>
                </a:solidFill>
              </a:rPr>
              <a:t>Technology</a:t>
            </a:r>
            <a:r>
              <a:rPr lang="ar-SA" sz="2200" b="1" dirty="0">
                <a:solidFill>
                  <a:schemeClr val="tx1"/>
                </a:solidFill>
              </a:rPr>
              <a:t> </a:t>
            </a:r>
            <a:br>
              <a:rPr lang="ar-SA" sz="2200" b="1" dirty="0"/>
            </a:br>
            <a:r>
              <a:rPr lang="en-US" sz="2200" b="1" dirty="0"/>
              <a:t>                          </a:t>
            </a:r>
            <a:r>
              <a:rPr lang="ar-SA" sz="2000" b="1" dirty="0" err="1">
                <a:solidFill>
                  <a:schemeClr val="tx1"/>
                </a:solidFill>
              </a:rPr>
              <a:t>Tronc</a:t>
            </a:r>
            <a:r>
              <a:rPr lang="ar-SA" sz="2000" b="1" dirty="0">
                <a:solidFill>
                  <a:schemeClr val="tx1"/>
                </a:solidFill>
              </a:rPr>
              <a:t> </a:t>
            </a:r>
            <a:r>
              <a:rPr lang="ar-SA" sz="2000" b="1" dirty="0" err="1">
                <a:solidFill>
                  <a:schemeClr val="tx1"/>
                </a:solidFill>
              </a:rPr>
              <a:t>commun</a:t>
            </a:r>
            <a:r>
              <a:rPr lang="ar-SA" sz="2000" b="1" dirty="0">
                <a:solidFill>
                  <a:schemeClr val="tx1"/>
                </a:solidFill>
              </a:rPr>
              <a:t> </a:t>
            </a:r>
            <a:r>
              <a:rPr lang="ar-SA" sz="2000" b="1" dirty="0" err="1">
                <a:solidFill>
                  <a:schemeClr val="tx1"/>
                </a:solidFill>
              </a:rPr>
              <a:t>science</a:t>
            </a:r>
            <a:r>
              <a:rPr lang="ar-SA" sz="2000" b="1" dirty="0">
                <a:solidFill>
                  <a:schemeClr val="tx1"/>
                </a:solidFill>
              </a:rPr>
              <a:t> </a:t>
            </a:r>
            <a:r>
              <a:rPr lang="ar-SA" sz="2000" b="1" dirty="0" err="1">
                <a:solidFill>
                  <a:schemeClr val="tx1"/>
                </a:solidFill>
              </a:rPr>
              <a:t>and</a:t>
            </a:r>
            <a:r>
              <a:rPr lang="ar-SA" sz="2000" b="1" dirty="0">
                <a:solidFill>
                  <a:schemeClr val="tx1"/>
                </a:solidFill>
              </a:rPr>
              <a:t> </a:t>
            </a:r>
            <a:r>
              <a:rPr lang="ar-SA" sz="2000" b="1" dirty="0" err="1">
                <a:solidFill>
                  <a:schemeClr val="tx1"/>
                </a:solidFill>
              </a:rPr>
              <a:t>technology</a:t>
            </a:r>
            <a:br>
              <a:rPr lang="en-US" sz="2000" dirty="0"/>
            </a:br>
            <a:r>
              <a:rPr lang="en-US" sz="2000" dirty="0"/>
              <a:t> </a:t>
            </a:r>
            <a:br>
              <a:rPr lang="en-US" sz="2000" dirty="0"/>
            </a:br>
            <a:br>
              <a:rPr lang="en-US" dirty="0"/>
            </a:br>
            <a:br>
              <a:rPr lang="en-US" dirty="0"/>
            </a:br>
            <a:endParaRPr lang="en-US" dirty="0"/>
          </a:p>
        </p:txBody>
      </p:sp>
      <p:sp>
        <p:nvSpPr>
          <p:cNvPr id="3" name="Espace réservé du contenu 2">
            <a:extLst>
              <a:ext uri="{FF2B5EF4-FFF2-40B4-BE49-F238E27FC236}">
                <a16:creationId xmlns:a16="http://schemas.microsoft.com/office/drawing/2014/main" id="{ED2821A2-F118-832A-9F4C-EF929E090C35}"/>
              </a:ext>
            </a:extLst>
          </p:cNvPr>
          <p:cNvSpPr>
            <a:spLocks noGrp="1"/>
          </p:cNvSpPr>
          <p:nvPr>
            <p:ph idx="4294967295"/>
          </p:nvPr>
        </p:nvSpPr>
        <p:spPr>
          <a:xfrm>
            <a:off x="103239" y="1887795"/>
            <a:ext cx="11769214" cy="4807974"/>
          </a:xfrm>
        </p:spPr>
        <p:txBody>
          <a:bodyPr>
            <a:normAutofit fontScale="77500" lnSpcReduction="20000"/>
          </a:bodyPr>
          <a:lstStyle/>
          <a:p>
            <a:pPr marL="0" indent="0">
              <a:buNone/>
            </a:pPr>
            <a:r>
              <a:rPr lang="en-US" sz="3300" dirty="0"/>
              <a:t>                                                </a:t>
            </a:r>
          </a:p>
          <a:p>
            <a:pPr marL="0" indent="0">
              <a:buNone/>
            </a:pPr>
            <a:r>
              <a:rPr lang="en-US" sz="3300" dirty="0"/>
              <a:t>                                                   </a:t>
            </a:r>
            <a:r>
              <a:rPr lang="en-US" sz="3300" b="1" dirty="0"/>
              <a:t> Title</a:t>
            </a:r>
            <a:r>
              <a:rPr lang="en-US" sz="3300" dirty="0"/>
              <a:t>:</a:t>
            </a:r>
          </a:p>
          <a:p>
            <a:pPr marL="0" indent="0">
              <a:buNone/>
            </a:pPr>
            <a:r>
              <a:rPr lang="en-US" sz="2400" dirty="0"/>
              <a:t>  </a:t>
            </a:r>
          </a:p>
          <a:p>
            <a:pPr marL="0" indent="0">
              <a:buNone/>
            </a:pPr>
            <a:endParaRPr lang="en-US" sz="2400" dirty="0"/>
          </a:p>
          <a:p>
            <a:pPr marL="0" indent="0">
              <a:buNone/>
            </a:pPr>
            <a:endParaRPr lang="en-US" sz="2400" dirty="0"/>
          </a:p>
          <a:p>
            <a:pPr marL="0" indent="0">
              <a:buNone/>
            </a:pPr>
            <a:endParaRPr lang="en-US" sz="2400" dirty="0"/>
          </a:p>
          <a:p>
            <a:pPr marL="0" indent="0">
              <a:buNone/>
            </a:pPr>
            <a:r>
              <a:rPr lang="en-US" sz="2400" dirty="0"/>
              <a:t>           </a:t>
            </a:r>
          </a:p>
          <a:p>
            <a:pPr marL="0" indent="0">
              <a:buNone/>
            </a:pPr>
            <a:r>
              <a:rPr lang="en-US" sz="2400" dirty="0"/>
              <a:t>              </a:t>
            </a:r>
            <a:r>
              <a:rPr lang="ar-SA" sz="2400" b="1" dirty="0" err="1"/>
              <a:t>Prepared</a:t>
            </a:r>
            <a:r>
              <a:rPr lang="ar-SA" sz="2400" b="1" dirty="0"/>
              <a:t> </a:t>
            </a:r>
            <a:r>
              <a:rPr lang="ar-SA" sz="2400" b="1" dirty="0" err="1"/>
              <a:t>by</a:t>
            </a:r>
            <a:r>
              <a:rPr lang="ar-SA" sz="2400" dirty="0"/>
              <a:t>: </a:t>
            </a:r>
            <a:r>
              <a:rPr lang="en-US" sz="2400" dirty="0"/>
              <a:t>                                                         </a:t>
            </a:r>
            <a:r>
              <a:rPr lang="ar-SA" sz="2400" b="1" dirty="0" err="1"/>
              <a:t>Under</a:t>
            </a:r>
            <a:r>
              <a:rPr lang="ar-SA" sz="2400" b="1" dirty="0"/>
              <a:t> </a:t>
            </a:r>
            <a:r>
              <a:rPr lang="ar-SA" sz="2400" b="1" dirty="0" err="1"/>
              <a:t>the</a:t>
            </a:r>
            <a:r>
              <a:rPr lang="ar-SA" sz="2400" b="1" dirty="0"/>
              <a:t> </a:t>
            </a:r>
            <a:r>
              <a:rPr lang="ar-SA" sz="2400" b="1" dirty="0" err="1"/>
              <a:t>supervision</a:t>
            </a:r>
            <a:r>
              <a:rPr lang="ar-SA" sz="2400" b="1" dirty="0"/>
              <a:t> </a:t>
            </a:r>
            <a:r>
              <a:rPr lang="ar-SA" sz="2400" b="1" dirty="0" err="1"/>
              <a:t>of</a:t>
            </a:r>
            <a:endParaRPr lang="en-US" sz="2400" b="1" dirty="0"/>
          </a:p>
          <a:p>
            <a:pPr marL="0" indent="0">
              <a:buNone/>
            </a:pPr>
            <a:r>
              <a:rPr lang="en-US" sz="2400" b="1" dirty="0"/>
              <a:t>                             </a:t>
            </a:r>
            <a:r>
              <a:rPr lang="en-US" sz="2400" dirty="0" err="1"/>
              <a:t>Mengah</a:t>
            </a:r>
            <a:r>
              <a:rPr lang="en-US" sz="2400" dirty="0"/>
              <a:t> Wissam                                         </a:t>
            </a:r>
            <a:r>
              <a:rPr lang="ar-SA" sz="2400" b="1" dirty="0" err="1"/>
              <a:t>Professor</a:t>
            </a:r>
            <a:r>
              <a:rPr lang="ar-SA" sz="2400" b="1" dirty="0"/>
              <a:t> :</a:t>
            </a:r>
            <a:endParaRPr lang="ar-DZ" sz="2400" b="1" dirty="0"/>
          </a:p>
          <a:p>
            <a:pPr marL="0" indent="0">
              <a:buNone/>
            </a:pPr>
            <a:r>
              <a:rPr lang="en-US" sz="2400" dirty="0"/>
              <a:t>                                                                                                                                </a:t>
            </a:r>
            <a:r>
              <a:rPr lang="en-US" sz="2400" dirty="0" err="1"/>
              <a:t>A.Mayouf</a:t>
            </a:r>
            <a:endParaRPr lang="ar-DZ" sz="2400" dirty="0"/>
          </a:p>
          <a:p>
            <a:pPr marL="0" indent="0">
              <a:buNone/>
            </a:pPr>
            <a:r>
              <a:rPr lang="en-US" sz="2400" dirty="0"/>
              <a:t>               </a:t>
            </a:r>
            <a:r>
              <a:rPr lang="ar-SA" sz="2400" b="1" dirty="0" err="1"/>
              <a:t>Group</a:t>
            </a:r>
            <a:r>
              <a:rPr lang="ar-SA" sz="2400" b="1" dirty="0"/>
              <a:t> </a:t>
            </a:r>
            <a:r>
              <a:rPr lang="en-US" sz="2400" b="1" dirty="0"/>
              <a:t>: </a:t>
            </a:r>
            <a:endParaRPr lang="ar-DZ" sz="2400" b="1" dirty="0"/>
          </a:p>
          <a:p>
            <a:pPr marL="0" indent="0">
              <a:buNone/>
            </a:pPr>
            <a:endParaRPr lang="en-US" sz="2400" dirty="0"/>
          </a:p>
          <a:p>
            <a:pPr marL="0" indent="0">
              <a:buNone/>
            </a:pPr>
            <a:r>
              <a:rPr lang="en-US" sz="2400" dirty="0"/>
              <a:t>                                               </a:t>
            </a:r>
            <a:r>
              <a:rPr lang="ar-SA" sz="2400" b="1" dirty="0" err="1"/>
              <a:t>University</a:t>
            </a:r>
            <a:r>
              <a:rPr lang="ar-SA" sz="2400" b="1" dirty="0"/>
              <a:t> </a:t>
            </a:r>
            <a:r>
              <a:rPr lang="ar-SA" sz="2400" b="1" dirty="0" err="1"/>
              <a:t>year</a:t>
            </a:r>
            <a:r>
              <a:rPr lang="ar-SA" sz="2400" b="1" dirty="0"/>
              <a:t>: 202</a:t>
            </a:r>
            <a:r>
              <a:rPr lang="en-US" sz="2400" b="1" dirty="0">
                <a:latin typeface="Tahoma" panose="020B0604030504040204" pitchFamily="34" charset="0"/>
                <a:ea typeface="Tahoma" panose="020B0604030504040204" pitchFamily="34" charset="0"/>
                <a:cs typeface="Tahoma" panose="020B0604030504040204" pitchFamily="34" charset="0"/>
              </a:rPr>
              <a:t>5/</a:t>
            </a:r>
            <a:r>
              <a:rPr lang="ar-SA" sz="2400" b="1" dirty="0"/>
              <a:t>202</a:t>
            </a:r>
            <a:r>
              <a:rPr lang="en-US" sz="2400" b="1" dirty="0">
                <a:latin typeface="Tahoma" panose="020B0604030504040204" pitchFamily="34" charset="0"/>
                <a:ea typeface="Tahoma" panose="020B0604030504040204" pitchFamily="34" charset="0"/>
                <a:cs typeface="Tahoma" panose="020B0604030504040204" pitchFamily="34" charset="0"/>
              </a:rPr>
              <a:t>6</a:t>
            </a:r>
            <a:endParaRPr lang="en-US" sz="2400" dirty="0"/>
          </a:p>
        </p:txBody>
      </p:sp>
      <p:pic>
        <p:nvPicPr>
          <p:cNvPr id="4" name="صورة 16">
            <a:extLst>
              <a:ext uri="{FF2B5EF4-FFF2-40B4-BE49-F238E27FC236}">
                <a16:creationId xmlns:a16="http://schemas.microsoft.com/office/drawing/2014/main" id="{38424A2E-A00A-6553-89FE-5D74F3E07B3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rot="10800000" flipV="1">
            <a:off x="213605" y="147580"/>
            <a:ext cx="1202239" cy="1622225"/>
          </a:xfrm>
          <a:prstGeom prst="rect">
            <a:avLst/>
          </a:prstGeom>
        </p:spPr>
      </p:pic>
      <p:pic>
        <p:nvPicPr>
          <p:cNvPr id="5" name="صورة 16">
            <a:extLst>
              <a:ext uri="{FF2B5EF4-FFF2-40B4-BE49-F238E27FC236}">
                <a16:creationId xmlns:a16="http://schemas.microsoft.com/office/drawing/2014/main" id="{C86762F0-1373-644F-C54A-0E7717544E8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rot="10800000" flipV="1">
            <a:off x="10776157" y="147581"/>
            <a:ext cx="1202239" cy="1622225"/>
          </a:xfrm>
          <a:prstGeom prst="rect">
            <a:avLst/>
          </a:prstGeom>
        </p:spPr>
      </p:pic>
      <p:sp>
        <p:nvSpPr>
          <p:cNvPr id="6" name="Parchemin : horizontal 5">
            <a:extLst>
              <a:ext uri="{FF2B5EF4-FFF2-40B4-BE49-F238E27FC236}">
                <a16:creationId xmlns:a16="http://schemas.microsoft.com/office/drawing/2014/main" id="{69F5AB1B-665F-8E83-12C6-435D88A7C58E}"/>
              </a:ext>
            </a:extLst>
          </p:cNvPr>
          <p:cNvSpPr/>
          <p:nvPr/>
        </p:nvSpPr>
        <p:spPr>
          <a:xfrm>
            <a:off x="1873044" y="2485200"/>
            <a:ext cx="8436077" cy="1887600"/>
          </a:xfrm>
          <a:prstGeom prst="horizontalScroll">
            <a:avLst/>
          </a:prstGeom>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600" b="1" dirty="0">
                <a:ln w="9525">
                  <a:solidFill>
                    <a:schemeClr val="bg1"/>
                  </a:solidFill>
                  <a:prstDash val="solid"/>
                </a:ln>
                <a:solidFill>
                  <a:schemeClr val="tx1"/>
                </a:solidFill>
                <a:effectLst>
                  <a:outerShdw blurRad="12700" dist="38100" dir="2700000" algn="tl" rotWithShape="0">
                    <a:schemeClr val="accent5">
                      <a:lumMod val="60000"/>
                      <a:lumOff val="40000"/>
                    </a:schemeClr>
                  </a:outerShdw>
                </a:effectLst>
              </a:rPr>
              <a:t>Research on Sulfuric Acid(H₂SO₄)</a:t>
            </a:r>
          </a:p>
        </p:txBody>
      </p:sp>
    </p:spTree>
    <p:extLst>
      <p:ext uri="{BB962C8B-B14F-4D97-AF65-F5344CB8AC3E}">
        <p14:creationId xmlns:p14="http://schemas.microsoft.com/office/powerpoint/2010/main" val="153167789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ircle(in)">
                                      <p:cBhvr>
                                        <p:cTn id="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2A63856-149D-4AAB-165A-0BF0099C1BF7}"/>
              </a:ext>
            </a:extLst>
          </p:cNvPr>
          <p:cNvSpPr>
            <a:spLocks noGrp="1"/>
          </p:cNvSpPr>
          <p:nvPr>
            <p:ph type="title" idx="4294967295"/>
          </p:nvPr>
        </p:nvSpPr>
        <p:spPr>
          <a:xfrm>
            <a:off x="677334" y="609600"/>
            <a:ext cx="4499350" cy="5481484"/>
          </a:xfrm>
        </p:spPr>
        <p:txBody>
          <a:bodyPr/>
          <a:lstStyle/>
          <a:p>
            <a:endParaRPr lang="en-US" dirty="0"/>
          </a:p>
        </p:txBody>
      </p:sp>
      <p:sp>
        <p:nvSpPr>
          <p:cNvPr id="3" name="Espace réservé du contenu 2">
            <a:extLst>
              <a:ext uri="{FF2B5EF4-FFF2-40B4-BE49-F238E27FC236}">
                <a16:creationId xmlns:a16="http://schemas.microsoft.com/office/drawing/2014/main" id="{783CA307-2DCE-3F53-B0D3-761EACF8A551}"/>
              </a:ext>
            </a:extLst>
          </p:cNvPr>
          <p:cNvSpPr>
            <a:spLocks noGrp="1"/>
          </p:cNvSpPr>
          <p:nvPr>
            <p:ph idx="4294967295"/>
          </p:nvPr>
        </p:nvSpPr>
        <p:spPr>
          <a:xfrm>
            <a:off x="9378883" y="213801"/>
            <a:ext cx="2135783" cy="3880773"/>
          </a:xfrm>
        </p:spPr>
        <p:txBody>
          <a:bodyPr/>
          <a:lstStyle/>
          <a:p>
            <a:endParaRPr lang="en-US" dirty="0"/>
          </a:p>
        </p:txBody>
      </p:sp>
      <p:sp>
        <p:nvSpPr>
          <p:cNvPr id="4" name="Titre 1">
            <a:extLst>
              <a:ext uri="{FF2B5EF4-FFF2-40B4-BE49-F238E27FC236}">
                <a16:creationId xmlns:a16="http://schemas.microsoft.com/office/drawing/2014/main" id="{D7E9384E-4A05-658B-6741-C8BD396B84F9}"/>
              </a:ext>
            </a:extLst>
          </p:cNvPr>
          <p:cNvSpPr txBox="1">
            <a:spLocks/>
          </p:cNvSpPr>
          <p:nvPr/>
        </p:nvSpPr>
        <p:spPr>
          <a:xfrm>
            <a:off x="0" y="1"/>
            <a:ext cx="5914103" cy="6857998"/>
          </a:xfrm>
          <a:prstGeom prst="rect">
            <a:avLst/>
          </a:prstGeom>
        </p:spPr>
        <p:style>
          <a:lnRef idx="1">
            <a:schemeClr val="accent1"/>
          </a:lnRef>
          <a:fillRef idx="2">
            <a:schemeClr val="accent1"/>
          </a:fillRef>
          <a:effectRef idx="1">
            <a:schemeClr val="accent1"/>
          </a:effectRef>
          <a:fontRef idx="minor">
            <a:schemeClr val="dk1"/>
          </a:fontRef>
        </p:style>
        <p:txBody>
          <a:bodyPr vert="horz" lIns="91440" tIns="45720" rIns="91440" bIns="45720" rtlCol="0" anchor="t">
            <a:normAutofit/>
          </a:bodyPr>
          <a:lstStyle>
            <a:lvl1pPr algn="l" defTabSz="457200" rtl="0" eaLnBrk="1" latinLnBrk="0" hangingPunct="1">
              <a:spcBef>
                <a:spcPct val="0"/>
              </a:spcBef>
              <a:buNone/>
              <a:defRPr sz="3600" kern="1200">
                <a:solidFill>
                  <a:schemeClr val="dk1"/>
                </a:solidFill>
                <a:latin typeface="+mn-lt"/>
                <a:ea typeface="+mn-ea"/>
                <a:cs typeface="+mn-cs"/>
              </a:defRPr>
            </a:lvl1pPr>
            <a:lvl2pPr eaLnBrk="1" hangingPunct="1">
              <a:defRPr>
                <a:solidFill>
                  <a:schemeClr val="dk1"/>
                </a:solidFill>
                <a:latin typeface="+mn-lt"/>
                <a:ea typeface="+mn-ea"/>
                <a:cs typeface="+mn-cs"/>
              </a:defRPr>
            </a:lvl2pPr>
            <a:lvl3pPr eaLnBrk="1" hangingPunct="1">
              <a:defRPr>
                <a:solidFill>
                  <a:schemeClr val="dk1"/>
                </a:solidFill>
                <a:latin typeface="+mn-lt"/>
                <a:ea typeface="+mn-ea"/>
                <a:cs typeface="+mn-cs"/>
              </a:defRPr>
            </a:lvl3pPr>
            <a:lvl4pPr eaLnBrk="1" hangingPunct="1">
              <a:defRPr>
                <a:solidFill>
                  <a:schemeClr val="dk1"/>
                </a:solidFill>
                <a:latin typeface="+mn-lt"/>
                <a:ea typeface="+mn-ea"/>
                <a:cs typeface="+mn-cs"/>
              </a:defRPr>
            </a:lvl4pPr>
            <a:lvl5pPr eaLnBrk="1" hangingPunct="1">
              <a:defRPr>
                <a:solidFill>
                  <a:schemeClr val="dk1"/>
                </a:solidFill>
                <a:latin typeface="+mn-lt"/>
                <a:ea typeface="+mn-ea"/>
                <a:cs typeface="+mn-cs"/>
              </a:defRPr>
            </a:lvl5pPr>
            <a:lvl6pPr eaLnBrk="1" hangingPunct="1">
              <a:defRPr>
                <a:solidFill>
                  <a:schemeClr val="dk1"/>
                </a:solidFill>
                <a:latin typeface="+mn-lt"/>
                <a:ea typeface="+mn-ea"/>
                <a:cs typeface="+mn-cs"/>
              </a:defRPr>
            </a:lvl6pPr>
            <a:lvl7pPr eaLnBrk="1" hangingPunct="1">
              <a:defRPr>
                <a:solidFill>
                  <a:schemeClr val="dk1"/>
                </a:solidFill>
                <a:latin typeface="+mn-lt"/>
                <a:ea typeface="+mn-ea"/>
                <a:cs typeface="+mn-cs"/>
              </a:defRPr>
            </a:lvl7pPr>
            <a:lvl8pPr eaLnBrk="1" hangingPunct="1">
              <a:defRPr>
                <a:solidFill>
                  <a:schemeClr val="dk1"/>
                </a:solidFill>
                <a:latin typeface="+mn-lt"/>
                <a:ea typeface="+mn-ea"/>
                <a:cs typeface="+mn-cs"/>
              </a:defRPr>
            </a:lvl8pPr>
            <a:lvl9pPr eaLnBrk="1" hangingPunct="1">
              <a:defRPr>
                <a:solidFill>
                  <a:schemeClr val="dk1"/>
                </a:solidFill>
                <a:latin typeface="+mn-lt"/>
                <a:ea typeface="+mn-ea"/>
                <a:cs typeface="+mn-cs"/>
              </a:defRPr>
            </a:lvl9pPr>
          </a:lstStyle>
          <a:p>
            <a:r>
              <a:rPr lang="en-US" sz="2800" b="1" i="1" u="sng" dirty="0">
                <a:solidFill>
                  <a:schemeClr val="tx1"/>
                </a:solidFill>
                <a:latin typeface="Aharoni" panose="02010803020104030203" pitchFamily="2" charset="-79"/>
                <a:cs typeface="Aharoni" panose="02010803020104030203" pitchFamily="2" charset="-79"/>
              </a:rPr>
              <a:t>Research Plan :</a:t>
            </a:r>
            <a:br>
              <a:rPr lang="en-US" sz="2800" b="1" i="1" u="sng" dirty="0">
                <a:solidFill>
                  <a:schemeClr val="tx1"/>
                </a:solidFill>
              </a:rPr>
            </a:br>
            <a:br>
              <a:rPr lang="en-US" dirty="0"/>
            </a:br>
            <a:r>
              <a:rPr lang="en-US" dirty="0"/>
              <a:t> </a:t>
            </a:r>
            <a:r>
              <a:rPr lang="en-US" sz="2400" b="1" dirty="0">
                <a:solidFill>
                  <a:schemeClr val="tx1"/>
                </a:solidFill>
              </a:rPr>
              <a:t>1- Introductory .</a:t>
            </a:r>
            <a:br>
              <a:rPr lang="en-US" sz="2400" dirty="0">
                <a:solidFill>
                  <a:schemeClr val="tx1"/>
                </a:solidFill>
              </a:rPr>
            </a:br>
            <a:br>
              <a:rPr lang="en-US" sz="2400" dirty="0">
                <a:solidFill>
                  <a:schemeClr val="tx1"/>
                </a:solidFill>
              </a:rPr>
            </a:br>
            <a:r>
              <a:rPr lang="en-US" sz="2400" b="1" dirty="0">
                <a:solidFill>
                  <a:schemeClr val="tx1"/>
                </a:solidFill>
              </a:rPr>
              <a:t>  2- Research on Sulfuric Acid(H₂SO₄).</a:t>
            </a:r>
            <a:br>
              <a:rPr lang="en-US" sz="2400" b="1" dirty="0">
                <a:solidFill>
                  <a:schemeClr val="tx1"/>
                </a:solidFill>
              </a:rPr>
            </a:br>
            <a:r>
              <a:rPr lang="en-US" sz="2000" dirty="0">
                <a:solidFill>
                  <a:schemeClr val="tx1"/>
                </a:solidFill>
              </a:rPr>
              <a:t>       &gt; Definition of Sulfuric Acid (H₂SO₄).</a:t>
            </a:r>
            <a:br>
              <a:rPr lang="en-US" sz="2000" dirty="0">
                <a:solidFill>
                  <a:schemeClr val="tx1"/>
                </a:solidFill>
              </a:rPr>
            </a:br>
            <a:r>
              <a:rPr lang="en-US" sz="2000" dirty="0">
                <a:solidFill>
                  <a:schemeClr val="tx1"/>
                </a:solidFill>
              </a:rPr>
              <a:t>       &gt; Components of Sulfuric Acid.</a:t>
            </a:r>
            <a:br>
              <a:rPr lang="en-US" sz="2000" dirty="0">
                <a:solidFill>
                  <a:schemeClr val="tx1"/>
                </a:solidFill>
              </a:rPr>
            </a:br>
            <a:r>
              <a:rPr lang="en-US" sz="2000" dirty="0">
                <a:solidFill>
                  <a:schemeClr val="tx1"/>
                </a:solidFill>
              </a:rPr>
              <a:t>       &gt; Chemical Structure and Molecular </a:t>
            </a:r>
            <a:br>
              <a:rPr lang="en-US" sz="2000" dirty="0">
                <a:solidFill>
                  <a:schemeClr val="tx1"/>
                </a:solidFill>
              </a:rPr>
            </a:br>
            <a:r>
              <a:rPr lang="en-US" sz="2000" dirty="0">
                <a:solidFill>
                  <a:schemeClr val="tx1"/>
                </a:solidFill>
              </a:rPr>
              <a:t>           Formation of (H₂SO₄).</a:t>
            </a:r>
            <a:br>
              <a:rPr lang="en-US" sz="2000" dirty="0">
                <a:solidFill>
                  <a:schemeClr val="tx1"/>
                </a:solidFill>
              </a:rPr>
            </a:br>
            <a:r>
              <a:rPr lang="en-US" sz="2000" dirty="0">
                <a:solidFill>
                  <a:schemeClr val="tx1"/>
                </a:solidFill>
              </a:rPr>
              <a:t>       &gt; Uses of Sulfuric Acid.</a:t>
            </a:r>
            <a:br>
              <a:rPr lang="en-US" sz="2000" dirty="0">
                <a:solidFill>
                  <a:schemeClr val="tx1"/>
                </a:solidFill>
              </a:rPr>
            </a:br>
            <a:r>
              <a:rPr lang="en-US" sz="2000" dirty="0">
                <a:solidFill>
                  <a:schemeClr val="tx1"/>
                </a:solidFill>
              </a:rPr>
              <a:t>       &gt; Safety Precautions When Using Sulfuric</a:t>
            </a:r>
            <a:br>
              <a:rPr lang="en-US" sz="2000" dirty="0">
                <a:solidFill>
                  <a:schemeClr val="tx1"/>
                </a:solidFill>
              </a:rPr>
            </a:br>
            <a:r>
              <a:rPr lang="en-US" sz="2000" dirty="0">
                <a:solidFill>
                  <a:schemeClr val="tx1"/>
                </a:solidFill>
              </a:rPr>
              <a:t>           Acid.</a:t>
            </a:r>
            <a:br>
              <a:rPr lang="en-US" sz="2000" dirty="0">
                <a:solidFill>
                  <a:schemeClr val="tx1"/>
                </a:solidFill>
              </a:rPr>
            </a:br>
            <a:br>
              <a:rPr lang="en-US" dirty="0"/>
            </a:br>
            <a:r>
              <a:rPr lang="en-US" sz="2400" dirty="0"/>
              <a:t> </a:t>
            </a:r>
            <a:r>
              <a:rPr lang="en-US" sz="2400" b="1" dirty="0">
                <a:solidFill>
                  <a:schemeClr val="tx1"/>
                </a:solidFill>
              </a:rPr>
              <a:t>3- Conclusion.</a:t>
            </a:r>
          </a:p>
        </p:txBody>
      </p:sp>
      <p:pic>
        <p:nvPicPr>
          <p:cNvPr id="5" name="Image 4">
            <a:extLst>
              <a:ext uri="{FF2B5EF4-FFF2-40B4-BE49-F238E27FC236}">
                <a16:creationId xmlns:a16="http://schemas.microsoft.com/office/drawing/2014/main" id="{63412AC5-D453-D488-FF4C-607D4ADCB7F2}"/>
              </a:ext>
            </a:extLst>
          </p:cNvPr>
          <p:cNvPicPr>
            <a:picLocks noChangeAspect="1"/>
          </p:cNvPicPr>
          <p:nvPr/>
        </p:nvPicPr>
        <p:blipFill>
          <a:blip r:embed="rId2"/>
          <a:stretch>
            <a:fillRect/>
          </a:stretch>
        </p:blipFill>
        <p:spPr>
          <a:xfrm>
            <a:off x="5914104" y="1"/>
            <a:ext cx="6277896" cy="6857999"/>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50290990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circle(in)">
                                      <p:cBhvr>
                                        <p:cTn id="13"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pour une image  3">
            <a:extLst>
              <a:ext uri="{FF2B5EF4-FFF2-40B4-BE49-F238E27FC236}">
                <a16:creationId xmlns:a16="http://schemas.microsoft.com/office/drawing/2014/main" id="{68D04B5A-03C5-AB7A-7098-03CA78F6314C}"/>
              </a:ext>
            </a:extLst>
          </p:cNvPr>
          <p:cNvPicPr>
            <a:picLocks noGrp="1" noChangeAspect="1"/>
          </p:cNvPicPr>
          <p:nvPr>
            <p:ph type="pic" sz="quarter" idx="13"/>
          </p:nvPr>
        </p:nvPicPr>
        <p:blipFill>
          <a:blip r:embed="rId2"/>
          <a:srcRect t="11286" b="11286"/>
          <a:stretch/>
        </p:blipFill>
        <p:spPr>
          <a:xfrm>
            <a:off x="0" y="0"/>
            <a:ext cx="5816365" cy="5132388"/>
          </a:xfrm>
        </p:spPr>
      </p:pic>
      <p:sp>
        <p:nvSpPr>
          <p:cNvPr id="5" name="Triangle isocèle 4">
            <a:extLst>
              <a:ext uri="{FF2B5EF4-FFF2-40B4-BE49-F238E27FC236}">
                <a16:creationId xmlns:a16="http://schemas.microsoft.com/office/drawing/2014/main" id="{B8BCF3D2-EC36-0DE4-DEF9-480BDD6BF97C}"/>
              </a:ext>
            </a:extLst>
          </p:cNvPr>
          <p:cNvSpPr/>
          <p:nvPr/>
        </p:nvSpPr>
        <p:spPr>
          <a:xfrm>
            <a:off x="-34279" y="3162300"/>
            <a:ext cx="5850643" cy="3695700"/>
          </a:xfrm>
          <a:custGeom>
            <a:avLst/>
            <a:gdLst>
              <a:gd name="connsiteX0" fmla="*/ 0 w 5816365"/>
              <a:gd name="connsiteY0" fmla="*/ 2990850 h 2990850"/>
              <a:gd name="connsiteX1" fmla="*/ 232422 w 5816365"/>
              <a:gd name="connsiteY1" fmla="*/ 0 h 2990850"/>
              <a:gd name="connsiteX2" fmla="*/ 5816365 w 5816365"/>
              <a:gd name="connsiteY2" fmla="*/ 2990850 h 2990850"/>
              <a:gd name="connsiteX3" fmla="*/ 0 w 5816365"/>
              <a:gd name="connsiteY3" fmla="*/ 2990850 h 2990850"/>
              <a:gd name="connsiteX0" fmla="*/ 0 w 5816365"/>
              <a:gd name="connsiteY0" fmla="*/ 3048000 h 3048000"/>
              <a:gd name="connsiteX1" fmla="*/ 346722 w 5816365"/>
              <a:gd name="connsiteY1" fmla="*/ 0 h 3048000"/>
              <a:gd name="connsiteX2" fmla="*/ 5816365 w 5816365"/>
              <a:gd name="connsiteY2" fmla="*/ 3048000 h 3048000"/>
              <a:gd name="connsiteX3" fmla="*/ 0 w 5816365"/>
              <a:gd name="connsiteY3" fmla="*/ 3048000 h 3048000"/>
              <a:gd name="connsiteX0" fmla="*/ 0 w 5816365"/>
              <a:gd name="connsiteY0" fmla="*/ 3105150 h 3105150"/>
              <a:gd name="connsiteX1" fmla="*/ 213372 w 5816365"/>
              <a:gd name="connsiteY1" fmla="*/ 0 h 3105150"/>
              <a:gd name="connsiteX2" fmla="*/ 5816365 w 5816365"/>
              <a:gd name="connsiteY2" fmla="*/ 3105150 h 3105150"/>
              <a:gd name="connsiteX3" fmla="*/ 0 w 5816365"/>
              <a:gd name="connsiteY3" fmla="*/ 3105150 h 3105150"/>
              <a:gd name="connsiteX0" fmla="*/ 0 w 5816365"/>
              <a:gd name="connsiteY0" fmla="*/ 3105150 h 3105150"/>
              <a:gd name="connsiteX1" fmla="*/ 213372 w 5816365"/>
              <a:gd name="connsiteY1" fmla="*/ 0 h 3105150"/>
              <a:gd name="connsiteX2" fmla="*/ 5816365 w 5816365"/>
              <a:gd name="connsiteY2" fmla="*/ 3105150 h 3105150"/>
              <a:gd name="connsiteX3" fmla="*/ 0 w 5816365"/>
              <a:gd name="connsiteY3" fmla="*/ 3105150 h 3105150"/>
              <a:gd name="connsiteX0" fmla="*/ 0 w 5816365"/>
              <a:gd name="connsiteY0" fmla="*/ 3346868 h 3346868"/>
              <a:gd name="connsiteX1" fmla="*/ 41922 w 5816365"/>
              <a:gd name="connsiteY1" fmla="*/ 0 h 3346868"/>
              <a:gd name="connsiteX2" fmla="*/ 5816365 w 5816365"/>
              <a:gd name="connsiteY2" fmla="*/ 3346868 h 3346868"/>
              <a:gd name="connsiteX3" fmla="*/ 0 w 5816365"/>
              <a:gd name="connsiteY3" fmla="*/ 3346868 h 3346868"/>
              <a:gd name="connsiteX0" fmla="*/ 34278 w 5850643"/>
              <a:gd name="connsiteY0" fmla="*/ 3365462 h 3365462"/>
              <a:gd name="connsiteX1" fmla="*/ 0 w 5850643"/>
              <a:gd name="connsiteY1" fmla="*/ 0 h 3365462"/>
              <a:gd name="connsiteX2" fmla="*/ 5850643 w 5850643"/>
              <a:gd name="connsiteY2" fmla="*/ 3365462 h 3365462"/>
              <a:gd name="connsiteX3" fmla="*/ 34278 w 5850643"/>
              <a:gd name="connsiteY3" fmla="*/ 3365462 h 3365462"/>
              <a:gd name="connsiteX0" fmla="*/ 15228 w 5831593"/>
              <a:gd name="connsiteY0" fmla="*/ 3123744 h 3123744"/>
              <a:gd name="connsiteX1" fmla="*/ 0 w 5831593"/>
              <a:gd name="connsiteY1" fmla="*/ 0 h 3123744"/>
              <a:gd name="connsiteX2" fmla="*/ 5831593 w 5831593"/>
              <a:gd name="connsiteY2" fmla="*/ 3123744 h 3123744"/>
              <a:gd name="connsiteX3" fmla="*/ 15228 w 5831593"/>
              <a:gd name="connsiteY3" fmla="*/ 3123744 h 3123744"/>
              <a:gd name="connsiteX0" fmla="*/ 34278 w 5850643"/>
              <a:gd name="connsiteY0" fmla="*/ 3198119 h 3198119"/>
              <a:gd name="connsiteX1" fmla="*/ 0 w 5850643"/>
              <a:gd name="connsiteY1" fmla="*/ 0 h 3198119"/>
              <a:gd name="connsiteX2" fmla="*/ 5850643 w 5850643"/>
              <a:gd name="connsiteY2" fmla="*/ 3198119 h 3198119"/>
              <a:gd name="connsiteX3" fmla="*/ 34278 w 5850643"/>
              <a:gd name="connsiteY3" fmla="*/ 3198119 h 3198119"/>
              <a:gd name="connsiteX0" fmla="*/ 0 w 5816365"/>
              <a:gd name="connsiteY0" fmla="*/ 3569993 h 3569993"/>
              <a:gd name="connsiteX1" fmla="*/ 270522 w 5816365"/>
              <a:gd name="connsiteY1" fmla="*/ 0 h 3569993"/>
              <a:gd name="connsiteX2" fmla="*/ 5816365 w 5816365"/>
              <a:gd name="connsiteY2" fmla="*/ 3569993 h 3569993"/>
              <a:gd name="connsiteX3" fmla="*/ 0 w 5816365"/>
              <a:gd name="connsiteY3" fmla="*/ 3569993 h 3569993"/>
              <a:gd name="connsiteX0" fmla="*/ 0 w 5816365"/>
              <a:gd name="connsiteY0" fmla="*/ 3569993 h 3569993"/>
              <a:gd name="connsiteX1" fmla="*/ 270522 w 5816365"/>
              <a:gd name="connsiteY1" fmla="*/ 0 h 3569993"/>
              <a:gd name="connsiteX2" fmla="*/ 5816365 w 5816365"/>
              <a:gd name="connsiteY2" fmla="*/ 3569993 h 3569993"/>
              <a:gd name="connsiteX3" fmla="*/ 0 w 5816365"/>
              <a:gd name="connsiteY3" fmla="*/ 3569993 h 3569993"/>
              <a:gd name="connsiteX0" fmla="*/ 0 w 5816365"/>
              <a:gd name="connsiteY0" fmla="*/ 3569993 h 3569993"/>
              <a:gd name="connsiteX1" fmla="*/ 270522 w 5816365"/>
              <a:gd name="connsiteY1" fmla="*/ 0 h 3569993"/>
              <a:gd name="connsiteX2" fmla="*/ 5816365 w 5816365"/>
              <a:gd name="connsiteY2" fmla="*/ 3569993 h 3569993"/>
              <a:gd name="connsiteX3" fmla="*/ 0 w 5816365"/>
              <a:gd name="connsiteY3" fmla="*/ 3569993 h 3569993"/>
              <a:gd name="connsiteX0" fmla="*/ 0 w 5816365"/>
              <a:gd name="connsiteY0" fmla="*/ 3532806 h 3532806"/>
              <a:gd name="connsiteX1" fmla="*/ 156222 w 5816365"/>
              <a:gd name="connsiteY1" fmla="*/ 0 h 3532806"/>
              <a:gd name="connsiteX2" fmla="*/ 5816365 w 5816365"/>
              <a:gd name="connsiteY2" fmla="*/ 3532806 h 3532806"/>
              <a:gd name="connsiteX3" fmla="*/ 0 w 5816365"/>
              <a:gd name="connsiteY3" fmla="*/ 3532806 h 3532806"/>
              <a:gd name="connsiteX0" fmla="*/ 0 w 5816365"/>
              <a:gd name="connsiteY0" fmla="*/ 3272494 h 3272494"/>
              <a:gd name="connsiteX1" fmla="*/ 194322 w 5816365"/>
              <a:gd name="connsiteY1" fmla="*/ 0 h 3272494"/>
              <a:gd name="connsiteX2" fmla="*/ 5816365 w 5816365"/>
              <a:gd name="connsiteY2" fmla="*/ 3272494 h 3272494"/>
              <a:gd name="connsiteX3" fmla="*/ 0 w 5816365"/>
              <a:gd name="connsiteY3" fmla="*/ 3272494 h 3272494"/>
              <a:gd name="connsiteX0" fmla="*/ 0 w 5816365"/>
              <a:gd name="connsiteY0" fmla="*/ 3328275 h 3328275"/>
              <a:gd name="connsiteX1" fmla="*/ 80022 w 5816365"/>
              <a:gd name="connsiteY1" fmla="*/ 0 h 3328275"/>
              <a:gd name="connsiteX2" fmla="*/ 5816365 w 5816365"/>
              <a:gd name="connsiteY2" fmla="*/ 3328275 h 3328275"/>
              <a:gd name="connsiteX3" fmla="*/ 0 w 5816365"/>
              <a:gd name="connsiteY3" fmla="*/ 3328275 h 3328275"/>
              <a:gd name="connsiteX0" fmla="*/ 34278 w 5850643"/>
              <a:gd name="connsiteY0" fmla="*/ 3607181 h 3607181"/>
              <a:gd name="connsiteX1" fmla="*/ 0 w 5850643"/>
              <a:gd name="connsiteY1" fmla="*/ 0 h 3607181"/>
              <a:gd name="connsiteX2" fmla="*/ 5850643 w 5850643"/>
              <a:gd name="connsiteY2" fmla="*/ 3607181 h 3607181"/>
              <a:gd name="connsiteX3" fmla="*/ 34278 w 5850643"/>
              <a:gd name="connsiteY3" fmla="*/ 3607181 h 3607181"/>
            </a:gdLst>
            <a:ahLst/>
            <a:cxnLst>
              <a:cxn ang="0">
                <a:pos x="connsiteX0" y="connsiteY0"/>
              </a:cxn>
              <a:cxn ang="0">
                <a:pos x="connsiteX1" y="connsiteY1"/>
              </a:cxn>
              <a:cxn ang="0">
                <a:pos x="connsiteX2" y="connsiteY2"/>
              </a:cxn>
              <a:cxn ang="0">
                <a:pos x="connsiteX3" y="connsiteY3"/>
              </a:cxn>
            </a:cxnLst>
            <a:rect l="l" t="t" r="r" b="b"/>
            <a:pathLst>
              <a:path w="5850643" h="3607181">
                <a:moveTo>
                  <a:pt x="34278" y="3607181"/>
                </a:moveTo>
                <a:lnTo>
                  <a:pt x="0" y="0"/>
                </a:lnTo>
                <a:cubicBezTo>
                  <a:pt x="1848614" y="1722219"/>
                  <a:pt x="3982979" y="2572131"/>
                  <a:pt x="5850643" y="3607181"/>
                </a:cubicBezTo>
                <a:lnTo>
                  <a:pt x="34278" y="3607181"/>
                </a:lnTo>
                <a:close/>
              </a:path>
            </a:pathLst>
          </a:custGeom>
          <a:gradFill>
            <a:gsLst>
              <a:gs pos="39000">
                <a:schemeClr val="accent4">
                  <a:lumMod val="40000"/>
                  <a:lumOff val="60000"/>
                </a:schemeClr>
              </a:gs>
              <a:gs pos="0">
                <a:srgbClr val="92D050"/>
              </a:gs>
              <a:gs pos="71000">
                <a:schemeClr val="accent1">
                  <a:lumMod val="60000"/>
                  <a:lumOff val="40000"/>
                </a:schemeClr>
              </a:gs>
              <a:gs pos="99000">
                <a:srgbClr val="00B0F0"/>
              </a:gs>
            </a:gsLst>
            <a:lin ang="5400000" scaled="1"/>
          </a:gradFill>
          <a:ln>
            <a:solidFill>
              <a:srgbClr val="DFF5FC"/>
            </a:solidFill>
          </a:ln>
          <a:effectLst>
            <a:softEdge rad="63500"/>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riangle isocèle 5">
            <a:extLst>
              <a:ext uri="{FF2B5EF4-FFF2-40B4-BE49-F238E27FC236}">
                <a16:creationId xmlns:a16="http://schemas.microsoft.com/office/drawing/2014/main" id="{B54216D4-3C42-8629-D064-5C793F214215}"/>
              </a:ext>
            </a:extLst>
          </p:cNvPr>
          <p:cNvSpPr/>
          <p:nvPr/>
        </p:nvSpPr>
        <p:spPr>
          <a:xfrm>
            <a:off x="209550" y="1181100"/>
            <a:ext cx="9582150" cy="5676900"/>
          </a:xfrm>
          <a:prstGeom prst="triangle">
            <a:avLst>
              <a:gd name="adj" fmla="val 51951"/>
            </a:avLst>
          </a:prstGeom>
          <a:solidFill>
            <a:schemeClr val="bg1">
              <a:lumMod val="95000"/>
              <a:alpha val="36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10" name="Diagramme 9">
            <a:extLst>
              <a:ext uri="{FF2B5EF4-FFF2-40B4-BE49-F238E27FC236}">
                <a16:creationId xmlns:a16="http://schemas.microsoft.com/office/drawing/2014/main" id="{B132402E-CA90-757B-6BEE-448C05610531}"/>
              </a:ext>
            </a:extLst>
          </p:cNvPr>
          <p:cNvGraphicFramePr/>
          <p:nvPr>
            <p:extLst>
              <p:ext uri="{D42A27DB-BD31-4B8C-83A1-F6EECF244321}">
                <p14:modId xmlns:p14="http://schemas.microsoft.com/office/powerpoint/2010/main" val="2141107090"/>
              </p:ext>
            </p:extLst>
          </p:nvPr>
        </p:nvGraphicFramePr>
        <p:xfrm>
          <a:off x="6858000" y="935624"/>
          <a:ext cx="4191000" cy="14465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5691654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66126F-E6F2-9F40-6688-4F9E10B62832}"/>
            </a:ext>
          </a:extLst>
        </p:cNvPr>
        <p:cNvGrpSpPr/>
        <p:nvPr/>
      </p:nvGrpSpPr>
      <p:grpSpPr>
        <a:xfrm>
          <a:off x="0" y="0"/>
          <a:ext cx="0" cy="0"/>
          <a:chOff x="0" y="0"/>
          <a:chExt cx="0" cy="0"/>
        </a:xfrm>
      </p:grpSpPr>
      <p:pic>
        <p:nvPicPr>
          <p:cNvPr id="4" name="Espace réservé pour une image  3">
            <a:extLst>
              <a:ext uri="{FF2B5EF4-FFF2-40B4-BE49-F238E27FC236}">
                <a16:creationId xmlns:a16="http://schemas.microsoft.com/office/drawing/2014/main" id="{F0E5C696-C852-A0FD-CDC8-F50CCF1B07EC}"/>
              </a:ext>
            </a:extLst>
          </p:cNvPr>
          <p:cNvPicPr>
            <a:picLocks noGrp="1" noChangeAspect="1"/>
          </p:cNvPicPr>
          <p:nvPr>
            <p:ph type="pic" sz="quarter" idx="13"/>
          </p:nvPr>
        </p:nvPicPr>
        <p:blipFill>
          <a:blip r:embed="rId2"/>
          <a:srcRect t="11286" b="11286"/>
          <a:stretch/>
        </p:blipFill>
        <p:spPr>
          <a:xfrm>
            <a:off x="6375635" y="0"/>
            <a:ext cx="5816365" cy="5132388"/>
          </a:xfrm>
        </p:spPr>
      </p:pic>
      <p:graphicFrame>
        <p:nvGraphicFramePr>
          <p:cNvPr id="10" name="Diagramme 9">
            <a:extLst>
              <a:ext uri="{FF2B5EF4-FFF2-40B4-BE49-F238E27FC236}">
                <a16:creationId xmlns:a16="http://schemas.microsoft.com/office/drawing/2014/main" id="{924377ED-9297-EEEC-4F5C-44576D8A6DE1}"/>
              </a:ext>
            </a:extLst>
          </p:cNvPr>
          <p:cNvGraphicFramePr/>
          <p:nvPr>
            <p:extLst>
              <p:ext uri="{D42A27DB-BD31-4B8C-83A1-F6EECF244321}">
                <p14:modId xmlns:p14="http://schemas.microsoft.com/office/powerpoint/2010/main" val="4234420997"/>
              </p:ext>
            </p:extLst>
          </p:nvPr>
        </p:nvGraphicFramePr>
        <p:xfrm>
          <a:off x="419100" y="71731"/>
          <a:ext cx="4724400" cy="17335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ZoneTexte 2">
            <a:extLst>
              <a:ext uri="{FF2B5EF4-FFF2-40B4-BE49-F238E27FC236}">
                <a16:creationId xmlns:a16="http://schemas.microsoft.com/office/drawing/2014/main" id="{A4B1F1F6-93CE-5E35-AA11-3ABE4D94A707}"/>
              </a:ext>
            </a:extLst>
          </p:cNvPr>
          <p:cNvSpPr txBox="1"/>
          <p:nvPr/>
        </p:nvSpPr>
        <p:spPr>
          <a:xfrm>
            <a:off x="419100" y="1877012"/>
            <a:ext cx="5956534" cy="4893647"/>
          </a:xfrm>
          <a:prstGeom prst="rect">
            <a:avLst/>
          </a:prstGeom>
          <a:noFill/>
        </p:spPr>
        <p:txBody>
          <a:bodyPr wrap="square" rtlCol="0">
            <a:spAutoFit/>
          </a:bodyPr>
          <a:lstStyle/>
          <a:p>
            <a:r>
              <a:rPr lang="en-US" sz="2400" dirty="0"/>
              <a:t>Sulfuric acid (H₂SO₄) is one of the most important chemical substances used in daily life and in various industrial fields. It is a strong acid known for its unique properties, making it essential in the production of fertilizers, batteries, oil refining, and many other industries. Because of its wide importance and applications, it is necessary to understand its components, chemical structure, uses, and the safety precautions required when handling it   to ensure proper and safe usage.</a:t>
            </a:r>
          </a:p>
        </p:txBody>
      </p:sp>
      <p:sp>
        <p:nvSpPr>
          <p:cNvPr id="7" name="Triangle isocèle 4">
            <a:extLst>
              <a:ext uri="{FF2B5EF4-FFF2-40B4-BE49-F238E27FC236}">
                <a16:creationId xmlns:a16="http://schemas.microsoft.com/office/drawing/2014/main" id="{A9E56062-31B9-F96D-700C-1B3306BD2663}"/>
              </a:ext>
            </a:extLst>
          </p:cNvPr>
          <p:cNvSpPr/>
          <p:nvPr/>
        </p:nvSpPr>
        <p:spPr>
          <a:xfrm>
            <a:off x="6809700" y="1443612"/>
            <a:ext cx="5424187" cy="5414388"/>
          </a:xfrm>
          <a:custGeom>
            <a:avLst/>
            <a:gdLst>
              <a:gd name="connsiteX0" fmla="*/ 0 w 5816365"/>
              <a:gd name="connsiteY0" fmla="*/ 2990850 h 2990850"/>
              <a:gd name="connsiteX1" fmla="*/ 232422 w 5816365"/>
              <a:gd name="connsiteY1" fmla="*/ 0 h 2990850"/>
              <a:gd name="connsiteX2" fmla="*/ 5816365 w 5816365"/>
              <a:gd name="connsiteY2" fmla="*/ 2990850 h 2990850"/>
              <a:gd name="connsiteX3" fmla="*/ 0 w 5816365"/>
              <a:gd name="connsiteY3" fmla="*/ 2990850 h 2990850"/>
              <a:gd name="connsiteX0" fmla="*/ 0 w 5816365"/>
              <a:gd name="connsiteY0" fmla="*/ 3048000 h 3048000"/>
              <a:gd name="connsiteX1" fmla="*/ 346722 w 5816365"/>
              <a:gd name="connsiteY1" fmla="*/ 0 h 3048000"/>
              <a:gd name="connsiteX2" fmla="*/ 5816365 w 5816365"/>
              <a:gd name="connsiteY2" fmla="*/ 3048000 h 3048000"/>
              <a:gd name="connsiteX3" fmla="*/ 0 w 5816365"/>
              <a:gd name="connsiteY3" fmla="*/ 3048000 h 3048000"/>
              <a:gd name="connsiteX0" fmla="*/ 0 w 5816365"/>
              <a:gd name="connsiteY0" fmla="*/ 3105150 h 3105150"/>
              <a:gd name="connsiteX1" fmla="*/ 213372 w 5816365"/>
              <a:gd name="connsiteY1" fmla="*/ 0 h 3105150"/>
              <a:gd name="connsiteX2" fmla="*/ 5816365 w 5816365"/>
              <a:gd name="connsiteY2" fmla="*/ 3105150 h 3105150"/>
              <a:gd name="connsiteX3" fmla="*/ 0 w 5816365"/>
              <a:gd name="connsiteY3" fmla="*/ 3105150 h 3105150"/>
              <a:gd name="connsiteX0" fmla="*/ 0 w 5816365"/>
              <a:gd name="connsiteY0" fmla="*/ 3105150 h 3105150"/>
              <a:gd name="connsiteX1" fmla="*/ 213372 w 5816365"/>
              <a:gd name="connsiteY1" fmla="*/ 0 h 3105150"/>
              <a:gd name="connsiteX2" fmla="*/ 5816365 w 5816365"/>
              <a:gd name="connsiteY2" fmla="*/ 3105150 h 3105150"/>
              <a:gd name="connsiteX3" fmla="*/ 0 w 5816365"/>
              <a:gd name="connsiteY3" fmla="*/ 3105150 h 3105150"/>
              <a:gd name="connsiteX0" fmla="*/ 0 w 5816365"/>
              <a:gd name="connsiteY0" fmla="*/ 3346868 h 3346868"/>
              <a:gd name="connsiteX1" fmla="*/ 41922 w 5816365"/>
              <a:gd name="connsiteY1" fmla="*/ 0 h 3346868"/>
              <a:gd name="connsiteX2" fmla="*/ 5816365 w 5816365"/>
              <a:gd name="connsiteY2" fmla="*/ 3346868 h 3346868"/>
              <a:gd name="connsiteX3" fmla="*/ 0 w 5816365"/>
              <a:gd name="connsiteY3" fmla="*/ 3346868 h 3346868"/>
              <a:gd name="connsiteX0" fmla="*/ 34278 w 5850643"/>
              <a:gd name="connsiteY0" fmla="*/ 3365462 h 3365462"/>
              <a:gd name="connsiteX1" fmla="*/ 0 w 5850643"/>
              <a:gd name="connsiteY1" fmla="*/ 0 h 3365462"/>
              <a:gd name="connsiteX2" fmla="*/ 5850643 w 5850643"/>
              <a:gd name="connsiteY2" fmla="*/ 3365462 h 3365462"/>
              <a:gd name="connsiteX3" fmla="*/ 34278 w 5850643"/>
              <a:gd name="connsiteY3" fmla="*/ 3365462 h 3365462"/>
              <a:gd name="connsiteX0" fmla="*/ 15228 w 5831593"/>
              <a:gd name="connsiteY0" fmla="*/ 3123744 h 3123744"/>
              <a:gd name="connsiteX1" fmla="*/ 0 w 5831593"/>
              <a:gd name="connsiteY1" fmla="*/ 0 h 3123744"/>
              <a:gd name="connsiteX2" fmla="*/ 5831593 w 5831593"/>
              <a:gd name="connsiteY2" fmla="*/ 3123744 h 3123744"/>
              <a:gd name="connsiteX3" fmla="*/ 15228 w 5831593"/>
              <a:gd name="connsiteY3" fmla="*/ 3123744 h 3123744"/>
              <a:gd name="connsiteX0" fmla="*/ 34278 w 5850643"/>
              <a:gd name="connsiteY0" fmla="*/ 3198119 h 3198119"/>
              <a:gd name="connsiteX1" fmla="*/ 0 w 5850643"/>
              <a:gd name="connsiteY1" fmla="*/ 0 h 3198119"/>
              <a:gd name="connsiteX2" fmla="*/ 5850643 w 5850643"/>
              <a:gd name="connsiteY2" fmla="*/ 3198119 h 3198119"/>
              <a:gd name="connsiteX3" fmla="*/ 34278 w 5850643"/>
              <a:gd name="connsiteY3" fmla="*/ 3198119 h 3198119"/>
              <a:gd name="connsiteX0" fmla="*/ 0 w 5816365"/>
              <a:gd name="connsiteY0" fmla="*/ 3569993 h 3569993"/>
              <a:gd name="connsiteX1" fmla="*/ 270522 w 5816365"/>
              <a:gd name="connsiteY1" fmla="*/ 0 h 3569993"/>
              <a:gd name="connsiteX2" fmla="*/ 5816365 w 5816365"/>
              <a:gd name="connsiteY2" fmla="*/ 3569993 h 3569993"/>
              <a:gd name="connsiteX3" fmla="*/ 0 w 5816365"/>
              <a:gd name="connsiteY3" fmla="*/ 3569993 h 3569993"/>
              <a:gd name="connsiteX0" fmla="*/ 0 w 5816365"/>
              <a:gd name="connsiteY0" fmla="*/ 3569993 h 3569993"/>
              <a:gd name="connsiteX1" fmla="*/ 270522 w 5816365"/>
              <a:gd name="connsiteY1" fmla="*/ 0 h 3569993"/>
              <a:gd name="connsiteX2" fmla="*/ 5816365 w 5816365"/>
              <a:gd name="connsiteY2" fmla="*/ 3569993 h 3569993"/>
              <a:gd name="connsiteX3" fmla="*/ 0 w 5816365"/>
              <a:gd name="connsiteY3" fmla="*/ 3569993 h 3569993"/>
              <a:gd name="connsiteX0" fmla="*/ 0 w 5816365"/>
              <a:gd name="connsiteY0" fmla="*/ 3569993 h 3569993"/>
              <a:gd name="connsiteX1" fmla="*/ 270522 w 5816365"/>
              <a:gd name="connsiteY1" fmla="*/ 0 h 3569993"/>
              <a:gd name="connsiteX2" fmla="*/ 5816365 w 5816365"/>
              <a:gd name="connsiteY2" fmla="*/ 3569993 h 3569993"/>
              <a:gd name="connsiteX3" fmla="*/ 0 w 5816365"/>
              <a:gd name="connsiteY3" fmla="*/ 3569993 h 3569993"/>
              <a:gd name="connsiteX0" fmla="*/ 0 w 5816365"/>
              <a:gd name="connsiteY0" fmla="*/ 3532806 h 3532806"/>
              <a:gd name="connsiteX1" fmla="*/ 156222 w 5816365"/>
              <a:gd name="connsiteY1" fmla="*/ 0 h 3532806"/>
              <a:gd name="connsiteX2" fmla="*/ 5816365 w 5816365"/>
              <a:gd name="connsiteY2" fmla="*/ 3532806 h 3532806"/>
              <a:gd name="connsiteX3" fmla="*/ 0 w 5816365"/>
              <a:gd name="connsiteY3" fmla="*/ 3532806 h 3532806"/>
              <a:gd name="connsiteX0" fmla="*/ 0 w 5816365"/>
              <a:gd name="connsiteY0" fmla="*/ 3272494 h 3272494"/>
              <a:gd name="connsiteX1" fmla="*/ 194322 w 5816365"/>
              <a:gd name="connsiteY1" fmla="*/ 0 h 3272494"/>
              <a:gd name="connsiteX2" fmla="*/ 5816365 w 5816365"/>
              <a:gd name="connsiteY2" fmla="*/ 3272494 h 3272494"/>
              <a:gd name="connsiteX3" fmla="*/ 0 w 5816365"/>
              <a:gd name="connsiteY3" fmla="*/ 3272494 h 3272494"/>
              <a:gd name="connsiteX0" fmla="*/ 0 w 5816365"/>
              <a:gd name="connsiteY0" fmla="*/ 3328275 h 3328275"/>
              <a:gd name="connsiteX1" fmla="*/ 80022 w 5816365"/>
              <a:gd name="connsiteY1" fmla="*/ 0 h 3328275"/>
              <a:gd name="connsiteX2" fmla="*/ 5816365 w 5816365"/>
              <a:gd name="connsiteY2" fmla="*/ 3328275 h 3328275"/>
              <a:gd name="connsiteX3" fmla="*/ 0 w 5816365"/>
              <a:gd name="connsiteY3" fmla="*/ 3328275 h 3328275"/>
              <a:gd name="connsiteX0" fmla="*/ 34278 w 5850643"/>
              <a:gd name="connsiteY0" fmla="*/ 3607181 h 3607181"/>
              <a:gd name="connsiteX1" fmla="*/ 0 w 5850643"/>
              <a:gd name="connsiteY1" fmla="*/ 0 h 3607181"/>
              <a:gd name="connsiteX2" fmla="*/ 5850643 w 5850643"/>
              <a:gd name="connsiteY2" fmla="*/ 3607181 h 3607181"/>
              <a:gd name="connsiteX3" fmla="*/ 34278 w 5850643"/>
              <a:gd name="connsiteY3" fmla="*/ 3607181 h 3607181"/>
              <a:gd name="connsiteX0" fmla="*/ 0 w 7820373"/>
              <a:gd name="connsiteY0" fmla="*/ 3530432 h 3607181"/>
              <a:gd name="connsiteX1" fmla="*/ 1969730 w 7820373"/>
              <a:gd name="connsiteY1" fmla="*/ 0 h 3607181"/>
              <a:gd name="connsiteX2" fmla="*/ 7820373 w 7820373"/>
              <a:gd name="connsiteY2" fmla="*/ 3607181 h 3607181"/>
              <a:gd name="connsiteX3" fmla="*/ 0 w 7820373"/>
              <a:gd name="connsiteY3" fmla="*/ 3530432 h 3607181"/>
              <a:gd name="connsiteX0" fmla="*/ 0 w 7820373"/>
              <a:gd name="connsiteY0" fmla="*/ 4221169 h 4297918"/>
              <a:gd name="connsiteX1" fmla="*/ 6914683 w 7820373"/>
              <a:gd name="connsiteY1" fmla="*/ 0 h 4297918"/>
              <a:gd name="connsiteX2" fmla="*/ 7820373 w 7820373"/>
              <a:gd name="connsiteY2" fmla="*/ 4297918 h 4297918"/>
              <a:gd name="connsiteX3" fmla="*/ 0 w 7820373"/>
              <a:gd name="connsiteY3" fmla="*/ 4221169 h 4297918"/>
              <a:gd name="connsiteX0" fmla="*/ 0 w 8337549"/>
              <a:gd name="connsiteY0" fmla="*/ 4233667 h 4310416"/>
              <a:gd name="connsiteX1" fmla="*/ 6914683 w 8337549"/>
              <a:gd name="connsiteY1" fmla="*/ 12498 h 4310416"/>
              <a:gd name="connsiteX2" fmla="*/ 7617387 w 8337549"/>
              <a:gd name="connsiteY2" fmla="*/ 2890568 h 4310416"/>
              <a:gd name="connsiteX3" fmla="*/ 7820373 w 8337549"/>
              <a:gd name="connsiteY3" fmla="*/ 4310416 h 4310416"/>
              <a:gd name="connsiteX4" fmla="*/ 0 w 8337549"/>
              <a:gd name="connsiteY4" fmla="*/ 4233667 h 4310416"/>
              <a:gd name="connsiteX0" fmla="*/ 0 w 8253304"/>
              <a:gd name="connsiteY0" fmla="*/ 4233667 h 4310416"/>
              <a:gd name="connsiteX1" fmla="*/ 6914683 w 8253304"/>
              <a:gd name="connsiteY1" fmla="*/ 12498 h 4310416"/>
              <a:gd name="connsiteX2" fmla="*/ 7617387 w 8253304"/>
              <a:gd name="connsiteY2" fmla="*/ 2890568 h 4310416"/>
              <a:gd name="connsiteX3" fmla="*/ 7820373 w 8253304"/>
              <a:gd name="connsiteY3" fmla="*/ 4310416 h 4310416"/>
              <a:gd name="connsiteX4" fmla="*/ 0 w 8253304"/>
              <a:gd name="connsiteY4" fmla="*/ 4233667 h 4310416"/>
              <a:gd name="connsiteX0" fmla="*/ 0 w 8407557"/>
              <a:gd name="connsiteY0" fmla="*/ 4233667 h 4310416"/>
              <a:gd name="connsiteX1" fmla="*/ 6914683 w 8407557"/>
              <a:gd name="connsiteY1" fmla="*/ 12498 h 4310416"/>
              <a:gd name="connsiteX2" fmla="*/ 7617387 w 8407557"/>
              <a:gd name="connsiteY2" fmla="*/ 2890568 h 4310416"/>
              <a:gd name="connsiteX3" fmla="*/ 7721491 w 8407557"/>
              <a:gd name="connsiteY3" fmla="*/ 4003423 h 4310416"/>
              <a:gd name="connsiteX4" fmla="*/ 7820373 w 8407557"/>
              <a:gd name="connsiteY4" fmla="*/ 4310416 h 4310416"/>
              <a:gd name="connsiteX5" fmla="*/ 0 w 8407557"/>
              <a:gd name="connsiteY5" fmla="*/ 4233667 h 4310416"/>
              <a:gd name="connsiteX0" fmla="*/ 0 w 8427610"/>
              <a:gd name="connsiteY0" fmla="*/ 4233667 h 4310657"/>
              <a:gd name="connsiteX1" fmla="*/ 6914683 w 8427610"/>
              <a:gd name="connsiteY1" fmla="*/ 12498 h 4310657"/>
              <a:gd name="connsiteX2" fmla="*/ 7617387 w 8427610"/>
              <a:gd name="connsiteY2" fmla="*/ 2890568 h 4310657"/>
              <a:gd name="connsiteX3" fmla="*/ 7721491 w 8427610"/>
              <a:gd name="connsiteY3" fmla="*/ 4003423 h 4310657"/>
              <a:gd name="connsiteX4" fmla="*/ 7747517 w 8427610"/>
              <a:gd name="connsiteY4" fmla="*/ 4233668 h 4310657"/>
              <a:gd name="connsiteX5" fmla="*/ 7820373 w 8427610"/>
              <a:gd name="connsiteY5" fmla="*/ 4310416 h 4310657"/>
              <a:gd name="connsiteX6" fmla="*/ 0 w 8427610"/>
              <a:gd name="connsiteY6" fmla="*/ 4233667 h 4310657"/>
              <a:gd name="connsiteX0" fmla="*/ 0 w 8402272"/>
              <a:gd name="connsiteY0" fmla="*/ 4233667 h 4314634"/>
              <a:gd name="connsiteX1" fmla="*/ 6914683 w 8402272"/>
              <a:gd name="connsiteY1" fmla="*/ 12498 h 4314634"/>
              <a:gd name="connsiteX2" fmla="*/ 7617387 w 8402272"/>
              <a:gd name="connsiteY2" fmla="*/ 2890568 h 4314634"/>
              <a:gd name="connsiteX3" fmla="*/ 7721491 w 8402272"/>
              <a:gd name="connsiteY3" fmla="*/ 4003423 h 4314634"/>
              <a:gd name="connsiteX4" fmla="*/ 7747517 w 8402272"/>
              <a:gd name="connsiteY4" fmla="*/ 4233668 h 4314634"/>
              <a:gd name="connsiteX5" fmla="*/ 7669438 w 8402272"/>
              <a:gd name="connsiteY5" fmla="*/ 4291229 h 4314634"/>
              <a:gd name="connsiteX6" fmla="*/ 7820373 w 8402272"/>
              <a:gd name="connsiteY6" fmla="*/ 4310416 h 4314634"/>
              <a:gd name="connsiteX7" fmla="*/ 0 w 8402272"/>
              <a:gd name="connsiteY7" fmla="*/ 4233667 h 4314634"/>
              <a:gd name="connsiteX0" fmla="*/ 0 w 8402272"/>
              <a:gd name="connsiteY0" fmla="*/ 4558418 h 4639385"/>
              <a:gd name="connsiteX1" fmla="*/ 7253022 w 8402272"/>
              <a:gd name="connsiteY1" fmla="*/ 11068 h 4639385"/>
              <a:gd name="connsiteX2" fmla="*/ 7617387 w 8402272"/>
              <a:gd name="connsiteY2" fmla="*/ 3215319 h 4639385"/>
              <a:gd name="connsiteX3" fmla="*/ 7721491 w 8402272"/>
              <a:gd name="connsiteY3" fmla="*/ 4328174 h 4639385"/>
              <a:gd name="connsiteX4" fmla="*/ 7747517 w 8402272"/>
              <a:gd name="connsiteY4" fmla="*/ 4558419 h 4639385"/>
              <a:gd name="connsiteX5" fmla="*/ 7669438 w 8402272"/>
              <a:gd name="connsiteY5" fmla="*/ 4615980 h 4639385"/>
              <a:gd name="connsiteX6" fmla="*/ 7820373 w 8402272"/>
              <a:gd name="connsiteY6" fmla="*/ 4635167 h 4639385"/>
              <a:gd name="connsiteX7" fmla="*/ 0 w 8402272"/>
              <a:gd name="connsiteY7" fmla="*/ 4558418 h 4639385"/>
              <a:gd name="connsiteX0" fmla="*/ 0 w 8402272"/>
              <a:gd name="connsiteY0" fmla="*/ 4609596 h 4690563"/>
              <a:gd name="connsiteX1" fmla="*/ 7253022 w 8402272"/>
              <a:gd name="connsiteY1" fmla="*/ 62246 h 4690563"/>
              <a:gd name="connsiteX2" fmla="*/ 7617387 w 8402272"/>
              <a:gd name="connsiteY2" fmla="*/ 3266497 h 4690563"/>
              <a:gd name="connsiteX3" fmla="*/ 7721491 w 8402272"/>
              <a:gd name="connsiteY3" fmla="*/ 4379352 h 4690563"/>
              <a:gd name="connsiteX4" fmla="*/ 7747517 w 8402272"/>
              <a:gd name="connsiteY4" fmla="*/ 4609597 h 4690563"/>
              <a:gd name="connsiteX5" fmla="*/ 7669438 w 8402272"/>
              <a:gd name="connsiteY5" fmla="*/ 4667158 h 4690563"/>
              <a:gd name="connsiteX6" fmla="*/ 7820373 w 8402272"/>
              <a:gd name="connsiteY6" fmla="*/ 4686345 h 4690563"/>
              <a:gd name="connsiteX7" fmla="*/ 0 w 8402272"/>
              <a:gd name="connsiteY7" fmla="*/ 4609596 h 4690563"/>
              <a:gd name="connsiteX0" fmla="*/ 0 w 8402272"/>
              <a:gd name="connsiteY0" fmla="*/ 4547350 h 4628317"/>
              <a:gd name="connsiteX1" fmla="*/ 7253022 w 8402272"/>
              <a:gd name="connsiteY1" fmla="*/ 0 h 4628317"/>
              <a:gd name="connsiteX2" fmla="*/ 7617387 w 8402272"/>
              <a:gd name="connsiteY2" fmla="*/ 3204251 h 4628317"/>
              <a:gd name="connsiteX3" fmla="*/ 7721491 w 8402272"/>
              <a:gd name="connsiteY3" fmla="*/ 4317106 h 4628317"/>
              <a:gd name="connsiteX4" fmla="*/ 7747517 w 8402272"/>
              <a:gd name="connsiteY4" fmla="*/ 4547351 h 4628317"/>
              <a:gd name="connsiteX5" fmla="*/ 7669438 w 8402272"/>
              <a:gd name="connsiteY5" fmla="*/ 4604912 h 4628317"/>
              <a:gd name="connsiteX6" fmla="*/ 7820373 w 8402272"/>
              <a:gd name="connsiteY6" fmla="*/ 4624099 h 4628317"/>
              <a:gd name="connsiteX7" fmla="*/ 0 w 8402272"/>
              <a:gd name="connsiteY7" fmla="*/ 4547350 h 4628317"/>
              <a:gd name="connsiteX0" fmla="*/ 0 w 8402272"/>
              <a:gd name="connsiteY0" fmla="*/ 4911906 h 4992873"/>
              <a:gd name="connsiteX1" fmla="*/ 7513283 w 8402272"/>
              <a:gd name="connsiteY1" fmla="*/ 0 h 4992873"/>
              <a:gd name="connsiteX2" fmla="*/ 7617387 w 8402272"/>
              <a:gd name="connsiteY2" fmla="*/ 3568807 h 4992873"/>
              <a:gd name="connsiteX3" fmla="*/ 7721491 w 8402272"/>
              <a:gd name="connsiteY3" fmla="*/ 4681662 h 4992873"/>
              <a:gd name="connsiteX4" fmla="*/ 7747517 w 8402272"/>
              <a:gd name="connsiteY4" fmla="*/ 4911907 h 4992873"/>
              <a:gd name="connsiteX5" fmla="*/ 7669438 w 8402272"/>
              <a:gd name="connsiteY5" fmla="*/ 4969468 h 4992873"/>
              <a:gd name="connsiteX6" fmla="*/ 7820373 w 8402272"/>
              <a:gd name="connsiteY6" fmla="*/ 4988655 h 4992873"/>
              <a:gd name="connsiteX7" fmla="*/ 0 w 8402272"/>
              <a:gd name="connsiteY7" fmla="*/ 4911906 h 4992873"/>
              <a:gd name="connsiteX0" fmla="*/ 0 w 8402272"/>
              <a:gd name="connsiteY0" fmla="*/ 4911906 h 4992873"/>
              <a:gd name="connsiteX1" fmla="*/ 7513283 w 8402272"/>
              <a:gd name="connsiteY1" fmla="*/ 0 h 4992873"/>
              <a:gd name="connsiteX2" fmla="*/ 7617387 w 8402272"/>
              <a:gd name="connsiteY2" fmla="*/ 3568807 h 4992873"/>
              <a:gd name="connsiteX3" fmla="*/ 7721491 w 8402272"/>
              <a:gd name="connsiteY3" fmla="*/ 4681662 h 4992873"/>
              <a:gd name="connsiteX4" fmla="*/ 7747517 w 8402272"/>
              <a:gd name="connsiteY4" fmla="*/ 4911907 h 4992873"/>
              <a:gd name="connsiteX5" fmla="*/ 7669438 w 8402272"/>
              <a:gd name="connsiteY5" fmla="*/ 4969468 h 4992873"/>
              <a:gd name="connsiteX6" fmla="*/ 7820373 w 8402272"/>
              <a:gd name="connsiteY6" fmla="*/ 4988655 h 4992873"/>
              <a:gd name="connsiteX7" fmla="*/ 0 w 8402272"/>
              <a:gd name="connsiteY7" fmla="*/ 4911906 h 4992873"/>
              <a:gd name="connsiteX0" fmla="*/ 0 w 8402272"/>
              <a:gd name="connsiteY0" fmla="*/ 4911906 h 4992873"/>
              <a:gd name="connsiteX1" fmla="*/ 7513283 w 8402272"/>
              <a:gd name="connsiteY1" fmla="*/ 0 h 4992873"/>
              <a:gd name="connsiteX2" fmla="*/ 7539309 w 8402272"/>
              <a:gd name="connsiteY2" fmla="*/ 3568807 h 4992873"/>
              <a:gd name="connsiteX3" fmla="*/ 7721491 w 8402272"/>
              <a:gd name="connsiteY3" fmla="*/ 4681662 h 4992873"/>
              <a:gd name="connsiteX4" fmla="*/ 7747517 w 8402272"/>
              <a:gd name="connsiteY4" fmla="*/ 4911907 h 4992873"/>
              <a:gd name="connsiteX5" fmla="*/ 7669438 w 8402272"/>
              <a:gd name="connsiteY5" fmla="*/ 4969468 h 4992873"/>
              <a:gd name="connsiteX6" fmla="*/ 7820373 w 8402272"/>
              <a:gd name="connsiteY6" fmla="*/ 4988655 h 4992873"/>
              <a:gd name="connsiteX7" fmla="*/ 0 w 8402272"/>
              <a:gd name="connsiteY7" fmla="*/ 4911906 h 4992873"/>
              <a:gd name="connsiteX0" fmla="*/ 0 w 8402272"/>
              <a:gd name="connsiteY0" fmla="*/ 4911906 h 4992873"/>
              <a:gd name="connsiteX1" fmla="*/ 7513283 w 8402272"/>
              <a:gd name="connsiteY1" fmla="*/ 0 h 4992873"/>
              <a:gd name="connsiteX2" fmla="*/ 7539309 w 8402272"/>
              <a:gd name="connsiteY2" fmla="*/ 3568807 h 4992873"/>
              <a:gd name="connsiteX3" fmla="*/ 7721491 w 8402272"/>
              <a:gd name="connsiteY3" fmla="*/ 4681662 h 4992873"/>
              <a:gd name="connsiteX4" fmla="*/ 7747517 w 8402272"/>
              <a:gd name="connsiteY4" fmla="*/ 4911907 h 4992873"/>
              <a:gd name="connsiteX5" fmla="*/ 7669438 w 8402272"/>
              <a:gd name="connsiteY5" fmla="*/ 4969468 h 4992873"/>
              <a:gd name="connsiteX6" fmla="*/ 7820373 w 8402272"/>
              <a:gd name="connsiteY6" fmla="*/ 4988655 h 4992873"/>
              <a:gd name="connsiteX7" fmla="*/ 0 w 8402272"/>
              <a:gd name="connsiteY7" fmla="*/ 4911906 h 4992873"/>
              <a:gd name="connsiteX0" fmla="*/ 0 w 8402272"/>
              <a:gd name="connsiteY0" fmla="*/ 4911906 h 4992873"/>
              <a:gd name="connsiteX1" fmla="*/ 7513283 w 8402272"/>
              <a:gd name="connsiteY1" fmla="*/ 0 h 4992873"/>
              <a:gd name="connsiteX2" fmla="*/ 7539309 w 8402272"/>
              <a:gd name="connsiteY2" fmla="*/ 3568807 h 4992873"/>
              <a:gd name="connsiteX3" fmla="*/ 7565335 w 8402272"/>
              <a:gd name="connsiteY3" fmla="*/ 4662476 h 4992873"/>
              <a:gd name="connsiteX4" fmla="*/ 7747517 w 8402272"/>
              <a:gd name="connsiteY4" fmla="*/ 4911907 h 4992873"/>
              <a:gd name="connsiteX5" fmla="*/ 7669438 w 8402272"/>
              <a:gd name="connsiteY5" fmla="*/ 4969468 h 4992873"/>
              <a:gd name="connsiteX6" fmla="*/ 7820373 w 8402272"/>
              <a:gd name="connsiteY6" fmla="*/ 4988655 h 4992873"/>
              <a:gd name="connsiteX7" fmla="*/ 0 w 8402272"/>
              <a:gd name="connsiteY7" fmla="*/ 4911906 h 4992873"/>
              <a:gd name="connsiteX0" fmla="*/ 0 w 7776592"/>
              <a:gd name="connsiteY0" fmla="*/ 4911906 h 4973686"/>
              <a:gd name="connsiteX1" fmla="*/ 7513283 w 7776592"/>
              <a:gd name="connsiteY1" fmla="*/ 0 h 4973686"/>
              <a:gd name="connsiteX2" fmla="*/ 7539309 w 7776592"/>
              <a:gd name="connsiteY2" fmla="*/ 3568807 h 4973686"/>
              <a:gd name="connsiteX3" fmla="*/ 7565335 w 7776592"/>
              <a:gd name="connsiteY3" fmla="*/ 4662476 h 4973686"/>
              <a:gd name="connsiteX4" fmla="*/ 7747517 w 7776592"/>
              <a:gd name="connsiteY4" fmla="*/ 4911907 h 4973686"/>
              <a:gd name="connsiteX5" fmla="*/ 7669438 w 7776592"/>
              <a:gd name="connsiteY5" fmla="*/ 4969468 h 4973686"/>
              <a:gd name="connsiteX6" fmla="*/ 6310861 w 7776592"/>
              <a:gd name="connsiteY6" fmla="*/ 4950281 h 4973686"/>
              <a:gd name="connsiteX7" fmla="*/ 0 w 7776592"/>
              <a:gd name="connsiteY7" fmla="*/ 4911906 h 4973686"/>
              <a:gd name="connsiteX0" fmla="*/ 0 w 7776591"/>
              <a:gd name="connsiteY0" fmla="*/ 5122964 h 5184744"/>
              <a:gd name="connsiteX1" fmla="*/ 7695466 w 7776591"/>
              <a:gd name="connsiteY1" fmla="*/ 0 h 5184744"/>
              <a:gd name="connsiteX2" fmla="*/ 7539309 w 7776591"/>
              <a:gd name="connsiteY2" fmla="*/ 3779865 h 5184744"/>
              <a:gd name="connsiteX3" fmla="*/ 7565335 w 7776591"/>
              <a:gd name="connsiteY3" fmla="*/ 4873534 h 5184744"/>
              <a:gd name="connsiteX4" fmla="*/ 7747517 w 7776591"/>
              <a:gd name="connsiteY4" fmla="*/ 5122965 h 5184744"/>
              <a:gd name="connsiteX5" fmla="*/ 7669438 w 7776591"/>
              <a:gd name="connsiteY5" fmla="*/ 5180526 h 5184744"/>
              <a:gd name="connsiteX6" fmla="*/ 6310861 w 7776591"/>
              <a:gd name="connsiteY6" fmla="*/ 5161339 h 5184744"/>
              <a:gd name="connsiteX7" fmla="*/ 0 w 7776591"/>
              <a:gd name="connsiteY7" fmla="*/ 5122964 h 5184744"/>
              <a:gd name="connsiteX0" fmla="*/ 0 w 7776591"/>
              <a:gd name="connsiteY0" fmla="*/ 5122964 h 5184744"/>
              <a:gd name="connsiteX1" fmla="*/ 7695466 w 7776591"/>
              <a:gd name="connsiteY1" fmla="*/ 0 h 5184744"/>
              <a:gd name="connsiteX2" fmla="*/ 7539309 w 7776591"/>
              <a:gd name="connsiteY2" fmla="*/ 3779865 h 5184744"/>
              <a:gd name="connsiteX3" fmla="*/ 7565335 w 7776591"/>
              <a:gd name="connsiteY3" fmla="*/ 4873534 h 5184744"/>
              <a:gd name="connsiteX4" fmla="*/ 7747517 w 7776591"/>
              <a:gd name="connsiteY4" fmla="*/ 5122965 h 5184744"/>
              <a:gd name="connsiteX5" fmla="*/ 7669438 w 7776591"/>
              <a:gd name="connsiteY5" fmla="*/ 5180526 h 5184744"/>
              <a:gd name="connsiteX6" fmla="*/ 6310861 w 7776591"/>
              <a:gd name="connsiteY6" fmla="*/ 5161339 h 5184744"/>
              <a:gd name="connsiteX7" fmla="*/ 0 w 7776591"/>
              <a:gd name="connsiteY7" fmla="*/ 5122964 h 5184744"/>
              <a:gd name="connsiteX0" fmla="*/ 82372 w 7858963"/>
              <a:gd name="connsiteY0" fmla="*/ 5125553 h 5187333"/>
              <a:gd name="connsiteX1" fmla="*/ 3301352 w 7858963"/>
              <a:gd name="connsiteY1" fmla="*/ 3187652 h 5187333"/>
              <a:gd name="connsiteX2" fmla="*/ 7777838 w 7858963"/>
              <a:gd name="connsiteY2" fmla="*/ 2589 h 5187333"/>
              <a:gd name="connsiteX3" fmla="*/ 7621681 w 7858963"/>
              <a:gd name="connsiteY3" fmla="*/ 3782454 h 5187333"/>
              <a:gd name="connsiteX4" fmla="*/ 7647707 w 7858963"/>
              <a:gd name="connsiteY4" fmla="*/ 4876123 h 5187333"/>
              <a:gd name="connsiteX5" fmla="*/ 7829889 w 7858963"/>
              <a:gd name="connsiteY5" fmla="*/ 5125554 h 5187333"/>
              <a:gd name="connsiteX6" fmla="*/ 7751810 w 7858963"/>
              <a:gd name="connsiteY6" fmla="*/ 5183115 h 5187333"/>
              <a:gd name="connsiteX7" fmla="*/ 6393233 w 7858963"/>
              <a:gd name="connsiteY7" fmla="*/ 5163928 h 5187333"/>
              <a:gd name="connsiteX8" fmla="*/ 82372 w 7858963"/>
              <a:gd name="connsiteY8" fmla="*/ 5125553 h 5187333"/>
              <a:gd name="connsiteX0" fmla="*/ 192396 w 7968987"/>
              <a:gd name="connsiteY0" fmla="*/ 5125553 h 5187333"/>
              <a:gd name="connsiteX1" fmla="*/ 3411376 w 7968987"/>
              <a:gd name="connsiteY1" fmla="*/ 3187652 h 5187333"/>
              <a:gd name="connsiteX2" fmla="*/ 7887862 w 7968987"/>
              <a:gd name="connsiteY2" fmla="*/ 2589 h 5187333"/>
              <a:gd name="connsiteX3" fmla="*/ 7731705 w 7968987"/>
              <a:gd name="connsiteY3" fmla="*/ 3782454 h 5187333"/>
              <a:gd name="connsiteX4" fmla="*/ 7757731 w 7968987"/>
              <a:gd name="connsiteY4" fmla="*/ 4876123 h 5187333"/>
              <a:gd name="connsiteX5" fmla="*/ 7939913 w 7968987"/>
              <a:gd name="connsiteY5" fmla="*/ 5125554 h 5187333"/>
              <a:gd name="connsiteX6" fmla="*/ 7861834 w 7968987"/>
              <a:gd name="connsiteY6" fmla="*/ 5183115 h 5187333"/>
              <a:gd name="connsiteX7" fmla="*/ 6503257 w 7968987"/>
              <a:gd name="connsiteY7" fmla="*/ 5163928 h 5187333"/>
              <a:gd name="connsiteX8" fmla="*/ 192396 w 7968987"/>
              <a:gd name="connsiteY8" fmla="*/ 5125553 h 5187333"/>
              <a:gd name="connsiteX0" fmla="*/ 178709 w 7955300"/>
              <a:gd name="connsiteY0" fmla="*/ 5125553 h 5187333"/>
              <a:gd name="connsiteX1" fmla="*/ 3397689 w 7955300"/>
              <a:gd name="connsiteY1" fmla="*/ 3187652 h 5187333"/>
              <a:gd name="connsiteX2" fmla="*/ 7874175 w 7955300"/>
              <a:gd name="connsiteY2" fmla="*/ 2589 h 5187333"/>
              <a:gd name="connsiteX3" fmla="*/ 7718018 w 7955300"/>
              <a:gd name="connsiteY3" fmla="*/ 3782454 h 5187333"/>
              <a:gd name="connsiteX4" fmla="*/ 7744044 w 7955300"/>
              <a:gd name="connsiteY4" fmla="*/ 4876123 h 5187333"/>
              <a:gd name="connsiteX5" fmla="*/ 7926226 w 7955300"/>
              <a:gd name="connsiteY5" fmla="*/ 5125554 h 5187333"/>
              <a:gd name="connsiteX6" fmla="*/ 7848147 w 7955300"/>
              <a:gd name="connsiteY6" fmla="*/ 5183115 h 5187333"/>
              <a:gd name="connsiteX7" fmla="*/ 6489570 w 7955300"/>
              <a:gd name="connsiteY7" fmla="*/ 5163928 h 5187333"/>
              <a:gd name="connsiteX8" fmla="*/ 178709 w 7955300"/>
              <a:gd name="connsiteY8" fmla="*/ 5125553 h 5187333"/>
              <a:gd name="connsiteX0" fmla="*/ 178709 w 7955300"/>
              <a:gd name="connsiteY0" fmla="*/ 5183056 h 5244836"/>
              <a:gd name="connsiteX1" fmla="*/ 3397689 w 7955300"/>
              <a:gd name="connsiteY1" fmla="*/ 3245155 h 5244836"/>
              <a:gd name="connsiteX2" fmla="*/ 7874175 w 7955300"/>
              <a:gd name="connsiteY2" fmla="*/ 2530 h 5244836"/>
              <a:gd name="connsiteX3" fmla="*/ 7718018 w 7955300"/>
              <a:gd name="connsiteY3" fmla="*/ 3839957 h 5244836"/>
              <a:gd name="connsiteX4" fmla="*/ 7744044 w 7955300"/>
              <a:gd name="connsiteY4" fmla="*/ 4933626 h 5244836"/>
              <a:gd name="connsiteX5" fmla="*/ 7926226 w 7955300"/>
              <a:gd name="connsiteY5" fmla="*/ 5183057 h 5244836"/>
              <a:gd name="connsiteX6" fmla="*/ 7848147 w 7955300"/>
              <a:gd name="connsiteY6" fmla="*/ 5240618 h 5244836"/>
              <a:gd name="connsiteX7" fmla="*/ 6489570 w 7955300"/>
              <a:gd name="connsiteY7" fmla="*/ 5221431 h 5244836"/>
              <a:gd name="connsiteX8" fmla="*/ 178709 w 7955300"/>
              <a:gd name="connsiteY8" fmla="*/ 5183056 h 5244836"/>
              <a:gd name="connsiteX0" fmla="*/ 178709 w 7955300"/>
              <a:gd name="connsiteY0" fmla="*/ 5180526 h 5242306"/>
              <a:gd name="connsiteX1" fmla="*/ 3397689 w 7955300"/>
              <a:gd name="connsiteY1" fmla="*/ 3242625 h 5242306"/>
              <a:gd name="connsiteX2" fmla="*/ 7874175 w 7955300"/>
              <a:gd name="connsiteY2" fmla="*/ 0 h 5242306"/>
              <a:gd name="connsiteX3" fmla="*/ 7718018 w 7955300"/>
              <a:gd name="connsiteY3" fmla="*/ 3837427 h 5242306"/>
              <a:gd name="connsiteX4" fmla="*/ 7744044 w 7955300"/>
              <a:gd name="connsiteY4" fmla="*/ 4931096 h 5242306"/>
              <a:gd name="connsiteX5" fmla="*/ 7926226 w 7955300"/>
              <a:gd name="connsiteY5" fmla="*/ 5180527 h 5242306"/>
              <a:gd name="connsiteX6" fmla="*/ 7848147 w 7955300"/>
              <a:gd name="connsiteY6" fmla="*/ 5238088 h 5242306"/>
              <a:gd name="connsiteX7" fmla="*/ 6489570 w 7955300"/>
              <a:gd name="connsiteY7" fmla="*/ 5218901 h 5242306"/>
              <a:gd name="connsiteX8" fmla="*/ 178709 w 7955300"/>
              <a:gd name="connsiteY8" fmla="*/ 5180526 h 5242306"/>
              <a:gd name="connsiteX0" fmla="*/ 178709 w 7955300"/>
              <a:gd name="connsiteY0" fmla="*/ 5391584 h 5453364"/>
              <a:gd name="connsiteX1" fmla="*/ 3397689 w 7955300"/>
              <a:gd name="connsiteY1" fmla="*/ 3453683 h 5453364"/>
              <a:gd name="connsiteX2" fmla="*/ 7822123 w 7955300"/>
              <a:gd name="connsiteY2" fmla="*/ 0 h 5453364"/>
              <a:gd name="connsiteX3" fmla="*/ 7718018 w 7955300"/>
              <a:gd name="connsiteY3" fmla="*/ 4048485 h 5453364"/>
              <a:gd name="connsiteX4" fmla="*/ 7744044 w 7955300"/>
              <a:gd name="connsiteY4" fmla="*/ 5142154 h 5453364"/>
              <a:gd name="connsiteX5" fmla="*/ 7926226 w 7955300"/>
              <a:gd name="connsiteY5" fmla="*/ 5391585 h 5453364"/>
              <a:gd name="connsiteX6" fmla="*/ 7848147 w 7955300"/>
              <a:gd name="connsiteY6" fmla="*/ 5449146 h 5453364"/>
              <a:gd name="connsiteX7" fmla="*/ 6489570 w 7955300"/>
              <a:gd name="connsiteY7" fmla="*/ 5429959 h 5453364"/>
              <a:gd name="connsiteX8" fmla="*/ 178709 w 7955300"/>
              <a:gd name="connsiteY8" fmla="*/ 5391584 h 5453364"/>
              <a:gd name="connsiteX0" fmla="*/ 218341 w 7682619"/>
              <a:gd name="connsiteY0" fmla="*/ 5429959 h 5453364"/>
              <a:gd name="connsiteX1" fmla="*/ 3125008 w 7682619"/>
              <a:gd name="connsiteY1" fmla="*/ 3453683 h 5453364"/>
              <a:gd name="connsiteX2" fmla="*/ 7549442 w 7682619"/>
              <a:gd name="connsiteY2" fmla="*/ 0 h 5453364"/>
              <a:gd name="connsiteX3" fmla="*/ 7445337 w 7682619"/>
              <a:gd name="connsiteY3" fmla="*/ 4048485 h 5453364"/>
              <a:gd name="connsiteX4" fmla="*/ 7471363 w 7682619"/>
              <a:gd name="connsiteY4" fmla="*/ 5142154 h 5453364"/>
              <a:gd name="connsiteX5" fmla="*/ 7653545 w 7682619"/>
              <a:gd name="connsiteY5" fmla="*/ 5391585 h 5453364"/>
              <a:gd name="connsiteX6" fmla="*/ 7575466 w 7682619"/>
              <a:gd name="connsiteY6" fmla="*/ 5449146 h 5453364"/>
              <a:gd name="connsiteX7" fmla="*/ 6216889 w 7682619"/>
              <a:gd name="connsiteY7" fmla="*/ 5429959 h 5453364"/>
              <a:gd name="connsiteX8" fmla="*/ 218341 w 7682619"/>
              <a:gd name="connsiteY8" fmla="*/ 5429959 h 5453364"/>
              <a:gd name="connsiteX0" fmla="*/ 71195 w 7535473"/>
              <a:gd name="connsiteY0" fmla="*/ 5429959 h 5453364"/>
              <a:gd name="connsiteX1" fmla="*/ 2977862 w 7535473"/>
              <a:gd name="connsiteY1" fmla="*/ 3453683 h 5453364"/>
              <a:gd name="connsiteX2" fmla="*/ 7402296 w 7535473"/>
              <a:gd name="connsiteY2" fmla="*/ 0 h 5453364"/>
              <a:gd name="connsiteX3" fmla="*/ 7298191 w 7535473"/>
              <a:gd name="connsiteY3" fmla="*/ 4048485 h 5453364"/>
              <a:gd name="connsiteX4" fmla="*/ 7324217 w 7535473"/>
              <a:gd name="connsiteY4" fmla="*/ 5142154 h 5453364"/>
              <a:gd name="connsiteX5" fmla="*/ 7506399 w 7535473"/>
              <a:gd name="connsiteY5" fmla="*/ 5391585 h 5453364"/>
              <a:gd name="connsiteX6" fmla="*/ 7428320 w 7535473"/>
              <a:gd name="connsiteY6" fmla="*/ 5449146 h 5453364"/>
              <a:gd name="connsiteX7" fmla="*/ 6069743 w 7535473"/>
              <a:gd name="connsiteY7" fmla="*/ 5429959 h 5453364"/>
              <a:gd name="connsiteX8" fmla="*/ 71195 w 7535473"/>
              <a:gd name="connsiteY8" fmla="*/ 5429959 h 5453364"/>
              <a:gd name="connsiteX0" fmla="*/ 71194 w 7520840"/>
              <a:gd name="connsiteY0" fmla="*/ 5429959 h 5453364"/>
              <a:gd name="connsiteX1" fmla="*/ 2977861 w 7520840"/>
              <a:gd name="connsiteY1" fmla="*/ 3453683 h 5453364"/>
              <a:gd name="connsiteX2" fmla="*/ 7402295 w 7520840"/>
              <a:gd name="connsiteY2" fmla="*/ 0 h 5453364"/>
              <a:gd name="connsiteX3" fmla="*/ 7298190 w 7520840"/>
              <a:gd name="connsiteY3" fmla="*/ 4048485 h 5453364"/>
              <a:gd name="connsiteX4" fmla="*/ 7324216 w 7520840"/>
              <a:gd name="connsiteY4" fmla="*/ 5142154 h 5453364"/>
              <a:gd name="connsiteX5" fmla="*/ 7506398 w 7520840"/>
              <a:gd name="connsiteY5" fmla="*/ 5391585 h 5453364"/>
              <a:gd name="connsiteX6" fmla="*/ 7168059 w 7520840"/>
              <a:gd name="connsiteY6" fmla="*/ 5449146 h 5453364"/>
              <a:gd name="connsiteX7" fmla="*/ 6069742 w 7520840"/>
              <a:gd name="connsiteY7" fmla="*/ 5429959 h 5453364"/>
              <a:gd name="connsiteX8" fmla="*/ 71194 w 7520840"/>
              <a:gd name="connsiteY8" fmla="*/ 5429959 h 5453364"/>
              <a:gd name="connsiteX0" fmla="*/ 71194 w 7405001"/>
              <a:gd name="connsiteY0" fmla="*/ 5429959 h 5453364"/>
              <a:gd name="connsiteX1" fmla="*/ 2977861 w 7405001"/>
              <a:gd name="connsiteY1" fmla="*/ 3453683 h 5453364"/>
              <a:gd name="connsiteX2" fmla="*/ 7402295 w 7405001"/>
              <a:gd name="connsiteY2" fmla="*/ 0 h 5453364"/>
              <a:gd name="connsiteX3" fmla="*/ 7298190 w 7405001"/>
              <a:gd name="connsiteY3" fmla="*/ 4048485 h 5453364"/>
              <a:gd name="connsiteX4" fmla="*/ 7324216 w 7405001"/>
              <a:gd name="connsiteY4" fmla="*/ 5142154 h 5453364"/>
              <a:gd name="connsiteX5" fmla="*/ 7272163 w 7405001"/>
              <a:gd name="connsiteY5" fmla="*/ 5372398 h 5453364"/>
              <a:gd name="connsiteX6" fmla="*/ 7168059 w 7405001"/>
              <a:gd name="connsiteY6" fmla="*/ 5449146 h 5453364"/>
              <a:gd name="connsiteX7" fmla="*/ 6069742 w 7405001"/>
              <a:gd name="connsiteY7" fmla="*/ 5429959 h 5453364"/>
              <a:gd name="connsiteX8" fmla="*/ 71194 w 7405001"/>
              <a:gd name="connsiteY8" fmla="*/ 5429959 h 5453364"/>
              <a:gd name="connsiteX0" fmla="*/ 71194 w 7405937"/>
              <a:gd name="connsiteY0" fmla="*/ 5429959 h 5453364"/>
              <a:gd name="connsiteX1" fmla="*/ 2977861 w 7405937"/>
              <a:gd name="connsiteY1" fmla="*/ 3453683 h 5453364"/>
              <a:gd name="connsiteX2" fmla="*/ 7402295 w 7405937"/>
              <a:gd name="connsiteY2" fmla="*/ 0 h 5453364"/>
              <a:gd name="connsiteX3" fmla="*/ 7376268 w 7405937"/>
              <a:gd name="connsiteY3" fmla="*/ 4048485 h 5453364"/>
              <a:gd name="connsiteX4" fmla="*/ 7324216 w 7405937"/>
              <a:gd name="connsiteY4" fmla="*/ 5142154 h 5453364"/>
              <a:gd name="connsiteX5" fmla="*/ 7272163 w 7405937"/>
              <a:gd name="connsiteY5" fmla="*/ 5372398 h 5453364"/>
              <a:gd name="connsiteX6" fmla="*/ 7168059 w 7405937"/>
              <a:gd name="connsiteY6" fmla="*/ 5449146 h 5453364"/>
              <a:gd name="connsiteX7" fmla="*/ 6069742 w 7405937"/>
              <a:gd name="connsiteY7" fmla="*/ 5429959 h 5453364"/>
              <a:gd name="connsiteX8" fmla="*/ 71194 w 7405937"/>
              <a:gd name="connsiteY8" fmla="*/ 5429959 h 5453364"/>
              <a:gd name="connsiteX0" fmla="*/ 71194 w 7410512"/>
              <a:gd name="connsiteY0" fmla="*/ 5429959 h 5453364"/>
              <a:gd name="connsiteX1" fmla="*/ 2977861 w 7410512"/>
              <a:gd name="connsiteY1" fmla="*/ 3453683 h 5453364"/>
              <a:gd name="connsiteX2" fmla="*/ 7402295 w 7410512"/>
              <a:gd name="connsiteY2" fmla="*/ 0 h 5453364"/>
              <a:gd name="connsiteX3" fmla="*/ 7376268 w 7410512"/>
              <a:gd name="connsiteY3" fmla="*/ 4048485 h 5453364"/>
              <a:gd name="connsiteX4" fmla="*/ 7324216 w 7410512"/>
              <a:gd name="connsiteY4" fmla="*/ 5142154 h 5453364"/>
              <a:gd name="connsiteX5" fmla="*/ 7272163 w 7410512"/>
              <a:gd name="connsiteY5" fmla="*/ 5372398 h 5453364"/>
              <a:gd name="connsiteX6" fmla="*/ 7168059 w 7410512"/>
              <a:gd name="connsiteY6" fmla="*/ 5449146 h 5453364"/>
              <a:gd name="connsiteX7" fmla="*/ 6069742 w 7410512"/>
              <a:gd name="connsiteY7" fmla="*/ 5429959 h 5453364"/>
              <a:gd name="connsiteX8" fmla="*/ 71194 w 7410512"/>
              <a:gd name="connsiteY8" fmla="*/ 5429959 h 5453364"/>
              <a:gd name="connsiteX0" fmla="*/ 71194 w 7410513"/>
              <a:gd name="connsiteY0" fmla="*/ 5429959 h 5453364"/>
              <a:gd name="connsiteX1" fmla="*/ 2977861 w 7410513"/>
              <a:gd name="connsiteY1" fmla="*/ 3453683 h 5453364"/>
              <a:gd name="connsiteX2" fmla="*/ 7402295 w 7410513"/>
              <a:gd name="connsiteY2" fmla="*/ 0 h 5453364"/>
              <a:gd name="connsiteX3" fmla="*/ 7376268 w 7410513"/>
              <a:gd name="connsiteY3" fmla="*/ 4048485 h 5453364"/>
              <a:gd name="connsiteX4" fmla="*/ 7324216 w 7410513"/>
              <a:gd name="connsiteY4" fmla="*/ 5142154 h 5453364"/>
              <a:gd name="connsiteX5" fmla="*/ 7272163 w 7410513"/>
              <a:gd name="connsiteY5" fmla="*/ 5372398 h 5453364"/>
              <a:gd name="connsiteX6" fmla="*/ 7168059 w 7410513"/>
              <a:gd name="connsiteY6" fmla="*/ 5449146 h 5453364"/>
              <a:gd name="connsiteX7" fmla="*/ 6069742 w 7410513"/>
              <a:gd name="connsiteY7" fmla="*/ 5429959 h 5453364"/>
              <a:gd name="connsiteX8" fmla="*/ 71194 w 7410513"/>
              <a:gd name="connsiteY8" fmla="*/ 5429959 h 54533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410513" h="5453364">
                <a:moveTo>
                  <a:pt x="71194" y="5429959"/>
                </a:moveTo>
                <a:cubicBezTo>
                  <a:pt x="-131807" y="5375595"/>
                  <a:pt x="-100517" y="5401177"/>
                  <a:pt x="2977861" y="3453683"/>
                </a:cubicBezTo>
                <a:cubicBezTo>
                  <a:pt x="4260439" y="2599856"/>
                  <a:pt x="6942501" y="156695"/>
                  <a:pt x="7402295" y="0"/>
                </a:cubicBezTo>
                <a:cubicBezTo>
                  <a:pt x="7435622" y="3479267"/>
                  <a:pt x="7355451" y="3236230"/>
                  <a:pt x="7376268" y="4048485"/>
                </a:cubicBezTo>
                <a:cubicBezTo>
                  <a:pt x="7298190" y="4774398"/>
                  <a:pt x="7290385" y="4905513"/>
                  <a:pt x="7324216" y="5142154"/>
                </a:cubicBezTo>
                <a:cubicBezTo>
                  <a:pt x="7454346" y="5369202"/>
                  <a:pt x="7255683" y="5321233"/>
                  <a:pt x="7272163" y="5372398"/>
                </a:cubicBezTo>
                <a:cubicBezTo>
                  <a:pt x="7371930" y="5423564"/>
                  <a:pt x="7155916" y="5436355"/>
                  <a:pt x="7168059" y="5449146"/>
                </a:cubicBezTo>
                <a:cubicBezTo>
                  <a:pt x="7180202" y="5461937"/>
                  <a:pt x="7456424" y="5442751"/>
                  <a:pt x="6069742" y="5429959"/>
                </a:cubicBezTo>
                <a:lnTo>
                  <a:pt x="71194" y="5429959"/>
                </a:lnTo>
                <a:close/>
              </a:path>
            </a:pathLst>
          </a:custGeom>
          <a:gradFill>
            <a:gsLst>
              <a:gs pos="39000">
                <a:schemeClr val="accent4">
                  <a:lumMod val="40000"/>
                  <a:lumOff val="60000"/>
                </a:schemeClr>
              </a:gs>
              <a:gs pos="0">
                <a:srgbClr val="92D050"/>
              </a:gs>
              <a:gs pos="71000">
                <a:schemeClr val="accent1">
                  <a:lumMod val="60000"/>
                  <a:lumOff val="40000"/>
                </a:schemeClr>
              </a:gs>
              <a:gs pos="99000">
                <a:srgbClr val="00B0F0"/>
              </a:gs>
            </a:gsLst>
            <a:lin ang="5400000" scaled="1"/>
          </a:gradFill>
          <a:ln>
            <a:solidFill>
              <a:srgbClr val="DFF5FC"/>
            </a:solidFill>
          </a:ln>
          <a:effectLst>
            <a:softEdge rad="63500"/>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6160237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Diagramme 6">
            <a:extLst>
              <a:ext uri="{FF2B5EF4-FFF2-40B4-BE49-F238E27FC236}">
                <a16:creationId xmlns:a16="http://schemas.microsoft.com/office/drawing/2014/main" id="{D476FD14-AEF2-2298-D021-705F114FAA4F}"/>
              </a:ext>
            </a:extLst>
          </p:cNvPr>
          <p:cNvGraphicFramePr/>
          <p:nvPr>
            <p:extLst>
              <p:ext uri="{D42A27DB-BD31-4B8C-83A1-F6EECF244321}">
                <p14:modId xmlns:p14="http://schemas.microsoft.com/office/powerpoint/2010/main" val="3052267298"/>
              </p:ext>
            </p:extLst>
          </p:nvPr>
        </p:nvGraphicFramePr>
        <p:xfrm>
          <a:off x="152400" y="1314450"/>
          <a:ext cx="11144250" cy="53721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ZoneTexte 7">
            <a:extLst>
              <a:ext uri="{FF2B5EF4-FFF2-40B4-BE49-F238E27FC236}">
                <a16:creationId xmlns:a16="http://schemas.microsoft.com/office/drawing/2014/main" id="{5715F647-69CA-6A1F-FFA0-0A2198115735}"/>
              </a:ext>
            </a:extLst>
          </p:cNvPr>
          <p:cNvSpPr txBox="1"/>
          <p:nvPr/>
        </p:nvSpPr>
        <p:spPr>
          <a:xfrm>
            <a:off x="969399" y="171450"/>
            <a:ext cx="9810750" cy="769441"/>
          </a:xfrm>
          <a:prstGeom prst="rect">
            <a:avLst/>
          </a:prstGeom>
          <a:noFill/>
        </p:spPr>
        <p:txBody>
          <a:bodyPr wrap="square" rtlCol="0">
            <a:spAutoFit/>
          </a:bodyPr>
          <a:lstStyle/>
          <a:p>
            <a:r>
              <a:rPr lang="en-US" sz="4400" i="1" u="sng" dirty="0"/>
              <a:t>2- Research on Sulfuric Acid(H₂SO₄)</a:t>
            </a:r>
          </a:p>
        </p:txBody>
      </p:sp>
    </p:spTree>
    <p:extLst>
      <p:ext uri="{BB962C8B-B14F-4D97-AF65-F5344CB8AC3E}">
        <p14:creationId xmlns:p14="http://schemas.microsoft.com/office/powerpoint/2010/main" val="105393455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wipe(down)">
                                      <p:cBhvr>
                                        <p:cTn id="7" dur="580">
                                          <p:stCondLst>
                                            <p:cond delay="0"/>
                                          </p:stCondLst>
                                        </p:cTn>
                                        <p:tgtEl>
                                          <p:spTgt spid="8">
                                            <p:txEl>
                                              <p:pRg st="0" end="0"/>
                                            </p:txEl>
                                          </p:spTgt>
                                        </p:tgtEl>
                                      </p:cBhvr>
                                    </p:animEffect>
                                    <p:anim calcmode="lin" valueType="num">
                                      <p:cBhvr>
                                        <p:cTn id="8" dur="1822" tmFilter="0,0; 0.14,0.36; 0.43,0.73; 0.71,0.91; 1.0,1.0">
                                          <p:stCondLst>
                                            <p:cond delay="0"/>
                                          </p:stCondLst>
                                        </p:cTn>
                                        <p:tgtEl>
                                          <p:spTgt spid="8">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8">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8">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8">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8">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8">
                                            <p:txEl>
                                              <p:pRg st="0" end="0"/>
                                            </p:txEl>
                                          </p:spTgt>
                                        </p:tgtEl>
                                      </p:cBhvr>
                                      <p:to x="100000" y="60000"/>
                                    </p:animScale>
                                    <p:animScale>
                                      <p:cBhvr>
                                        <p:cTn id="14" dur="166" decel="50000">
                                          <p:stCondLst>
                                            <p:cond delay="676"/>
                                          </p:stCondLst>
                                        </p:cTn>
                                        <p:tgtEl>
                                          <p:spTgt spid="8">
                                            <p:txEl>
                                              <p:pRg st="0" end="0"/>
                                            </p:txEl>
                                          </p:spTgt>
                                        </p:tgtEl>
                                      </p:cBhvr>
                                      <p:to x="100000" y="100000"/>
                                    </p:animScale>
                                    <p:animScale>
                                      <p:cBhvr>
                                        <p:cTn id="15" dur="26">
                                          <p:stCondLst>
                                            <p:cond delay="1312"/>
                                          </p:stCondLst>
                                        </p:cTn>
                                        <p:tgtEl>
                                          <p:spTgt spid="8">
                                            <p:txEl>
                                              <p:pRg st="0" end="0"/>
                                            </p:txEl>
                                          </p:spTgt>
                                        </p:tgtEl>
                                      </p:cBhvr>
                                      <p:to x="100000" y="80000"/>
                                    </p:animScale>
                                    <p:animScale>
                                      <p:cBhvr>
                                        <p:cTn id="16" dur="166" decel="50000">
                                          <p:stCondLst>
                                            <p:cond delay="1338"/>
                                          </p:stCondLst>
                                        </p:cTn>
                                        <p:tgtEl>
                                          <p:spTgt spid="8">
                                            <p:txEl>
                                              <p:pRg st="0" end="0"/>
                                            </p:txEl>
                                          </p:spTgt>
                                        </p:tgtEl>
                                      </p:cBhvr>
                                      <p:to x="100000" y="100000"/>
                                    </p:animScale>
                                    <p:animScale>
                                      <p:cBhvr>
                                        <p:cTn id="17" dur="26">
                                          <p:stCondLst>
                                            <p:cond delay="1642"/>
                                          </p:stCondLst>
                                        </p:cTn>
                                        <p:tgtEl>
                                          <p:spTgt spid="8">
                                            <p:txEl>
                                              <p:pRg st="0" end="0"/>
                                            </p:txEl>
                                          </p:spTgt>
                                        </p:tgtEl>
                                      </p:cBhvr>
                                      <p:to x="100000" y="90000"/>
                                    </p:animScale>
                                    <p:animScale>
                                      <p:cBhvr>
                                        <p:cTn id="18" dur="166" decel="50000">
                                          <p:stCondLst>
                                            <p:cond delay="1668"/>
                                          </p:stCondLst>
                                        </p:cTn>
                                        <p:tgtEl>
                                          <p:spTgt spid="8">
                                            <p:txEl>
                                              <p:pRg st="0" end="0"/>
                                            </p:txEl>
                                          </p:spTgt>
                                        </p:tgtEl>
                                      </p:cBhvr>
                                      <p:to x="100000" y="100000"/>
                                    </p:animScale>
                                    <p:animScale>
                                      <p:cBhvr>
                                        <p:cTn id="19" dur="26">
                                          <p:stCondLst>
                                            <p:cond delay="1808"/>
                                          </p:stCondLst>
                                        </p:cTn>
                                        <p:tgtEl>
                                          <p:spTgt spid="8">
                                            <p:txEl>
                                              <p:pRg st="0" end="0"/>
                                            </p:txEl>
                                          </p:spTgt>
                                        </p:tgtEl>
                                      </p:cBhvr>
                                      <p:to x="100000" y="95000"/>
                                    </p:animScale>
                                    <p:animScale>
                                      <p:cBhvr>
                                        <p:cTn id="20" dur="166" decel="50000">
                                          <p:stCondLst>
                                            <p:cond delay="1834"/>
                                          </p:stCondLst>
                                        </p:cTn>
                                        <p:tgtEl>
                                          <p:spTgt spid="8">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p:bldAsOne/>
      </p:bldGraphic>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pour une image  3">
            <a:extLst>
              <a:ext uri="{FF2B5EF4-FFF2-40B4-BE49-F238E27FC236}">
                <a16:creationId xmlns:a16="http://schemas.microsoft.com/office/drawing/2014/main" id="{91B45753-A7EB-7EE7-1A5E-CFE246F5324C}"/>
              </a:ext>
            </a:extLst>
          </p:cNvPr>
          <p:cNvPicPr>
            <a:picLocks noGrp="1" noChangeAspect="1"/>
          </p:cNvPicPr>
          <p:nvPr>
            <p:ph type="pic" sz="quarter" idx="10"/>
          </p:nvPr>
        </p:nvPicPr>
        <p:blipFill>
          <a:blip r:embed="rId2"/>
          <a:srcRect t="700" b="700"/>
          <a:stretch>
            <a:fillRect/>
          </a:stretch>
        </p:blipFill>
        <p:spPr>
          <a:xfrm>
            <a:off x="14747" y="3217730"/>
            <a:ext cx="2782180" cy="2743200"/>
          </a:xfrm>
          <a:effectLst>
            <a:glow rad="228600">
              <a:schemeClr val="accent4">
                <a:satMod val="175000"/>
                <a:alpha val="40000"/>
              </a:schemeClr>
            </a:glow>
            <a:reflection blurRad="6350" stA="52000" endA="300" endPos="35000" dir="5400000" sy="-100000" algn="bl" rotWithShape="0"/>
          </a:effectLst>
        </p:spPr>
      </p:pic>
      <p:sp>
        <p:nvSpPr>
          <p:cNvPr id="6" name="ZoneTexte 5">
            <a:extLst>
              <a:ext uri="{FF2B5EF4-FFF2-40B4-BE49-F238E27FC236}">
                <a16:creationId xmlns:a16="http://schemas.microsoft.com/office/drawing/2014/main" id="{64E04360-4692-0F19-17CA-9C027D5DC68D}"/>
              </a:ext>
            </a:extLst>
          </p:cNvPr>
          <p:cNvSpPr txBox="1"/>
          <p:nvPr/>
        </p:nvSpPr>
        <p:spPr>
          <a:xfrm>
            <a:off x="1696063" y="324464"/>
            <a:ext cx="6120581" cy="584775"/>
          </a:xfrm>
          <a:prstGeom prst="rect">
            <a:avLst/>
          </a:prstGeom>
          <a:noFill/>
        </p:spPr>
        <p:txBody>
          <a:bodyPr wrap="square" rtlCol="0">
            <a:spAutoFit/>
          </a:bodyPr>
          <a:lstStyle/>
          <a:p>
            <a:endParaRPr lang="en-US" sz="3200" dirty="0"/>
          </a:p>
        </p:txBody>
      </p:sp>
      <p:sp>
        <p:nvSpPr>
          <p:cNvPr id="7" name="Rectangle : coins arrondis 6">
            <a:extLst>
              <a:ext uri="{FF2B5EF4-FFF2-40B4-BE49-F238E27FC236}">
                <a16:creationId xmlns:a16="http://schemas.microsoft.com/office/drawing/2014/main" id="{0F52C59F-F11D-C788-72E5-FA0F778EE58B}"/>
              </a:ext>
            </a:extLst>
          </p:cNvPr>
          <p:cNvSpPr/>
          <p:nvPr/>
        </p:nvSpPr>
        <p:spPr>
          <a:xfrm>
            <a:off x="1047752" y="127575"/>
            <a:ext cx="4822721" cy="1141839"/>
          </a:xfrm>
          <a:prstGeom prst="roundRect">
            <a:avLst/>
          </a:prstGeom>
          <a:solidFill>
            <a:schemeClr val="accent2">
              <a:lumMod val="40000"/>
              <a:lumOff val="6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b="1" i="1" dirty="0">
                <a:solidFill>
                  <a:schemeClr val="tx1"/>
                </a:solidFill>
              </a:rPr>
              <a:t>&gt; Components of Sulfuric Acid.</a:t>
            </a:r>
          </a:p>
          <a:p>
            <a:pPr algn="ctr"/>
            <a:endParaRPr lang="en-US" dirty="0"/>
          </a:p>
        </p:txBody>
      </p:sp>
      <p:sp>
        <p:nvSpPr>
          <p:cNvPr id="8" name="ZoneTexte 7">
            <a:extLst>
              <a:ext uri="{FF2B5EF4-FFF2-40B4-BE49-F238E27FC236}">
                <a16:creationId xmlns:a16="http://schemas.microsoft.com/office/drawing/2014/main" id="{DEA3E16F-811A-C3E6-261A-AB538C7299EC}"/>
              </a:ext>
            </a:extLst>
          </p:cNvPr>
          <p:cNvSpPr txBox="1"/>
          <p:nvPr/>
        </p:nvSpPr>
        <p:spPr>
          <a:xfrm>
            <a:off x="1534193" y="1505584"/>
            <a:ext cx="5176684" cy="523220"/>
          </a:xfrm>
          <a:prstGeom prst="rect">
            <a:avLst/>
          </a:prstGeom>
          <a:noFill/>
        </p:spPr>
        <p:txBody>
          <a:bodyPr wrap="square" rtlCol="0">
            <a:spAutoFit/>
          </a:bodyPr>
          <a:lstStyle/>
          <a:p>
            <a:r>
              <a:rPr lang="en-US" sz="2800" dirty="0"/>
              <a:t>Sulfuric acid is composed of:</a:t>
            </a:r>
          </a:p>
        </p:txBody>
      </p:sp>
      <p:sp>
        <p:nvSpPr>
          <p:cNvPr id="36" name="Forme libre : forme 35">
            <a:extLst>
              <a:ext uri="{FF2B5EF4-FFF2-40B4-BE49-F238E27FC236}">
                <a16:creationId xmlns:a16="http://schemas.microsoft.com/office/drawing/2014/main" id="{69AA2AA5-D73E-09DF-2AE2-E895F15C1B99}"/>
              </a:ext>
            </a:extLst>
          </p:cNvPr>
          <p:cNvSpPr/>
          <p:nvPr/>
        </p:nvSpPr>
        <p:spPr>
          <a:xfrm>
            <a:off x="2636258" y="2588689"/>
            <a:ext cx="2247996" cy="1144836"/>
          </a:xfrm>
          <a:custGeom>
            <a:avLst/>
            <a:gdLst>
              <a:gd name="connsiteX0" fmla="*/ 1666997 w 2247996"/>
              <a:gd name="connsiteY0" fmla="*/ 372959 h 1144836"/>
              <a:gd name="connsiteX1" fmla="*/ 1699355 w 2247996"/>
              <a:gd name="connsiteY1" fmla="*/ 450664 h 1144836"/>
              <a:gd name="connsiteX2" fmla="*/ 32358 w 2247996"/>
              <a:gd name="connsiteY2" fmla="*/ 1144836 h 1144836"/>
              <a:gd name="connsiteX3" fmla="*/ 0 w 2247996"/>
              <a:gd name="connsiteY3" fmla="*/ 1067131 h 1144836"/>
              <a:gd name="connsiteX4" fmla="*/ 1973676 w 2247996"/>
              <a:gd name="connsiteY4" fmla="*/ 137160 h 1144836"/>
              <a:gd name="connsiteX5" fmla="*/ 1836516 w 2247996"/>
              <a:gd name="connsiteY5" fmla="*/ 274320 h 1144836"/>
              <a:gd name="connsiteX6" fmla="*/ 1973676 w 2247996"/>
              <a:gd name="connsiteY6" fmla="*/ 411480 h 1144836"/>
              <a:gd name="connsiteX7" fmla="*/ 2110836 w 2247996"/>
              <a:gd name="connsiteY7" fmla="*/ 274320 h 1144836"/>
              <a:gd name="connsiteX8" fmla="*/ 1973676 w 2247996"/>
              <a:gd name="connsiteY8" fmla="*/ 137160 h 1144836"/>
              <a:gd name="connsiteX9" fmla="*/ 1973676 w 2247996"/>
              <a:gd name="connsiteY9" fmla="*/ 0 h 1144836"/>
              <a:gd name="connsiteX10" fmla="*/ 2247996 w 2247996"/>
              <a:gd name="connsiteY10" fmla="*/ 274320 h 1144836"/>
              <a:gd name="connsiteX11" fmla="*/ 1973676 w 2247996"/>
              <a:gd name="connsiteY11" fmla="*/ 548640 h 1144836"/>
              <a:gd name="connsiteX12" fmla="*/ 1699356 w 2247996"/>
              <a:gd name="connsiteY12" fmla="*/ 274320 h 1144836"/>
              <a:gd name="connsiteX13" fmla="*/ 1973676 w 2247996"/>
              <a:gd name="connsiteY13" fmla="*/ 0 h 11448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247996" h="1144836">
                <a:moveTo>
                  <a:pt x="1666997" y="372959"/>
                </a:moveTo>
                <a:lnTo>
                  <a:pt x="1699355" y="450664"/>
                </a:lnTo>
                <a:lnTo>
                  <a:pt x="32358" y="1144836"/>
                </a:lnTo>
                <a:lnTo>
                  <a:pt x="0" y="1067131"/>
                </a:lnTo>
                <a:close/>
                <a:moveTo>
                  <a:pt x="1973676" y="137160"/>
                </a:moveTo>
                <a:cubicBezTo>
                  <a:pt x="1897925" y="137160"/>
                  <a:pt x="1836516" y="198569"/>
                  <a:pt x="1836516" y="274320"/>
                </a:cubicBezTo>
                <a:cubicBezTo>
                  <a:pt x="1836516" y="350071"/>
                  <a:pt x="1897925" y="411480"/>
                  <a:pt x="1973676" y="411480"/>
                </a:cubicBezTo>
                <a:cubicBezTo>
                  <a:pt x="2049427" y="411480"/>
                  <a:pt x="2110836" y="350071"/>
                  <a:pt x="2110836" y="274320"/>
                </a:cubicBezTo>
                <a:cubicBezTo>
                  <a:pt x="2110836" y="198569"/>
                  <a:pt x="2049427" y="137160"/>
                  <a:pt x="1973676" y="137160"/>
                </a:cubicBezTo>
                <a:close/>
                <a:moveTo>
                  <a:pt x="1973676" y="0"/>
                </a:moveTo>
                <a:cubicBezTo>
                  <a:pt x="2125179" y="0"/>
                  <a:pt x="2247996" y="122817"/>
                  <a:pt x="2247996" y="274320"/>
                </a:cubicBezTo>
                <a:cubicBezTo>
                  <a:pt x="2247996" y="425823"/>
                  <a:pt x="2125179" y="548640"/>
                  <a:pt x="1973676" y="548640"/>
                </a:cubicBezTo>
                <a:cubicBezTo>
                  <a:pt x="1822173" y="548640"/>
                  <a:pt x="1699356" y="425823"/>
                  <a:pt x="1699356" y="274320"/>
                </a:cubicBezTo>
                <a:cubicBezTo>
                  <a:pt x="1699356" y="122817"/>
                  <a:pt x="1822173" y="0"/>
                  <a:pt x="1973676" y="0"/>
                </a:cubicBezTo>
                <a:close/>
              </a:path>
            </a:pathLst>
          </a:custGeom>
          <a:solidFill>
            <a:srgbClr val="0070C0"/>
          </a:solidFill>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0" name="Forme libre : forme 39">
            <a:extLst>
              <a:ext uri="{FF2B5EF4-FFF2-40B4-BE49-F238E27FC236}">
                <a16:creationId xmlns:a16="http://schemas.microsoft.com/office/drawing/2014/main" id="{3237FB7F-7E0D-8BD9-A253-D664DC6B3B78}"/>
              </a:ext>
            </a:extLst>
          </p:cNvPr>
          <p:cNvSpPr/>
          <p:nvPr/>
        </p:nvSpPr>
        <p:spPr>
          <a:xfrm>
            <a:off x="2754535" y="5222468"/>
            <a:ext cx="2250140" cy="1139198"/>
          </a:xfrm>
          <a:custGeom>
            <a:avLst/>
            <a:gdLst>
              <a:gd name="connsiteX0" fmla="*/ 1975820 w 2250140"/>
              <a:gd name="connsiteY0" fmla="*/ 727718 h 1139198"/>
              <a:gd name="connsiteX1" fmla="*/ 1838660 w 2250140"/>
              <a:gd name="connsiteY1" fmla="*/ 864878 h 1139198"/>
              <a:gd name="connsiteX2" fmla="*/ 1975820 w 2250140"/>
              <a:gd name="connsiteY2" fmla="*/ 1002038 h 1139198"/>
              <a:gd name="connsiteX3" fmla="*/ 2112980 w 2250140"/>
              <a:gd name="connsiteY3" fmla="*/ 864878 h 1139198"/>
              <a:gd name="connsiteX4" fmla="*/ 1975820 w 2250140"/>
              <a:gd name="connsiteY4" fmla="*/ 727718 h 1139198"/>
              <a:gd name="connsiteX5" fmla="*/ 1975820 w 2250140"/>
              <a:gd name="connsiteY5" fmla="*/ 590558 h 1139198"/>
              <a:gd name="connsiteX6" fmla="*/ 2250140 w 2250140"/>
              <a:gd name="connsiteY6" fmla="*/ 864878 h 1139198"/>
              <a:gd name="connsiteX7" fmla="*/ 1975820 w 2250140"/>
              <a:gd name="connsiteY7" fmla="*/ 1139198 h 1139198"/>
              <a:gd name="connsiteX8" fmla="*/ 1701500 w 2250140"/>
              <a:gd name="connsiteY8" fmla="*/ 864878 h 1139198"/>
              <a:gd name="connsiteX9" fmla="*/ 1975820 w 2250140"/>
              <a:gd name="connsiteY9" fmla="*/ 590558 h 1139198"/>
              <a:gd name="connsiteX10" fmla="*/ 32087 w 2250140"/>
              <a:gd name="connsiteY10" fmla="*/ 0 h 1139198"/>
              <a:gd name="connsiteX11" fmla="*/ 1701499 w 2250140"/>
              <a:gd name="connsiteY11" fmla="*/ 688343 h 1139198"/>
              <a:gd name="connsiteX12" fmla="*/ 1669413 w 2250140"/>
              <a:gd name="connsiteY12" fmla="*/ 766161 h 1139198"/>
              <a:gd name="connsiteX13" fmla="*/ 0 w 2250140"/>
              <a:gd name="connsiteY13" fmla="*/ 77818 h 11391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250140" h="1139198">
                <a:moveTo>
                  <a:pt x="1975820" y="727718"/>
                </a:moveTo>
                <a:cubicBezTo>
                  <a:pt x="1900069" y="727718"/>
                  <a:pt x="1838660" y="789127"/>
                  <a:pt x="1838660" y="864878"/>
                </a:cubicBezTo>
                <a:cubicBezTo>
                  <a:pt x="1838660" y="940629"/>
                  <a:pt x="1900069" y="1002038"/>
                  <a:pt x="1975820" y="1002038"/>
                </a:cubicBezTo>
                <a:cubicBezTo>
                  <a:pt x="2051571" y="1002038"/>
                  <a:pt x="2112980" y="940629"/>
                  <a:pt x="2112980" y="864878"/>
                </a:cubicBezTo>
                <a:cubicBezTo>
                  <a:pt x="2112980" y="789127"/>
                  <a:pt x="2051571" y="727718"/>
                  <a:pt x="1975820" y="727718"/>
                </a:cubicBezTo>
                <a:close/>
                <a:moveTo>
                  <a:pt x="1975820" y="590558"/>
                </a:moveTo>
                <a:cubicBezTo>
                  <a:pt x="2127323" y="590558"/>
                  <a:pt x="2250140" y="713375"/>
                  <a:pt x="2250140" y="864878"/>
                </a:cubicBezTo>
                <a:cubicBezTo>
                  <a:pt x="2250140" y="1016381"/>
                  <a:pt x="2127323" y="1139198"/>
                  <a:pt x="1975820" y="1139198"/>
                </a:cubicBezTo>
                <a:cubicBezTo>
                  <a:pt x="1824317" y="1139198"/>
                  <a:pt x="1701500" y="1016381"/>
                  <a:pt x="1701500" y="864878"/>
                </a:cubicBezTo>
                <a:cubicBezTo>
                  <a:pt x="1701500" y="713375"/>
                  <a:pt x="1824317" y="590558"/>
                  <a:pt x="1975820" y="590558"/>
                </a:cubicBezTo>
                <a:close/>
                <a:moveTo>
                  <a:pt x="32087" y="0"/>
                </a:moveTo>
                <a:lnTo>
                  <a:pt x="1701499" y="688343"/>
                </a:lnTo>
                <a:lnTo>
                  <a:pt x="1669413" y="766161"/>
                </a:lnTo>
                <a:lnTo>
                  <a:pt x="0" y="77818"/>
                </a:lnTo>
                <a:close/>
              </a:path>
            </a:pathLst>
          </a:custGeom>
          <a:solidFill>
            <a:srgbClr val="0070C0"/>
          </a:solidFill>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8" name="Forme libre : forme 37">
            <a:extLst>
              <a:ext uri="{FF2B5EF4-FFF2-40B4-BE49-F238E27FC236}">
                <a16:creationId xmlns:a16="http://schemas.microsoft.com/office/drawing/2014/main" id="{CF036EC1-A15A-1FA0-E1AC-23D6CC67D657}"/>
              </a:ext>
            </a:extLst>
          </p:cNvPr>
          <p:cNvSpPr/>
          <p:nvPr/>
        </p:nvSpPr>
        <p:spPr>
          <a:xfrm>
            <a:off x="2950058" y="4075634"/>
            <a:ext cx="2384874" cy="548640"/>
          </a:xfrm>
          <a:custGeom>
            <a:avLst/>
            <a:gdLst>
              <a:gd name="connsiteX0" fmla="*/ 1799047 w 2384874"/>
              <a:gd name="connsiteY0" fmla="*/ 274321 h 548640"/>
              <a:gd name="connsiteX1" fmla="*/ 1806296 w 2384874"/>
              <a:gd name="connsiteY1" fmla="*/ 358181 h 548640"/>
              <a:gd name="connsiteX2" fmla="*/ 7249 w 2384874"/>
              <a:gd name="connsiteY2" fmla="*/ 513696 h 548640"/>
              <a:gd name="connsiteX3" fmla="*/ 0 w 2384874"/>
              <a:gd name="connsiteY3" fmla="*/ 429836 h 548640"/>
              <a:gd name="connsiteX4" fmla="*/ 2110554 w 2384874"/>
              <a:gd name="connsiteY4" fmla="*/ 137160 h 548640"/>
              <a:gd name="connsiteX5" fmla="*/ 1973394 w 2384874"/>
              <a:gd name="connsiteY5" fmla="*/ 274320 h 548640"/>
              <a:gd name="connsiteX6" fmla="*/ 2110554 w 2384874"/>
              <a:gd name="connsiteY6" fmla="*/ 411480 h 548640"/>
              <a:gd name="connsiteX7" fmla="*/ 2247714 w 2384874"/>
              <a:gd name="connsiteY7" fmla="*/ 274320 h 548640"/>
              <a:gd name="connsiteX8" fmla="*/ 2110554 w 2384874"/>
              <a:gd name="connsiteY8" fmla="*/ 137160 h 548640"/>
              <a:gd name="connsiteX9" fmla="*/ 2110554 w 2384874"/>
              <a:gd name="connsiteY9" fmla="*/ 0 h 548640"/>
              <a:gd name="connsiteX10" fmla="*/ 2384874 w 2384874"/>
              <a:gd name="connsiteY10" fmla="*/ 274320 h 548640"/>
              <a:gd name="connsiteX11" fmla="*/ 2110554 w 2384874"/>
              <a:gd name="connsiteY11" fmla="*/ 548640 h 548640"/>
              <a:gd name="connsiteX12" fmla="*/ 1836234 w 2384874"/>
              <a:gd name="connsiteY12" fmla="*/ 274320 h 548640"/>
              <a:gd name="connsiteX13" fmla="*/ 2110554 w 2384874"/>
              <a:gd name="connsiteY13" fmla="*/ 0 h 5486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384874" h="548640">
                <a:moveTo>
                  <a:pt x="1799047" y="274321"/>
                </a:moveTo>
                <a:lnTo>
                  <a:pt x="1806296" y="358181"/>
                </a:lnTo>
                <a:lnTo>
                  <a:pt x="7249" y="513696"/>
                </a:lnTo>
                <a:lnTo>
                  <a:pt x="0" y="429836"/>
                </a:lnTo>
                <a:close/>
                <a:moveTo>
                  <a:pt x="2110554" y="137160"/>
                </a:moveTo>
                <a:cubicBezTo>
                  <a:pt x="2034803" y="137160"/>
                  <a:pt x="1973394" y="198569"/>
                  <a:pt x="1973394" y="274320"/>
                </a:cubicBezTo>
                <a:cubicBezTo>
                  <a:pt x="1973394" y="350071"/>
                  <a:pt x="2034803" y="411480"/>
                  <a:pt x="2110554" y="411480"/>
                </a:cubicBezTo>
                <a:cubicBezTo>
                  <a:pt x="2186305" y="411480"/>
                  <a:pt x="2247714" y="350071"/>
                  <a:pt x="2247714" y="274320"/>
                </a:cubicBezTo>
                <a:cubicBezTo>
                  <a:pt x="2247714" y="198569"/>
                  <a:pt x="2186305" y="137160"/>
                  <a:pt x="2110554" y="137160"/>
                </a:cubicBezTo>
                <a:close/>
                <a:moveTo>
                  <a:pt x="2110554" y="0"/>
                </a:moveTo>
                <a:cubicBezTo>
                  <a:pt x="2262057" y="0"/>
                  <a:pt x="2384874" y="122817"/>
                  <a:pt x="2384874" y="274320"/>
                </a:cubicBezTo>
                <a:cubicBezTo>
                  <a:pt x="2384874" y="425823"/>
                  <a:pt x="2262057" y="548640"/>
                  <a:pt x="2110554" y="548640"/>
                </a:cubicBezTo>
                <a:cubicBezTo>
                  <a:pt x="1959051" y="548640"/>
                  <a:pt x="1836234" y="425823"/>
                  <a:pt x="1836234" y="274320"/>
                </a:cubicBezTo>
                <a:cubicBezTo>
                  <a:pt x="1836234" y="122817"/>
                  <a:pt x="1959051" y="0"/>
                  <a:pt x="2110554" y="0"/>
                </a:cubicBezTo>
                <a:close/>
              </a:path>
            </a:pathLst>
          </a:custGeom>
          <a:solidFill>
            <a:srgbClr val="0070C0"/>
          </a:solidFill>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5" name="Forme libre : forme 34">
            <a:extLst>
              <a:ext uri="{FF2B5EF4-FFF2-40B4-BE49-F238E27FC236}">
                <a16:creationId xmlns:a16="http://schemas.microsoft.com/office/drawing/2014/main" id="{123E85F5-0EEE-66FE-C22A-1FE3893DADCE}"/>
              </a:ext>
            </a:extLst>
          </p:cNvPr>
          <p:cNvSpPr/>
          <p:nvPr/>
        </p:nvSpPr>
        <p:spPr>
          <a:xfrm>
            <a:off x="2413277" y="2363391"/>
            <a:ext cx="1192008" cy="1025802"/>
          </a:xfrm>
          <a:custGeom>
            <a:avLst/>
            <a:gdLst>
              <a:gd name="connsiteX0" fmla="*/ 805071 w 1192008"/>
              <a:gd name="connsiteY0" fmla="*/ 338145 h 1025802"/>
              <a:gd name="connsiteX1" fmla="*/ 833849 w 1192008"/>
              <a:gd name="connsiteY1" fmla="*/ 373671 h 1025802"/>
              <a:gd name="connsiteX2" fmla="*/ 28777 w 1192008"/>
              <a:gd name="connsiteY2" fmla="*/ 1025802 h 1025802"/>
              <a:gd name="connsiteX3" fmla="*/ 0 w 1192008"/>
              <a:gd name="connsiteY3" fmla="*/ 990276 h 1025802"/>
              <a:gd name="connsiteX4" fmla="*/ 1009128 w 1192008"/>
              <a:gd name="connsiteY4" fmla="*/ 91440 h 1025802"/>
              <a:gd name="connsiteX5" fmla="*/ 917688 w 1192008"/>
              <a:gd name="connsiteY5" fmla="*/ 182880 h 1025802"/>
              <a:gd name="connsiteX6" fmla="*/ 1009128 w 1192008"/>
              <a:gd name="connsiteY6" fmla="*/ 274320 h 1025802"/>
              <a:gd name="connsiteX7" fmla="*/ 1100568 w 1192008"/>
              <a:gd name="connsiteY7" fmla="*/ 182880 h 1025802"/>
              <a:gd name="connsiteX8" fmla="*/ 1009128 w 1192008"/>
              <a:gd name="connsiteY8" fmla="*/ 91440 h 1025802"/>
              <a:gd name="connsiteX9" fmla="*/ 1009128 w 1192008"/>
              <a:gd name="connsiteY9" fmla="*/ 0 h 1025802"/>
              <a:gd name="connsiteX10" fmla="*/ 1192008 w 1192008"/>
              <a:gd name="connsiteY10" fmla="*/ 182880 h 1025802"/>
              <a:gd name="connsiteX11" fmla="*/ 1009128 w 1192008"/>
              <a:gd name="connsiteY11" fmla="*/ 365760 h 1025802"/>
              <a:gd name="connsiteX12" fmla="*/ 826248 w 1192008"/>
              <a:gd name="connsiteY12" fmla="*/ 182880 h 1025802"/>
              <a:gd name="connsiteX13" fmla="*/ 1009128 w 1192008"/>
              <a:gd name="connsiteY13" fmla="*/ 0 h 10258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92008" h="1025802">
                <a:moveTo>
                  <a:pt x="805071" y="338145"/>
                </a:moveTo>
                <a:lnTo>
                  <a:pt x="833849" y="373671"/>
                </a:lnTo>
                <a:lnTo>
                  <a:pt x="28777" y="1025802"/>
                </a:lnTo>
                <a:lnTo>
                  <a:pt x="0" y="990276"/>
                </a:lnTo>
                <a:close/>
                <a:moveTo>
                  <a:pt x="1009128" y="91440"/>
                </a:moveTo>
                <a:cubicBezTo>
                  <a:pt x="958627" y="91440"/>
                  <a:pt x="917688" y="132379"/>
                  <a:pt x="917688" y="182880"/>
                </a:cubicBezTo>
                <a:cubicBezTo>
                  <a:pt x="917688" y="233381"/>
                  <a:pt x="958627" y="274320"/>
                  <a:pt x="1009128" y="274320"/>
                </a:cubicBezTo>
                <a:cubicBezTo>
                  <a:pt x="1059629" y="274320"/>
                  <a:pt x="1100568" y="233381"/>
                  <a:pt x="1100568" y="182880"/>
                </a:cubicBezTo>
                <a:cubicBezTo>
                  <a:pt x="1100568" y="132379"/>
                  <a:pt x="1059629" y="91440"/>
                  <a:pt x="1009128" y="91440"/>
                </a:cubicBezTo>
                <a:close/>
                <a:moveTo>
                  <a:pt x="1009128" y="0"/>
                </a:moveTo>
                <a:cubicBezTo>
                  <a:pt x="1110130" y="0"/>
                  <a:pt x="1192008" y="81878"/>
                  <a:pt x="1192008" y="182880"/>
                </a:cubicBezTo>
                <a:cubicBezTo>
                  <a:pt x="1192008" y="283882"/>
                  <a:pt x="1110130" y="365760"/>
                  <a:pt x="1009128" y="365760"/>
                </a:cubicBezTo>
                <a:cubicBezTo>
                  <a:pt x="908126" y="365760"/>
                  <a:pt x="826248" y="283882"/>
                  <a:pt x="826248" y="182880"/>
                </a:cubicBezTo>
                <a:cubicBezTo>
                  <a:pt x="826248" y="81878"/>
                  <a:pt x="908126" y="0"/>
                  <a:pt x="1009128" y="0"/>
                </a:cubicBezTo>
                <a:close/>
              </a:path>
            </a:pathLst>
          </a:custGeom>
          <a:solidFill>
            <a:srgbClr val="92F8E5"/>
          </a:solidFill>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7" name="Forme libre : forme 36">
            <a:extLst>
              <a:ext uri="{FF2B5EF4-FFF2-40B4-BE49-F238E27FC236}">
                <a16:creationId xmlns:a16="http://schemas.microsoft.com/office/drawing/2014/main" id="{FF7CE4B0-B091-8A45-E6A7-135367F2F7CC}"/>
              </a:ext>
            </a:extLst>
          </p:cNvPr>
          <p:cNvSpPr/>
          <p:nvPr/>
        </p:nvSpPr>
        <p:spPr>
          <a:xfrm>
            <a:off x="2875614" y="3627877"/>
            <a:ext cx="1448844" cy="500614"/>
          </a:xfrm>
          <a:custGeom>
            <a:avLst/>
            <a:gdLst>
              <a:gd name="connsiteX0" fmla="*/ 1012138 w 1448844"/>
              <a:gd name="connsiteY0" fmla="*/ 234614 h 500614"/>
              <a:gd name="connsiteX1" fmla="*/ 1021905 w 1448844"/>
              <a:gd name="connsiteY1" fmla="*/ 279277 h 500614"/>
              <a:gd name="connsiteX2" fmla="*/ 9767 w 1448844"/>
              <a:gd name="connsiteY2" fmla="*/ 500614 h 500614"/>
              <a:gd name="connsiteX3" fmla="*/ 0 w 1448844"/>
              <a:gd name="connsiteY3" fmla="*/ 455950 h 500614"/>
              <a:gd name="connsiteX4" fmla="*/ 1265964 w 1448844"/>
              <a:gd name="connsiteY4" fmla="*/ 91440 h 500614"/>
              <a:gd name="connsiteX5" fmla="*/ 1174524 w 1448844"/>
              <a:gd name="connsiteY5" fmla="*/ 182880 h 500614"/>
              <a:gd name="connsiteX6" fmla="*/ 1265964 w 1448844"/>
              <a:gd name="connsiteY6" fmla="*/ 274320 h 500614"/>
              <a:gd name="connsiteX7" fmla="*/ 1357404 w 1448844"/>
              <a:gd name="connsiteY7" fmla="*/ 182880 h 500614"/>
              <a:gd name="connsiteX8" fmla="*/ 1265964 w 1448844"/>
              <a:gd name="connsiteY8" fmla="*/ 91440 h 500614"/>
              <a:gd name="connsiteX9" fmla="*/ 1265964 w 1448844"/>
              <a:gd name="connsiteY9" fmla="*/ 0 h 500614"/>
              <a:gd name="connsiteX10" fmla="*/ 1448844 w 1448844"/>
              <a:gd name="connsiteY10" fmla="*/ 182880 h 500614"/>
              <a:gd name="connsiteX11" fmla="*/ 1265964 w 1448844"/>
              <a:gd name="connsiteY11" fmla="*/ 365760 h 500614"/>
              <a:gd name="connsiteX12" fmla="*/ 1083084 w 1448844"/>
              <a:gd name="connsiteY12" fmla="*/ 182880 h 500614"/>
              <a:gd name="connsiteX13" fmla="*/ 1265964 w 1448844"/>
              <a:gd name="connsiteY13" fmla="*/ 0 h 5006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448844" h="500614">
                <a:moveTo>
                  <a:pt x="1012138" y="234614"/>
                </a:moveTo>
                <a:lnTo>
                  <a:pt x="1021905" y="279277"/>
                </a:lnTo>
                <a:lnTo>
                  <a:pt x="9767" y="500614"/>
                </a:lnTo>
                <a:lnTo>
                  <a:pt x="0" y="455950"/>
                </a:lnTo>
                <a:close/>
                <a:moveTo>
                  <a:pt x="1265964" y="91440"/>
                </a:moveTo>
                <a:cubicBezTo>
                  <a:pt x="1215463" y="91440"/>
                  <a:pt x="1174524" y="132379"/>
                  <a:pt x="1174524" y="182880"/>
                </a:cubicBezTo>
                <a:cubicBezTo>
                  <a:pt x="1174524" y="233381"/>
                  <a:pt x="1215463" y="274320"/>
                  <a:pt x="1265964" y="274320"/>
                </a:cubicBezTo>
                <a:cubicBezTo>
                  <a:pt x="1316465" y="274320"/>
                  <a:pt x="1357404" y="233381"/>
                  <a:pt x="1357404" y="182880"/>
                </a:cubicBezTo>
                <a:cubicBezTo>
                  <a:pt x="1357404" y="132379"/>
                  <a:pt x="1316465" y="91440"/>
                  <a:pt x="1265964" y="91440"/>
                </a:cubicBezTo>
                <a:close/>
                <a:moveTo>
                  <a:pt x="1265964" y="0"/>
                </a:moveTo>
                <a:cubicBezTo>
                  <a:pt x="1366966" y="0"/>
                  <a:pt x="1448844" y="81878"/>
                  <a:pt x="1448844" y="182880"/>
                </a:cubicBezTo>
                <a:cubicBezTo>
                  <a:pt x="1448844" y="283882"/>
                  <a:pt x="1366966" y="365760"/>
                  <a:pt x="1265964" y="365760"/>
                </a:cubicBezTo>
                <a:cubicBezTo>
                  <a:pt x="1164962" y="365760"/>
                  <a:pt x="1083084" y="283882"/>
                  <a:pt x="1083084" y="182880"/>
                </a:cubicBezTo>
                <a:cubicBezTo>
                  <a:pt x="1083084" y="81878"/>
                  <a:pt x="1164962" y="0"/>
                  <a:pt x="1265964" y="0"/>
                </a:cubicBezTo>
                <a:close/>
              </a:path>
            </a:pathLst>
          </a:custGeom>
          <a:solidFill>
            <a:srgbClr val="92F8E5"/>
          </a:solidFill>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9" name="Forme libre : forme 38">
            <a:extLst>
              <a:ext uri="{FF2B5EF4-FFF2-40B4-BE49-F238E27FC236}">
                <a16:creationId xmlns:a16="http://schemas.microsoft.com/office/drawing/2014/main" id="{4009C66B-7C5D-9648-2547-0339A6E934DC}"/>
              </a:ext>
            </a:extLst>
          </p:cNvPr>
          <p:cNvSpPr/>
          <p:nvPr/>
        </p:nvSpPr>
        <p:spPr>
          <a:xfrm>
            <a:off x="2923735" y="4927476"/>
            <a:ext cx="1492163" cy="365760"/>
          </a:xfrm>
          <a:custGeom>
            <a:avLst/>
            <a:gdLst>
              <a:gd name="connsiteX0" fmla="*/ 1309283 w 1492163"/>
              <a:gd name="connsiteY0" fmla="*/ 91440 h 365760"/>
              <a:gd name="connsiteX1" fmla="*/ 1217843 w 1492163"/>
              <a:gd name="connsiteY1" fmla="*/ 182880 h 365760"/>
              <a:gd name="connsiteX2" fmla="*/ 1309283 w 1492163"/>
              <a:gd name="connsiteY2" fmla="*/ 274320 h 365760"/>
              <a:gd name="connsiteX3" fmla="*/ 1400723 w 1492163"/>
              <a:gd name="connsiteY3" fmla="*/ 182880 h 365760"/>
              <a:gd name="connsiteX4" fmla="*/ 1309283 w 1492163"/>
              <a:gd name="connsiteY4" fmla="*/ 91440 h 365760"/>
              <a:gd name="connsiteX5" fmla="*/ 4918 w 1492163"/>
              <a:gd name="connsiteY5" fmla="*/ 10212 h 365760"/>
              <a:gd name="connsiteX6" fmla="*/ 1034963 w 1492163"/>
              <a:gd name="connsiteY6" fmla="*/ 121670 h 365760"/>
              <a:gd name="connsiteX7" fmla="*/ 1030044 w 1492163"/>
              <a:gd name="connsiteY7" fmla="*/ 167124 h 365760"/>
              <a:gd name="connsiteX8" fmla="*/ 0 w 1492163"/>
              <a:gd name="connsiteY8" fmla="*/ 55666 h 365760"/>
              <a:gd name="connsiteX9" fmla="*/ 1309283 w 1492163"/>
              <a:gd name="connsiteY9" fmla="*/ 0 h 365760"/>
              <a:gd name="connsiteX10" fmla="*/ 1492163 w 1492163"/>
              <a:gd name="connsiteY10" fmla="*/ 182880 h 365760"/>
              <a:gd name="connsiteX11" fmla="*/ 1309283 w 1492163"/>
              <a:gd name="connsiteY11" fmla="*/ 365760 h 365760"/>
              <a:gd name="connsiteX12" fmla="*/ 1126403 w 1492163"/>
              <a:gd name="connsiteY12" fmla="*/ 182880 h 365760"/>
              <a:gd name="connsiteX13" fmla="*/ 1309283 w 1492163"/>
              <a:gd name="connsiteY13" fmla="*/ 0 h 3657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492163" h="365760">
                <a:moveTo>
                  <a:pt x="1309283" y="91440"/>
                </a:moveTo>
                <a:cubicBezTo>
                  <a:pt x="1258782" y="91440"/>
                  <a:pt x="1217843" y="132380"/>
                  <a:pt x="1217843" y="182880"/>
                </a:cubicBezTo>
                <a:cubicBezTo>
                  <a:pt x="1217843" y="233381"/>
                  <a:pt x="1258782" y="274320"/>
                  <a:pt x="1309283" y="274320"/>
                </a:cubicBezTo>
                <a:cubicBezTo>
                  <a:pt x="1359784" y="274320"/>
                  <a:pt x="1400723" y="233381"/>
                  <a:pt x="1400723" y="182880"/>
                </a:cubicBezTo>
                <a:cubicBezTo>
                  <a:pt x="1400723" y="132380"/>
                  <a:pt x="1359784" y="91440"/>
                  <a:pt x="1309283" y="91440"/>
                </a:cubicBezTo>
                <a:close/>
                <a:moveTo>
                  <a:pt x="4918" y="10212"/>
                </a:moveTo>
                <a:lnTo>
                  <a:pt x="1034963" y="121670"/>
                </a:lnTo>
                <a:lnTo>
                  <a:pt x="1030044" y="167124"/>
                </a:lnTo>
                <a:lnTo>
                  <a:pt x="0" y="55666"/>
                </a:lnTo>
                <a:close/>
                <a:moveTo>
                  <a:pt x="1309283" y="0"/>
                </a:moveTo>
                <a:cubicBezTo>
                  <a:pt x="1410285" y="0"/>
                  <a:pt x="1492163" y="81878"/>
                  <a:pt x="1492163" y="182880"/>
                </a:cubicBezTo>
                <a:cubicBezTo>
                  <a:pt x="1492163" y="283882"/>
                  <a:pt x="1410285" y="365760"/>
                  <a:pt x="1309283" y="365760"/>
                </a:cubicBezTo>
                <a:cubicBezTo>
                  <a:pt x="1208281" y="365760"/>
                  <a:pt x="1126403" y="283882"/>
                  <a:pt x="1126403" y="182880"/>
                </a:cubicBezTo>
                <a:cubicBezTo>
                  <a:pt x="1126403" y="81878"/>
                  <a:pt x="1208281" y="0"/>
                  <a:pt x="1309283" y="0"/>
                </a:cubicBezTo>
                <a:close/>
              </a:path>
            </a:pathLst>
          </a:custGeom>
          <a:solidFill>
            <a:srgbClr val="92F8E5"/>
          </a:solidFill>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1" name="Forme libre : forme 40">
            <a:extLst>
              <a:ext uri="{FF2B5EF4-FFF2-40B4-BE49-F238E27FC236}">
                <a16:creationId xmlns:a16="http://schemas.microsoft.com/office/drawing/2014/main" id="{68CC93E3-5FFC-39EB-F1A2-3C75099B331C}"/>
              </a:ext>
            </a:extLst>
          </p:cNvPr>
          <p:cNvSpPr/>
          <p:nvPr/>
        </p:nvSpPr>
        <p:spPr>
          <a:xfrm>
            <a:off x="2600082" y="5541192"/>
            <a:ext cx="1243840" cy="974011"/>
          </a:xfrm>
          <a:custGeom>
            <a:avLst/>
            <a:gdLst>
              <a:gd name="connsiteX0" fmla="*/ 1060960 w 1243840"/>
              <a:gd name="connsiteY0" fmla="*/ 699691 h 974011"/>
              <a:gd name="connsiteX1" fmla="*/ 969520 w 1243840"/>
              <a:gd name="connsiteY1" fmla="*/ 791131 h 974011"/>
              <a:gd name="connsiteX2" fmla="*/ 1060960 w 1243840"/>
              <a:gd name="connsiteY2" fmla="*/ 882571 h 974011"/>
              <a:gd name="connsiteX3" fmla="*/ 1152400 w 1243840"/>
              <a:gd name="connsiteY3" fmla="*/ 791131 h 974011"/>
              <a:gd name="connsiteX4" fmla="*/ 1060960 w 1243840"/>
              <a:gd name="connsiteY4" fmla="*/ 699691 h 974011"/>
              <a:gd name="connsiteX5" fmla="*/ 1060960 w 1243840"/>
              <a:gd name="connsiteY5" fmla="*/ 608251 h 974011"/>
              <a:gd name="connsiteX6" fmla="*/ 1243840 w 1243840"/>
              <a:gd name="connsiteY6" fmla="*/ 791131 h 974011"/>
              <a:gd name="connsiteX7" fmla="*/ 1060960 w 1243840"/>
              <a:gd name="connsiteY7" fmla="*/ 974011 h 974011"/>
              <a:gd name="connsiteX8" fmla="*/ 878080 w 1243840"/>
              <a:gd name="connsiteY8" fmla="*/ 791131 h 974011"/>
              <a:gd name="connsiteX9" fmla="*/ 1060960 w 1243840"/>
              <a:gd name="connsiteY9" fmla="*/ 608251 h 974011"/>
              <a:gd name="connsiteX10" fmla="*/ 26009 w 1243840"/>
              <a:gd name="connsiteY10" fmla="*/ 0 h 974011"/>
              <a:gd name="connsiteX11" fmla="*/ 878081 w 1243840"/>
              <a:gd name="connsiteY11" fmla="*/ 589397 h 974011"/>
              <a:gd name="connsiteX12" fmla="*/ 852072 w 1243840"/>
              <a:gd name="connsiteY12" fmla="*/ 626997 h 974011"/>
              <a:gd name="connsiteX13" fmla="*/ 0 w 1243840"/>
              <a:gd name="connsiteY13" fmla="*/ 37600 h 9740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243840" h="974011">
                <a:moveTo>
                  <a:pt x="1060960" y="699691"/>
                </a:moveTo>
                <a:cubicBezTo>
                  <a:pt x="1010459" y="699691"/>
                  <a:pt x="969520" y="740631"/>
                  <a:pt x="969520" y="791131"/>
                </a:cubicBezTo>
                <a:cubicBezTo>
                  <a:pt x="969520" y="841632"/>
                  <a:pt x="1010459" y="882571"/>
                  <a:pt x="1060960" y="882571"/>
                </a:cubicBezTo>
                <a:cubicBezTo>
                  <a:pt x="1111461" y="882571"/>
                  <a:pt x="1152400" y="841632"/>
                  <a:pt x="1152400" y="791131"/>
                </a:cubicBezTo>
                <a:cubicBezTo>
                  <a:pt x="1152400" y="740631"/>
                  <a:pt x="1111461" y="699691"/>
                  <a:pt x="1060960" y="699691"/>
                </a:cubicBezTo>
                <a:close/>
                <a:moveTo>
                  <a:pt x="1060960" y="608251"/>
                </a:moveTo>
                <a:cubicBezTo>
                  <a:pt x="1161962" y="608251"/>
                  <a:pt x="1243840" y="690129"/>
                  <a:pt x="1243840" y="791131"/>
                </a:cubicBezTo>
                <a:cubicBezTo>
                  <a:pt x="1243840" y="892133"/>
                  <a:pt x="1161962" y="974011"/>
                  <a:pt x="1060960" y="974011"/>
                </a:cubicBezTo>
                <a:cubicBezTo>
                  <a:pt x="959958" y="974011"/>
                  <a:pt x="878080" y="892133"/>
                  <a:pt x="878080" y="791131"/>
                </a:cubicBezTo>
                <a:cubicBezTo>
                  <a:pt x="878080" y="690129"/>
                  <a:pt x="959958" y="608251"/>
                  <a:pt x="1060960" y="608251"/>
                </a:cubicBezTo>
                <a:close/>
                <a:moveTo>
                  <a:pt x="26009" y="0"/>
                </a:moveTo>
                <a:lnTo>
                  <a:pt x="878081" y="589397"/>
                </a:lnTo>
                <a:lnTo>
                  <a:pt x="852072" y="626997"/>
                </a:lnTo>
                <a:lnTo>
                  <a:pt x="0" y="37600"/>
                </a:lnTo>
                <a:close/>
              </a:path>
            </a:pathLst>
          </a:custGeom>
          <a:solidFill>
            <a:srgbClr val="92F8E5"/>
          </a:solidFill>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9" name="ZoneTexte 28">
            <a:extLst>
              <a:ext uri="{FF2B5EF4-FFF2-40B4-BE49-F238E27FC236}">
                <a16:creationId xmlns:a16="http://schemas.microsoft.com/office/drawing/2014/main" id="{49BF9814-1236-042A-7FB6-14F15797F720}"/>
              </a:ext>
            </a:extLst>
          </p:cNvPr>
          <p:cNvSpPr txBox="1"/>
          <p:nvPr/>
        </p:nvSpPr>
        <p:spPr>
          <a:xfrm>
            <a:off x="4884254" y="2431181"/>
            <a:ext cx="3004096" cy="369332"/>
          </a:xfrm>
          <a:prstGeom prst="rect">
            <a:avLst/>
          </a:prstGeom>
          <a:noFill/>
        </p:spPr>
        <p:txBody>
          <a:bodyPr wrap="square" rtlCol="0">
            <a:spAutoFit/>
          </a:bodyPr>
          <a:lstStyle/>
          <a:p>
            <a:r>
              <a:rPr lang="en-US" dirty="0"/>
              <a:t>• Two hydrogen atoms (H₂)</a:t>
            </a:r>
          </a:p>
        </p:txBody>
      </p:sp>
      <p:sp>
        <p:nvSpPr>
          <p:cNvPr id="30" name="ZoneTexte 29">
            <a:extLst>
              <a:ext uri="{FF2B5EF4-FFF2-40B4-BE49-F238E27FC236}">
                <a16:creationId xmlns:a16="http://schemas.microsoft.com/office/drawing/2014/main" id="{6A986C2E-D75A-AE75-0F2A-53AF4775D131}"/>
              </a:ext>
            </a:extLst>
          </p:cNvPr>
          <p:cNvSpPr txBox="1"/>
          <p:nvPr/>
        </p:nvSpPr>
        <p:spPr>
          <a:xfrm>
            <a:off x="5820999" y="3954259"/>
            <a:ext cx="3327816" cy="369332"/>
          </a:xfrm>
          <a:prstGeom prst="rect">
            <a:avLst/>
          </a:prstGeom>
          <a:noFill/>
        </p:spPr>
        <p:txBody>
          <a:bodyPr wrap="square" rtlCol="0">
            <a:spAutoFit/>
          </a:bodyPr>
          <a:lstStyle/>
          <a:p>
            <a:r>
              <a:rPr lang="en-US" dirty="0"/>
              <a:t>• One sulfur atom (S)</a:t>
            </a:r>
          </a:p>
        </p:txBody>
      </p:sp>
      <p:sp>
        <p:nvSpPr>
          <p:cNvPr id="31" name="ZoneTexte 30">
            <a:extLst>
              <a:ext uri="{FF2B5EF4-FFF2-40B4-BE49-F238E27FC236}">
                <a16:creationId xmlns:a16="http://schemas.microsoft.com/office/drawing/2014/main" id="{77D91A18-6E8B-3BF8-4642-9724C9CCDB9A}"/>
              </a:ext>
            </a:extLst>
          </p:cNvPr>
          <p:cNvSpPr txBox="1"/>
          <p:nvPr/>
        </p:nvSpPr>
        <p:spPr>
          <a:xfrm>
            <a:off x="5018461" y="5670024"/>
            <a:ext cx="3734117" cy="369332"/>
          </a:xfrm>
          <a:prstGeom prst="rect">
            <a:avLst/>
          </a:prstGeom>
          <a:noFill/>
        </p:spPr>
        <p:txBody>
          <a:bodyPr wrap="square" rtlCol="0">
            <a:spAutoFit/>
          </a:bodyPr>
          <a:lstStyle/>
          <a:p>
            <a:r>
              <a:rPr lang="en-US" dirty="0"/>
              <a:t>• Four oxygen atoms (O₄)</a:t>
            </a:r>
          </a:p>
        </p:txBody>
      </p:sp>
      <p:sp>
        <p:nvSpPr>
          <p:cNvPr id="33" name="Rectangle 32">
            <a:extLst>
              <a:ext uri="{FF2B5EF4-FFF2-40B4-BE49-F238E27FC236}">
                <a16:creationId xmlns:a16="http://schemas.microsoft.com/office/drawing/2014/main" id="{1E416B9E-53D3-83FD-97DE-57B2CCEBBC7B}"/>
              </a:ext>
            </a:extLst>
          </p:cNvPr>
          <p:cNvSpPr/>
          <p:nvPr/>
        </p:nvSpPr>
        <p:spPr>
          <a:xfrm>
            <a:off x="8495381" y="2207424"/>
            <a:ext cx="2566684" cy="4285059"/>
          </a:xfrm>
          <a:prstGeom prst="rect">
            <a:avLst/>
          </a:prstGeom>
          <a:solidFill>
            <a:schemeClr val="accent1">
              <a:alpha val="9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These atoms are bonded together with covalent bonds</a:t>
            </a:r>
            <a:r>
              <a:rPr lang="en-US" sz="2400" dirty="0">
                <a:solidFill>
                  <a:schemeClr val="tx1"/>
                </a:solidFill>
              </a:rPr>
              <a:t>, and the acid has a high </a:t>
            </a:r>
            <a:r>
              <a:rPr lang="en-US" sz="2000" dirty="0">
                <a:solidFill>
                  <a:schemeClr val="tx1"/>
                </a:solidFill>
              </a:rPr>
              <a:t>ability to release hydrogen ions (H⁺) in water, making it one of the strongest acids</a:t>
            </a:r>
            <a:r>
              <a:rPr lang="en-US" dirty="0"/>
              <a:t>.</a:t>
            </a:r>
          </a:p>
        </p:txBody>
      </p:sp>
    </p:spTree>
    <p:extLst>
      <p:ext uri="{BB962C8B-B14F-4D97-AF65-F5344CB8AC3E}">
        <p14:creationId xmlns:p14="http://schemas.microsoft.com/office/powerpoint/2010/main" val="3251112378"/>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53" presetClass="entr" presetSubtype="16"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 calcmode="lin" valueType="num">
                                      <p:cBhvr>
                                        <p:cTn id="17" dur="500" fill="hold"/>
                                        <p:tgtEl>
                                          <p:spTgt spid="4"/>
                                        </p:tgtEl>
                                        <p:attrNameLst>
                                          <p:attrName>ppt_w</p:attrName>
                                        </p:attrNameLst>
                                      </p:cBhvr>
                                      <p:tavLst>
                                        <p:tav tm="0">
                                          <p:val>
                                            <p:fltVal val="0"/>
                                          </p:val>
                                        </p:tav>
                                        <p:tav tm="100000">
                                          <p:val>
                                            <p:strVal val="#ppt_w"/>
                                          </p:val>
                                        </p:tav>
                                      </p:tavLst>
                                    </p:anim>
                                    <p:anim calcmode="lin" valueType="num">
                                      <p:cBhvr>
                                        <p:cTn id="18" dur="500" fill="hold"/>
                                        <p:tgtEl>
                                          <p:spTgt spid="4"/>
                                        </p:tgtEl>
                                        <p:attrNameLst>
                                          <p:attrName>ppt_h</p:attrName>
                                        </p:attrNameLst>
                                      </p:cBhvr>
                                      <p:tavLst>
                                        <p:tav tm="0">
                                          <p:val>
                                            <p:fltVal val="0"/>
                                          </p:val>
                                        </p:tav>
                                        <p:tav tm="100000">
                                          <p:val>
                                            <p:strVal val="#ppt_h"/>
                                          </p:val>
                                        </p:tav>
                                      </p:tavLst>
                                    </p:anim>
                                    <p:animEffect transition="in" filter="fade">
                                      <p:cBhvr>
                                        <p:cTn id="19" dur="500"/>
                                        <p:tgtEl>
                                          <p:spTgt spid="4"/>
                                        </p:tgtEl>
                                      </p:cBhvr>
                                    </p:animEffect>
                                  </p:childTnLst>
                                </p:cTn>
                              </p:par>
                            </p:childTnLst>
                          </p:cTn>
                        </p:par>
                      </p:childTnLst>
                    </p:cTn>
                  </p:par>
                  <p:par>
                    <p:cTn id="20" fill="hold">
                      <p:stCondLst>
                        <p:cond delay="indefinite"/>
                      </p:stCondLst>
                      <p:childTnLst>
                        <p:par>
                          <p:cTn id="21" fill="hold">
                            <p:stCondLst>
                              <p:cond delay="0"/>
                            </p:stCondLst>
                            <p:childTnLst>
                              <p:par>
                                <p:cTn id="22" presetID="53" presetClass="entr" presetSubtype="16" fill="hold" grpId="0" nodeType="clickEffect">
                                  <p:stCondLst>
                                    <p:cond delay="0"/>
                                  </p:stCondLst>
                                  <p:childTnLst>
                                    <p:set>
                                      <p:cBhvr>
                                        <p:cTn id="23" dur="1" fill="hold">
                                          <p:stCondLst>
                                            <p:cond delay="0"/>
                                          </p:stCondLst>
                                        </p:cTn>
                                        <p:tgtEl>
                                          <p:spTgt spid="35"/>
                                        </p:tgtEl>
                                        <p:attrNameLst>
                                          <p:attrName>style.visibility</p:attrName>
                                        </p:attrNameLst>
                                      </p:cBhvr>
                                      <p:to>
                                        <p:strVal val="visible"/>
                                      </p:to>
                                    </p:set>
                                    <p:anim calcmode="lin" valueType="num">
                                      <p:cBhvr>
                                        <p:cTn id="24" dur="500" fill="hold"/>
                                        <p:tgtEl>
                                          <p:spTgt spid="35"/>
                                        </p:tgtEl>
                                        <p:attrNameLst>
                                          <p:attrName>ppt_w</p:attrName>
                                        </p:attrNameLst>
                                      </p:cBhvr>
                                      <p:tavLst>
                                        <p:tav tm="0">
                                          <p:val>
                                            <p:fltVal val="0"/>
                                          </p:val>
                                        </p:tav>
                                        <p:tav tm="100000">
                                          <p:val>
                                            <p:strVal val="#ppt_w"/>
                                          </p:val>
                                        </p:tav>
                                      </p:tavLst>
                                    </p:anim>
                                    <p:anim calcmode="lin" valueType="num">
                                      <p:cBhvr>
                                        <p:cTn id="25" dur="500" fill="hold"/>
                                        <p:tgtEl>
                                          <p:spTgt spid="35"/>
                                        </p:tgtEl>
                                        <p:attrNameLst>
                                          <p:attrName>ppt_h</p:attrName>
                                        </p:attrNameLst>
                                      </p:cBhvr>
                                      <p:tavLst>
                                        <p:tav tm="0">
                                          <p:val>
                                            <p:fltVal val="0"/>
                                          </p:val>
                                        </p:tav>
                                        <p:tav tm="100000">
                                          <p:val>
                                            <p:strVal val="#ppt_h"/>
                                          </p:val>
                                        </p:tav>
                                      </p:tavLst>
                                    </p:anim>
                                    <p:animEffect transition="in" filter="fade">
                                      <p:cBhvr>
                                        <p:cTn id="26" dur="500"/>
                                        <p:tgtEl>
                                          <p:spTgt spid="35"/>
                                        </p:tgtEl>
                                      </p:cBhvr>
                                    </p:animEffect>
                                  </p:childTnLst>
                                </p:cTn>
                              </p:par>
                            </p:childTnLst>
                          </p:cTn>
                        </p:par>
                      </p:childTnLst>
                    </p:cTn>
                  </p:par>
                  <p:par>
                    <p:cTn id="27" fill="hold">
                      <p:stCondLst>
                        <p:cond delay="indefinite"/>
                      </p:stCondLst>
                      <p:childTnLst>
                        <p:par>
                          <p:cTn id="28" fill="hold">
                            <p:stCondLst>
                              <p:cond delay="0"/>
                            </p:stCondLst>
                            <p:childTnLst>
                              <p:par>
                                <p:cTn id="29" presetID="53" presetClass="entr" presetSubtype="16" fill="hold" grpId="0" nodeType="clickEffect">
                                  <p:stCondLst>
                                    <p:cond delay="0"/>
                                  </p:stCondLst>
                                  <p:childTnLst>
                                    <p:set>
                                      <p:cBhvr>
                                        <p:cTn id="30" dur="1" fill="hold">
                                          <p:stCondLst>
                                            <p:cond delay="0"/>
                                          </p:stCondLst>
                                        </p:cTn>
                                        <p:tgtEl>
                                          <p:spTgt spid="37"/>
                                        </p:tgtEl>
                                        <p:attrNameLst>
                                          <p:attrName>style.visibility</p:attrName>
                                        </p:attrNameLst>
                                      </p:cBhvr>
                                      <p:to>
                                        <p:strVal val="visible"/>
                                      </p:to>
                                    </p:set>
                                    <p:anim calcmode="lin" valueType="num">
                                      <p:cBhvr>
                                        <p:cTn id="31" dur="500" fill="hold"/>
                                        <p:tgtEl>
                                          <p:spTgt spid="37"/>
                                        </p:tgtEl>
                                        <p:attrNameLst>
                                          <p:attrName>ppt_w</p:attrName>
                                        </p:attrNameLst>
                                      </p:cBhvr>
                                      <p:tavLst>
                                        <p:tav tm="0">
                                          <p:val>
                                            <p:fltVal val="0"/>
                                          </p:val>
                                        </p:tav>
                                        <p:tav tm="100000">
                                          <p:val>
                                            <p:strVal val="#ppt_w"/>
                                          </p:val>
                                        </p:tav>
                                      </p:tavLst>
                                    </p:anim>
                                    <p:anim calcmode="lin" valueType="num">
                                      <p:cBhvr>
                                        <p:cTn id="32" dur="500" fill="hold"/>
                                        <p:tgtEl>
                                          <p:spTgt spid="37"/>
                                        </p:tgtEl>
                                        <p:attrNameLst>
                                          <p:attrName>ppt_h</p:attrName>
                                        </p:attrNameLst>
                                      </p:cBhvr>
                                      <p:tavLst>
                                        <p:tav tm="0">
                                          <p:val>
                                            <p:fltVal val="0"/>
                                          </p:val>
                                        </p:tav>
                                        <p:tav tm="100000">
                                          <p:val>
                                            <p:strVal val="#ppt_h"/>
                                          </p:val>
                                        </p:tav>
                                      </p:tavLst>
                                    </p:anim>
                                    <p:animEffect transition="in" filter="fade">
                                      <p:cBhvr>
                                        <p:cTn id="33" dur="500"/>
                                        <p:tgtEl>
                                          <p:spTgt spid="37"/>
                                        </p:tgtEl>
                                      </p:cBhvr>
                                    </p:animEffect>
                                  </p:childTnLst>
                                </p:cTn>
                              </p:par>
                            </p:childTnLst>
                          </p:cTn>
                        </p:par>
                      </p:childTnLst>
                    </p:cTn>
                  </p:par>
                  <p:par>
                    <p:cTn id="34" fill="hold">
                      <p:stCondLst>
                        <p:cond delay="indefinite"/>
                      </p:stCondLst>
                      <p:childTnLst>
                        <p:par>
                          <p:cTn id="35" fill="hold">
                            <p:stCondLst>
                              <p:cond delay="0"/>
                            </p:stCondLst>
                            <p:childTnLst>
                              <p:par>
                                <p:cTn id="36" presetID="53" presetClass="entr" presetSubtype="16" fill="hold" grpId="0" nodeType="clickEffect">
                                  <p:stCondLst>
                                    <p:cond delay="0"/>
                                  </p:stCondLst>
                                  <p:childTnLst>
                                    <p:set>
                                      <p:cBhvr>
                                        <p:cTn id="37" dur="1" fill="hold">
                                          <p:stCondLst>
                                            <p:cond delay="0"/>
                                          </p:stCondLst>
                                        </p:cTn>
                                        <p:tgtEl>
                                          <p:spTgt spid="39"/>
                                        </p:tgtEl>
                                        <p:attrNameLst>
                                          <p:attrName>style.visibility</p:attrName>
                                        </p:attrNameLst>
                                      </p:cBhvr>
                                      <p:to>
                                        <p:strVal val="visible"/>
                                      </p:to>
                                    </p:set>
                                    <p:anim calcmode="lin" valueType="num">
                                      <p:cBhvr>
                                        <p:cTn id="38" dur="500" fill="hold"/>
                                        <p:tgtEl>
                                          <p:spTgt spid="39"/>
                                        </p:tgtEl>
                                        <p:attrNameLst>
                                          <p:attrName>ppt_w</p:attrName>
                                        </p:attrNameLst>
                                      </p:cBhvr>
                                      <p:tavLst>
                                        <p:tav tm="0">
                                          <p:val>
                                            <p:fltVal val="0"/>
                                          </p:val>
                                        </p:tav>
                                        <p:tav tm="100000">
                                          <p:val>
                                            <p:strVal val="#ppt_w"/>
                                          </p:val>
                                        </p:tav>
                                      </p:tavLst>
                                    </p:anim>
                                    <p:anim calcmode="lin" valueType="num">
                                      <p:cBhvr>
                                        <p:cTn id="39" dur="500" fill="hold"/>
                                        <p:tgtEl>
                                          <p:spTgt spid="39"/>
                                        </p:tgtEl>
                                        <p:attrNameLst>
                                          <p:attrName>ppt_h</p:attrName>
                                        </p:attrNameLst>
                                      </p:cBhvr>
                                      <p:tavLst>
                                        <p:tav tm="0">
                                          <p:val>
                                            <p:fltVal val="0"/>
                                          </p:val>
                                        </p:tav>
                                        <p:tav tm="100000">
                                          <p:val>
                                            <p:strVal val="#ppt_h"/>
                                          </p:val>
                                        </p:tav>
                                      </p:tavLst>
                                    </p:anim>
                                    <p:animEffect transition="in" filter="fade">
                                      <p:cBhvr>
                                        <p:cTn id="40" dur="500"/>
                                        <p:tgtEl>
                                          <p:spTgt spid="39"/>
                                        </p:tgtEl>
                                      </p:cBhvr>
                                    </p:animEffect>
                                  </p:childTnLst>
                                </p:cTn>
                              </p:par>
                            </p:childTnLst>
                          </p:cTn>
                        </p:par>
                      </p:childTnLst>
                    </p:cTn>
                  </p:par>
                  <p:par>
                    <p:cTn id="41" fill="hold">
                      <p:stCondLst>
                        <p:cond delay="indefinite"/>
                      </p:stCondLst>
                      <p:childTnLst>
                        <p:par>
                          <p:cTn id="42" fill="hold">
                            <p:stCondLst>
                              <p:cond delay="0"/>
                            </p:stCondLst>
                            <p:childTnLst>
                              <p:par>
                                <p:cTn id="43" presetID="53" presetClass="entr" presetSubtype="16" fill="hold" grpId="0" nodeType="clickEffect">
                                  <p:stCondLst>
                                    <p:cond delay="0"/>
                                  </p:stCondLst>
                                  <p:childTnLst>
                                    <p:set>
                                      <p:cBhvr>
                                        <p:cTn id="44" dur="1" fill="hold">
                                          <p:stCondLst>
                                            <p:cond delay="0"/>
                                          </p:stCondLst>
                                        </p:cTn>
                                        <p:tgtEl>
                                          <p:spTgt spid="41"/>
                                        </p:tgtEl>
                                        <p:attrNameLst>
                                          <p:attrName>style.visibility</p:attrName>
                                        </p:attrNameLst>
                                      </p:cBhvr>
                                      <p:to>
                                        <p:strVal val="visible"/>
                                      </p:to>
                                    </p:set>
                                    <p:anim calcmode="lin" valueType="num">
                                      <p:cBhvr>
                                        <p:cTn id="45" dur="500" fill="hold"/>
                                        <p:tgtEl>
                                          <p:spTgt spid="41"/>
                                        </p:tgtEl>
                                        <p:attrNameLst>
                                          <p:attrName>ppt_w</p:attrName>
                                        </p:attrNameLst>
                                      </p:cBhvr>
                                      <p:tavLst>
                                        <p:tav tm="0">
                                          <p:val>
                                            <p:fltVal val="0"/>
                                          </p:val>
                                        </p:tav>
                                        <p:tav tm="100000">
                                          <p:val>
                                            <p:strVal val="#ppt_w"/>
                                          </p:val>
                                        </p:tav>
                                      </p:tavLst>
                                    </p:anim>
                                    <p:anim calcmode="lin" valueType="num">
                                      <p:cBhvr>
                                        <p:cTn id="46" dur="500" fill="hold"/>
                                        <p:tgtEl>
                                          <p:spTgt spid="41"/>
                                        </p:tgtEl>
                                        <p:attrNameLst>
                                          <p:attrName>ppt_h</p:attrName>
                                        </p:attrNameLst>
                                      </p:cBhvr>
                                      <p:tavLst>
                                        <p:tav tm="0">
                                          <p:val>
                                            <p:fltVal val="0"/>
                                          </p:val>
                                        </p:tav>
                                        <p:tav tm="100000">
                                          <p:val>
                                            <p:strVal val="#ppt_h"/>
                                          </p:val>
                                        </p:tav>
                                      </p:tavLst>
                                    </p:anim>
                                    <p:animEffect transition="in" filter="fade">
                                      <p:cBhvr>
                                        <p:cTn id="47" dur="500"/>
                                        <p:tgtEl>
                                          <p:spTgt spid="41"/>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grpId="0" nodeType="clickEffect">
                                  <p:stCondLst>
                                    <p:cond delay="0"/>
                                  </p:stCondLst>
                                  <p:childTnLst>
                                    <p:set>
                                      <p:cBhvr>
                                        <p:cTn id="51" dur="1" fill="hold">
                                          <p:stCondLst>
                                            <p:cond delay="0"/>
                                          </p:stCondLst>
                                        </p:cTn>
                                        <p:tgtEl>
                                          <p:spTgt spid="36"/>
                                        </p:tgtEl>
                                        <p:attrNameLst>
                                          <p:attrName>style.visibility</p:attrName>
                                        </p:attrNameLst>
                                      </p:cBhvr>
                                      <p:to>
                                        <p:strVal val="visible"/>
                                      </p:to>
                                    </p:set>
                                    <p:animEffect transition="in" filter="barn(inVertical)">
                                      <p:cBhvr>
                                        <p:cTn id="52" dur="500"/>
                                        <p:tgtEl>
                                          <p:spTgt spid="36"/>
                                        </p:tgtEl>
                                      </p:cBhvr>
                                    </p:animEffect>
                                  </p:childTnLst>
                                </p:cTn>
                              </p:par>
                            </p:childTnLst>
                          </p:cTn>
                        </p:par>
                      </p:childTnLst>
                    </p:cTn>
                  </p:par>
                  <p:par>
                    <p:cTn id="53" fill="hold">
                      <p:stCondLst>
                        <p:cond delay="indefinite"/>
                      </p:stCondLst>
                      <p:childTnLst>
                        <p:par>
                          <p:cTn id="54" fill="hold">
                            <p:stCondLst>
                              <p:cond delay="0"/>
                            </p:stCondLst>
                            <p:childTnLst>
                              <p:par>
                                <p:cTn id="55" presetID="26" presetClass="entr" presetSubtype="0" fill="hold" nodeType="clickEffect">
                                  <p:stCondLst>
                                    <p:cond delay="0"/>
                                  </p:stCondLst>
                                  <p:childTnLst>
                                    <p:set>
                                      <p:cBhvr>
                                        <p:cTn id="56" dur="1" fill="hold">
                                          <p:stCondLst>
                                            <p:cond delay="0"/>
                                          </p:stCondLst>
                                        </p:cTn>
                                        <p:tgtEl>
                                          <p:spTgt spid="29">
                                            <p:txEl>
                                              <p:pRg st="0" end="0"/>
                                            </p:txEl>
                                          </p:spTgt>
                                        </p:tgtEl>
                                        <p:attrNameLst>
                                          <p:attrName>style.visibility</p:attrName>
                                        </p:attrNameLst>
                                      </p:cBhvr>
                                      <p:to>
                                        <p:strVal val="visible"/>
                                      </p:to>
                                    </p:set>
                                    <p:animEffect transition="in" filter="wipe(down)">
                                      <p:cBhvr>
                                        <p:cTn id="57" dur="580">
                                          <p:stCondLst>
                                            <p:cond delay="0"/>
                                          </p:stCondLst>
                                        </p:cTn>
                                        <p:tgtEl>
                                          <p:spTgt spid="29">
                                            <p:txEl>
                                              <p:pRg st="0" end="0"/>
                                            </p:txEl>
                                          </p:spTgt>
                                        </p:tgtEl>
                                      </p:cBhvr>
                                    </p:animEffect>
                                    <p:anim calcmode="lin" valueType="num">
                                      <p:cBhvr>
                                        <p:cTn id="58" dur="1822" tmFilter="0,0; 0.14,0.36; 0.43,0.73; 0.71,0.91; 1.0,1.0">
                                          <p:stCondLst>
                                            <p:cond delay="0"/>
                                          </p:stCondLst>
                                        </p:cTn>
                                        <p:tgtEl>
                                          <p:spTgt spid="29">
                                            <p:txEl>
                                              <p:pRg st="0" end="0"/>
                                            </p:txEl>
                                          </p:spTgt>
                                        </p:tgtEl>
                                        <p:attrNameLst>
                                          <p:attrName>ppt_x</p:attrName>
                                        </p:attrNameLst>
                                      </p:cBhvr>
                                      <p:tavLst>
                                        <p:tav tm="0">
                                          <p:val>
                                            <p:strVal val="#ppt_x-0.25"/>
                                          </p:val>
                                        </p:tav>
                                        <p:tav tm="100000">
                                          <p:val>
                                            <p:strVal val="#ppt_x"/>
                                          </p:val>
                                        </p:tav>
                                      </p:tavLst>
                                    </p:anim>
                                    <p:anim calcmode="lin" valueType="num">
                                      <p:cBhvr>
                                        <p:cTn id="59" dur="664" tmFilter="0.0,0.0; 0.25,0.07; 0.50,0.2; 0.75,0.467; 1.0,1.0">
                                          <p:stCondLst>
                                            <p:cond delay="0"/>
                                          </p:stCondLst>
                                        </p:cTn>
                                        <p:tgtEl>
                                          <p:spTgt spid="29">
                                            <p:txEl>
                                              <p:pRg st="0" end="0"/>
                                            </p:txEl>
                                          </p:spTgt>
                                        </p:tgtEl>
                                        <p:attrNameLst>
                                          <p:attrName>ppt_y</p:attrName>
                                        </p:attrNameLst>
                                      </p:cBhvr>
                                      <p:tavLst>
                                        <p:tav tm="0" fmla="#ppt_y-sin(pi*$)/3">
                                          <p:val>
                                            <p:fltVal val="0.5"/>
                                          </p:val>
                                        </p:tav>
                                        <p:tav tm="100000">
                                          <p:val>
                                            <p:fltVal val="1"/>
                                          </p:val>
                                        </p:tav>
                                      </p:tavLst>
                                    </p:anim>
                                    <p:anim calcmode="lin" valueType="num">
                                      <p:cBhvr>
                                        <p:cTn id="60" dur="664" tmFilter="0, 0; 0.125,0.2665; 0.25,0.4; 0.375,0.465; 0.5,0.5;  0.625,0.535; 0.75,0.6; 0.875,0.7335; 1,1">
                                          <p:stCondLst>
                                            <p:cond delay="664"/>
                                          </p:stCondLst>
                                        </p:cTn>
                                        <p:tgtEl>
                                          <p:spTgt spid="29">
                                            <p:txEl>
                                              <p:pRg st="0" end="0"/>
                                            </p:txEl>
                                          </p:spTgt>
                                        </p:tgtEl>
                                        <p:attrNameLst>
                                          <p:attrName>ppt_y</p:attrName>
                                        </p:attrNameLst>
                                      </p:cBhvr>
                                      <p:tavLst>
                                        <p:tav tm="0" fmla="#ppt_y-sin(pi*$)/9">
                                          <p:val>
                                            <p:fltVal val="0"/>
                                          </p:val>
                                        </p:tav>
                                        <p:tav tm="100000">
                                          <p:val>
                                            <p:fltVal val="1"/>
                                          </p:val>
                                        </p:tav>
                                      </p:tavLst>
                                    </p:anim>
                                    <p:anim calcmode="lin" valueType="num">
                                      <p:cBhvr>
                                        <p:cTn id="61" dur="332" tmFilter="0, 0; 0.125,0.2665; 0.25,0.4; 0.375,0.465; 0.5,0.5;  0.625,0.535; 0.75,0.6; 0.875,0.7335; 1,1">
                                          <p:stCondLst>
                                            <p:cond delay="1324"/>
                                          </p:stCondLst>
                                        </p:cTn>
                                        <p:tgtEl>
                                          <p:spTgt spid="29">
                                            <p:txEl>
                                              <p:pRg st="0" end="0"/>
                                            </p:txEl>
                                          </p:spTgt>
                                        </p:tgtEl>
                                        <p:attrNameLst>
                                          <p:attrName>ppt_y</p:attrName>
                                        </p:attrNameLst>
                                      </p:cBhvr>
                                      <p:tavLst>
                                        <p:tav tm="0" fmla="#ppt_y-sin(pi*$)/27">
                                          <p:val>
                                            <p:fltVal val="0"/>
                                          </p:val>
                                        </p:tav>
                                        <p:tav tm="100000">
                                          <p:val>
                                            <p:fltVal val="1"/>
                                          </p:val>
                                        </p:tav>
                                      </p:tavLst>
                                    </p:anim>
                                    <p:anim calcmode="lin" valueType="num">
                                      <p:cBhvr>
                                        <p:cTn id="62" dur="164" tmFilter="0, 0; 0.125,0.2665; 0.25,0.4; 0.375,0.465; 0.5,0.5;  0.625,0.535; 0.75,0.6; 0.875,0.7335; 1,1">
                                          <p:stCondLst>
                                            <p:cond delay="1656"/>
                                          </p:stCondLst>
                                        </p:cTn>
                                        <p:tgtEl>
                                          <p:spTgt spid="29">
                                            <p:txEl>
                                              <p:pRg st="0" end="0"/>
                                            </p:txEl>
                                          </p:spTgt>
                                        </p:tgtEl>
                                        <p:attrNameLst>
                                          <p:attrName>ppt_y</p:attrName>
                                        </p:attrNameLst>
                                      </p:cBhvr>
                                      <p:tavLst>
                                        <p:tav tm="0" fmla="#ppt_y-sin(pi*$)/81">
                                          <p:val>
                                            <p:fltVal val="0"/>
                                          </p:val>
                                        </p:tav>
                                        <p:tav tm="100000">
                                          <p:val>
                                            <p:fltVal val="1"/>
                                          </p:val>
                                        </p:tav>
                                      </p:tavLst>
                                    </p:anim>
                                    <p:animScale>
                                      <p:cBhvr>
                                        <p:cTn id="63" dur="26">
                                          <p:stCondLst>
                                            <p:cond delay="650"/>
                                          </p:stCondLst>
                                        </p:cTn>
                                        <p:tgtEl>
                                          <p:spTgt spid="29">
                                            <p:txEl>
                                              <p:pRg st="0" end="0"/>
                                            </p:txEl>
                                          </p:spTgt>
                                        </p:tgtEl>
                                      </p:cBhvr>
                                      <p:to x="100000" y="60000"/>
                                    </p:animScale>
                                    <p:animScale>
                                      <p:cBhvr>
                                        <p:cTn id="64" dur="166" decel="50000">
                                          <p:stCondLst>
                                            <p:cond delay="676"/>
                                          </p:stCondLst>
                                        </p:cTn>
                                        <p:tgtEl>
                                          <p:spTgt spid="29">
                                            <p:txEl>
                                              <p:pRg st="0" end="0"/>
                                            </p:txEl>
                                          </p:spTgt>
                                        </p:tgtEl>
                                      </p:cBhvr>
                                      <p:to x="100000" y="100000"/>
                                    </p:animScale>
                                    <p:animScale>
                                      <p:cBhvr>
                                        <p:cTn id="65" dur="26">
                                          <p:stCondLst>
                                            <p:cond delay="1312"/>
                                          </p:stCondLst>
                                        </p:cTn>
                                        <p:tgtEl>
                                          <p:spTgt spid="29">
                                            <p:txEl>
                                              <p:pRg st="0" end="0"/>
                                            </p:txEl>
                                          </p:spTgt>
                                        </p:tgtEl>
                                      </p:cBhvr>
                                      <p:to x="100000" y="80000"/>
                                    </p:animScale>
                                    <p:animScale>
                                      <p:cBhvr>
                                        <p:cTn id="66" dur="166" decel="50000">
                                          <p:stCondLst>
                                            <p:cond delay="1338"/>
                                          </p:stCondLst>
                                        </p:cTn>
                                        <p:tgtEl>
                                          <p:spTgt spid="29">
                                            <p:txEl>
                                              <p:pRg st="0" end="0"/>
                                            </p:txEl>
                                          </p:spTgt>
                                        </p:tgtEl>
                                      </p:cBhvr>
                                      <p:to x="100000" y="100000"/>
                                    </p:animScale>
                                    <p:animScale>
                                      <p:cBhvr>
                                        <p:cTn id="67" dur="26">
                                          <p:stCondLst>
                                            <p:cond delay="1642"/>
                                          </p:stCondLst>
                                        </p:cTn>
                                        <p:tgtEl>
                                          <p:spTgt spid="29">
                                            <p:txEl>
                                              <p:pRg st="0" end="0"/>
                                            </p:txEl>
                                          </p:spTgt>
                                        </p:tgtEl>
                                      </p:cBhvr>
                                      <p:to x="100000" y="90000"/>
                                    </p:animScale>
                                    <p:animScale>
                                      <p:cBhvr>
                                        <p:cTn id="68" dur="166" decel="50000">
                                          <p:stCondLst>
                                            <p:cond delay="1668"/>
                                          </p:stCondLst>
                                        </p:cTn>
                                        <p:tgtEl>
                                          <p:spTgt spid="29">
                                            <p:txEl>
                                              <p:pRg st="0" end="0"/>
                                            </p:txEl>
                                          </p:spTgt>
                                        </p:tgtEl>
                                      </p:cBhvr>
                                      <p:to x="100000" y="100000"/>
                                    </p:animScale>
                                    <p:animScale>
                                      <p:cBhvr>
                                        <p:cTn id="69" dur="26">
                                          <p:stCondLst>
                                            <p:cond delay="1808"/>
                                          </p:stCondLst>
                                        </p:cTn>
                                        <p:tgtEl>
                                          <p:spTgt spid="29">
                                            <p:txEl>
                                              <p:pRg st="0" end="0"/>
                                            </p:txEl>
                                          </p:spTgt>
                                        </p:tgtEl>
                                      </p:cBhvr>
                                      <p:to x="100000" y="95000"/>
                                    </p:animScale>
                                    <p:animScale>
                                      <p:cBhvr>
                                        <p:cTn id="70" dur="166" decel="50000">
                                          <p:stCondLst>
                                            <p:cond delay="1834"/>
                                          </p:stCondLst>
                                        </p:cTn>
                                        <p:tgtEl>
                                          <p:spTgt spid="29">
                                            <p:txEl>
                                              <p:pRg st="0" end="0"/>
                                            </p:txEl>
                                          </p:spTgt>
                                        </p:tgtEl>
                                      </p:cBhvr>
                                      <p:to x="100000" y="100000"/>
                                    </p:animScale>
                                  </p:childTnLst>
                                </p:cTn>
                              </p:par>
                            </p:childTnLst>
                          </p:cTn>
                        </p:par>
                      </p:childTnLst>
                    </p:cTn>
                  </p:par>
                  <p:par>
                    <p:cTn id="71" fill="hold">
                      <p:stCondLst>
                        <p:cond delay="indefinite"/>
                      </p:stCondLst>
                      <p:childTnLst>
                        <p:par>
                          <p:cTn id="72" fill="hold">
                            <p:stCondLst>
                              <p:cond delay="0"/>
                            </p:stCondLst>
                            <p:childTnLst>
                              <p:par>
                                <p:cTn id="73" presetID="16" presetClass="entr" presetSubtype="21" fill="hold" grpId="0" nodeType="clickEffect">
                                  <p:stCondLst>
                                    <p:cond delay="0"/>
                                  </p:stCondLst>
                                  <p:childTnLst>
                                    <p:set>
                                      <p:cBhvr>
                                        <p:cTn id="74" dur="1" fill="hold">
                                          <p:stCondLst>
                                            <p:cond delay="0"/>
                                          </p:stCondLst>
                                        </p:cTn>
                                        <p:tgtEl>
                                          <p:spTgt spid="38"/>
                                        </p:tgtEl>
                                        <p:attrNameLst>
                                          <p:attrName>style.visibility</p:attrName>
                                        </p:attrNameLst>
                                      </p:cBhvr>
                                      <p:to>
                                        <p:strVal val="visible"/>
                                      </p:to>
                                    </p:set>
                                    <p:animEffect transition="in" filter="barn(inVertical)">
                                      <p:cBhvr>
                                        <p:cTn id="75" dur="500"/>
                                        <p:tgtEl>
                                          <p:spTgt spid="38"/>
                                        </p:tgtEl>
                                      </p:cBhvr>
                                    </p:animEffect>
                                  </p:childTnLst>
                                </p:cTn>
                              </p:par>
                            </p:childTnLst>
                          </p:cTn>
                        </p:par>
                      </p:childTnLst>
                    </p:cTn>
                  </p:par>
                  <p:par>
                    <p:cTn id="76" fill="hold">
                      <p:stCondLst>
                        <p:cond delay="indefinite"/>
                      </p:stCondLst>
                      <p:childTnLst>
                        <p:par>
                          <p:cTn id="77" fill="hold">
                            <p:stCondLst>
                              <p:cond delay="0"/>
                            </p:stCondLst>
                            <p:childTnLst>
                              <p:par>
                                <p:cTn id="78" presetID="26" presetClass="entr" presetSubtype="0" fill="hold" grpId="0" nodeType="clickEffect">
                                  <p:stCondLst>
                                    <p:cond delay="0"/>
                                  </p:stCondLst>
                                  <p:childTnLst>
                                    <p:set>
                                      <p:cBhvr>
                                        <p:cTn id="79" dur="1" fill="hold">
                                          <p:stCondLst>
                                            <p:cond delay="0"/>
                                          </p:stCondLst>
                                        </p:cTn>
                                        <p:tgtEl>
                                          <p:spTgt spid="30"/>
                                        </p:tgtEl>
                                        <p:attrNameLst>
                                          <p:attrName>style.visibility</p:attrName>
                                        </p:attrNameLst>
                                      </p:cBhvr>
                                      <p:to>
                                        <p:strVal val="visible"/>
                                      </p:to>
                                    </p:set>
                                    <p:animEffect transition="in" filter="wipe(down)">
                                      <p:cBhvr>
                                        <p:cTn id="80" dur="580">
                                          <p:stCondLst>
                                            <p:cond delay="0"/>
                                          </p:stCondLst>
                                        </p:cTn>
                                        <p:tgtEl>
                                          <p:spTgt spid="30"/>
                                        </p:tgtEl>
                                      </p:cBhvr>
                                    </p:animEffect>
                                    <p:anim calcmode="lin" valueType="num">
                                      <p:cBhvr>
                                        <p:cTn id="81" dur="1822" tmFilter="0,0; 0.14,0.36; 0.43,0.73; 0.71,0.91; 1.0,1.0">
                                          <p:stCondLst>
                                            <p:cond delay="0"/>
                                          </p:stCondLst>
                                        </p:cTn>
                                        <p:tgtEl>
                                          <p:spTgt spid="30"/>
                                        </p:tgtEl>
                                        <p:attrNameLst>
                                          <p:attrName>ppt_x</p:attrName>
                                        </p:attrNameLst>
                                      </p:cBhvr>
                                      <p:tavLst>
                                        <p:tav tm="0">
                                          <p:val>
                                            <p:strVal val="#ppt_x-0.25"/>
                                          </p:val>
                                        </p:tav>
                                        <p:tav tm="100000">
                                          <p:val>
                                            <p:strVal val="#ppt_x"/>
                                          </p:val>
                                        </p:tav>
                                      </p:tavLst>
                                    </p:anim>
                                    <p:anim calcmode="lin" valueType="num">
                                      <p:cBhvr>
                                        <p:cTn id="82" dur="664" tmFilter="0.0,0.0; 0.25,0.07; 0.50,0.2; 0.75,0.467; 1.0,1.0">
                                          <p:stCondLst>
                                            <p:cond delay="0"/>
                                          </p:stCondLst>
                                        </p:cTn>
                                        <p:tgtEl>
                                          <p:spTgt spid="30"/>
                                        </p:tgtEl>
                                        <p:attrNameLst>
                                          <p:attrName>ppt_y</p:attrName>
                                        </p:attrNameLst>
                                      </p:cBhvr>
                                      <p:tavLst>
                                        <p:tav tm="0" fmla="#ppt_y-sin(pi*$)/3">
                                          <p:val>
                                            <p:fltVal val="0.5"/>
                                          </p:val>
                                        </p:tav>
                                        <p:tav tm="100000">
                                          <p:val>
                                            <p:fltVal val="1"/>
                                          </p:val>
                                        </p:tav>
                                      </p:tavLst>
                                    </p:anim>
                                    <p:anim calcmode="lin" valueType="num">
                                      <p:cBhvr>
                                        <p:cTn id="83" dur="664" tmFilter="0, 0; 0.125,0.2665; 0.25,0.4; 0.375,0.465; 0.5,0.5;  0.625,0.535; 0.75,0.6; 0.875,0.7335; 1,1">
                                          <p:stCondLst>
                                            <p:cond delay="664"/>
                                          </p:stCondLst>
                                        </p:cTn>
                                        <p:tgtEl>
                                          <p:spTgt spid="30"/>
                                        </p:tgtEl>
                                        <p:attrNameLst>
                                          <p:attrName>ppt_y</p:attrName>
                                        </p:attrNameLst>
                                      </p:cBhvr>
                                      <p:tavLst>
                                        <p:tav tm="0" fmla="#ppt_y-sin(pi*$)/9">
                                          <p:val>
                                            <p:fltVal val="0"/>
                                          </p:val>
                                        </p:tav>
                                        <p:tav tm="100000">
                                          <p:val>
                                            <p:fltVal val="1"/>
                                          </p:val>
                                        </p:tav>
                                      </p:tavLst>
                                    </p:anim>
                                    <p:anim calcmode="lin" valueType="num">
                                      <p:cBhvr>
                                        <p:cTn id="84" dur="332" tmFilter="0, 0; 0.125,0.2665; 0.25,0.4; 0.375,0.465; 0.5,0.5;  0.625,0.535; 0.75,0.6; 0.875,0.7335; 1,1">
                                          <p:stCondLst>
                                            <p:cond delay="1324"/>
                                          </p:stCondLst>
                                        </p:cTn>
                                        <p:tgtEl>
                                          <p:spTgt spid="30"/>
                                        </p:tgtEl>
                                        <p:attrNameLst>
                                          <p:attrName>ppt_y</p:attrName>
                                        </p:attrNameLst>
                                      </p:cBhvr>
                                      <p:tavLst>
                                        <p:tav tm="0" fmla="#ppt_y-sin(pi*$)/27">
                                          <p:val>
                                            <p:fltVal val="0"/>
                                          </p:val>
                                        </p:tav>
                                        <p:tav tm="100000">
                                          <p:val>
                                            <p:fltVal val="1"/>
                                          </p:val>
                                        </p:tav>
                                      </p:tavLst>
                                    </p:anim>
                                    <p:anim calcmode="lin" valueType="num">
                                      <p:cBhvr>
                                        <p:cTn id="85" dur="164" tmFilter="0, 0; 0.125,0.2665; 0.25,0.4; 0.375,0.465; 0.5,0.5;  0.625,0.535; 0.75,0.6; 0.875,0.7335; 1,1">
                                          <p:stCondLst>
                                            <p:cond delay="1656"/>
                                          </p:stCondLst>
                                        </p:cTn>
                                        <p:tgtEl>
                                          <p:spTgt spid="30"/>
                                        </p:tgtEl>
                                        <p:attrNameLst>
                                          <p:attrName>ppt_y</p:attrName>
                                        </p:attrNameLst>
                                      </p:cBhvr>
                                      <p:tavLst>
                                        <p:tav tm="0" fmla="#ppt_y-sin(pi*$)/81">
                                          <p:val>
                                            <p:fltVal val="0"/>
                                          </p:val>
                                        </p:tav>
                                        <p:tav tm="100000">
                                          <p:val>
                                            <p:fltVal val="1"/>
                                          </p:val>
                                        </p:tav>
                                      </p:tavLst>
                                    </p:anim>
                                    <p:animScale>
                                      <p:cBhvr>
                                        <p:cTn id="86" dur="26">
                                          <p:stCondLst>
                                            <p:cond delay="650"/>
                                          </p:stCondLst>
                                        </p:cTn>
                                        <p:tgtEl>
                                          <p:spTgt spid="30"/>
                                        </p:tgtEl>
                                      </p:cBhvr>
                                      <p:to x="100000" y="60000"/>
                                    </p:animScale>
                                    <p:animScale>
                                      <p:cBhvr>
                                        <p:cTn id="87" dur="166" decel="50000">
                                          <p:stCondLst>
                                            <p:cond delay="676"/>
                                          </p:stCondLst>
                                        </p:cTn>
                                        <p:tgtEl>
                                          <p:spTgt spid="30"/>
                                        </p:tgtEl>
                                      </p:cBhvr>
                                      <p:to x="100000" y="100000"/>
                                    </p:animScale>
                                    <p:animScale>
                                      <p:cBhvr>
                                        <p:cTn id="88" dur="26">
                                          <p:stCondLst>
                                            <p:cond delay="1312"/>
                                          </p:stCondLst>
                                        </p:cTn>
                                        <p:tgtEl>
                                          <p:spTgt spid="30"/>
                                        </p:tgtEl>
                                      </p:cBhvr>
                                      <p:to x="100000" y="80000"/>
                                    </p:animScale>
                                    <p:animScale>
                                      <p:cBhvr>
                                        <p:cTn id="89" dur="166" decel="50000">
                                          <p:stCondLst>
                                            <p:cond delay="1338"/>
                                          </p:stCondLst>
                                        </p:cTn>
                                        <p:tgtEl>
                                          <p:spTgt spid="30"/>
                                        </p:tgtEl>
                                      </p:cBhvr>
                                      <p:to x="100000" y="100000"/>
                                    </p:animScale>
                                    <p:animScale>
                                      <p:cBhvr>
                                        <p:cTn id="90" dur="26">
                                          <p:stCondLst>
                                            <p:cond delay="1642"/>
                                          </p:stCondLst>
                                        </p:cTn>
                                        <p:tgtEl>
                                          <p:spTgt spid="30"/>
                                        </p:tgtEl>
                                      </p:cBhvr>
                                      <p:to x="100000" y="90000"/>
                                    </p:animScale>
                                    <p:animScale>
                                      <p:cBhvr>
                                        <p:cTn id="91" dur="166" decel="50000">
                                          <p:stCondLst>
                                            <p:cond delay="1668"/>
                                          </p:stCondLst>
                                        </p:cTn>
                                        <p:tgtEl>
                                          <p:spTgt spid="30"/>
                                        </p:tgtEl>
                                      </p:cBhvr>
                                      <p:to x="100000" y="100000"/>
                                    </p:animScale>
                                    <p:animScale>
                                      <p:cBhvr>
                                        <p:cTn id="92" dur="26">
                                          <p:stCondLst>
                                            <p:cond delay="1808"/>
                                          </p:stCondLst>
                                        </p:cTn>
                                        <p:tgtEl>
                                          <p:spTgt spid="30"/>
                                        </p:tgtEl>
                                      </p:cBhvr>
                                      <p:to x="100000" y="95000"/>
                                    </p:animScale>
                                    <p:animScale>
                                      <p:cBhvr>
                                        <p:cTn id="93" dur="166" decel="50000">
                                          <p:stCondLst>
                                            <p:cond delay="1834"/>
                                          </p:stCondLst>
                                        </p:cTn>
                                        <p:tgtEl>
                                          <p:spTgt spid="30"/>
                                        </p:tgtEl>
                                      </p:cBhvr>
                                      <p:to x="100000" y="100000"/>
                                    </p:animScale>
                                  </p:childTnLst>
                                </p:cTn>
                              </p:par>
                            </p:childTnLst>
                          </p:cTn>
                        </p:par>
                      </p:childTnLst>
                    </p:cTn>
                  </p:par>
                  <p:par>
                    <p:cTn id="94" fill="hold">
                      <p:stCondLst>
                        <p:cond delay="indefinite"/>
                      </p:stCondLst>
                      <p:childTnLst>
                        <p:par>
                          <p:cTn id="95" fill="hold">
                            <p:stCondLst>
                              <p:cond delay="0"/>
                            </p:stCondLst>
                            <p:childTnLst>
                              <p:par>
                                <p:cTn id="96" presetID="16" presetClass="entr" presetSubtype="21" fill="hold" grpId="0" nodeType="clickEffect">
                                  <p:stCondLst>
                                    <p:cond delay="0"/>
                                  </p:stCondLst>
                                  <p:childTnLst>
                                    <p:set>
                                      <p:cBhvr>
                                        <p:cTn id="97" dur="1" fill="hold">
                                          <p:stCondLst>
                                            <p:cond delay="0"/>
                                          </p:stCondLst>
                                        </p:cTn>
                                        <p:tgtEl>
                                          <p:spTgt spid="40"/>
                                        </p:tgtEl>
                                        <p:attrNameLst>
                                          <p:attrName>style.visibility</p:attrName>
                                        </p:attrNameLst>
                                      </p:cBhvr>
                                      <p:to>
                                        <p:strVal val="visible"/>
                                      </p:to>
                                    </p:set>
                                    <p:animEffect transition="in" filter="barn(inVertical)">
                                      <p:cBhvr>
                                        <p:cTn id="98" dur="500"/>
                                        <p:tgtEl>
                                          <p:spTgt spid="40"/>
                                        </p:tgtEl>
                                      </p:cBhvr>
                                    </p:animEffect>
                                  </p:childTnLst>
                                </p:cTn>
                              </p:par>
                            </p:childTnLst>
                          </p:cTn>
                        </p:par>
                      </p:childTnLst>
                    </p:cTn>
                  </p:par>
                  <p:par>
                    <p:cTn id="99" fill="hold">
                      <p:stCondLst>
                        <p:cond delay="indefinite"/>
                      </p:stCondLst>
                      <p:childTnLst>
                        <p:par>
                          <p:cTn id="100" fill="hold">
                            <p:stCondLst>
                              <p:cond delay="0"/>
                            </p:stCondLst>
                            <p:childTnLst>
                              <p:par>
                                <p:cTn id="101" presetID="26" presetClass="entr" presetSubtype="0" fill="hold" grpId="0" nodeType="clickEffect">
                                  <p:stCondLst>
                                    <p:cond delay="0"/>
                                  </p:stCondLst>
                                  <p:childTnLst>
                                    <p:set>
                                      <p:cBhvr>
                                        <p:cTn id="102" dur="1" fill="hold">
                                          <p:stCondLst>
                                            <p:cond delay="0"/>
                                          </p:stCondLst>
                                        </p:cTn>
                                        <p:tgtEl>
                                          <p:spTgt spid="31"/>
                                        </p:tgtEl>
                                        <p:attrNameLst>
                                          <p:attrName>style.visibility</p:attrName>
                                        </p:attrNameLst>
                                      </p:cBhvr>
                                      <p:to>
                                        <p:strVal val="visible"/>
                                      </p:to>
                                    </p:set>
                                    <p:animEffect transition="in" filter="wipe(down)">
                                      <p:cBhvr>
                                        <p:cTn id="103" dur="580">
                                          <p:stCondLst>
                                            <p:cond delay="0"/>
                                          </p:stCondLst>
                                        </p:cTn>
                                        <p:tgtEl>
                                          <p:spTgt spid="31"/>
                                        </p:tgtEl>
                                      </p:cBhvr>
                                    </p:animEffect>
                                    <p:anim calcmode="lin" valueType="num">
                                      <p:cBhvr>
                                        <p:cTn id="104" dur="1822" tmFilter="0,0; 0.14,0.36; 0.43,0.73; 0.71,0.91; 1.0,1.0">
                                          <p:stCondLst>
                                            <p:cond delay="0"/>
                                          </p:stCondLst>
                                        </p:cTn>
                                        <p:tgtEl>
                                          <p:spTgt spid="31"/>
                                        </p:tgtEl>
                                        <p:attrNameLst>
                                          <p:attrName>ppt_x</p:attrName>
                                        </p:attrNameLst>
                                      </p:cBhvr>
                                      <p:tavLst>
                                        <p:tav tm="0">
                                          <p:val>
                                            <p:strVal val="#ppt_x-0.25"/>
                                          </p:val>
                                        </p:tav>
                                        <p:tav tm="100000">
                                          <p:val>
                                            <p:strVal val="#ppt_x"/>
                                          </p:val>
                                        </p:tav>
                                      </p:tavLst>
                                    </p:anim>
                                    <p:anim calcmode="lin" valueType="num">
                                      <p:cBhvr>
                                        <p:cTn id="105" dur="664" tmFilter="0.0,0.0; 0.25,0.07; 0.50,0.2; 0.75,0.467; 1.0,1.0">
                                          <p:stCondLst>
                                            <p:cond delay="0"/>
                                          </p:stCondLst>
                                        </p:cTn>
                                        <p:tgtEl>
                                          <p:spTgt spid="31"/>
                                        </p:tgtEl>
                                        <p:attrNameLst>
                                          <p:attrName>ppt_y</p:attrName>
                                        </p:attrNameLst>
                                      </p:cBhvr>
                                      <p:tavLst>
                                        <p:tav tm="0" fmla="#ppt_y-sin(pi*$)/3">
                                          <p:val>
                                            <p:fltVal val="0.5"/>
                                          </p:val>
                                        </p:tav>
                                        <p:tav tm="100000">
                                          <p:val>
                                            <p:fltVal val="1"/>
                                          </p:val>
                                        </p:tav>
                                      </p:tavLst>
                                    </p:anim>
                                    <p:anim calcmode="lin" valueType="num">
                                      <p:cBhvr>
                                        <p:cTn id="106" dur="664" tmFilter="0, 0; 0.125,0.2665; 0.25,0.4; 0.375,0.465; 0.5,0.5;  0.625,0.535; 0.75,0.6; 0.875,0.7335; 1,1">
                                          <p:stCondLst>
                                            <p:cond delay="664"/>
                                          </p:stCondLst>
                                        </p:cTn>
                                        <p:tgtEl>
                                          <p:spTgt spid="31"/>
                                        </p:tgtEl>
                                        <p:attrNameLst>
                                          <p:attrName>ppt_y</p:attrName>
                                        </p:attrNameLst>
                                      </p:cBhvr>
                                      <p:tavLst>
                                        <p:tav tm="0" fmla="#ppt_y-sin(pi*$)/9">
                                          <p:val>
                                            <p:fltVal val="0"/>
                                          </p:val>
                                        </p:tav>
                                        <p:tav tm="100000">
                                          <p:val>
                                            <p:fltVal val="1"/>
                                          </p:val>
                                        </p:tav>
                                      </p:tavLst>
                                    </p:anim>
                                    <p:anim calcmode="lin" valueType="num">
                                      <p:cBhvr>
                                        <p:cTn id="107" dur="332" tmFilter="0, 0; 0.125,0.2665; 0.25,0.4; 0.375,0.465; 0.5,0.5;  0.625,0.535; 0.75,0.6; 0.875,0.7335; 1,1">
                                          <p:stCondLst>
                                            <p:cond delay="1324"/>
                                          </p:stCondLst>
                                        </p:cTn>
                                        <p:tgtEl>
                                          <p:spTgt spid="31"/>
                                        </p:tgtEl>
                                        <p:attrNameLst>
                                          <p:attrName>ppt_y</p:attrName>
                                        </p:attrNameLst>
                                      </p:cBhvr>
                                      <p:tavLst>
                                        <p:tav tm="0" fmla="#ppt_y-sin(pi*$)/27">
                                          <p:val>
                                            <p:fltVal val="0"/>
                                          </p:val>
                                        </p:tav>
                                        <p:tav tm="100000">
                                          <p:val>
                                            <p:fltVal val="1"/>
                                          </p:val>
                                        </p:tav>
                                      </p:tavLst>
                                    </p:anim>
                                    <p:anim calcmode="lin" valueType="num">
                                      <p:cBhvr>
                                        <p:cTn id="108" dur="164" tmFilter="0, 0; 0.125,0.2665; 0.25,0.4; 0.375,0.465; 0.5,0.5;  0.625,0.535; 0.75,0.6; 0.875,0.7335; 1,1">
                                          <p:stCondLst>
                                            <p:cond delay="1656"/>
                                          </p:stCondLst>
                                        </p:cTn>
                                        <p:tgtEl>
                                          <p:spTgt spid="31"/>
                                        </p:tgtEl>
                                        <p:attrNameLst>
                                          <p:attrName>ppt_y</p:attrName>
                                        </p:attrNameLst>
                                      </p:cBhvr>
                                      <p:tavLst>
                                        <p:tav tm="0" fmla="#ppt_y-sin(pi*$)/81">
                                          <p:val>
                                            <p:fltVal val="0"/>
                                          </p:val>
                                        </p:tav>
                                        <p:tav tm="100000">
                                          <p:val>
                                            <p:fltVal val="1"/>
                                          </p:val>
                                        </p:tav>
                                      </p:tavLst>
                                    </p:anim>
                                    <p:animScale>
                                      <p:cBhvr>
                                        <p:cTn id="109" dur="26">
                                          <p:stCondLst>
                                            <p:cond delay="650"/>
                                          </p:stCondLst>
                                        </p:cTn>
                                        <p:tgtEl>
                                          <p:spTgt spid="31"/>
                                        </p:tgtEl>
                                      </p:cBhvr>
                                      <p:to x="100000" y="60000"/>
                                    </p:animScale>
                                    <p:animScale>
                                      <p:cBhvr>
                                        <p:cTn id="110" dur="166" decel="50000">
                                          <p:stCondLst>
                                            <p:cond delay="676"/>
                                          </p:stCondLst>
                                        </p:cTn>
                                        <p:tgtEl>
                                          <p:spTgt spid="31"/>
                                        </p:tgtEl>
                                      </p:cBhvr>
                                      <p:to x="100000" y="100000"/>
                                    </p:animScale>
                                    <p:animScale>
                                      <p:cBhvr>
                                        <p:cTn id="111" dur="26">
                                          <p:stCondLst>
                                            <p:cond delay="1312"/>
                                          </p:stCondLst>
                                        </p:cTn>
                                        <p:tgtEl>
                                          <p:spTgt spid="31"/>
                                        </p:tgtEl>
                                      </p:cBhvr>
                                      <p:to x="100000" y="80000"/>
                                    </p:animScale>
                                    <p:animScale>
                                      <p:cBhvr>
                                        <p:cTn id="112" dur="166" decel="50000">
                                          <p:stCondLst>
                                            <p:cond delay="1338"/>
                                          </p:stCondLst>
                                        </p:cTn>
                                        <p:tgtEl>
                                          <p:spTgt spid="31"/>
                                        </p:tgtEl>
                                      </p:cBhvr>
                                      <p:to x="100000" y="100000"/>
                                    </p:animScale>
                                    <p:animScale>
                                      <p:cBhvr>
                                        <p:cTn id="113" dur="26">
                                          <p:stCondLst>
                                            <p:cond delay="1642"/>
                                          </p:stCondLst>
                                        </p:cTn>
                                        <p:tgtEl>
                                          <p:spTgt spid="31"/>
                                        </p:tgtEl>
                                      </p:cBhvr>
                                      <p:to x="100000" y="90000"/>
                                    </p:animScale>
                                    <p:animScale>
                                      <p:cBhvr>
                                        <p:cTn id="114" dur="166" decel="50000">
                                          <p:stCondLst>
                                            <p:cond delay="1668"/>
                                          </p:stCondLst>
                                        </p:cTn>
                                        <p:tgtEl>
                                          <p:spTgt spid="31"/>
                                        </p:tgtEl>
                                      </p:cBhvr>
                                      <p:to x="100000" y="100000"/>
                                    </p:animScale>
                                    <p:animScale>
                                      <p:cBhvr>
                                        <p:cTn id="115" dur="26">
                                          <p:stCondLst>
                                            <p:cond delay="1808"/>
                                          </p:stCondLst>
                                        </p:cTn>
                                        <p:tgtEl>
                                          <p:spTgt spid="31"/>
                                        </p:tgtEl>
                                      </p:cBhvr>
                                      <p:to x="100000" y="95000"/>
                                    </p:animScale>
                                    <p:animScale>
                                      <p:cBhvr>
                                        <p:cTn id="116" dur="166" decel="50000">
                                          <p:stCondLst>
                                            <p:cond delay="1834"/>
                                          </p:stCondLst>
                                        </p:cTn>
                                        <p:tgtEl>
                                          <p:spTgt spid="31"/>
                                        </p:tgtEl>
                                      </p:cBhvr>
                                      <p:to x="100000" y="100000"/>
                                    </p:animScale>
                                  </p:childTnLst>
                                </p:cTn>
                              </p:par>
                            </p:childTnLst>
                          </p:cTn>
                        </p:par>
                      </p:childTnLst>
                    </p:cTn>
                  </p:par>
                  <p:par>
                    <p:cTn id="117" fill="hold">
                      <p:stCondLst>
                        <p:cond delay="indefinite"/>
                      </p:stCondLst>
                      <p:childTnLst>
                        <p:par>
                          <p:cTn id="118" fill="hold">
                            <p:stCondLst>
                              <p:cond delay="0"/>
                            </p:stCondLst>
                            <p:childTnLst>
                              <p:par>
                                <p:cTn id="119" presetID="10" presetClass="entr" presetSubtype="0" fill="hold" grpId="0" nodeType="clickEffect">
                                  <p:stCondLst>
                                    <p:cond delay="0"/>
                                  </p:stCondLst>
                                  <p:childTnLst>
                                    <p:set>
                                      <p:cBhvr>
                                        <p:cTn id="120" dur="1" fill="hold">
                                          <p:stCondLst>
                                            <p:cond delay="0"/>
                                          </p:stCondLst>
                                        </p:cTn>
                                        <p:tgtEl>
                                          <p:spTgt spid="33"/>
                                        </p:tgtEl>
                                        <p:attrNameLst>
                                          <p:attrName>style.visibility</p:attrName>
                                        </p:attrNameLst>
                                      </p:cBhvr>
                                      <p:to>
                                        <p:strVal val="visible"/>
                                      </p:to>
                                    </p:set>
                                    <p:animEffect transition="in" filter="fade">
                                      <p:cBhvr>
                                        <p:cTn id="121" dur="50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p:bldP spid="36" grpId="0" animBg="1"/>
      <p:bldP spid="40" grpId="0" animBg="1"/>
      <p:bldP spid="38" grpId="0" animBg="1"/>
      <p:bldP spid="35" grpId="0" animBg="1"/>
      <p:bldP spid="37" grpId="0" animBg="1"/>
      <p:bldP spid="39" grpId="0" animBg="1"/>
      <p:bldP spid="41" grpId="0" animBg="1"/>
      <p:bldP spid="30" grpId="0"/>
      <p:bldP spid="31" grpId="0"/>
      <p:bldP spid="3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39000">
              <a:schemeClr val="accent4">
                <a:alpha val="2000"/>
                <a:lumMod val="42000"/>
                <a:lumOff val="58000"/>
              </a:schemeClr>
            </a:gs>
            <a:gs pos="0">
              <a:srgbClr val="92D050"/>
            </a:gs>
            <a:gs pos="71000">
              <a:schemeClr val="accent1">
                <a:lumMod val="60000"/>
                <a:lumOff val="40000"/>
              </a:schemeClr>
            </a:gs>
            <a:gs pos="99000">
              <a:srgbClr val="00B0F0"/>
            </a:gs>
          </a:gsLst>
          <a:lin ang="5400000" scaled="1"/>
        </a:gradFill>
        <a:effectLst/>
      </p:bgPr>
    </p:bg>
    <p:spTree>
      <p:nvGrpSpPr>
        <p:cNvPr id="1" name=""/>
        <p:cNvGrpSpPr/>
        <p:nvPr/>
      </p:nvGrpSpPr>
      <p:grpSpPr>
        <a:xfrm>
          <a:off x="0" y="0"/>
          <a:ext cx="0" cy="0"/>
          <a:chOff x="0" y="0"/>
          <a:chExt cx="0" cy="0"/>
        </a:xfrm>
      </p:grpSpPr>
      <p:pic>
        <p:nvPicPr>
          <p:cNvPr id="25" name="Image 24">
            <a:extLst>
              <a:ext uri="{FF2B5EF4-FFF2-40B4-BE49-F238E27FC236}">
                <a16:creationId xmlns:a16="http://schemas.microsoft.com/office/drawing/2014/main" id="{2C6A7904-FB62-1665-19D7-4C0FC36B2F94}"/>
              </a:ext>
            </a:extLst>
          </p:cNvPr>
          <p:cNvPicPr>
            <a:picLocks noChangeAspect="1"/>
          </p:cNvPicPr>
          <p:nvPr/>
        </p:nvPicPr>
        <p:blipFill>
          <a:blip r:embed="rId2"/>
          <a:srcRect t="13182" r="46"/>
          <a:stretch>
            <a:fillRect/>
          </a:stretch>
        </p:blipFill>
        <p:spPr>
          <a:xfrm>
            <a:off x="711848" y="2952134"/>
            <a:ext cx="4778959" cy="3547337"/>
          </a:xfrm>
          <a:prstGeom prst="rect">
            <a:avLst/>
          </a:prstGeom>
        </p:spPr>
      </p:pic>
      <p:pic>
        <p:nvPicPr>
          <p:cNvPr id="23" name="Image 22">
            <a:extLst>
              <a:ext uri="{FF2B5EF4-FFF2-40B4-BE49-F238E27FC236}">
                <a16:creationId xmlns:a16="http://schemas.microsoft.com/office/drawing/2014/main" id="{A05E8BFC-5296-6629-5EDC-90C78AB38327}"/>
              </a:ext>
            </a:extLst>
          </p:cNvPr>
          <p:cNvPicPr>
            <a:picLocks noChangeAspect="1"/>
          </p:cNvPicPr>
          <p:nvPr/>
        </p:nvPicPr>
        <p:blipFill>
          <a:blip r:embed="rId3">
            <a:extLst>
              <a:ext uri="{BEBA8EAE-BF5A-486C-A8C5-ECC9F3942E4B}">
                <a14:imgProps xmlns:a14="http://schemas.microsoft.com/office/drawing/2010/main">
                  <a14:imgLayer r:embed="rId4">
                    <a14:imgEffect>
                      <a14:sharpenSoften amount="1000"/>
                    </a14:imgEffect>
                  </a14:imgLayer>
                </a14:imgProps>
              </a:ext>
            </a:extLst>
          </a:blip>
          <a:srcRect l="-1" t="11166" r="594"/>
          <a:stretch>
            <a:fillRect/>
          </a:stretch>
        </p:blipFill>
        <p:spPr>
          <a:xfrm>
            <a:off x="6719889" y="2927555"/>
            <a:ext cx="4778960" cy="3571917"/>
          </a:xfrm>
          <a:prstGeom prst="rect">
            <a:avLst/>
          </a:prstGeom>
          <a:gradFill>
            <a:gsLst>
              <a:gs pos="0">
                <a:schemeClr val="accent1">
                  <a:lumMod val="5000"/>
                  <a:lumOff val="95000"/>
                  <a:alpha val="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effectLst>
            <a:glow>
              <a:schemeClr val="accent1"/>
            </a:glow>
            <a:outerShdw blurRad="63500" dist="50800" dir="5400000" algn="ctr" rotWithShape="0">
              <a:srgbClr val="000000"/>
            </a:outerShdw>
            <a:reflection endPos="0" dir="5400000" sy="-100000" algn="bl" rotWithShape="0"/>
            <a:softEdge rad="50800"/>
          </a:effectLst>
        </p:spPr>
      </p:pic>
      <p:sp>
        <p:nvSpPr>
          <p:cNvPr id="5" name="Rectangle : coins arrondis 4">
            <a:extLst>
              <a:ext uri="{FF2B5EF4-FFF2-40B4-BE49-F238E27FC236}">
                <a16:creationId xmlns:a16="http://schemas.microsoft.com/office/drawing/2014/main" id="{503ACF7C-1330-5C60-23ED-F84BC59FD81F}"/>
              </a:ext>
            </a:extLst>
          </p:cNvPr>
          <p:cNvSpPr/>
          <p:nvPr/>
        </p:nvSpPr>
        <p:spPr>
          <a:xfrm>
            <a:off x="2239296" y="142324"/>
            <a:ext cx="7595419" cy="1288270"/>
          </a:xfrm>
          <a:prstGeom prst="roundRect">
            <a:avLst/>
          </a:prstGeom>
          <a:solidFill>
            <a:schemeClr val="accent2">
              <a:lumMod val="40000"/>
              <a:lumOff val="6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b="1" i="1" dirty="0">
                <a:solidFill>
                  <a:schemeClr val="tx1"/>
                </a:solidFill>
              </a:rPr>
              <a:t>&gt; Chemical Structure and Molecular </a:t>
            </a:r>
            <a:br>
              <a:rPr lang="en-US" sz="3200" b="1" i="1" dirty="0">
                <a:solidFill>
                  <a:schemeClr val="tx1"/>
                </a:solidFill>
              </a:rPr>
            </a:br>
            <a:r>
              <a:rPr lang="en-US" sz="3200" b="1" i="1" dirty="0">
                <a:solidFill>
                  <a:schemeClr val="tx1"/>
                </a:solidFill>
              </a:rPr>
              <a:t>           Formation of (H₂SO₄).</a:t>
            </a:r>
            <a:endParaRPr lang="en-US" b="1" i="1" dirty="0"/>
          </a:p>
        </p:txBody>
      </p:sp>
      <p:sp>
        <p:nvSpPr>
          <p:cNvPr id="6" name="Rectangle 5">
            <a:extLst>
              <a:ext uri="{FF2B5EF4-FFF2-40B4-BE49-F238E27FC236}">
                <a16:creationId xmlns:a16="http://schemas.microsoft.com/office/drawing/2014/main" id="{886C94DD-F202-00E5-18D6-7461ED270DB1}"/>
              </a:ext>
            </a:extLst>
          </p:cNvPr>
          <p:cNvSpPr/>
          <p:nvPr/>
        </p:nvSpPr>
        <p:spPr>
          <a:xfrm>
            <a:off x="7016063" y="1718187"/>
            <a:ext cx="4070555" cy="678426"/>
          </a:xfrm>
          <a:prstGeom prst="rect">
            <a:avLst/>
          </a:prstGeom>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Molecular Structure</a:t>
            </a:r>
          </a:p>
        </p:txBody>
      </p:sp>
      <p:sp>
        <p:nvSpPr>
          <p:cNvPr id="7" name="Rectangle 6">
            <a:extLst>
              <a:ext uri="{FF2B5EF4-FFF2-40B4-BE49-F238E27FC236}">
                <a16:creationId xmlns:a16="http://schemas.microsoft.com/office/drawing/2014/main" id="{690418BF-1E7C-CF77-7CF8-B29B4F205547}"/>
              </a:ext>
            </a:extLst>
          </p:cNvPr>
          <p:cNvSpPr/>
          <p:nvPr/>
        </p:nvSpPr>
        <p:spPr>
          <a:xfrm>
            <a:off x="984935" y="1718187"/>
            <a:ext cx="4191001" cy="678427"/>
          </a:xfrm>
          <a:prstGeom prst="rect">
            <a:avLst/>
          </a:prstGeom>
          <a:effectLst>
            <a:outerShdw blurRad="50800" dist="38100" dir="2700000" algn="tl" rotWithShape="0">
              <a:prstClr val="black">
                <a:alpha val="40000"/>
              </a:prstClr>
            </a:outerShdw>
          </a:effectLst>
          <a:scene3d>
            <a:camera prst="orthographicFront"/>
            <a:lightRig rig="threePt" dir="t"/>
          </a:scene3d>
          <a:sp3d>
            <a:bevelT w="165100" prst="coolSlant"/>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Industrial Preparation (Contact Process)</a:t>
            </a:r>
          </a:p>
        </p:txBody>
      </p:sp>
      <p:sp>
        <p:nvSpPr>
          <p:cNvPr id="8" name="Rectangle 7">
            <a:extLst>
              <a:ext uri="{FF2B5EF4-FFF2-40B4-BE49-F238E27FC236}">
                <a16:creationId xmlns:a16="http://schemas.microsoft.com/office/drawing/2014/main" id="{ED24BA4B-C0A2-B8B4-ABDB-4A9E690D1AAA}"/>
              </a:ext>
            </a:extLst>
          </p:cNvPr>
          <p:cNvSpPr/>
          <p:nvPr/>
        </p:nvSpPr>
        <p:spPr>
          <a:xfrm>
            <a:off x="6037006" y="1755058"/>
            <a:ext cx="117987" cy="4960618"/>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4FC0C15-C935-FBCF-A837-5552716525FF}"/>
              </a:ext>
            </a:extLst>
          </p:cNvPr>
          <p:cNvSpPr/>
          <p:nvPr/>
        </p:nvSpPr>
        <p:spPr>
          <a:xfrm>
            <a:off x="6722085" y="2927555"/>
            <a:ext cx="4778960" cy="3598847"/>
          </a:xfrm>
          <a:prstGeom prst="rect">
            <a:avLst/>
          </a:prstGeom>
          <a:gradFill>
            <a:gsLst>
              <a:gs pos="0">
                <a:schemeClr val="accent1">
                  <a:lumMod val="5000"/>
                  <a:lumOff val="95000"/>
                  <a:alpha val="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a:glow rad="1409700">
              <a:schemeClr val="accent1">
                <a:alpha val="26000"/>
              </a:schemeClr>
            </a:glow>
            <a:softEdge rad="1181100"/>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b="1" dirty="0">
                <a:solidFill>
                  <a:schemeClr val="tx1"/>
                </a:solidFill>
              </a:rPr>
              <a:t>The molecule consists of:</a:t>
            </a:r>
            <a:br>
              <a:rPr lang="en-US" b="1" dirty="0">
                <a:solidFill>
                  <a:schemeClr val="tx1"/>
                </a:solidFill>
              </a:rPr>
            </a:br>
            <a:r>
              <a:rPr lang="en-US" b="1" dirty="0">
                <a:solidFill>
                  <a:schemeClr val="tx1"/>
                </a:solidFill>
              </a:rPr>
              <a:t>One central sulfur atom</a:t>
            </a:r>
            <a:br>
              <a:rPr lang="en-US" b="1" dirty="0">
                <a:solidFill>
                  <a:schemeClr val="tx1"/>
                </a:solidFill>
              </a:rPr>
            </a:br>
            <a:r>
              <a:rPr lang="en-US" b="1" dirty="0">
                <a:solidFill>
                  <a:schemeClr val="tx1"/>
                </a:solidFill>
              </a:rPr>
              <a:t>Four oxygen atoms:</a:t>
            </a:r>
            <a:br>
              <a:rPr lang="en-US" b="1" dirty="0">
                <a:solidFill>
                  <a:schemeClr val="tx1"/>
                </a:solidFill>
              </a:rPr>
            </a:br>
            <a:r>
              <a:rPr lang="en-US" b="1" dirty="0">
                <a:solidFill>
                  <a:schemeClr val="tx1"/>
                </a:solidFill>
              </a:rPr>
              <a:t>• Two oxygen atoms connected by double bonds</a:t>
            </a:r>
            <a:br>
              <a:rPr lang="en-US" b="1" dirty="0">
                <a:solidFill>
                  <a:schemeClr val="tx1"/>
                </a:solidFill>
              </a:rPr>
            </a:br>
            <a:r>
              <a:rPr lang="en-US" b="1" dirty="0">
                <a:solidFill>
                  <a:schemeClr val="tx1"/>
                </a:solidFill>
              </a:rPr>
              <a:t>• Two oxygen atoms connected by single bonds, each carrying one hydrogen atom</a:t>
            </a:r>
          </a:p>
          <a:p>
            <a:r>
              <a:rPr lang="en-US" dirty="0">
                <a:solidFill>
                  <a:schemeClr val="tx1"/>
                </a:solidFill>
              </a:rPr>
              <a:t>                   </a:t>
            </a:r>
            <a:r>
              <a:rPr lang="en-US" b="1" dirty="0">
                <a:solidFill>
                  <a:schemeClr val="tx1"/>
                </a:solidFill>
              </a:rPr>
              <a:t>O</a:t>
            </a:r>
          </a:p>
          <a:p>
            <a:r>
              <a:rPr lang="en-US" dirty="0">
                <a:solidFill>
                  <a:schemeClr val="tx1"/>
                </a:solidFill>
              </a:rPr>
              <a:t>                  </a:t>
            </a:r>
            <a:r>
              <a:rPr lang="en-US" b="1" dirty="0">
                <a:solidFill>
                  <a:schemeClr val="tx1"/>
                </a:solidFill>
              </a:rPr>
              <a:t>||</a:t>
            </a:r>
          </a:p>
          <a:p>
            <a:r>
              <a:rPr lang="en-US" dirty="0">
                <a:solidFill>
                  <a:schemeClr val="tx1"/>
                </a:solidFill>
              </a:rPr>
              <a:t>   </a:t>
            </a:r>
            <a:r>
              <a:rPr lang="en-US" b="1" dirty="0">
                <a:solidFill>
                  <a:schemeClr val="tx1"/>
                </a:solidFill>
              </a:rPr>
              <a:t>H – O – S – O – H </a:t>
            </a:r>
          </a:p>
          <a:p>
            <a:r>
              <a:rPr lang="en-US" b="1" dirty="0">
                <a:solidFill>
                  <a:schemeClr val="tx1"/>
                </a:solidFill>
              </a:rPr>
              <a:t>                  ||</a:t>
            </a:r>
          </a:p>
          <a:p>
            <a:r>
              <a:rPr lang="en-US" b="1" dirty="0">
                <a:solidFill>
                  <a:schemeClr val="tx1"/>
                </a:solidFill>
              </a:rPr>
              <a:t>                   O</a:t>
            </a:r>
          </a:p>
        </p:txBody>
      </p:sp>
      <p:sp>
        <p:nvSpPr>
          <p:cNvPr id="11" name="Rectangle 10">
            <a:extLst>
              <a:ext uri="{FF2B5EF4-FFF2-40B4-BE49-F238E27FC236}">
                <a16:creationId xmlns:a16="http://schemas.microsoft.com/office/drawing/2014/main" id="{C871B66A-5473-2266-34F0-D0E5ACD73DFE}"/>
              </a:ext>
            </a:extLst>
          </p:cNvPr>
          <p:cNvSpPr/>
          <p:nvPr/>
        </p:nvSpPr>
        <p:spPr>
          <a:xfrm>
            <a:off x="690955" y="2927555"/>
            <a:ext cx="4778959" cy="3598847"/>
          </a:xfrm>
          <a:prstGeom prst="rect">
            <a:avLst/>
          </a:prstGeom>
          <a:gradFill>
            <a:gsLst>
              <a:gs pos="0">
                <a:schemeClr val="accent1">
                  <a:alpha val="0"/>
                  <a:lumMod val="6000"/>
                  <a:lumOff val="94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a:glow rad="1409700">
              <a:schemeClr val="accent1">
                <a:alpha val="27000"/>
              </a:schemeClr>
            </a:glow>
            <a:softEdge rad="1168400"/>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1)</a:t>
            </a:r>
            <a:r>
              <a:rPr lang="en-US" b="1" dirty="0"/>
              <a:t> </a:t>
            </a:r>
            <a:r>
              <a:rPr lang="en-US" b="1" dirty="0">
                <a:solidFill>
                  <a:schemeClr val="tx1"/>
                </a:solidFill>
              </a:rPr>
              <a:t>Burning sulfur to produce SO₂:      </a:t>
            </a:r>
            <a:br>
              <a:rPr lang="en-US" b="1" dirty="0">
                <a:solidFill>
                  <a:schemeClr val="tx1"/>
                </a:solidFill>
              </a:rPr>
            </a:br>
            <a:r>
              <a:rPr lang="en-US" b="1" dirty="0">
                <a:solidFill>
                  <a:schemeClr val="tx1"/>
                </a:solidFill>
              </a:rPr>
              <a:t>S + O₂        SO₂</a:t>
            </a:r>
            <a:br>
              <a:rPr lang="en-US" b="1" dirty="0">
                <a:solidFill>
                  <a:schemeClr val="tx1"/>
                </a:solidFill>
              </a:rPr>
            </a:br>
            <a:r>
              <a:rPr lang="en-US" b="1" dirty="0">
                <a:solidFill>
                  <a:schemeClr val="tx1"/>
                </a:solidFill>
              </a:rPr>
              <a:t>2) Oxidizing SO₂ to SO₃ using vanadium pentoxide catalyst (V₂O₅):</a:t>
            </a:r>
            <a:br>
              <a:rPr lang="en-US" b="1" dirty="0">
                <a:solidFill>
                  <a:schemeClr val="tx1"/>
                </a:solidFill>
              </a:rPr>
            </a:br>
            <a:r>
              <a:rPr lang="en-US" b="1" dirty="0">
                <a:solidFill>
                  <a:schemeClr val="tx1"/>
                </a:solidFill>
              </a:rPr>
              <a:t>2SO₂ + O₂       2SO₃ </a:t>
            </a:r>
            <a:br>
              <a:rPr lang="en-US" b="1" dirty="0">
                <a:solidFill>
                  <a:schemeClr val="tx1"/>
                </a:solidFill>
              </a:rPr>
            </a:br>
            <a:r>
              <a:rPr lang="en-US" b="1" dirty="0">
                <a:solidFill>
                  <a:schemeClr val="tx1"/>
                </a:solidFill>
              </a:rPr>
              <a:t>3) Dissolving SO₃ in concentrated sulfuric</a:t>
            </a:r>
          </a:p>
          <a:p>
            <a:pPr algn="ctr"/>
            <a:r>
              <a:rPr lang="en-US" b="1" dirty="0">
                <a:solidFill>
                  <a:schemeClr val="tx1"/>
                </a:solidFill>
              </a:rPr>
              <a:t> acid to form oleum:</a:t>
            </a:r>
            <a:br>
              <a:rPr lang="en-US" b="1" dirty="0">
                <a:solidFill>
                  <a:schemeClr val="tx1"/>
                </a:solidFill>
              </a:rPr>
            </a:br>
            <a:r>
              <a:rPr lang="en-US" b="1" dirty="0">
                <a:solidFill>
                  <a:schemeClr val="tx1"/>
                </a:solidFill>
              </a:rPr>
              <a:t>SO₃ + H₂SO₄         H₂S</a:t>
            </a:r>
            <a:r>
              <a:rPr lang="en-US" sz="1200" b="1" dirty="0">
                <a:solidFill>
                  <a:schemeClr val="tx1"/>
                </a:solidFill>
              </a:rPr>
              <a:t>2</a:t>
            </a:r>
            <a:r>
              <a:rPr lang="en-US" b="1" dirty="0">
                <a:solidFill>
                  <a:schemeClr val="tx1"/>
                </a:solidFill>
              </a:rPr>
              <a:t>O</a:t>
            </a:r>
            <a:r>
              <a:rPr lang="en-US" sz="1100" b="1" dirty="0">
                <a:solidFill>
                  <a:schemeClr val="tx1"/>
                </a:solidFill>
              </a:rPr>
              <a:t>7</a:t>
            </a:r>
            <a:br>
              <a:rPr lang="en-US" b="1" dirty="0">
                <a:solidFill>
                  <a:schemeClr val="tx1"/>
                </a:solidFill>
              </a:rPr>
            </a:br>
            <a:r>
              <a:rPr lang="en-US" b="1" dirty="0">
                <a:solidFill>
                  <a:schemeClr val="tx1"/>
                </a:solidFill>
              </a:rPr>
              <a:t>4) Diluting oleum with water to obtain sulfuric acid:</a:t>
            </a:r>
            <a:br>
              <a:rPr lang="en-US" b="1" dirty="0">
                <a:solidFill>
                  <a:schemeClr val="tx1"/>
                </a:solidFill>
              </a:rPr>
            </a:br>
            <a:r>
              <a:rPr lang="en-US" b="1" dirty="0">
                <a:solidFill>
                  <a:schemeClr val="tx1"/>
                </a:solidFill>
              </a:rPr>
              <a:t>H₂S₂O</a:t>
            </a:r>
            <a:r>
              <a:rPr lang="en-US" sz="1100" b="1" dirty="0">
                <a:solidFill>
                  <a:schemeClr val="tx1"/>
                </a:solidFill>
              </a:rPr>
              <a:t>7</a:t>
            </a:r>
            <a:r>
              <a:rPr lang="en-US" b="1" dirty="0">
                <a:solidFill>
                  <a:schemeClr val="tx1"/>
                </a:solidFill>
              </a:rPr>
              <a:t>+ H₂O        2H₂SO₄</a:t>
            </a:r>
            <a:br>
              <a:rPr lang="en-US" dirty="0">
                <a:solidFill>
                  <a:schemeClr val="tx1"/>
                </a:solidFill>
              </a:rPr>
            </a:br>
            <a:endParaRPr lang="en-US" dirty="0">
              <a:solidFill>
                <a:schemeClr val="tx1"/>
              </a:solidFill>
            </a:endParaRPr>
          </a:p>
        </p:txBody>
      </p:sp>
      <p:sp>
        <p:nvSpPr>
          <p:cNvPr id="12" name="Flèche : bas 11">
            <a:extLst>
              <a:ext uri="{FF2B5EF4-FFF2-40B4-BE49-F238E27FC236}">
                <a16:creationId xmlns:a16="http://schemas.microsoft.com/office/drawing/2014/main" id="{C41B27E1-CFE0-29EC-4642-399DF2BAA364}"/>
              </a:ext>
            </a:extLst>
          </p:cNvPr>
          <p:cNvSpPr/>
          <p:nvPr/>
        </p:nvSpPr>
        <p:spPr>
          <a:xfrm>
            <a:off x="8793242" y="2465438"/>
            <a:ext cx="516194" cy="486697"/>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lèche : bas 12">
            <a:extLst>
              <a:ext uri="{FF2B5EF4-FFF2-40B4-BE49-F238E27FC236}">
                <a16:creationId xmlns:a16="http://schemas.microsoft.com/office/drawing/2014/main" id="{1AB78EA7-4969-2401-6345-21FD503F8F66}"/>
              </a:ext>
            </a:extLst>
          </p:cNvPr>
          <p:cNvSpPr/>
          <p:nvPr/>
        </p:nvSpPr>
        <p:spPr>
          <a:xfrm>
            <a:off x="2822338" y="2440858"/>
            <a:ext cx="516194" cy="486697"/>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Connecteur droit avec flèche 15">
            <a:extLst>
              <a:ext uri="{FF2B5EF4-FFF2-40B4-BE49-F238E27FC236}">
                <a16:creationId xmlns:a16="http://schemas.microsoft.com/office/drawing/2014/main" id="{1BD8AE4D-84F8-C3BB-056A-4C9CC36773BB}"/>
              </a:ext>
            </a:extLst>
          </p:cNvPr>
          <p:cNvCxnSpPr>
            <a:cxnSpLocks/>
          </p:cNvCxnSpPr>
          <p:nvPr/>
        </p:nvCxnSpPr>
        <p:spPr>
          <a:xfrm>
            <a:off x="3080434" y="3532239"/>
            <a:ext cx="353961"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9" name="Connecteur droit avec flèche 18">
            <a:extLst>
              <a:ext uri="{FF2B5EF4-FFF2-40B4-BE49-F238E27FC236}">
                <a16:creationId xmlns:a16="http://schemas.microsoft.com/office/drawing/2014/main" id="{D3B95B63-DD7C-9AD7-8C58-BAF5642C09B0}"/>
              </a:ext>
            </a:extLst>
          </p:cNvPr>
          <p:cNvCxnSpPr>
            <a:cxnSpLocks/>
          </p:cNvCxnSpPr>
          <p:nvPr/>
        </p:nvCxnSpPr>
        <p:spPr>
          <a:xfrm>
            <a:off x="3203820" y="4377813"/>
            <a:ext cx="353961"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0" name="Connecteur droit avec flèche 19">
            <a:extLst>
              <a:ext uri="{FF2B5EF4-FFF2-40B4-BE49-F238E27FC236}">
                <a16:creationId xmlns:a16="http://schemas.microsoft.com/office/drawing/2014/main" id="{35BE4190-4E31-5DE6-6F00-7399D265FED6}"/>
              </a:ext>
            </a:extLst>
          </p:cNvPr>
          <p:cNvCxnSpPr>
            <a:cxnSpLocks/>
          </p:cNvCxnSpPr>
          <p:nvPr/>
        </p:nvCxnSpPr>
        <p:spPr>
          <a:xfrm>
            <a:off x="3203820" y="5193889"/>
            <a:ext cx="353961"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1" name="Connecteur droit avec flèche 20">
            <a:extLst>
              <a:ext uri="{FF2B5EF4-FFF2-40B4-BE49-F238E27FC236}">
                <a16:creationId xmlns:a16="http://schemas.microsoft.com/office/drawing/2014/main" id="{9674E338-52C5-4EA7-98E5-5BE3A34FA65C}"/>
              </a:ext>
            </a:extLst>
          </p:cNvPr>
          <p:cNvCxnSpPr>
            <a:cxnSpLocks/>
          </p:cNvCxnSpPr>
          <p:nvPr/>
        </p:nvCxnSpPr>
        <p:spPr>
          <a:xfrm>
            <a:off x="3220544" y="5995219"/>
            <a:ext cx="353961"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006113737"/>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arn(inVertical)">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 calcmode="lin" valueType="num">
                                      <p:cBhvr additive="base">
                                        <p:cTn id="17" dur="500" fill="hold"/>
                                        <p:tgtEl>
                                          <p:spTgt spid="13"/>
                                        </p:tgtEl>
                                        <p:attrNameLst>
                                          <p:attrName>ppt_x</p:attrName>
                                        </p:attrNameLst>
                                      </p:cBhvr>
                                      <p:tavLst>
                                        <p:tav tm="0">
                                          <p:val>
                                            <p:strVal val="#ppt_x"/>
                                          </p:val>
                                        </p:tav>
                                        <p:tav tm="100000">
                                          <p:val>
                                            <p:strVal val="#ppt_x"/>
                                          </p:val>
                                        </p:tav>
                                      </p:tavLst>
                                    </p:anim>
                                    <p:anim calcmode="lin" valueType="num">
                                      <p:cBhvr additive="base">
                                        <p:cTn id="1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anim calcmode="lin" valueType="num">
                                      <p:cBhvr additive="base">
                                        <p:cTn id="23" dur="500" fill="hold"/>
                                        <p:tgtEl>
                                          <p:spTgt spid="11"/>
                                        </p:tgtEl>
                                        <p:attrNameLst>
                                          <p:attrName>ppt_x</p:attrName>
                                        </p:attrNameLst>
                                      </p:cBhvr>
                                      <p:tavLst>
                                        <p:tav tm="0">
                                          <p:val>
                                            <p:strVal val="#ppt_x"/>
                                          </p:val>
                                        </p:tav>
                                        <p:tav tm="100000">
                                          <p:val>
                                            <p:strVal val="#ppt_x"/>
                                          </p:val>
                                        </p:tav>
                                      </p:tavLst>
                                    </p:anim>
                                    <p:anim calcmode="lin" valueType="num">
                                      <p:cBhvr additive="base">
                                        <p:cTn id="2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8"/>
                                        </p:tgtEl>
                                        <p:attrNameLst>
                                          <p:attrName>style.visibility</p:attrName>
                                        </p:attrNameLst>
                                      </p:cBhvr>
                                      <p:to>
                                        <p:strVal val="visible"/>
                                      </p:to>
                                    </p:set>
                                    <p:animEffect transition="in" filter="fade">
                                      <p:cBhvr>
                                        <p:cTn id="29" dur="500"/>
                                        <p:tgtEl>
                                          <p:spTgt spid="8"/>
                                        </p:tgtEl>
                                      </p:cBhvr>
                                    </p:animEffect>
                                  </p:childTnLst>
                                </p:cTn>
                              </p:par>
                            </p:childTnLst>
                          </p:cTn>
                        </p:par>
                      </p:childTnLst>
                    </p:cTn>
                  </p:par>
                  <p:par>
                    <p:cTn id="30" fill="hold">
                      <p:stCondLst>
                        <p:cond delay="indefinite"/>
                      </p:stCondLst>
                      <p:childTnLst>
                        <p:par>
                          <p:cTn id="31" fill="hold">
                            <p:stCondLst>
                              <p:cond delay="0"/>
                            </p:stCondLst>
                            <p:childTnLst>
                              <p:par>
                                <p:cTn id="32" presetID="16" presetClass="entr" presetSubtype="21" fill="hold" grpId="0" nodeType="clickEffect">
                                  <p:stCondLst>
                                    <p:cond delay="0"/>
                                  </p:stCondLst>
                                  <p:childTnLst>
                                    <p:set>
                                      <p:cBhvr>
                                        <p:cTn id="33" dur="1" fill="hold">
                                          <p:stCondLst>
                                            <p:cond delay="0"/>
                                          </p:stCondLst>
                                        </p:cTn>
                                        <p:tgtEl>
                                          <p:spTgt spid="6"/>
                                        </p:tgtEl>
                                        <p:attrNameLst>
                                          <p:attrName>style.visibility</p:attrName>
                                        </p:attrNameLst>
                                      </p:cBhvr>
                                      <p:to>
                                        <p:strVal val="visible"/>
                                      </p:to>
                                    </p:set>
                                    <p:animEffect transition="in" filter="barn(inVertical)">
                                      <p:cBhvr>
                                        <p:cTn id="34" dur="500"/>
                                        <p:tgtEl>
                                          <p:spTgt spid="6"/>
                                        </p:tgtEl>
                                      </p:cBhvr>
                                    </p:animEffect>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12"/>
                                        </p:tgtEl>
                                        <p:attrNameLst>
                                          <p:attrName>style.visibility</p:attrName>
                                        </p:attrNameLst>
                                      </p:cBhvr>
                                      <p:to>
                                        <p:strVal val="visible"/>
                                      </p:to>
                                    </p:set>
                                    <p:anim calcmode="lin" valueType="num">
                                      <p:cBhvr additive="base">
                                        <p:cTn id="39" dur="500" fill="hold"/>
                                        <p:tgtEl>
                                          <p:spTgt spid="12"/>
                                        </p:tgtEl>
                                        <p:attrNameLst>
                                          <p:attrName>ppt_x</p:attrName>
                                        </p:attrNameLst>
                                      </p:cBhvr>
                                      <p:tavLst>
                                        <p:tav tm="0">
                                          <p:val>
                                            <p:strVal val="#ppt_x"/>
                                          </p:val>
                                        </p:tav>
                                        <p:tav tm="100000">
                                          <p:val>
                                            <p:strVal val="#ppt_x"/>
                                          </p:val>
                                        </p:tav>
                                      </p:tavLst>
                                    </p:anim>
                                    <p:anim calcmode="lin" valueType="num">
                                      <p:cBhvr additive="base">
                                        <p:cTn id="4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10"/>
                                        </p:tgtEl>
                                        <p:attrNameLst>
                                          <p:attrName>style.visibility</p:attrName>
                                        </p:attrNameLst>
                                      </p:cBhvr>
                                      <p:to>
                                        <p:strVal val="visible"/>
                                      </p:to>
                                    </p:set>
                                    <p:anim calcmode="lin" valueType="num">
                                      <p:cBhvr additive="base">
                                        <p:cTn id="45" dur="500" fill="hold"/>
                                        <p:tgtEl>
                                          <p:spTgt spid="10"/>
                                        </p:tgtEl>
                                        <p:attrNameLst>
                                          <p:attrName>ppt_x</p:attrName>
                                        </p:attrNameLst>
                                      </p:cBhvr>
                                      <p:tavLst>
                                        <p:tav tm="0">
                                          <p:val>
                                            <p:strVal val="#ppt_x"/>
                                          </p:val>
                                        </p:tav>
                                        <p:tav tm="100000">
                                          <p:val>
                                            <p:strVal val="#ppt_x"/>
                                          </p:val>
                                        </p:tav>
                                      </p:tavLst>
                                    </p:anim>
                                    <p:anim calcmode="lin" valueType="num">
                                      <p:cBhvr additive="base">
                                        <p:cTn id="46"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10" grpId="0" animBg="1"/>
      <p:bldP spid="11" grpId="0" animBg="1"/>
      <p:bldP spid="12" grpId="0" animBg="1"/>
      <p:bldP spid="1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Espace réservé pour une image  5">
            <a:extLst>
              <a:ext uri="{FF2B5EF4-FFF2-40B4-BE49-F238E27FC236}">
                <a16:creationId xmlns:a16="http://schemas.microsoft.com/office/drawing/2014/main" id="{1FDF9CA9-C195-C3BC-1182-1305EF8F53E2}"/>
              </a:ext>
            </a:extLst>
          </p:cNvPr>
          <p:cNvPicPr>
            <a:picLocks noGrp="1" noChangeAspect="1"/>
          </p:cNvPicPr>
          <p:nvPr>
            <p:ph type="pic" sz="quarter" idx="10"/>
          </p:nvPr>
        </p:nvPicPr>
        <p:blipFill>
          <a:blip r:embed="rId2"/>
          <a:srcRect l="166" r="166"/>
          <a:stretch>
            <a:fillRect/>
          </a:stretch>
        </p:blipFill>
        <p:spPr>
          <a:xfrm>
            <a:off x="3900906" y="2109757"/>
            <a:ext cx="1737360" cy="1737359"/>
          </a:xfrm>
        </p:spPr>
      </p:pic>
      <p:pic>
        <p:nvPicPr>
          <p:cNvPr id="8" name="Espace réservé pour une image  7">
            <a:extLst>
              <a:ext uri="{FF2B5EF4-FFF2-40B4-BE49-F238E27FC236}">
                <a16:creationId xmlns:a16="http://schemas.microsoft.com/office/drawing/2014/main" id="{0F477BF4-C9BE-B5BC-E439-D8BD99A3D192}"/>
              </a:ext>
            </a:extLst>
          </p:cNvPr>
          <p:cNvPicPr>
            <a:picLocks noGrp="1" noChangeAspect="1"/>
          </p:cNvPicPr>
          <p:nvPr>
            <p:ph type="pic" sz="quarter" idx="11"/>
          </p:nvPr>
        </p:nvPicPr>
        <p:blipFill>
          <a:blip r:embed="rId3"/>
          <a:srcRect l="15747" r="15747"/>
          <a:stretch>
            <a:fillRect/>
          </a:stretch>
        </p:blipFill>
        <p:spPr>
          <a:xfrm>
            <a:off x="6692771" y="1196340"/>
            <a:ext cx="1737360" cy="1737360"/>
          </a:xfrm>
        </p:spPr>
      </p:pic>
      <p:pic>
        <p:nvPicPr>
          <p:cNvPr id="10" name="Espace réservé pour une image  9">
            <a:extLst>
              <a:ext uri="{FF2B5EF4-FFF2-40B4-BE49-F238E27FC236}">
                <a16:creationId xmlns:a16="http://schemas.microsoft.com/office/drawing/2014/main" id="{7AC3B907-F38E-5AB8-5458-D3FD7DEA5343}"/>
              </a:ext>
            </a:extLst>
          </p:cNvPr>
          <p:cNvPicPr>
            <a:picLocks noGrp="1" noChangeAspect="1"/>
          </p:cNvPicPr>
          <p:nvPr>
            <p:ph type="pic" sz="quarter" idx="12"/>
          </p:nvPr>
        </p:nvPicPr>
        <p:blipFill>
          <a:blip r:embed="rId4"/>
          <a:srcRect l="14470" r="14470"/>
          <a:stretch>
            <a:fillRect/>
          </a:stretch>
        </p:blipFill>
        <p:spPr>
          <a:xfrm>
            <a:off x="9526876" y="372397"/>
            <a:ext cx="1737360" cy="1737360"/>
          </a:xfrm>
        </p:spPr>
      </p:pic>
      <p:sp>
        <p:nvSpPr>
          <p:cNvPr id="11" name="Rectangle : coins arrondis 10">
            <a:extLst>
              <a:ext uri="{FF2B5EF4-FFF2-40B4-BE49-F238E27FC236}">
                <a16:creationId xmlns:a16="http://schemas.microsoft.com/office/drawing/2014/main" id="{062E5F26-13EF-0F16-22EA-ED21FB2B8492}"/>
              </a:ext>
            </a:extLst>
          </p:cNvPr>
          <p:cNvSpPr/>
          <p:nvPr/>
        </p:nvSpPr>
        <p:spPr>
          <a:xfrm>
            <a:off x="489586" y="228601"/>
            <a:ext cx="4692014" cy="1127760"/>
          </a:xfrm>
          <a:prstGeom prst="roundRect">
            <a:avLst/>
          </a:prstGeom>
          <a:solidFill>
            <a:schemeClr val="accent2">
              <a:lumMod val="40000"/>
              <a:lumOff val="6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rPr>
              <a:t>&gt; </a:t>
            </a:r>
            <a:r>
              <a:rPr lang="en-US" sz="3200" b="1" i="1" dirty="0">
                <a:solidFill>
                  <a:schemeClr val="tx1"/>
                </a:solidFill>
              </a:rPr>
              <a:t>Uses of Sulfuric Acid.</a:t>
            </a:r>
            <a:br>
              <a:rPr lang="en-US" sz="3200" dirty="0">
                <a:solidFill>
                  <a:schemeClr val="tx1"/>
                </a:solidFill>
              </a:rPr>
            </a:br>
            <a:endParaRPr lang="en-US" dirty="0"/>
          </a:p>
        </p:txBody>
      </p:sp>
      <p:sp>
        <p:nvSpPr>
          <p:cNvPr id="12" name="ZoneTexte 11">
            <a:extLst>
              <a:ext uri="{FF2B5EF4-FFF2-40B4-BE49-F238E27FC236}">
                <a16:creationId xmlns:a16="http://schemas.microsoft.com/office/drawing/2014/main" id="{7C57C1C1-CAA6-1888-E8A4-B345C3C90456}"/>
              </a:ext>
            </a:extLst>
          </p:cNvPr>
          <p:cNvSpPr txBox="1"/>
          <p:nvPr/>
        </p:nvSpPr>
        <p:spPr>
          <a:xfrm>
            <a:off x="403861" y="1792544"/>
            <a:ext cx="2400300" cy="3970318"/>
          </a:xfrm>
          <a:prstGeom prst="rect">
            <a:avLst/>
          </a:prstGeom>
          <a:noFill/>
        </p:spPr>
        <p:txBody>
          <a:bodyPr wrap="square" rtlCol="0">
            <a:spAutoFit/>
          </a:bodyPr>
          <a:lstStyle/>
          <a:p>
            <a:r>
              <a:rPr lang="en-US" sz="2800" dirty="0"/>
              <a:t>Sulfuric acid is one of the most widely used chemicals in the world. Its major applications include:</a:t>
            </a:r>
          </a:p>
        </p:txBody>
      </p:sp>
      <p:sp>
        <p:nvSpPr>
          <p:cNvPr id="19" name="ZoneTexte 18">
            <a:extLst>
              <a:ext uri="{FF2B5EF4-FFF2-40B4-BE49-F238E27FC236}">
                <a16:creationId xmlns:a16="http://schemas.microsoft.com/office/drawing/2014/main" id="{0361E175-06AA-360C-89B3-12D0E11E84EB}"/>
              </a:ext>
            </a:extLst>
          </p:cNvPr>
          <p:cNvSpPr txBox="1"/>
          <p:nvPr/>
        </p:nvSpPr>
        <p:spPr>
          <a:xfrm>
            <a:off x="3744099" y="4017109"/>
            <a:ext cx="2400300" cy="2246769"/>
          </a:xfrm>
          <a:prstGeom prst="rect">
            <a:avLst/>
          </a:prstGeom>
          <a:noFill/>
        </p:spPr>
        <p:txBody>
          <a:bodyPr wrap="square" rtlCol="0">
            <a:spAutoFit/>
          </a:bodyPr>
          <a:lstStyle/>
          <a:p>
            <a:r>
              <a:rPr lang="en-US" sz="2000" b="1" i="1" dirty="0">
                <a:solidFill>
                  <a:srgbClr val="0070C0"/>
                </a:solidFill>
              </a:rPr>
              <a:t>• Medicine </a:t>
            </a:r>
            <a:br>
              <a:rPr lang="ar-DZ" sz="2000" dirty="0"/>
            </a:br>
            <a:r>
              <a:rPr lang="en-US" sz="2000" b="1" dirty="0"/>
              <a:t>&gt;</a:t>
            </a:r>
            <a:r>
              <a:rPr lang="en-US" sz="2000" dirty="0"/>
              <a:t>Used indirectly in the manufacture of some pharmaceuticals (in low concentrations).</a:t>
            </a:r>
          </a:p>
        </p:txBody>
      </p:sp>
      <p:sp>
        <p:nvSpPr>
          <p:cNvPr id="20" name="ZoneTexte 19">
            <a:extLst>
              <a:ext uri="{FF2B5EF4-FFF2-40B4-BE49-F238E27FC236}">
                <a16:creationId xmlns:a16="http://schemas.microsoft.com/office/drawing/2014/main" id="{B59A6E90-A99D-BD97-0CFB-BF120FC894F5}"/>
              </a:ext>
            </a:extLst>
          </p:cNvPr>
          <p:cNvSpPr txBox="1"/>
          <p:nvPr/>
        </p:nvSpPr>
        <p:spPr>
          <a:xfrm>
            <a:off x="6479319" y="3322558"/>
            <a:ext cx="2400301" cy="3170099"/>
          </a:xfrm>
          <a:prstGeom prst="rect">
            <a:avLst/>
          </a:prstGeom>
          <a:noFill/>
        </p:spPr>
        <p:txBody>
          <a:bodyPr wrap="square" rtlCol="0">
            <a:spAutoFit/>
          </a:bodyPr>
          <a:lstStyle/>
          <a:p>
            <a:r>
              <a:rPr lang="en-US" sz="2000" b="1" i="1" dirty="0">
                <a:solidFill>
                  <a:srgbClr val="0070C0"/>
                </a:solidFill>
              </a:rPr>
              <a:t>• Laboratories</a:t>
            </a:r>
            <a:br>
              <a:rPr lang="en-US" sz="2000" dirty="0"/>
            </a:br>
            <a:r>
              <a:rPr lang="en-US" sz="2000" b="1" dirty="0"/>
              <a:t>&gt;</a:t>
            </a:r>
            <a:r>
              <a:rPr lang="en-US" sz="2000" dirty="0"/>
              <a:t>Used as a strong dehydrating agent.</a:t>
            </a:r>
            <a:br>
              <a:rPr lang="ar-DZ" sz="2000" dirty="0"/>
            </a:br>
            <a:r>
              <a:rPr lang="en-US" sz="2000" b="1" dirty="0"/>
              <a:t>&gt;</a:t>
            </a:r>
            <a:r>
              <a:rPr lang="en-US" sz="2000" dirty="0"/>
              <a:t>In oxidation-reduction reactions.</a:t>
            </a:r>
            <a:br>
              <a:rPr lang="en-US" sz="2000" dirty="0"/>
            </a:br>
            <a:r>
              <a:rPr lang="en-US" sz="2000" b="1" dirty="0"/>
              <a:t>&gt;</a:t>
            </a:r>
            <a:r>
              <a:rPr lang="en-US" sz="2000" dirty="0"/>
              <a:t>Preparation of other acids, such as hydrochloric acid.</a:t>
            </a:r>
          </a:p>
        </p:txBody>
      </p:sp>
      <p:sp>
        <p:nvSpPr>
          <p:cNvPr id="21" name="ZoneTexte 20">
            <a:extLst>
              <a:ext uri="{FF2B5EF4-FFF2-40B4-BE49-F238E27FC236}">
                <a16:creationId xmlns:a16="http://schemas.microsoft.com/office/drawing/2014/main" id="{9B2DF582-3A18-CA88-B7CE-3583355EEC33}"/>
              </a:ext>
            </a:extLst>
          </p:cNvPr>
          <p:cNvSpPr txBox="1"/>
          <p:nvPr/>
        </p:nvSpPr>
        <p:spPr>
          <a:xfrm>
            <a:off x="9050832" y="2362200"/>
            <a:ext cx="2927715" cy="4093428"/>
          </a:xfrm>
          <a:prstGeom prst="rect">
            <a:avLst/>
          </a:prstGeom>
          <a:noFill/>
        </p:spPr>
        <p:txBody>
          <a:bodyPr wrap="square" rtlCol="0">
            <a:spAutoFit/>
          </a:bodyPr>
          <a:lstStyle/>
          <a:p>
            <a:r>
              <a:rPr lang="en-US" sz="2000" b="1" i="1" dirty="0"/>
              <a:t>       </a:t>
            </a:r>
            <a:r>
              <a:rPr lang="en-US" sz="2000" b="1" i="1" dirty="0">
                <a:solidFill>
                  <a:srgbClr val="0070C0"/>
                </a:solidFill>
              </a:rPr>
              <a:t>• Industry</a:t>
            </a:r>
            <a:br>
              <a:rPr lang="en-US" sz="2000" dirty="0"/>
            </a:br>
            <a:r>
              <a:rPr lang="en-US" sz="2000" b="1" dirty="0"/>
              <a:t>&gt;</a:t>
            </a:r>
            <a:r>
              <a:rPr lang="en-US" sz="2000" dirty="0"/>
              <a:t>Production of fertilizers, especially ammonium phosphate .</a:t>
            </a:r>
            <a:br>
              <a:rPr lang="en-US" sz="2000" dirty="0"/>
            </a:br>
            <a:r>
              <a:rPr lang="en-US" sz="2000" b="1" dirty="0"/>
              <a:t>&gt;</a:t>
            </a:r>
            <a:r>
              <a:rPr lang="en-US" sz="2000" dirty="0"/>
              <a:t>Petroleum refining.</a:t>
            </a:r>
            <a:br>
              <a:rPr lang="en-US" sz="2000" dirty="0"/>
            </a:br>
            <a:r>
              <a:rPr lang="en-US" sz="2000" dirty="0"/>
              <a:t>Lead-acid batteries (car batteries) .</a:t>
            </a:r>
            <a:br>
              <a:rPr lang="en-US" sz="2000" dirty="0"/>
            </a:br>
            <a:r>
              <a:rPr lang="en-US" sz="2000" b="1" dirty="0"/>
              <a:t>&gt;</a:t>
            </a:r>
            <a:r>
              <a:rPr lang="en-US" sz="2000" dirty="0"/>
              <a:t>Manufacture of dyes, paints, and textiles.</a:t>
            </a:r>
            <a:br>
              <a:rPr lang="en-US" sz="2000" dirty="0"/>
            </a:br>
            <a:r>
              <a:rPr lang="en-US" sz="2000" b="1" dirty="0"/>
              <a:t>&gt;</a:t>
            </a:r>
            <a:r>
              <a:rPr lang="en-US" sz="2000" dirty="0"/>
              <a:t>Production of explosives such as TNT.</a:t>
            </a:r>
            <a:br>
              <a:rPr lang="en-US" sz="2000" dirty="0"/>
            </a:br>
            <a:r>
              <a:rPr lang="en-US" sz="2000" b="1" dirty="0"/>
              <a:t>&gt;</a:t>
            </a:r>
            <a:r>
              <a:rPr lang="en-US" sz="2000" dirty="0"/>
              <a:t>Manufacture of detergents and soaps</a:t>
            </a:r>
          </a:p>
        </p:txBody>
      </p:sp>
    </p:spTree>
    <p:extLst>
      <p:ext uri="{BB962C8B-B14F-4D97-AF65-F5344CB8AC3E}">
        <p14:creationId xmlns:p14="http://schemas.microsoft.com/office/powerpoint/2010/main" val="3009822706"/>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randombar(horizontal)">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9"/>
                                        </p:tgtEl>
                                        <p:attrNameLst>
                                          <p:attrName>style.visibility</p:attrName>
                                        </p:attrNameLst>
                                      </p:cBhvr>
                                      <p:to>
                                        <p:strVal val="visible"/>
                                      </p:to>
                                    </p:set>
                                    <p:animEffect transition="in" filter="wipe(down)">
                                      <p:cBhvr>
                                        <p:cTn id="22" dur="500"/>
                                        <p:tgtEl>
                                          <p:spTgt spid="19"/>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randombar(horizontal)">
                                      <p:cBhvr>
                                        <p:cTn id="27" dur="5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20"/>
                                        </p:tgtEl>
                                        <p:attrNameLst>
                                          <p:attrName>style.visibility</p:attrName>
                                        </p:attrNameLst>
                                      </p:cBhvr>
                                      <p:to>
                                        <p:strVal val="visible"/>
                                      </p:to>
                                    </p:set>
                                    <p:animEffect transition="in" filter="wipe(down)">
                                      <p:cBhvr>
                                        <p:cTn id="32" dur="500"/>
                                        <p:tgtEl>
                                          <p:spTgt spid="20"/>
                                        </p:tgtEl>
                                      </p:cBhvr>
                                    </p:animEffect>
                                  </p:childTnLst>
                                </p:cTn>
                              </p:par>
                            </p:childTnLst>
                          </p:cTn>
                        </p:par>
                      </p:childTnLst>
                    </p:cTn>
                  </p:par>
                  <p:par>
                    <p:cTn id="33" fill="hold">
                      <p:stCondLst>
                        <p:cond delay="indefinite"/>
                      </p:stCondLst>
                      <p:childTnLst>
                        <p:par>
                          <p:cTn id="34" fill="hold">
                            <p:stCondLst>
                              <p:cond delay="0"/>
                            </p:stCondLst>
                            <p:childTnLst>
                              <p:par>
                                <p:cTn id="35" presetID="14" presetClass="entr" presetSubtype="10" fill="hold" nodeType="clickEffect">
                                  <p:stCondLst>
                                    <p:cond delay="0"/>
                                  </p:stCondLst>
                                  <p:childTnLst>
                                    <p:set>
                                      <p:cBhvr>
                                        <p:cTn id="36" dur="1" fill="hold">
                                          <p:stCondLst>
                                            <p:cond delay="0"/>
                                          </p:stCondLst>
                                        </p:cTn>
                                        <p:tgtEl>
                                          <p:spTgt spid="10"/>
                                        </p:tgtEl>
                                        <p:attrNameLst>
                                          <p:attrName>style.visibility</p:attrName>
                                        </p:attrNameLst>
                                      </p:cBhvr>
                                      <p:to>
                                        <p:strVal val="visible"/>
                                      </p:to>
                                    </p:set>
                                    <p:animEffect transition="in" filter="randombar(horizontal)">
                                      <p:cBhvr>
                                        <p:cTn id="37" dur="500"/>
                                        <p:tgtEl>
                                          <p:spTgt spid="10"/>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21"/>
                                        </p:tgtEl>
                                        <p:attrNameLst>
                                          <p:attrName>style.visibility</p:attrName>
                                        </p:attrNameLst>
                                      </p:cBhvr>
                                      <p:to>
                                        <p:strVal val="visible"/>
                                      </p:to>
                                    </p:set>
                                    <p:animEffect transition="in" filter="wipe(down)">
                                      <p:cBhvr>
                                        <p:cTn id="42"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p:bldP spid="19" grpId="0"/>
      <p:bldP spid="20" grpId="0"/>
      <p:bldP spid="21" grpId="0"/>
    </p:bldLst>
  </p:timing>
</p:sld>
</file>

<file path=ppt/theme/theme1.xml><?xml version="1.0" encoding="utf-8"?>
<a:theme xmlns:a="http://schemas.openxmlformats.org/drawingml/2006/main" name="Facette">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1396</TotalTime>
  <Words>931</Words>
  <Application>Microsoft Office PowerPoint</Application>
  <PresentationFormat>Grand écran</PresentationFormat>
  <Paragraphs>63</Paragraphs>
  <Slides>12</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12</vt:i4>
      </vt:variant>
    </vt:vector>
  </HeadingPairs>
  <TitlesOfParts>
    <vt:vector size="18" baseType="lpstr">
      <vt:lpstr>Aharoni</vt:lpstr>
      <vt:lpstr>Arial</vt:lpstr>
      <vt:lpstr>Tahoma</vt:lpstr>
      <vt:lpstr>Trebuchet MS</vt:lpstr>
      <vt:lpstr>Wingdings 3</vt:lpstr>
      <vt:lpstr>Facette</vt:lpstr>
      <vt:lpstr>Présentation PowerPoint</vt:lpstr>
      <vt:lpstr>      People’s Democratic Republic of Algeria                         Abdel hafid Bou Al-Souf University, Mila                           Institute of Science and Technology                            Tronc commun science and technology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abdessam Issad</dc:creator>
  <cp:lastModifiedBy>abdessam Issad</cp:lastModifiedBy>
  <cp:revision>2</cp:revision>
  <dcterms:created xsi:type="dcterms:W3CDTF">2025-11-20T16:16:23Z</dcterms:created>
  <dcterms:modified xsi:type="dcterms:W3CDTF">2025-11-21T15:54:28Z</dcterms:modified>
</cp:coreProperties>
</file>