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9" name="Sous-titr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 smtClean="0"/>
              <a:t>Cliquez pour modifier le style des sous-titres du masque</a:t>
            </a:r>
            <a:endParaRPr kumimoji="0" lang="en-US"/>
          </a:p>
        </p:txBody>
      </p:sp>
      <p:sp>
        <p:nvSpPr>
          <p:cNvPr id="28" name="Espace réservé de la date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280B4634-60CB-4B75-9E93-95DE83A1028C}" type="datetimeFigureOut">
              <a:rPr lang="en-US" smtClean="0"/>
              <a:pPr/>
              <a:t>3/3/2026</a:t>
            </a:fld>
            <a:endParaRPr lang="en-US"/>
          </a:p>
        </p:txBody>
      </p:sp>
      <p:sp>
        <p:nvSpPr>
          <p:cNvPr id="17" name="Espace réservé du pied de page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Connecteur droit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Connecteur droit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Connecteur droit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Connecteur droit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Connecteur droit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Connecteur droit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lipse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lipse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Ellipse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Ellipse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Ellipse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Espace réservé du numéro de diapositive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C43312BF-BA71-4CFB-B951-CD30CBEBB221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0B4634-60CB-4B75-9E93-95DE83A1028C}" type="datetimeFigureOut">
              <a:rPr lang="en-US" smtClean="0"/>
              <a:pPr/>
              <a:t>3/3/2026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312BF-BA71-4CFB-B951-CD30CBEBB221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0B4634-60CB-4B75-9E93-95DE83A1028C}" type="datetimeFigureOut">
              <a:rPr lang="en-US" smtClean="0"/>
              <a:pPr/>
              <a:t>3/3/2026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312BF-BA71-4CFB-B951-CD30CBEBB221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280B4634-60CB-4B75-9E93-95DE83A1028C}" type="datetimeFigureOut">
              <a:rPr lang="en-US" smtClean="0"/>
              <a:pPr/>
              <a:t>3/3/2026</a:t>
            </a:fld>
            <a:endParaRPr lang="en-US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C43312BF-BA71-4CFB-B951-CD30CBEBB221}" type="slidenum">
              <a:rPr lang="en-US" smtClean="0"/>
              <a:pPr/>
              <a:t>‹N°›</a:t>
            </a:fld>
            <a:endParaRPr lang="en-US"/>
          </a:p>
        </p:txBody>
      </p:sp>
      <p:sp>
        <p:nvSpPr>
          <p:cNvPr id="10" name="Espace réservé du pied de page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280B4634-60CB-4B75-9E93-95DE83A1028C}" type="datetimeFigureOut">
              <a:rPr lang="en-US" smtClean="0"/>
              <a:pPr/>
              <a:t>3/3/2026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Connecteur droit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Connecteur droit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Connecteur droit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Connecteur droit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Connecteur droit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Ellipse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Ellipse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lipse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Ellipse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lipse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Connecteur droit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C43312BF-BA71-4CFB-B951-CD30CBEBB221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0B4634-60CB-4B75-9E93-95DE83A1028C}" type="datetimeFigureOut">
              <a:rPr lang="en-US" smtClean="0"/>
              <a:pPr/>
              <a:t>3/3/2026</a:t>
            </a:fld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312BF-BA71-4CFB-B951-CD30CBEBB221}" type="slidenum">
              <a:rPr lang="en-US" smtClean="0"/>
              <a:pPr/>
              <a:t>‹N°›</a:t>
            </a:fld>
            <a:endParaRPr lang="en-US"/>
          </a:p>
        </p:txBody>
      </p:sp>
      <p:sp>
        <p:nvSpPr>
          <p:cNvPr id="9" name="Espace réservé du contenu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1" name="Espace réservé du contenu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0B4634-60CB-4B75-9E93-95DE83A1028C}" type="datetimeFigureOut">
              <a:rPr lang="en-US" smtClean="0"/>
              <a:pPr/>
              <a:t>3/3/2026</a:t>
            </a:fld>
            <a:endParaRPr lang="en-US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312BF-BA71-4CFB-B951-CD30CBEBB221}" type="slidenum">
              <a:rPr lang="en-US" smtClean="0"/>
              <a:pPr/>
              <a:t>‹N°›</a:t>
            </a:fld>
            <a:endParaRPr lang="en-US"/>
          </a:p>
        </p:txBody>
      </p:sp>
      <p:sp>
        <p:nvSpPr>
          <p:cNvPr id="11" name="Espace réservé du contenu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3" name="Espace réservé du contenu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2" name="Espace réservé du texte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14" name="Espace réservé du texte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6" name="Espace réservé de la date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280B4634-60CB-4B75-9E93-95DE83A1028C}" type="datetimeFigureOut">
              <a:rPr lang="en-US" smtClean="0"/>
              <a:pPr/>
              <a:t>3/3/2026</a:t>
            </a:fld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C43312BF-BA71-4CFB-B951-CD30CBEBB221}" type="slidenum">
              <a:rPr lang="en-US" smtClean="0"/>
              <a:pPr/>
              <a:t>‹N°›</a:t>
            </a:fld>
            <a:endParaRPr lang="en-US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0B4634-60CB-4B75-9E93-95DE83A1028C}" type="datetimeFigureOut">
              <a:rPr lang="en-US" smtClean="0"/>
              <a:pPr/>
              <a:t>3/3/2026</a:t>
            </a:fld>
            <a:endParaRPr lang="en-US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312BF-BA71-4CFB-B951-CD30CBEBB221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necteur droit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8" name="Connecteur droit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Connecteur droit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Connecteur droit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Connecteur droit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Ellipse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Espace réservé du contenu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21" name="Espace réservé de la date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280B4634-60CB-4B75-9E93-95DE83A1028C}" type="datetimeFigureOut">
              <a:rPr lang="en-US" smtClean="0"/>
              <a:pPr/>
              <a:t>3/3/2026</a:t>
            </a:fld>
            <a:endParaRPr lang="en-US"/>
          </a:p>
        </p:txBody>
      </p:sp>
      <p:sp>
        <p:nvSpPr>
          <p:cNvPr id="22" name="Espace réservé du numéro de diapositive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C43312BF-BA71-4CFB-B951-CD30CBEBB221}" type="slidenum">
              <a:rPr lang="en-US" smtClean="0"/>
              <a:pPr/>
              <a:t>‹N°›</a:t>
            </a:fld>
            <a:endParaRPr lang="en-US"/>
          </a:p>
        </p:txBody>
      </p:sp>
      <p:sp>
        <p:nvSpPr>
          <p:cNvPr id="23" name="Espace réservé du pied de page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necteur droit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Ellipse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fr-FR" smtClean="0"/>
              <a:t>Cliquez sur l'icône pour ajouter une image</a:t>
            </a:r>
            <a:endParaRPr kumimoji="0" lang="en-US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10" name="Connecteur droit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Connecteur droit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Connecteur droit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Connecteur droit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Espace réservé de la date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280B4634-60CB-4B75-9E93-95DE83A1028C}" type="datetimeFigureOut">
              <a:rPr lang="en-US" smtClean="0"/>
              <a:pPr/>
              <a:t>3/3/2026</a:t>
            </a:fld>
            <a:endParaRPr lang="en-US"/>
          </a:p>
        </p:txBody>
      </p:sp>
      <p:sp>
        <p:nvSpPr>
          <p:cNvPr id="18" name="Espace réservé du numéro de diapositive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C43312BF-BA71-4CFB-B951-CD30CBEBB221}" type="slidenum">
              <a:rPr lang="en-US" smtClean="0"/>
              <a:pPr/>
              <a:t>‹N°›</a:t>
            </a:fld>
            <a:endParaRPr lang="en-US"/>
          </a:p>
        </p:txBody>
      </p:sp>
      <p:sp>
        <p:nvSpPr>
          <p:cNvPr id="21" name="Espace réservé du pied de page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Connecteur droit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Espace réservé du titre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3" name="Espace réservé du texte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14" name="Espace réservé de la date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280B4634-60CB-4B75-9E93-95DE83A1028C}" type="datetimeFigureOut">
              <a:rPr lang="en-US" smtClean="0"/>
              <a:pPr/>
              <a:t>3/3/2026</a:t>
            </a:fld>
            <a:endParaRPr lang="en-US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Connecteur droit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Connecteur droit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Connecteur droit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Ellipse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space réservé du numéro de diapositive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C43312BF-BA71-4CFB-B951-CD30CBEBB221}" type="slidenum">
              <a:rPr lang="en-US" smtClean="0"/>
              <a:pPr/>
              <a:t>‹N°›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1905000" y="533400"/>
            <a:ext cx="701040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u="sng" dirty="0" smtClean="0">
                <a:latin typeface="Andalus" pitchFamily="18" charset="-78"/>
                <a:cs typeface="Andalus" pitchFamily="18" charset="-78"/>
              </a:rPr>
              <a:t>Séance TP N ° </a:t>
            </a:r>
            <a:r>
              <a:rPr lang="en-US" sz="4000" b="1" u="sng" dirty="0" smtClean="0">
                <a:latin typeface="Andalus" pitchFamily="18" charset="-78"/>
                <a:cs typeface="Andalus" pitchFamily="18" charset="-78"/>
              </a:rPr>
              <a:t>01 </a:t>
            </a:r>
            <a:r>
              <a:rPr lang="en-US" sz="4000" b="1" u="sng" dirty="0" smtClean="0"/>
              <a:t>:</a:t>
            </a:r>
          </a:p>
          <a:p>
            <a:endParaRPr lang="fr-FR" sz="4000" b="1" u="sng" dirty="0" smtClean="0"/>
          </a:p>
          <a:p>
            <a:endParaRPr lang="en-US" sz="4000" b="1" u="sng" dirty="0" smtClean="0"/>
          </a:p>
          <a:p>
            <a:r>
              <a:rPr lang="en-US" sz="4000" b="1" dirty="0" smtClean="0"/>
              <a:t>Installation </a:t>
            </a:r>
            <a:r>
              <a:rPr lang="en-US" sz="4000" b="1" dirty="0" smtClean="0"/>
              <a:t>de </a:t>
            </a:r>
            <a:r>
              <a:rPr lang="en-US" sz="4000" b="1" dirty="0" err="1" smtClean="0"/>
              <a:t>Jupyter</a:t>
            </a:r>
            <a:r>
              <a:rPr lang="en-US" sz="4000" b="1" dirty="0" smtClean="0"/>
              <a:t> Notebook (Anaconda Distribution)</a:t>
            </a:r>
            <a:endParaRPr lang="en-US" sz="4000" b="1" dirty="0"/>
          </a:p>
        </p:txBody>
      </p:sp>
      <p:sp>
        <p:nvSpPr>
          <p:cNvPr id="3" name="ZoneTexte 2"/>
          <p:cNvSpPr txBox="1"/>
          <p:nvPr/>
        </p:nvSpPr>
        <p:spPr>
          <a:xfrm>
            <a:off x="5181600" y="5181600"/>
            <a:ext cx="3200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b="1" dirty="0" smtClean="0">
                <a:latin typeface="Andalus" pitchFamily="18" charset="-78"/>
                <a:cs typeface="Andalus" pitchFamily="18" charset="-78"/>
              </a:rPr>
              <a:t>L1 Maths Appliquées</a:t>
            </a:r>
            <a:endParaRPr lang="en-US" sz="2000" b="1" dirty="0">
              <a:latin typeface="Andalus" pitchFamily="18" charset="-78"/>
              <a:cs typeface="Andalus" pitchFamily="18" charset="-78"/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5181600" y="6172200"/>
            <a:ext cx="3505200" cy="40011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Année universitaire 2025-2026</a:t>
            </a:r>
            <a:endParaRPr lang="en-US" sz="20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228600" y="457200"/>
            <a:ext cx="8686800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b="1" dirty="0" smtClean="0">
                <a:latin typeface="Bahnschrift Light" pitchFamily="34" charset="0"/>
              </a:rPr>
              <a:t>🧪 </a:t>
            </a:r>
            <a:r>
              <a:rPr lang="fr-FR" sz="4000" b="1" dirty="0" smtClean="0"/>
              <a:t>✅ Objectifs de la </a:t>
            </a:r>
            <a:r>
              <a:rPr lang="fr-FR" sz="4000" b="1" dirty="0" smtClean="0"/>
              <a:t>séance</a:t>
            </a:r>
          </a:p>
          <a:p>
            <a:endParaRPr lang="fr-FR" sz="4000" b="1" dirty="0" smtClean="0"/>
          </a:p>
          <a:p>
            <a:pPr>
              <a:buFont typeface="Wingdings" pitchFamily="2" charset="2"/>
              <a:buChar char="§"/>
            </a:pPr>
            <a:r>
              <a:rPr lang="fr-FR" sz="3600" dirty="0" smtClean="0">
                <a:latin typeface="Andalus" pitchFamily="18" charset="-78"/>
                <a:cs typeface="Andalus" pitchFamily="18" charset="-78"/>
              </a:rPr>
              <a:t>Comprendre c’est quoi </a:t>
            </a:r>
            <a:r>
              <a:rPr lang="fr-FR" sz="3600" dirty="0" smtClean="0">
                <a:latin typeface="Andalus" pitchFamily="18" charset="-78"/>
                <a:cs typeface="Andalus" pitchFamily="18" charset="-78"/>
              </a:rPr>
              <a:t>Anaconda.</a:t>
            </a:r>
            <a:endParaRPr lang="fr-FR" sz="3600" dirty="0" smtClean="0">
              <a:latin typeface="Andalus" pitchFamily="18" charset="-78"/>
              <a:cs typeface="Andalus" pitchFamily="18" charset="-78"/>
            </a:endParaRPr>
          </a:p>
          <a:p>
            <a:pPr>
              <a:buFont typeface="Wingdings" pitchFamily="2" charset="2"/>
              <a:buChar char="§"/>
            </a:pPr>
            <a:r>
              <a:rPr lang="fr-FR" sz="3600" dirty="0" smtClean="0">
                <a:latin typeface="Andalus" pitchFamily="18" charset="-78"/>
                <a:cs typeface="Andalus" pitchFamily="18" charset="-78"/>
              </a:rPr>
              <a:t>Installer </a:t>
            </a:r>
            <a:r>
              <a:rPr lang="fr-FR" sz="3600" dirty="0" smtClean="0">
                <a:latin typeface="Andalus" pitchFamily="18" charset="-78"/>
                <a:cs typeface="Andalus" pitchFamily="18" charset="-78"/>
              </a:rPr>
              <a:t>Anaconda.</a:t>
            </a:r>
            <a:endParaRPr lang="fr-FR" sz="3600" dirty="0" smtClean="0">
              <a:latin typeface="Andalus" pitchFamily="18" charset="-78"/>
              <a:cs typeface="Andalus" pitchFamily="18" charset="-78"/>
            </a:endParaRPr>
          </a:p>
          <a:p>
            <a:pPr>
              <a:buFont typeface="Wingdings" pitchFamily="2" charset="2"/>
              <a:buChar char="§"/>
            </a:pPr>
            <a:r>
              <a:rPr lang="fr-FR" sz="3600" dirty="0" smtClean="0">
                <a:latin typeface="Andalus" pitchFamily="18" charset="-78"/>
                <a:cs typeface="Andalus" pitchFamily="18" charset="-78"/>
              </a:rPr>
              <a:t>Lancer </a:t>
            </a:r>
            <a:r>
              <a:rPr lang="fr-FR" sz="3600" dirty="0" err="1" smtClean="0">
                <a:latin typeface="Andalus" pitchFamily="18" charset="-78"/>
                <a:cs typeface="Andalus" pitchFamily="18" charset="-78"/>
              </a:rPr>
              <a:t>Jupyter</a:t>
            </a:r>
            <a:r>
              <a:rPr lang="fr-FR" sz="3600" dirty="0" smtClean="0">
                <a:latin typeface="Andalus" pitchFamily="18" charset="-78"/>
                <a:cs typeface="Andalus" pitchFamily="18" charset="-78"/>
              </a:rPr>
              <a:t> </a:t>
            </a:r>
            <a:r>
              <a:rPr lang="fr-FR" sz="3600" dirty="0" smtClean="0">
                <a:latin typeface="Andalus" pitchFamily="18" charset="-78"/>
                <a:cs typeface="Andalus" pitchFamily="18" charset="-78"/>
              </a:rPr>
              <a:t>Notebook.</a:t>
            </a:r>
            <a:endParaRPr lang="fr-FR" sz="3600" dirty="0" smtClean="0">
              <a:latin typeface="Andalus" pitchFamily="18" charset="-78"/>
              <a:cs typeface="Andalus" pitchFamily="18" charset="-78"/>
            </a:endParaRPr>
          </a:p>
          <a:p>
            <a:pPr>
              <a:buFont typeface="Wingdings" pitchFamily="2" charset="2"/>
              <a:buChar char="§"/>
            </a:pPr>
            <a:r>
              <a:rPr lang="fr-FR" sz="3600" dirty="0" smtClean="0">
                <a:latin typeface="Andalus" pitchFamily="18" charset="-78"/>
                <a:cs typeface="Andalus" pitchFamily="18" charset="-78"/>
              </a:rPr>
              <a:t>Créer un premier </a:t>
            </a:r>
            <a:r>
              <a:rPr lang="fr-FR" sz="3600" dirty="0" smtClean="0">
                <a:latin typeface="Andalus" pitchFamily="18" charset="-78"/>
                <a:cs typeface="Andalus" pitchFamily="18" charset="-78"/>
              </a:rPr>
              <a:t>Notebook.</a:t>
            </a:r>
          </a:p>
          <a:p>
            <a:pPr lvl="1">
              <a:buFont typeface="Arial" pitchFamily="34" charset="0"/>
              <a:buChar char="•"/>
            </a:pPr>
            <a:r>
              <a:rPr lang="fr-FR" sz="3200" dirty="0" smtClean="0">
                <a:latin typeface="Andalus" pitchFamily="18" charset="-78"/>
                <a:cs typeface="Andalus" pitchFamily="18" charset="-78"/>
              </a:rPr>
              <a:t> </a:t>
            </a:r>
            <a:r>
              <a:rPr lang="fr-FR" sz="2800" dirty="0" smtClean="0"/>
              <a:t>Découvrir </a:t>
            </a:r>
            <a:r>
              <a:rPr lang="fr-FR" sz="2800" dirty="0" smtClean="0"/>
              <a:t>comment afficher un message en Python</a:t>
            </a:r>
            <a:r>
              <a:rPr lang="fr-FR" sz="2800" dirty="0" smtClean="0"/>
              <a:t>.</a:t>
            </a:r>
            <a:endParaRPr lang="fr-FR" sz="3200" dirty="0" smtClean="0"/>
          </a:p>
          <a:p>
            <a:pPr lvl="1"/>
            <a:endParaRPr lang="fr-FR" sz="3200" dirty="0" smtClean="0">
              <a:latin typeface="Andalus" pitchFamily="18" charset="-78"/>
              <a:cs typeface="Andalus" pitchFamily="18" charset="-78"/>
            </a:endParaRPr>
          </a:p>
        </p:txBody>
      </p:sp>
      <p:sp>
        <p:nvSpPr>
          <p:cNvPr id="3" name="ZoneTexte 2"/>
          <p:cNvSpPr txBox="1"/>
          <p:nvPr/>
        </p:nvSpPr>
        <p:spPr>
          <a:xfrm>
            <a:off x="8153400" y="5791200"/>
            <a:ext cx="609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chemeClr val="bg1"/>
                </a:solidFill>
              </a:rPr>
              <a:t>01</a:t>
            </a:r>
            <a:endParaRPr lang="en-US" sz="20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74</TotalTime>
  <Words>53</Words>
  <Application>Microsoft Office PowerPoint</Application>
  <PresentationFormat>Affichage à l'écran (4:3)</PresentationFormat>
  <Paragraphs>14</Paragraphs>
  <Slides>2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3" baseType="lpstr">
      <vt:lpstr>Oriel</vt:lpstr>
      <vt:lpstr>Diapositive 1</vt:lpstr>
      <vt:lpstr>Diapositive 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PC</dc:creator>
  <cp:lastModifiedBy>PC</cp:lastModifiedBy>
  <cp:revision>16</cp:revision>
  <dcterms:created xsi:type="dcterms:W3CDTF">2026-02-25T04:06:20Z</dcterms:created>
  <dcterms:modified xsi:type="dcterms:W3CDTF">2026-03-03T21:07:17Z</dcterms:modified>
</cp:coreProperties>
</file>