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webp" ContentType="image/webp"/>
  <Override PartName="/ppt/media/image27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93A3-5F4A-45FD-B9FB-EBDB6B800F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6643-02EB-4D2C-A9D1-83EA2DE504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93A3-5F4A-45FD-B9FB-EBDB6B800F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6643-02EB-4D2C-A9D1-83EA2DE504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93A3-5F4A-45FD-B9FB-EBDB6B800F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6643-02EB-4D2C-A9D1-83EA2DE504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93A3-5F4A-45FD-B9FB-EBDB6B800F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6643-02EB-4D2C-A9D1-83EA2DE504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93A3-5F4A-45FD-B9FB-EBDB6B800F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6643-02EB-4D2C-A9D1-83EA2DE504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93A3-5F4A-45FD-B9FB-EBDB6B800FE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6643-02EB-4D2C-A9D1-83EA2DE504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93A3-5F4A-45FD-B9FB-EBDB6B800FE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6643-02EB-4D2C-A9D1-83EA2DE504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93A3-5F4A-45FD-B9FB-EBDB6B800FE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6643-02EB-4D2C-A9D1-83EA2DE504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93A3-5F4A-45FD-B9FB-EBDB6B800FE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6643-02EB-4D2C-A9D1-83EA2DE504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93A3-5F4A-45FD-B9FB-EBDB6B800FE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6643-02EB-4D2C-A9D1-83EA2DE504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93A3-5F4A-45FD-B9FB-EBDB6B800FE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6643-02EB-4D2C-A9D1-83EA2DE504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F93A3-5F4A-45FD-B9FB-EBDB6B800F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6643-02EB-4D2C-A9D1-83EA2DE504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webp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webp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Age of Enlightenment (1685-1815)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The Enlightenment definition and history </a:t>
            </a:r>
            <a:br>
              <a:rPr lang="en-US" dirty="0"/>
            </a:br>
            <a:endParaRPr lang="en-US" dirty="0"/>
          </a:p>
          <a:p>
            <a:r>
              <a:rPr lang="en-US" dirty="0"/>
              <a:t>- Culture and Society in an Age of Enlightenment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- Religion and the Churches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br>
              <a:rPr lang="en-GB" sz="3100" b="1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100" b="1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D-Innovations in Art, Music, and Literature</a:t>
            </a:r>
            <a:br>
              <a:rPr lang="en-US" sz="4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7" y="2223998"/>
            <a:ext cx="5378935" cy="355459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00" y="1825625"/>
            <a:ext cx="4281343" cy="43513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br>
              <a:rPr lang="en-GB" sz="3100" b="1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100" b="1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E-The Development of Music</a:t>
            </a:r>
            <a:br>
              <a:rPr lang="en-US" sz="4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5" y="2054191"/>
            <a:ext cx="5192276" cy="397331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71" y="2054190"/>
            <a:ext cx="5814875" cy="39733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latin typeface="Bodoni MT Black" panose="02070A03080606020203" pitchFamily="18" charset="0"/>
              </a:rPr>
              <a:t>F-The Development of the Novel</a:t>
            </a:r>
            <a:endParaRPr lang="en-US" sz="2800" u="sng" dirty="0">
              <a:latin typeface="Bodoni MT Black" panose="02070A030806060202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2" y="1690688"/>
            <a:ext cx="3481070" cy="448627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08" y="1690688"/>
            <a:ext cx="3417216" cy="448627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latin typeface="Bodoni MT Black" panose="02070A03080606020203" pitchFamily="18" charset="0"/>
              </a:rPr>
              <a:t>G-The Writing of History</a:t>
            </a:r>
            <a:endParaRPr lang="en-US" sz="2800" u="sng" dirty="0">
              <a:latin typeface="Bodoni MT Black" panose="02070A030806060202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0" y="2270148"/>
            <a:ext cx="5044777" cy="346229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76" y="2270148"/>
            <a:ext cx="5892032" cy="333194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br>
              <a:rPr lang="en-GB" sz="3100" b="1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100" b="1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3- Religion and the Churches</a:t>
            </a:r>
            <a:br>
              <a:rPr lang="en-US" sz="4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38" y="1317194"/>
            <a:ext cx="9135123" cy="517568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br>
              <a:rPr lang="en-GB" sz="3100" b="1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100" b="1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A-The Institutional church</a:t>
            </a:r>
            <a:br>
              <a:rPr lang="en-US" sz="4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8" y="1959744"/>
            <a:ext cx="5181600" cy="406534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44" y="1959744"/>
            <a:ext cx="4351338" cy="406534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br>
              <a:rPr lang="en-GB" sz="3100" b="1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100" b="1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B-Religion</a:t>
            </a:r>
            <a:br>
              <a:rPr lang="en-US" sz="4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75" y="1686651"/>
            <a:ext cx="3657689" cy="4490312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65" y="1686651"/>
            <a:ext cx="5930235" cy="43513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1- The Enlightenment definition and history</a:t>
            </a:r>
            <a:endParaRPr lang="en-US" u="sng" dirty="0">
              <a:latin typeface="Bodoni MT Black" panose="02070A030806060202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latin typeface="Bodoni MT Black" panose="02070A03080606020203" pitchFamily="18" charset="0"/>
              </a:rPr>
              <a:t>A- Paths to Enlightenment </a:t>
            </a:r>
            <a:endParaRPr lang="en-US" sz="2800" u="sng" dirty="0">
              <a:latin typeface="Bodoni MT Black" panose="02070A030806060202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82044"/>
            <a:ext cx="5181600" cy="32385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59" y="1825625"/>
            <a:ext cx="2788482" cy="43513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latin typeface="Bodoni MT Black" panose="02070A03080606020203" pitchFamily="18" charset="0"/>
              </a:rPr>
              <a:t>B- New Skepticism </a:t>
            </a:r>
            <a:endParaRPr lang="en-US" sz="2800" u="sng" dirty="0">
              <a:latin typeface="Bodoni MT Black" panose="02070A030806060202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60" y="1986831"/>
            <a:ext cx="5790099" cy="374619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3" y="1690688"/>
            <a:ext cx="3600015" cy="43384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100" b="1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C-</a:t>
            </a:r>
            <a:r>
              <a:rPr lang="en-GB" sz="3100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100" b="1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Diderot and the encyclopaedia</a:t>
            </a:r>
            <a:br>
              <a:rPr lang="en-US" sz="4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2330696"/>
            <a:ext cx="5939902" cy="334119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9" y="1956668"/>
            <a:ext cx="5956462" cy="40892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latin typeface="Bodoni MT Black" panose="02070A03080606020203" pitchFamily="18" charset="0"/>
              </a:rPr>
              <a:t>2-Culture and Society in an Age of Enlightenment</a:t>
            </a:r>
            <a:endParaRPr lang="en-US" sz="2800" u="sng" dirty="0">
              <a:latin typeface="Bodoni MT Black" panose="02070A030806060202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43" y="1628544"/>
            <a:ext cx="8939814" cy="45053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br>
              <a:rPr lang="en-GB" sz="3100" b="1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100" b="1" u="sng" kern="100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A-Education and universities</a:t>
            </a:r>
            <a:br>
              <a:rPr lang="en-US" sz="4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4" y="1825625"/>
            <a:ext cx="3371917" cy="435133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01" y="1825625"/>
            <a:ext cx="2693956" cy="4351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B-Crime and Punishment</a:t>
            </a:r>
            <a:endParaRPr lang="en-US" sz="2800" dirty="0">
              <a:latin typeface="Bodoni MT Black" panose="02070A030806060202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8" y="2062636"/>
            <a:ext cx="5181600" cy="389507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38" y="1939743"/>
            <a:ext cx="5926529" cy="389507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 dirty="0"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C-The world of Medicine</a:t>
            </a:r>
            <a:endParaRPr lang="en-US" sz="2800" dirty="0">
              <a:latin typeface="Bodoni MT Black" panose="02070A030806060202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2" y="2201662"/>
            <a:ext cx="5734975" cy="322592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1041"/>
            <a:ext cx="5181600" cy="403193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WPS Presentation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Bodoni MT Black</vt:lpstr>
      <vt:lpstr>Times New Roman</vt:lpstr>
      <vt:lpstr>Aptos</vt:lpstr>
      <vt:lpstr>Segoe Print</vt:lpstr>
      <vt:lpstr>Calibri Light</vt:lpstr>
      <vt:lpstr>Calibri</vt:lpstr>
      <vt:lpstr>Microsoft YaHei</vt:lpstr>
      <vt:lpstr>Arial Unicode MS</vt:lpstr>
      <vt:lpstr>Office Theme</vt:lpstr>
      <vt:lpstr>The Age of Enlightenment (1685-1815)</vt:lpstr>
      <vt:lpstr>1- The Enlightenment definition and history</vt:lpstr>
      <vt:lpstr>A- Paths to Enlightenment </vt:lpstr>
      <vt:lpstr>B- New Skepticism </vt:lpstr>
      <vt:lpstr>C- Diderot and the encyclopaedia </vt:lpstr>
      <vt:lpstr>2-Culture and Society in an Age of Enlightenment</vt:lpstr>
      <vt:lpstr> A-Education and universities </vt:lpstr>
      <vt:lpstr>B-Crime and Punishment</vt:lpstr>
      <vt:lpstr>C-The world of Medicine</vt:lpstr>
      <vt:lpstr> D-Innovations in Art, Music, and Literature </vt:lpstr>
      <vt:lpstr> E-The Development of Music </vt:lpstr>
      <vt:lpstr>F-The Development of the Novel</vt:lpstr>
      <vt:lpstr>G-The Writing of History</vt:lpstr>
      <vt:lpstr> 3- Religion and the Churches </vt:lpstr>
      <vt:lpstr> A-The Institutional church </vt:lpstr>
      <vt:lpstr> B-Religion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 ay</dc:creator>
  <cp:lastModifiedBy>messaouda boudjerida</cp:lastModifiedBy>
  <cp:revision>3</cp:revision>
  <dcterms:created xsi:type="dcterms:W3CDTF">2024-10-30T12:02:00Z</dcterms:created>
  <dcterms:modified xsi:type="dcterms:W3CDTF">2024-11-18T19:31:50Z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26FE5508F803439E866220884EABB163_13</vt:lpwstr>
  </property>
  <property fmtid="{D5CDD505-2E9C-101B-9397-08002B2CF9AE}" pid="3" name="KSOProductBuildVer">
    <vt:lpwstr>1036-12.2.0.18911</vt:lpwstr>
  </property>
</Properties>
</file>