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36"/>
  </p:notesMasterIdLst>
  <p:handoutMasterIdLst>
    <p:handoutMasterId r:id="rId37"/>
  </p:handoutMasterIdLst>
  <p:sldIdLst>
    <p:sldId id="256" r:id="rId5"/>
    <p:sldId id="262" r:id="rId6"/>
    <p:sldId id="265" r:id="rId7"/>
    <p:sldId id="257" r:id="rId8"/>
    <p:sldId id="267" r:id="rId9"/>
    <p:sldId id="268" r:id="rId10"/>
    <p:sldId id="269" r:id="rId11"/>
    <p:sldId id="266" r:id="rId12"/>
    <p:sldId id="264" r:id="rId13"/>
    <p:sldId id="271" r:id="rId14"/>
    <p:sldId id="270" r:id="rId15"/>
    <p:sldId id="272" r:id="rId16"/>
    <p:sldId id="273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4" r:id="rId26"/>
    <p:sldId id="283" r:id="rId27"/>
    <p:sldId id="285" r:id="rId28"/>
    <p:sldId id="288" r:id="rId29"/>
    <p:sldId id="286" r:id="rId30"/>
    <p:sldId id="287" r:id="rId31"/>
    <p:sldId id="289" r:id="rId32"/>
    <p:sldId id="290" r:id="rId33"/>
    <p:sldId id="291" r:id="rId34"/>
    <p:sldId id="292" r:id="rId35"/>
  </p:sldIdLst>
  <p:sldSz cx="12192000" cy="6858000"/>
  <p:notesSz cx="6858000" cy="9144000"/>
  <p:defaultTextStyle>
    <a:defPPr rtl="0"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Bienvenue" id="{E75E278A-FF0E-49A4-B170-79828D63BBAD}">
          <p14:sldIdLst>
            <p14:sldId id="256"/>
          </p14:sldIdLst>
        </p14:section>
        <p14:section name="Créez, impressionnez votre auditoire et collaborez" id="{B9B51309-D148-4332-87C2-07BE32FBCA3B}">
          <p14:sldIdLst>
            <p14:sldId id="262"/>
            <p14:sldId id="265"/>
            <p14:sldId id="257"/>
            <p14:sldId id="267"/>
            <p14:sldId id="268"/>
            <p14:sldId id="269"/>
            <p14:sldId id="266"/>
            <p14:sldId id="264"/>
            <p14:sldId id="271"/>
            <p14:sldId id="270"/>
            <p14:sldId id="272"/>
            <p14:sldId id="273"/>
            <p14:sldId id="275"/>
            <p14:sldId id="276"/>
            <p14:sldId id="277"/>
            <p14:sldId id="278"/>
            <p14:sldId id="279"/>
            <p14:sldId id="280"/>
            <p14:sldId id="281"/>
            <p14:sldId id="282"/>
          </p14:sldIdLst>
        </p14:section>
        <p14:section name="En savoir plus" id="{2CC34DB2-6590-42C0-AD4B-A04C6060184E}">
          <p14:sldIdLst>
            <p14:sldId id="284"/>
            <p14:sldId id="283"/>
            <p14:sldId id="285"/>
            <p14:sldId id="288"/>
            <p14:sldId id="286"/>
            <p14:sldId id="287"/>
            <p14:sldId id="289"/>
            <p14:sldId id="290"/>
            <p14:sldId id="291"/>
            <p14:sldId id="29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B4A6"/>
    <a:srgbClr val="734F29"/>
    <a:srgbClr val="D24726"/>
    <a:srgbClr val="DD462F"/>
    <a:srgbClr val="AEB785"/>
    <a:srgbClr val="EFD5A2"/>
    <a:srgbClr val="3B3026"/>
    <a:srgbClr val="ECE1CA"/>
    <a:srgbClr val="795531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Style à thème 1 - Accentuation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18603FDC-E32A-4AB5-989C-0864C3EAD2B8}" styleName="Style à thème 2 - Accentuation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353" autoAdjust="0"/>
  </p:normalViewPr>
  <p:slideViewPr>
    <p:cSldViewPr snapToGrid="0">
      <p:cViewPr varScale="1">
        <p:scale>
          <a:sx n="73" d="100"/>
          <a:sy n="73" d="100"/>
        </p:scale>
        <p:origin x="618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9" d="100"/>
          <a:sy n="99" d="100"/>
        </p:scale>
        <p:origin x="3570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handoutMaster" Target="handoutMasters/handoutMaster1.xml"/><Relationship Id="rId40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ke Test User" userId="SID-0" providerId="Test" clId="FakeClientId"/>
    <pc:docChg chg="undo custSel modSld modMainMaster modNotesMaster modHandout">
      <pc:chgData name="Fake Test User" userId="SID-0" providerId="Test" clId="FakeClientId" dt="2019-08-05T02:47:41.727" v="95"/>
      <pc:docMkLst>
        <pc:docMk/>
      </pc:docMkLst>
      <pc:sldChg chg="modSp mod modNotes">
        <pc:chgData name="Fake Test User" userId="SID-0" providerId="Test" clId="FakeClientId" dt="2019-08-02T07:56:00.070" v="32" actId="790"/>
        <pc:sldMkLst>
          <pc:docMk/>
          <pc:sldMk cId="2471807738" sldId="256"/>
        </pc:sldMkLst>
        <pc:spChg chg="mod">
          <ac:chgData name="Fake Test User" userId="SID-0" providerId="Test" clId="FakeClientId" dt="2019-08-02T07:56:00.070" v="32" actId="790"/>
          <ac:spMkLst>
            <pc:docMk/>
            <pc:sldMk cId="2471807738" sldId="256"/>
            <ac:spMk id="2" creationId="{00000000-0000-0000-0000-000000000000}"/>
          </ac:spMkLst>
        </pc:spChg>
        <pc:spChg chg="mod">
          <ac:chgData name="Fake Test User" userId="SID-0" providerId="Test" clId="FakeClientId" dt="2019-08-02T07:56:00.070" v="32" actId="790"/>
          <ac:spMkLst>
            <pc:docMk/>
            <pc:sldMk cId="2471807738" sldId="256"/>
            <ac:spMk id="3" creationId="{00000000-0000-0000-0000-000000000000}"/>
          </ac:spMkLst>
        </pc:spChg>
      </pc:sldChg>
      <pc:sldChg chg="modSp mod modNotes">
        <pc:chgData name="Fake Test User" userId="SID-0" providerId="Test" clId="FakeClientId" dt="2019-08-02T09:04:03.889" v="92" actId="20577"/>
        <pc:sldMkLst>
          <pc:docMk/>
          <pc:sldMk cId="1328676004" sldId="257"/>
        </pc:sldMkLst>
        <pc:spChg chg="mod">
          <ac:chgData name="Fake Test User" userId="SID-0" providerId="Test" clId="FakeClientId" dt="2019-08-02T07:55:36.946" v="29" actId="790"/>
          <ac:spMkLst>
            <pc:docMk/>
            <pc:sldMk cId="1328676004" sldId="257"/>
            <ac:spMk id="2" creationId="{00000000-0000-0000-0000-000000000000}"/>
          </ac:spMkLst>
        </pc:spChg>
        <pc:spChg chg="mod">
          <ac:chgData name="Fake Test User" userId="SID-0" providerId="Test" clId="FakeClientId" dt="2019-08-02T09:04:03.889" v="92" actId="20577"/>
          <ac:spMkLst>
            <pc:docMk/>
            <pc:sldMk cId="1328676004" sldId="257"/>
            <ac:spMk id="3" creationId="{00000000-0000-0000-0000-000000000000}"/>
          </ac:spMkLst>
        </pc:spChg>
        <pc:picChg chg="mod">
          <ac:chgData name="Fake Test User" userId="SID-0" providerId="Test" clId="FakeClientId" dt="2019-08-02T07:56:49.755" v="83" actId="1036"/>
          <ac:picMkLst>
            <pc:docMk/>
            <pc:sldMk cId="1328676004" sldId="257"/>
            <ac:picMk id="6" creationId="{00000000-0000-0000-0000-000000000000}"/>
          </ac:picMkLst>
        </pc:picChg>
        <pc:picChg chg="mod">
          <ac:chgData name="Fake Test User" userId="SID-0" providerId="Test" clId="FakeClientId" dt="2019-08-02T08:01:36.102" v="87" actId="14826"/>
          <ac:picMkLst>
            <pc:docMk/>
            <pc:sldMk cId="1328676004" sldId="257"/>
            <ac:picMk id="7" creationId="{00000000-0000-0000-0000-000000000000}"/>
          </ac:picMkLst>
        </pc:picChg>
        <pc:picChg chg="mod">
          <ac:chgData name="Fake Test User" userId="SID-0" providerId="Test" clId="FakeClientId" dt="2019-08-02T07:56:44.365" v="76" actId="1035"/>
          <ac:picMkLst>
            <pc:docMk/>
            <pc:sldMk cId="1328676004" sldId="257"/>
            <ac:picMk id="9" creationId="{00000000-0000-0000-0000-000000000000}"/>
          </ac:picMkLst>
        </pc:picChg>
        <pc:picChg chg="mod">
          <ac:chgData name="Fake Test User" userId="SID-0" providerId="Test" clId="FakeClientId" dt="2019-08-02T08:01:51.789" v="88" actId="14826"/>
          <ac:picMkLst>
            <pc:docMk/>
            <pc:sldMk cId="1328676004" sldId="257"/>
            <ac:picMk id="11" creationId="{00000000-0000-0000-0000-000000000000}"/>
          </ac:picMkLst>
        </pc:picChg>
      </pc:sldChg>
      <pc:sldChg chg="modSp mod modNotes">
        <pc:chgData name="Fake Test User" userId="SID-0" providerId="Test" clId="FakeClientId" dt="2019-08-02T08:01:15.384" v="86" actId="14826"/>
        <pc:sldMkLst>
          <pc:docMk/>
          <pc:sldMk cId="2090733893" sldId="262"/>
        </pc:sldMkLst>
        <pc:spChg chg="mod">
          <ac:chgData name="Fake Test User" userId="SID-0" providerId="Test" clId="FakeClientId" dt="2019-08-02T07:55:28.431" v="28" actId="790"/>
          <ac:spMkLst>
            <pc:docMk/>
            <pc:sldMk cId="2090733893" sldId="262"/>
            <ac:spMk id="2" creationId="{00000000-0000-0000-0000-000000000000}"/>
          </ac:spMkLst>
        </pc:spChg>
        <pc:spChg chg="mod">
          <ac:chgData name="Fake Test User" userId="SID-0" providerId="Test" clId="FakeClientId" dt="2019-08-02T07:55:28.431" v="28" actId="790"/>
          <ac:spMkLst>
            <pc:docMk/>
            <pc:sldMk cId="2090733893" sldId="262"/>
            <ac:spMk id="3" creationId="{00000000-0000-0000-0000-000000000000}"/>
          </ac:spMkLst>
        </pc:spChg>
        <pc:picChg chg="mod">
          <ac:chgData name="Fake Test User" userId="SID-0" providerId="Test" clId="FakeClientId" dt="2019-08-02T08:01:01.072" v="85" actId="14826"/>
          <ac:picMkLst>
            <pc:docMk/>
            <pc:sldMk cId="2090733893" sldId="262"/>
            <ac:picMk id="4" creationId="{00000000-0000-0000-0000-000000000000}"/>
          </ac:picMkLst>
        </pc:picChg>
        <pc:picChg chg="mod">
          <ac:chgData name="Fake Test User" userId="SID-0" providerId="Test" clId="FakeClientId" dt="2019-08-02T08:01:15.384" v="86" actId="14826"/>
          <ac:picMkLst>
            <pc:docMk/>
            <pc:sldMk cId="2090733893" sldId="262"/>
            <ac:picMk id="5" creationId="{00000000-0000-0000-0000-000000000000}"/>
          </ac:picMkLst>
        </pc:picChg>
        <pc:picChg chg="mod">
          <ac:chgData name="Fake Test User" userId="SID-0" providerId="Test" clId="FakeClientId" dt="2019-08-02T08:00:44.870" v="84" actId="14826"/>
          <ac:picMkLst>
            <pc:docMk/>
            <pc:sldMk cId="2090733893" sldId="262"/>
            <ac:picMk id="6" creationId="{00000000-0000-0000-0000-000000000000}"/>
          </ac:picMkLst>
        </pc:picChg>
      </pc:sldChg>
      <pc:sldChg chg="modSp mod modNotes">
        <pc:chgData name="Fake Test User" userId="SID-0" providerId="Test" clId="FakeClientId" dt="2019-08-02T09:05:49.337" v="94"/>
        <pc:sldMkLst>
          <pc:docMk/>
          <pc:sldMk cId="2317502127" sldId="263"/>
        </pc:sldMkLst>
        <pc:spChg chg="mod">
          <ac:chgData name="Fake Test User" userId="SID-0" providerId="Test" clId="FakeClientId" dt="2019-08-02T07:55:52.180" v="31" actId="790"/>
          <ac:spMkLst>
            <pc:docMk/>
            <pc:sldMk cId="2317502127" sldId="263"/>
            <ac:spMk id="2" creationId="{00000000-0000-0000-0000-000000000000}"/>
          </ac:spMkLst>
        </pc:spChg>
        <pc:spChg chg="mod">
          <ac:chgData name="Fake Test User" userId="SID-0" providerId="Test" clId="FakeClientId" dt="2019-08-02T07:55:52.180" v="31" actId="790"/>
          <ac:spMkLst>
            <pc:docMk/>
            <pc:sldMk cId="2317502127" sldId="263"/>
            <ac:spMk id="3" creationId="{00000000-0000-0000-0000-000000000000}"/>
          </ac:spMkLst>
        </pc:spChg>
        <pc:spChg chg="mod">
          <ac:chgData name="Fake Test User" userId="SID-0" providerId="Test" clId="FakeClientId" dt="2019-08-02T07:55:52.180" v="31" actId="790"/>
          <ac:spMkLst>
            <pc:docMk/>
            <pc:sldMk cId="2317502127" sldId="263"/>
            <ac:spMk id="4" creationId="{00000000-0000-0000-0000-000000000000}"/>
          </ac:spMkLst>
        </pc:spChg>
        <pc:spChg chg="mod">
          <ac:chgData name="Fake Test User" userId="SID-0" providerId="Test" clId="FakeClientId" dt="2019-08-02T09:05:49.337" v="94"/>
          <ac:spMkLst>
            <pc:docMk/>
            <pc:sldMk cId="2317502127" sldId="263"/>
            <ac:spMk id="8" creationId="{00000000-0000-0000-0000-000000000000}"/>
          </ac:spMkLst>
        </pc:spChg>
        <pc:spChg chg="mod">
          <ac:chgData name="Fake Test User" userId="SID-0" providerId="Test" clId="FakeClientId" dt="2019-08-02T09:05:35.603" v="93"/>
          <ac:spMkLst>
            <pc:docMk/>
            <pc:sldMk cId="2317502127" sldId="263"/>
            <ac:spMk id="9" creationId="{00000000-0000-0000-0000-000000000000}"/>
          </ac:spMkLst>
        </pc:spChg>
      </pc:sldChg>
      <pc:sldChg chg="modSp mod modNotes">
        <pc:chgData name="Fake Test User" userId="SID-0" providerId="Test" clId="FakeClientId" dt="2019-08-02T08:02:10.616" v="89" actId="14826"/>
        <pc:sldMkLst>
          <pc:docMk/>
          <pc:sldMk cId="1531532291" sldId="264"/>
        </pc:sldMkLst>
        <pc:spChg chg="mod">
          <ac:chgData name="Fake Test User" userId="SID-0" providerId="Test" clId="FakeClientId" dt="2019-08-02T07:55:44.117" v="30" actId="790"/>
          <ac:spMkLst>
            <pc:docMk/>
            <pc:sldMk cId="1531532291" sldId="264"/>
            <ac:spMk id="2" creationId="{00000000-0000-0000-0000-000000000000}"/>
          </ac:spMkLst>
        </pc:spChg>
        <pc:spChg chg="mod">
          <ac:chgData name="Fake Test User" userId="SID-0" providerId="Test" clId="FakeClientId" dt="2019-08-02T07:55:44.117" v="30" actId="790"/>
          <ac:spMkLst>
            <pc:docMk/>
            <pc:sldMk cId="1531532291" sldId="264"/>
            <ac:spMk id="3" creationId="{00000000-0000-0000-0000-000000000000}"/>
          </ac:spMkLst>
        </pc:spChg>
        <pc:picChg chg="mod">
          <ac:chgData name="Fake Test User" userId="SID-0" providerId="Test" clId="FakeClientId" dt="2019-08-02T08:02:10.616" v="89" actId="14826"/>
          <ac:picMkLst>
            <pc:docMk/>
            <pc:sldMk cId="1531532291" sldId="264"/>
            <ac:picMk id="5" creationId="{00000000-0000-0000-0000-000000000000}"/>
          </ac:picMkLst>
        </pc:picChg>
      </pc:sldChg>
      <pc:sldMasterChg chg="modSp mod modSldLayout">
        <pc:chgData name="Fake Test User" userId="SID-0" providerId="Test" clId="FakeClientId" dt="2019-08-05T02:47:41.727" v="95"/>
        <pc:sldMasterMkLst>
          <pc:docMk/>
          <pc:sldMasterMk cId="946754946" sldId="2147483660"/>
        </pc:sldMasterMkLst>
        <pc:spChg chg="mod">
          <ac:chgData name="Fake Test User" userId="SID-0" providerId="Test" clId="FakeClientId" dt="2019-08-02T07:50:40.647" v="19" actId="790"/>
          <ac:spMkLst>
            <pc:docMk/>
            <pc:sldMasterMk cId="946754946" sldId="2147483660"/>
            <ac:spMk id="2" creationId="{00000000-0000-0000-0000-000000000000}"/>
          </ac:spMkLst>
        </pc:spChg>
        <pc:spChg chg="mod">
          <ac:chgData name="Fake Test User" userId="SID-0" providerId="Test" clId="FakeClientId" dt="2019-08-02T07:50:40.647" v="19" actId="790"/>
          <ac:spMkLst>
            <pc:docMk/>
            <pc:sldMasterMk cId="946754946" sldId="2147483660"/>
            <ac:spMk id="3" creationId="{00000000-0000-0000-0000-000000000000}"/>
          </ac:spMkLst>
        </pc:spChg>
        <pc:spChg chg="mod">
          <ac:chgData name="Fake Test User" userId="SID-0" providerId="Test" clId="FakeClientId" dt="2019-08-02T07:50:40.647" v="19" actId="790"/>
          <ac:spMkLst>
            <pc:docMk/>
            <pc:sldMasterMk cId="946754946" sldId="2147483660"/>
            <ac:spMk id="4" creationId="{00000000-0000-0000-0000-000000000000}"/>
          </ac:spMkLst>
        </pc:spChg>
        <pc:spChg chg="mod">
          <ac:chgData name="Fake Test User" userId="SID-0" providerId="Test" clId="FakeClientId" dt="2019-08-02T07:50:40.647" v="19" actId="790"/>
          <ac:spMkLst>
            <pc:docMk/>
            <pc:sldMasterMk cId="946754946" sldId="2147483660"/>
            <ac:spMk id="5" creationId="{00000000-0000-0000-0000-000000000000}"/>
          </ac:spMkLst>
        </pc:spChg>
        <pc:spChg chg="mod">
          <ac:chgData name="Fake Test User" userId="SID-0" providerId="Test" clId="FakeClientId" dt="2019-08-02T07:50:40.647" v="19" actId="790"/>
          <ac:spMkLst>
            <pc:docMk/>
            <pc:sldMasterMk cId="946754946" sldId="2147483660"/>
            <ac:spMk id="6" creationId="{00000000-0000-0000-0000-000000000000}"/>
          </ac:spMkLst>
        </pc:spChg>
        <pc:sldLayoutChg chg="modSp mod">
          <pc:chgData name="Fake Test User" userId="SID-0" providerId="Test" clId="FakeClientId" dt="2019-08-02T07:47:47.774" v="7" actId="790"/>
          <pc:sldLayoutMkLst>
            <pc:docMk/>
            <pc:sldMasterMk cId="946754946" sldId="2147483660"/>
            <pc:sldLayoutMk cId="1718549498" sldId="2147483661"/>
          </pc:sldLayoutMkLst>
          <pc:spChg chg="mod">
            <ac:chgData name="Fake Test User" userId="SID-0" providerId="Test" clId="FakeClientId" dt="2019-08-02T07:47:47.774" v="7" actId="790"/>
            <ac:spMkLst>
              <pc:docMk/>
              <pc:sldMasterMk cId="946754946" sldId="2147483660"/>
              <pc:sldLayoutMk cId="1718549498" sldId="2147483661"/>
              <ac:spMk id="2" creationId="{00000000-0000-0000-0000-000000000000}"/>
            </ac:spMkLst>
          </pc:spChg>
          <pc:spChg chg="mod">
            <ac:chgData name="Fake Test User" userId="SID-0" providerId="Test" clId="FakeClientId" dt="2019-08-02T07:47:47.774" v="7" actId="790"/>
            <ac:spMkLst>
              <pc:docMk/>
              <pc:sldMasterMk cId="946754946" sldId="2147483660"/>
              <pc:sldLayoutMk cId="1718549498" sldId="2147483661"/>
              <ac:spMk id="3" creationId="{00000000-0000-0000-0000-000000000000}"/>
            </ac:spMkLst>
          </pc:spChg>
          <pc:spChg chg="mod">
            <ac:chgData name="Fake Test User" userId="SID-0" providerId="Test" clId="FakeClientId" dt="2019-08-02T07:47:47.774" v="7" actId="790"/>
            <ac:spMkLst>
              <pc:docMk/>
              <pc:sldMasterMk cId="946754946" sldId="2147483660"/>
              <pc:sldLayoutMk cId="1718549498" sldId="2147483661"/>
              <ac:spMk id="4" creationId="{00000000-0000-0000-0000-000000000000}"/>
            </ac:spMkLst>
          </pc:spChg>
          <pc:spChg chg="mod">
            <ac:chgData name="Fake Test User" userId="SID-0" providerId="Test" clId="FakeClientId" dt="2019-08-02T07:47:47.774" v="7" actId="790"/>
            <ac:spMkLst>
              <pc:docMk/>
              <pc:sldMasterMk cId="946754946" sldId="2147483660"/>
              <pc:sldLayoutMk cId="1718549498" sldId="2147483661"/>
              <ac:spMk id="5" creationId="{00000000-0000-0000-0000-000000000000}"/>
            </ac:spMkLst>
          </pc:spChg>
          <pc:spChg chg="mod">
            <ac:chgData name="Fake Test User" userId="SID-0" providerId="Test" clId="FakeClientId" dt="2019-08-02T07:47:47.774" v="7" actId="790"/>
            <ac:spMkLst>
              <pc:docMk/>
              <pc:sldMasterMk cId="946754946" sldId="2147483660"/>
              <pc:sldLayoutMk cId="1718549498" sldId="2147483661"/>
              <ac:spMk id="6" creationId="{00000000-0000-0000-0000-000000000000}"/>
            </ac:spMkLst>
          </pc:spChg>
          <pc:spChg chg="mod">
            <ac:chgData name="Fake Test User" userId="SID-0" providerId="Test" clId="FakeClientId" dt="2019-08-02T07:47:47.774" v="7" actId="790"/>
            <ac:spMkLst>
              <pc:docMk/>
              <pc:sldMasterMk cId="946754946" sldId="2147483660"/>
              <pc:sldLayoutMk cId="1718549498" sldId="2147483661"/>
              <ac:spMk id="7" creationId="{00000000-0000-0000-0000-000000000000}"/>
            </ac:spMkLst>
          </pc:spChg>
          <pc:spChg chg="mod">
            <ac:chgData name="Fake Test User" userId="SID-0" providerId="Test" clId="FakeClientId" dt="2019-08-02T07:47:47.774" v="7" actId="790"/>
            <ac:spMkLst>
              <pc:docMk/>
              <pc:sldMasterMk cId="946754946" sldId="2147483660"/>
              <pc:sldLayoutMk cId="1718549498" sldId="2147483661"/>
              <ac:spMk id="8" creationId="{00000000-0000-0000-0000-000000000000}"/>
            </ac:spMkLst>
          </pc:spChg>
        </pc:sldLayoutChg>
        <pc:sldLayoutChg chg="modSp mod">
          <pc:chgData name="Fake Test User" userId="SID-0" providerId="Test" clId="FakeClientId" dt="2019-08-02T07:48:37.053" v="8" actId="790"/>
          <pc:sldLayoutMkLst>
            <pc:docMk/>
            <pc:sldMasterMk cId="946754946" sldId="2147483660"/>
            <pc:sldLayoutMk cId="2185836540" sldId="2147483662"/>
          </pc:sldLayoutMkLst>
          <pc:spChg chg="mod">
            <ac:chgData name="Fake Test User" userId="SID-0" providerId="Test" clId="FakeClientId" dt="2019-08-02T07:48:37.053" v="8" actId="790"/>
            <ac:spMkLst>
              <pc:docMk/>
              <pc:sldMasterMk cId="946754946" sldId="2147483660"/>
              <pc:sldLayoutMk cId="2185836540" sldId="2147483662"/>
              <ac:spMk id="2" creationId="{00000000-0000-0000-0000-000000000000}"/>
            </ac:spMkLst>
          </pc:spChg>
          <pc:spChg chg="mod">
            <ac:chgData name="Fake Test User" userId="SID-0" providerId="Test" clId="FakeClientId" dt="2019-08-02T07:48:37.053" v="8" actId="790"/>
            <ac:spMkLst>
              <pc:docMk/>
              <pc:sldMasterMk cId="946754946" sldId="2147483660"/>
              <pc:sldLayoutMk cId="2185836540" sldId="2147483662"/>
              <ac:spMk id="3" creationId="{00000000-0000-0000-0000-000000000000}"/>
            </ac:spMkLst>
          </pc:spChg>
          <pc:spChg chg="mod">
            <ac:chgData name="Fake Test User" userId="SID-0" providerId="Test" clId="FakeClientId" dt="2019-08-02T07:48:37.053" v="8" actId="790"/>
            <ac:spMkLst>
              <pc:docMk/>
              <pc:sldMasterMk cId="946754946" sldId="2147483660"/>
              <pc:sldLayoutMk cId="2185836540" sldId="2147483662"/>
              <ac:spMk id="4" creationId="{00000000-0000-0000-0000-000000000000}"/>
            </ac:spMkLst>
          </pc:spChg>
          <pc:spChg chg="mod">
            <ac:chgData name="Fake Test User" userId="SID-0" providerId="Test" clId="FakeClientId" dt="2019-08-02T07:48:37.053" v="8" actId="790"/>
            <ac:spMkLst>
              <pc:docMk/>
              <pc:sldMasterMk cId="946754946" sldId="2147483660"/>
              <pc:sldLayoutMk cId="2185836540" sldId="2147483662"/>
              <ac:spMk id="5" creationId="{00000000-0000-0000-0000-000000000000}"/>
            </ac:spMkLst>
          </pc:spChg>
          <pc:spChg chg="mod">
            <ac:chgData name="Fake Test User" userId="SID-0" providerId="Test" clId="FakeClientId" dt="2019-08-02T07:48:37.053" v="8" actId="790"/>
            <ac:spMkLst>
              <pc:docMk/>
              <pc:sldMasterMk cId="946754946" sldId="2147483660"/>
              <pc:sldLayoutMk cId="2185836540" sldId="2147483662"/>
              <ac:spMk id="6" creationId="{00000000-0000-0000-0000-000000000000}"/>
            </ac:spMkLst>
          </pc:spChg>
          <pc:spChg chg="mod">
            <ac:chgData name="Fake Test User" userId="SID-0" providerId="Test" clId="FakeClientId" dt="2019-08-02T07:48:37.053" v="8" actId="790"/>
            <ac:spMkLst>
              <pc:docMk/>
              <pc:sldMasterMk cId="946754946" sldId="2147483660"/>
              <pc:sldLayoutMk cId="2185836540" sldId="2147483662"/>
              <ac:spMk id="7" creationId="{00000000-0000-0000-0000-000000000000}"/>
            </ac:spMkLst>
          </pc:spChg>
          <pc:spChg chg="mod">
            <ac:chgData name="Fake Test User" userId="SID-0" providerId="Test" clId="FakeClientId" dt="2019-08-02T07:48:37.053" v="8" actId="790"/>
            <ac:spMkLst>
              <pc:docMk/>
              <pc:sldMasterMk cId="946754946" sldId="2147483660"/>
              <pc:sldLayoutMk cId="2185836540" sldId="2147483662"/>
              <ac:spMk id="8" creationId="{00000000-0000-0000-0000-000000000000}"/>
            </ac:spMkLst>
          </pc:spChg>
        </pc:sldLayoutChg>
        <pc:sldLayoutChg chg="modSp mod">
          <pc:chgData name="Fake Test User" userId="SID-0" providerId="Test" clId="FakeClientId" dt="2019-08-02T07:48:53.714" v="9" actId="790"/>
          <pc:sldLayoutMkLst>
            <pc:docMk/>
            <pc:sldMasterMk cId="946754946" sldId="2147483660"/>
            <pc:sldLayoutMk cId="1335655537" sldId="2147483663"/>
          </pc:sldLayoutMkLst>
          <pc:spChg chg="mod">
            <ac:chgData name="Fake Test User" userId="SID-0" providerId="Test" clId="FakeClientId" dt="2019-08-02T07:48:53.714" v="9" actId="790"/>
            <ac:spMkLst>
              <pc:docMk/>
              <pc:sldMasterMk cId="946754946" sldId="2147483660"/>
              <pc:sldLayoutMk cId="1335655537" sldId="2147483663"/>
              <ac:spMk id="2" creationId="{00000000-0000-0000-0000-000000000000}"/>
            </ac:spMkLst>
          </pc:spChg>
          <pc:spChg chg="mod">
            <ac:chgData name="Fake Test User" userId="SID-0" providerId="Test" clId="FakeClientId" dt="2019-08-02T07:48:53.714" v="9" actId="790"/>
            <ac:spMkLst>
              <pc:docMk/>
              <pc:sldMasterMk cId="946754946" sldId="2147483660"/>
              <pc:sldLayoutMk cId="1335655537" sldId="2147483663"/>
              <ac:spMk id="3" creationId="{00000000-0000-0000-0000-000000000000}"/>
            </ac:spMkLst>
          </pc:spChg>
          <pc:spChg chg="mod">
            <ac:chgData name="Fake Test User" userId="SID-0" providerId="Test" clId="FakeClientId" dt="2019-08-02T07:48:53.714" v="9" actId="790"/>
            <ac:spMkLst>
              <pc:docMk/>
              <pc:sldMasterMk cId="946754946" sldId="2147483660"/>
              <pc:sldLayoutMk cId="1335655537" sldId="2147483663"/>
              <ac:spMk id="4" creationId="{00000000-0000-0000-0000-000000000000}"/>
            </ac:spMkLst>
          </pc:spChg>
          <pc:spChg chg="mod">
            <ac:chgData name="Fake Test User" userId="SID-0" providerId="Test" clId="FakeClientId" dt="2019-08-02T07:48:53.714" v="9" actId="790"/>
            <ac:spMkLst>
              <pc:docMk/>
              <pc:sldMasterMk cId="946754946" sldId="2147483660"/>
              <pc:sldLayoutMk cId="1335655537" sldId="2147483663"/>
              <ac:spMk id="5" creationId="{00000000-0000-0000-0000-000000000000}"/>
            </ac:spMkLst>
          </pc:spChg>
          <pc:spChg chg="mod">
            <ac:chgData name="Fake Test User" userId="SID-0" providerId="Test" clId="FakeClientId" dt="2019-08-02T07:48:53.714" v="9" actId="790"/>
            <ac:spMkLst>
              <pc:docMk/>
              <pc:sldMasterMk cId="946754946" sldId="2147483660"/>
              <pc:sldLayoutMk cId="1335655537" sldId="2147483663"/>
              <ac:spMk id="6" creationId="{00000000-0000-0000-0000-000000000000}"/>
            </ac:spMkLst>
          </pc:spChg>
          <pc:spChg chg="mod">
            <ac:chgData name="Fake Test User" userId="SID-0" providerId="Test" clId="FakeClientId" dt="2019-08-02T07:48:53.714" v="9" actId="790"/>
            <ac:spMkLst>
              <pc:docMk/>
              <pc:sldMasterMk cId="946754946" sldId="2147483660"/>
              <pc:sldLayoutMk cId="1335655537" sldId="2147483663"/>
              <ac:spMk id="7" creationId="{00000000-0000-0000-0000-000000000000}"/>
            </ac:spMkLst>
          </pc:spChg>
          <pc:spChg chg="mod">
            <ac:chgData name="Fake Test User" userId="SID-0" providerId="Test" clId="FakeClientId" dt="2019-08-02T07:48:53.714" v="9" actId="790"/>
            <ac:spMkLst>
              <pc:docMk/>
              <pc:sldMasterMk cId="946754946" sldId="2147483660"/>
              <pc:sldLayoutMk cId="1335655537" sldId="2147483663"/>
              <ac:spMk id="8" creationId="{00000000-0000-0000-0000-000000000000}"/>
            </ac:spMkLst>
          </pc:spChg>
        </pc:sldLayoutChg>
        <pc:sldLayoutChg chg="modSp mod">
          <pc:chgData name="Fake Test User" userId="SID-0" providerId="Test" clId="FakeClientId" dt="2019-08-02T07:49:06.041" v="10" actId="790"/>
          <pc:sldLayoutMkLst>
            <pc:docMk/>
            <pc:sldMasterMk cId="946754946" sldId="2147483660"/>
            <pc:sldLayoutMk cId="3328223887" sldId="2147483664"/>
          </pc:sldLayoutMkLst>
          <pc:spChg chg="mod">
            <ac:chgData name="Fake Test User" userId="SID-0" providerId="Test" clId="FakeClientId" dt="2019-08-02T07:49:06.041" v="10" actId="790"/>
            <ac:spMkLst>
              <pc:docMk/>
              <pc:sldMasterMk cId="946754946" sldId="2147483660"/>
              <pc:sldLayoutMk cId="3328223887" sldId="2147483664"/>
              <ac:spMk id="2" creationId="{00000000-0000-0000-0000-000000000000}"/>
            </ac:spMkLst>
          </pc:spChg>
          <pc:spChg chg="mod">
            <ac:chgData name="Fake Test User" userId="SID-0" providerId="Test" clId="FakeClientId" dt="2019-08-02T07:49:06.041" v="10" actId="790"/>
            <ac:spMkLst>
              <pc:docMk/>
              <pc:sldMasterMk cId="946754946" sldId="2147483660"/>
              <pc:sldLayoutMk cId="3328223887" sldId="2147483664"/>
              <ac:spMk id="3" creationId="{00000000-0000-0000-0000-000000000000}"/>
            </ac:spMkLst>
          </pc:spChg>
          <pc:spChg chg="mod">
            <ac:chgData name="Fake Test User" userId="SID-0" providerId="Test" clId="FakeClientId" dt="2019-08-02T07:49:06.041" v="10" actId="790"/>
            <ac:spMkLst>
              <pc:docMk/>
              <pc:sldMasterMk cId="946754946" sldId="2147483660"/>
              <pc:sldLayoutMk cId="3328223887" sldId="2147483664"/>
              <ac:spMk id="4" creationId="{00000000-0000-0000-0000-000000000000}"/>
            </ac:spMkLst>
          </pc:spChg>
          <pc:spChg chg="mod">
            <ac:chgData name="Fake Test User" userId="SID-0" providerId="Test" clId="FakeClientId" dt="2019-08-02T07:49:06.041" v="10" actId="790"/>
            <ac:spMkLst>
              <pc:docMk/>
              <pc:sldMasterMk cId="946754946" sldId="2147483660"/>
              <pc:sldLayoutMk cId="3328223887" sldId="2147483664"/>
              <ac:spMk id="5" creationId="{00000000-0000-0000-0000-000000000000}"/>
            </ac:spMkLst>
          </pc:spChg>
          <pc:spChg chg="mod">
            <ac:chgData name="Fake Test User" userId="SID-0" providerId="Test" clId="FakeClientId" dt="2019-08-02T07:49:06.041" v="10" actId="790"/>
            <ac:spMkLst>
              <pc:docMk/>
              <pc:sldMasterMk cId="946754946" sldId="2147483660"/>
              <pc:sldLayoutMk cId="3328223887" sldId="2147483664"/>
              <ac:spMk id="6" creationId="{00000000-0000-0000-0000-000000000000}"/>
            </ac:spMkLst>
          </pc:spChg>
          <pc:spChg chg="mod">
            <ac:chgData name="Fake Test User" userId="SID-0" providerId="Test" clId="FakeClientId" dt="2019-08-02T07:49:06.041" v="10" actId="790"/>
            <ac:spMkLst>
              <pc:docMk/>
              <pc:sldMasterMk cId="946754946" sldId="2147483660"/>
              <pc:sldLayoutMk cId="3328223887" sldId="2147483664"/>
              <ac:spMk id="7" creationId="{00000000-0000-0000-0000-000000000000}"/>
            </ac:spMkLst>
          </pc:spChg>
          <pc:spChg chg="mod">
            <ac:chgData name="Fake Test User" userId="SID-0" providerId="Test" clId="FakeClientId" dt="2019-08-02T07:49:06.041" v="10" actId="790"/>
            <ac:spMkLst>
              <pc:docMk/>
              <pc:sldMasterMk cId="946754946" sldId="2147483660"/>
              <pc:sldLayoutMk cId="3328223887" sldId="2147483664"/>
              <ac:spMk id="8" creationId="{00000000-0000-0000-0000-000000000000}"/>
            </ac:spMkLst>
          </pc:spChg>
          <pc:spChg chg="mod">
            <ac:chgData name="Fake Test User" userId="SID-0" providerId="Test" clId="FakeClientId" dt="2019-08-02T07:49:06.041" v="10" actId="790"/>
            <ac:spMkLst>
              <pc:docMk/>
              <pc:sldMasterMk cId="946754946" sldId="2147483660"/>
              <pc:sldLayoutMk cId="3328223887" sldId="2147483664"/>
              <ac:spMk id="9" creationId="{00000000-0000-0000-0000-000000000000}"/>
            </ac:spMkLst>
          </pc:spChg>
        </pc:sldLayoutChg>
        <pc:sldLayoutChg chg="modSp mod">
          <pc:chgData name="Fake Test User" userId="SID-0" providerId="Test" clId="FakeClientId" dt="2019-08-05T02:47:41.727" v="95"/>
          <pc:sldLayoutMkLst>
            <pc:docMk/>
            <pc:sldMasterMk cId="946754946" sldId="2147483660"/>
            <pc:sldLayoutMk cId="3606029816" sldId="2147483665"/>
          </pc:sldLayoutMkLst>
          <pc:spChg chg="mod">
            <ac:chgData name="Fake Test User" userId="SID-0" providerId="Test" clId="FakeClientId" dt="2019-08-02T07:49:15.119" v="11" actId="790"/>
            <ac:spMkLst>
              <pc:docMk/>
              <pc:sldMasterMk cId="946754946" sldId="2147483660"/>
              <pc:sldLayoutMk cId="3606029816" sldId="2147483665"/>
              <ac:spMk id="2" creationId="{00000000-0000-0000-0000-000000000000}"/>
            </ac:spMkLst>
          </pc:spChg>
          <pc:spChg chg="mod">
            <ac:chgData name="Fake Test User" userId="SID-0" providerId="Test" clId="FakeClientId" dt="2019-08-02T07:49:15.119" v="11" actId="790"/>
            <ac:spMkLst>
              <pc:docMk/>
              <pc:sldMasterMk cId="946754946" sldId="2147483660"/>
              <pc:sldLayoutMk cId="3606029816" sldId="2147483665"/>
              <ac:spMk id="3" creationId="{00000000-0000-0000-0000-000000000000}"/>
            </ac:spMkLst>
          </pc:spChg>
          <pc:spChg chg="mod">
            <ac:chgData name="Fake Test User" userId="SID-0" providerId="Test" clId="FakeClientId" dt="2019-08-02T07:49:15.119" v="11" actId="790"/>
            <ac:spMkLst>
              <pc:docMk/>
              <pc:sldMasterMk cId="946754946" sldId="2147483660"/>
              <pc:sldLayoutMk cId="3606029816" sldId="2147483665"/>
              <ac:spMk id="4" creationId="{00000000-0000-0000-0000-000000000000}"/>
            </ac:spMkLst>
          </pc:spChg>
          <pc:spChg chg="mod">
            <ac:chgData name="Fake Test User" userId="SID-0" providerId="Test" clId="FakeClientId" dt="2019-08-05T02:47:41.727" v="95"/>
            <ac:spMkLst>
              <pc:docMk/>
              <pc:sldMasterMk cId="946754946" sldId="2147483660"/>
              <pc:sldLayoutMk cId="3606029816" sldId="2147483665"/>
              <ac:spMk id="5" creationId="{00000000-0000-0000-0000-000000000000}"/>
            </ac:spMkLst>
          </pc:spChg>
          <pc:spChg chg="mod">
            <ac:chgData name="Fake Test User" userId="SID-0" providerId="Test" clId="FakeClientId" dt="2019-08-02T07:49:15.119" v="11" actId="790"/>
            <ac:spMkLst>
              <pc:docMk/>
              <pc:sldMasterMk cId="946754946" sldId="2147483660"/>
              <pc:sldLayoutMk cId="3606029816" sldId="2147483665"/>
              <ac:spMk id="6" creationId="{00000000-0000-0000-0000-000000000000}"/>
            </ac:spMkLst>
          </pc:spChg>
          <pc:spChg chg="mod">
            <ac:chgData name="Fake Test User" userId="SID-0" providerId="Test" clId="FakeClientId" dt="2019-08-02T07:49:15.119" v="11" actId="790"/>
            <ac:spMkLst>
              <pc:docMk/>
              <pc:sldMasterMk cId="946754946" sldId="2147483660"/>
              <pc:sldLayoutMk cId="3606029816" sldId="2147483665"/>
              <ac:spMk id="7" creationId="{00000000-0000-0000-0000-000000000000}"/>
            </ac:spMkLst>
          </pc:spChg>
          <pc:spChg chg="mod">
            <ac:chgData name="Fake Test User" userId="SID-0" providerId="Test" clId="FakeClientId" dt="2019-08-02T07:49:15.119" v="11" actId="790"/>
            <ac:spMkLst>
              <pc:docMk/>
              <pc:sldMasterMk cId="946754946" sldId="2147483660"/>
              <pc:sldLayoutMk cId="3606029816" sldId="2147483665"/>
              <ac:spMk id="8" creationId="{00000000-0000-0000-0000-000000000000}"/>
            </ac:spMkLst>
          </pc:spChg>
          <pc:spChg chg="mod">
            <ac:chgData name="Fake Test User" userId="SID-0" providerId="Test" clId="FakeClientId" dt="2019-08-02T07:49:15.119" v="11" actId="790"/>
            <ac:spMkLst>
              <pc:docMk/>
              <pc:sldMasterMk cId="946754946" sldId="2147483660"/>
              <pc:sldLayoutMk cId="3606029816" sldId="2147483665"/>
              <ac:spMk id="9" creationId="{00000000-0000-0000-0000-000000000000}"/>
            </ac:spMkLst>
          </pc:spChg>
          <pc:spChg chg="mod">
            <ac:chgData name="Fake Test User" userId="SID-0" providerId="Test" clId="FakeClientId" dt="2019-08-02T07:49:15.119" v="11" actId="790"/>
            <ac:spMkLst>
              <pc:docMk/>
              <pc:sldMasterMk cId="946754946" sldId="2147483660"/>
              <pc:sldLayoutMk cId="3606029816" sldId="2147483665"/>
              <ac:spMk id="10" creationId="{00000000-0000-0000-0000-000000000000}"/>
            </ac:spMkLst>
          </pc:spChg>
          <pc:spChg chg="mod">
            <ac:chgData name="Fake Test User" userId="SID-0" providerId="Test" clId="FakeClientId" dt="2019-08-02T07:49:15.119" v="11" actId="790"/>
            <ac:spMkLst>
              <pc:docMk/>
              <pc:sldMasterMk cId="946754946" sldId="2147483660"/>
              <pc:sldLayoutMk cId="3606029816" sldId="2147483665"/>
              <ac:spMk id="11" creationId="{00000000-0000-0000-0000-000000000000}"/>
            </ac:spMkLst>
          </pc:spChg>
        </pc:sldLayoutChg>
        <pc:sldLayoutChg chg="modSp mod">
          <pc:chgData name="Fake Test User" userId="SID-0" providerId="Test" clId="FakeClientId" dt="2019-08-02T07:49:30.244" v="12" actId="790"/>
          <pc:sldLayoutMkLst>
            <pc:docMk/>
            <pc:sldMasterMk cId="946754946" sldId="2147483660"/>
            <pc:sldLayoutMk cId="100814485" sldId="2147483666"/>
          </pc:sldLayoutMkLst>
          <pc:spChg chg="mod">
            <ac:chgData name="Fake Test User" userId="SID-0" providerId="Test" clId="FakeClientId" dt="2019-08-02T07:49:30.244" v="12" actId="790"/>
            <ac:spMkLst>
              <pc:docMk/>
              <pc:sldMasterMk cId="946754946" sldId="2147483660"/>
              <pc:sldLayoutMk cId="100814485" sldId="2147483666"/>
              <ac:spMk id="2" creationId="{00000000-0000-0000-0000-000000000000}"/>
            </ac:spMkLst>
          </pc:spChg>
          <pc:spChg chg="mod">
            <ac:chgData name="Fake Test User" userId="SID-0" providerId="Test" clId="FakeClientId" dt="2019-08-02T07:49:30.244" v="12" actId="790"/>
            <ac:spMkLst>
              <pc:docMk/>
              <pc:sldMasterMk cId="946754946" sldId="2147483660"/>
              <pc:sldLayoutMk cId="100814485" sldId="2147483666"/>
              <ac:spMk id="3" creationId="{00000000-0000-0000-0000-000000000000}"/>
            </ac:spMkLst>
          </pc:spChg>
          <pc:spChg chg="mod">
            <ac:chgData name="Fake Test User" userId="SID-0" providerId="Test" clId="FakeClientId" dt="2019-08-02T07:49:30.244" v="12" actId="790"/>
            <ac:spMkLst>
              <pc:docMk/>
              <pc:sldMasterMk cId="946754946" sldId="2147483660"/>
              <pc:sldLayoutMk cId="100814485" sldId="2147483666"/>
              <ac:spMk id="4" creationId="{00000000-0000-0000-0000-000000000000}"/>
            </ac:spMkLst>
          </pc:spChg>
          <pc:spChg chg="mod">
            <ac:chgData name="Fake Test User" userId="SID-0" providerId="Test" clId="FakeClientId" dt="2019-08-02T07:49:30.244" v="12" actId="790"/>
            <ac:spMkLst>
              <pc:docMk/>
              <pc:sldMasterMk cId="946754946" sldId="2147483660"/>
              <pc:sldLayoutMk cId="100814485" sldId="2147483666"/>
              <ac:spMk id="5" creationId="{00000000-0000-0000-0000-000000000000}"/>
            </ac:spMkLst>
          </pc:spChg>
          <pc:spChg chg="mod">
            <ac:chgData name="Fake Test User" userId="SID-0" providerId="Test" clId="FakeClientId" dt="2019-08-02T07:49:30.244" v="12" actId="790"/>
            <ac:spMkLst>
              <pc:docMk/>
              <pc:sldMasterMk cId="946754946" sldId="2147483660"/>
              <pc:sldLayoutMk cId="100814485" sldId="2147483666"/>
              <ac:spMk id="6" creationId="{00000000-0000-0000-0000-000000000000}"/>
            </ac:spMkLst>
          </pc:spChg>
          <pc:spChg chg="mod">
            <ac:chgData name="Fake Test User" userId="SID-0" providerId="Test" clId="FakeClientId" dt="2019-08-02T07:49:30.244" v="12" actId="790"/>
            <ac:spMkLst>
              <pc:docMk/>
              <pc:sldMasterMk cId="946754946" sldId="2147483660"/>
              <pc:sldLayoutMk cId="100814485" sldId="2147483666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19-08-02T07:49:41.431" v="13" actId="790"/>
          <pc:sldLayoutMkLst>
            <pc:docMk/>
            <pc:sldMasterMk cId="946754946" sldId="2147483660"/>
            <pc:sldLayoutMk cId="4037432058" sldId="2147483667"/>
          </pc:sldLayoutMkLst>
          <pc:spChg chg="mod">
            <ac:chgData name="Fake Test User" userId="SID-0" providerId="Test" clId="FakeClientId" dt="2019-08-02T07:49:41.431" v="13" actId="790"/>
            <ac:spMkLst>
              <pc:docMk/>
              <pc:sldMasterMk cId="946754946" sldId="2147483660"/>
              <pc:sldLayoutMk cId="4037432058" sldId="2147483667"/>
              <ac:spMk id="2" creationId="{00000000-0000-0000-0000-000000000000}"/>
            </ac:spMkLst>
          </pc:spChg>
          <pc:spChg chg="mod">
            <ac:chgData name="Fake Test User" userId="SID-0" providerId="Test" clId="FakeClientId" dt="2019-08-02T07:49:41.431" v="13" actId="790"/>
            <ac:spMkLst>
              <pc:docMk/>
              <pc:sldMasterMk cId="946754946" sldId="2147483660"/>
              <pc:sldLayoutMk cId="4037432058" sldId="2147483667"/>
              <ac:spMk id="3" creationId="{00000000-0000-0000-0000-000000000000}"/>
            </ac:spMkLst>
          </pc:spChg>
          <pc:spChg chg="mod">
            <ac:chgData name="Fake Test User" userId="SID-0" providerId="Test" clId="FakeClientId" dt="2019-08-02T07:49:41.431" v="13" actId="790"/>
            <ac:spMkLst>
              <pc:docMk/>
              <pc:sldMasterMk cId="946754946" sldId="2147483660"/>
              <pc:sldLayoutMk cId="4037432058" sldId="2147483667"/>
              <ac:spMk id="4" creationId="{00000000-0000-0000-0000-000000000000}"/>
            </ac:spMkLst>
          </pc:spChg>
        </pc:sldLayoutChg>
        <pc:sldLayoutChg chg="modSp mod">
          <pc:chgData name="Fake Test User" userId="SID-0" providerId="Test" clId="FakeClientId" dt="2019-08-02T07:49:51.102" v="14" actId="790"/>
          <pc:sldLayoutMkLst>
            <pc:docMk/>
            <pc:sldMasterMk cId="946754946" sldId="2147483660"/>
            <pc:sldLayoutMk cId="1784193825" sldId="2147483668"/>
          </pc:sldLayoutMkLst>
          <pc:spChg chg="mod">
            <ac:chgData name="Fake Test User" userId="SID-0" providerId="Test" clId="FakeClientId" dt="2019-08-02T07:49:51.102" v="14" actId="790"/>
            <ac:spMkLst>
              <pc:docMk/>
              <pc:sldMasterMk cId="946754946" sldId="2147483660"/>
              <pc:sldLayoutMk cId="1784193825" sldId="2147483668"/>
              <ac:spMk id="2" creationId="{00000000-0000-0000-0000-000000000000}"/>
            </ac:spMkLst>
          </pc:spChg>
          <pc:spChg chg="mod">
            <ac:chgData name="Fake Test User" userId="SID-0" providerId="Test" clId="FakeClientId" dt="2019-08-02T07:49:51.102" v="14" actId="790"/>
            <ac:spMkLst>
              <pc:docMk/>
              <pc:sldMasterMk cId="946754946" sldId="2147483660"/>
              <pc:sldLayoutMk cId="1784193825" sldId="2147483668"/>
              <ac:spMk id="3" creationId="{00000000-0000-0000-0000-000000000000}"/>
            </ac:spMkLst>
          </pc:spChg>
          <pc:spChg chg="mod">
            <ac:chgData name="Fake Test User" userId="SID-0" providerId="Test" clId="FakeClientId" dt="2019-08-02T07:49:51.102" v="14" actId="790"/>
            <ac:spMkLst>
              <pc:docMk/>
              <pc:sldMasterMk cId="946754946" sldId="2147483660"/>
              <pc:sldLayoutMk cId="1784193825" sldId="2147483668"/>
              <ac:spMk id="4" creationId="{00000000-0000-0000-0000-000000000000}"/>
            </ac:spMkLst>
          </pc:spChg>
          <pc:spChg chg="mod">
            <ac:chgData name="Fake Test User" userId="SID-0" providerId="Test" clId="FakeClientId" dt="2019-08-02T07:49:51.102" v="14" actId="790"/>
            <ac:spMkLst>
              <pc:docMk/>
              <pc:sldMasterMk cId="946754946" sldId="2147483660"/>
              <pc:sldLayoutMk cId="1784193825" sldId="2147483668"/>
              <ac:spMk id="5" creationId="{00000000-0000-0000-0000-000000000000}"/>
            </ac:spMkLst>
          </pc:spChg>
          <pc:spChg chg="mod">
            <ac:chgData name="Fake Test User" userId="SID-0" providerId="Test" clId="FakeClientId" dt="2019-08-02T07:49:51.102" v="14" actId="790"/>
            <ac:spMkLst>
              <pc:docMk/>
              <pc:sldMasterMk cId="946754946" sldId="2147483660"/>
              <pc:sldLayoutMk cId="1784193825" sldId="2147483668"/>
              <ac:spMk id="6" creationId="{00000000-0000-0000-0000-000000000000}"/>
            </ac:spMkLst>
          </pc:spChg>
          <pc:spChg chg="mod">
            <ac:chgData name="Fake Test User" userId="SID-0" providerId="Test" clId="FakeClientId" dt="2019-08-02T07:49:51.102" v="14" actId="790"/>
            <ac:spMkLst>
              <pc:docMk/>
              <pc:sldMasterMk cId="946754946" sldId="2147483660"/>
              <pc:sldLayoutMk cId="1784193825" sldId="2147483668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19-08-02T07:49:58.555" v="15" actId="790"/>
          <pc:sldLayoutMkLst>
            <pc:docMk/>
            <pc:sldMasterMk cId="946754946" sldId="2147483660"/>
            <pc:sldLayoutMk cId="3161095380" sldId="2147483669"/>
          </pc:sldLayoutMkLst>
          <pc:spChg chg="mod">
            <ac:chgData name="Fake Test User" userId="SID-0" providerId="Test" clId="FakeClientId" dt="2019-08-02T07:49:58.555" v="15" actId="790"/>
            <ac:spMkLst>
              <pc:docMk/>
              <pc:sldMasterMk cId="946754946" sldId="2147483660"/>
              <pc:sldLayoutMk cId="3161095380" sldId="2147483669"/>
              <ac:spMk id="2" creationId="{00000000-0000-0000-0000-000000000000}"/>
            </ac:spMkLst>
          </pc:spChg>
          <pc:spChg chg="mod">
            <ac:chgData name="Fake Test User" userId="SID-0" providerId="Test" clId="FakeClientId" dt="2019-08-02T07:49:58.555" v="15" actId="790"/>
            <ac:spMkLst>
              <pc:docMk/>
              <pc:sldMasterMk cId="946754946" sldId="2147483660"/>
              <pc:sldLayoutMk cId="3161095380" sldId="2147483669"/>
              <ac:spMk id="3" creationId="{00000000-0000-0000-0000-000000000000}"/>
            </ac:spMkLst>
          </pc:spChg>
          <pc:spChg chg="mod">
            <ac:chgData name="Fake Test User" userId="SID-0" providerId="Test" clId="FakeClientId" dt="2019-08-02T07:49:58.555" v="15" actId="790"/>
            <ac:spMkLst>
              <pc:docMk/>
              <pc:sldMasterMk cId="946754946" sldId="2147483660"/>
              <pc:sldLayoutMk cId="3161095380" sldId="2147483669"/>
              <ac:spMk id="4" creationId="{00000000-0000-0000-0000-000000000000}"/>
            </ac:spMkLst>
          </pc:spChg>
          <pc:spChg chg="mod">
            <ac:chgData name="Fake Test User" userId="SID-0" providerId="Test" clId="FakeClientId" dt="2019-08-02T07:49:58.555" v="15" actId="790"/>
            <ac:spMkLst>
              <pc:docMk/>
              <pc:sldMasterMk cId="946754946" sldId="2147483660"/>
              <pc:sldLayoutMk cId="3161095380" sldId="2147483669"/>
              <ac:spMk id="5" creationId="{00000000-0000-0000-0000-000000000000}"/>
            </ac:spMkLst>
          </pc:spChg>
          <pc:spChg chg="mod">
            <ac:chgData name="Fake Test User" userId="SID-0" providerId="Test" clId="FakeClientId" dt="2019-08-02T07:49:58.555" v="15" actId="790"/>
            <ac:spMkLst>
              <pc:docMk/>
              <pc:sldMasterMk cId="946754946" sldId="2147483660"/>
              <pc:sldLayoutMk cId="3161095380" sldId="2147483669"/>
              <ac:spMk id="6" creationId="{00000000-0000-0000-0000-000000000000}"/>
            </ac:spMkLst>
          </pc:spChg>
          <pc:spChg chg="mod">
            <ac:chgData name="Fake Test User" userId="SID-0" providerId="Test" clId="FakeClientId" dt="2019-08-02T07:49:58.555" v="15" actId="790"/>
            <ac:spMkLst>
              <pc:docMk/>
              <pc:sldMasterMk cId="946754946" sldId="2147483660"/>
              <pc:sldLayoutMk cId="3161095380" sldId="2147483669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19-08-02T07:50:05.789" v="16" actId="790"/>
          <pc:sldLayoutMkLst>
            <pc:docMk/>
            <pc:sldMasterMk cId="946754946" sldId="2147483660"/>
            <pc:sldLayoutMk cId="596921339" sldId="2147483670"/>
          </pc:sldLayoutMkLst>
          <pc:spChg chg="mod">
            <ac:chgData name="Fake Test User" userId="SID-0" providerId="Test" clId="FakeClientId" dt="2019-08-02T07:50:05.789" v="16" actId="790"/>
            <ac:spMkLst>
              <pc:docMk/>
              <pc:sldMasterMk cId="946754946" sldId="2147483660"/>
              <pc:sldLayoutMk cId="596921339" sldId="2147483670"/>
              <ac:spMk id="2" creationId="{00000000-0000-0000-0000-000000000000}"/>
            </ac:spMkLst>
          </pc:spChg>
          <pc:spChg chg="mod">
            <ac:chgData name="Fake Test User" userId="SID-0" providerId="Test" clId="FakeClientId" dt="2019-08-02T07:50:05.789" v="16" actId="790"/>
            <ac:spMkLst>
              <pc:docMk/>
              <pc:sldMasterMk cId="946754946" sldId="2147483660"/>
              <pc:sldLayoutMk cId="596921339" sldId="2147483670"/>
              <ac:spMk id="3" creationId="{00000000-0000-0000-0000-000000000000}"/>
            </ac:spMkLst>
          </pc:spChg>
          <pc:spChg chg="mod">
            <ac:chgData name="Fake Test User" userId="SID-0" providerId="Test" clId="FakeClientId" dt="2019-08-02T07:50:05.789" v="16" actId="790"/>
            <ac:spMkLst>
              <pc:docMk/>
              <pc:sldMasterMk cId="946754946" sldId="2147483660"/>
              <pc:sldLayoutMk cId="596921339" sldId="2147483670"/>
              <ac:spMk id="4" creationId="{00000000-0000-0000-0000-000000000000}"/>
            </ac:spMkLst>
          </pc:spChg>
          <pc:spChg chg="mod">
            <ac:chgData name="Fake Test User" userId="SID-0" providerId="Test" clId="FakeClientId" dt="2019-08-02T07:50:05.789" v="16" actId="790"/>
            <ac:spMkLst>
              <pc:docMk/>
              <pc:sldMasterMk cId="946754946" sldId="2147483660"/>
              <pc:sldLayoutMk cId="596921339" sldId="2147483670"/>
              <ac:spMk id="5" creationId="{00000000-0000-0000-0000-000000000000}"/>
            </ac:spMkLst>
          </pc:spChg>
          <pc:spChg chg="mod">
            <ac:chgData name="Fake Test User" userId="SID-0" providerId="Test" clId="FakeClientId" dt="2019-08-02T07:50:05.789" v="16" actId="790"/>
            <ac:spMkLst>
              <pc:docMk/>
              <pc:sldMasterMk cId="946754946" sldId="2147483660"/>
              <pc:sldLayoutMk cId="596921339" sldId="2147483670"/>
              <ac:spMk id="6" creationId="{00000000-0000-0000-0000-000000000000}"/>
            </ac:spMkLst>
          </pc:spChg>
          <pc:spChg chg="mod">
            <ac:chgData name="Fake Test User" userId="SID-0" providerId="Test" clId="FakeClientId" dt="2019-08-02T07:50:05.789" v="16" actId="790"/>
            <ac:spMkLst>
              <pc:docMk/>
              <pc:sldMasterMk cId="946754946" sldId="2147483660"/>
              <pc:sldLayoutMk cId="596921339" sldId="2147483670"/>
              <ac:spMk id="7" creationId="{00000000-0000-0000-0000-000000000000}"/>
            </ac:spMkLst>
          </pc:spChg>
          <pc:spChg chg="mod">
            <ac:chgData name="Fake Test User" userId="SID-0" providerId="Test" clId="FakeClientId" dt="2019-08-02T07:50:05.789" v="16" actId="790"/>
            <ac:spMkLst>
              <pc:docMk/>
              <pc:sldMasterMk cId="946754946" sldId="2147483660"/>
              <pc:sldLayoutMk cId="596921339" sldId="2147483670"/>
              <ac:spMk id="8" creationId="{00000000-0000-0000-0000-000000000000}"/>
            </ac:spMkLst>
          </pc:spChg>
        </pc:sldLayoutChg>
        <pc:sldLayoutChg chg="modSp mod">
          <pc:chgData name="Fake Test User" userId="SID-0" providerId="Test" clId="FakeClientId" dt="2019-08-02T07:50:24.991" v="18" actId="790"/>
          <pc:sldLayoutMkLst>
            <pc:docMk/>
            <pc:sldMasterMk cId="946754946" sldId="2147483660"/>
            <pc:sldLayoutMk cId="1302266631" sldId="2147483671"/>
          </pc:sldLayoutMkLst>
          <pc:spChg chg="mod">
            <ac:chgData name="Fake Test User" userId="SID-0" providerId="Test" clId="FakeClientId" dt="2019-08-02T07:50:24.991" v="18" actId="790"/>
            <ac:spMkLst>
              <pc:docMk/>
              <pc:sldMasterMk cId="946754946" sldId="2147483660"/>
              <pc:sldLayoutMk cId="1302266631" sldId="2147483671"/>
              <ac:spMk id="2" creationId="{00000000-0000-0000-0000-000000000000}"/>
            </ac:spMkLst>
          </pc:spChg>
          <pc:spChg chg="mod">
            <ac:chgData name="Fake Test User" userId="SID-0" providerId="Test" clId="FakeClientId" dt="2019-08-02T07:50:24.991" v="18" actId="790"/>
            <ac:spMkLst>
              <pc:docMk/>
              <pc:sldMasterMk cId="946754946" sldId="2147483660"/>
              <pc:sldLayoutMk cId="1302266631" sldId="2147483671"/>
              <ac:spMk id="3" creationId="{00000000-0000-0000-0000-000000000000}"/>
            </ac:spMkLst>
          </pc:spChg>
          <pc:spChg chg="mod">
            <ac:chgData name="Fake Test User" userId="SID-0" providerId="Test" clId="FakeClientId" dt="2019-08-02T07:50:24.991" v="18" actId="790"/>
            <ac:spMkLst>
              <pc:docMk/>
              <pc:sldMasterMk cId="946754946" sldId="2147483660"/>
              <pc:sldLayoutMk cId="1302266631" sldId="2147483671"/>
              <ac:spMk id="4" creationId="{00000000-0000-0000-0000-000000000000}"/>
            </ac:spMkLst>
          </pc:spChg>
          <pc:spChg chg="mod">
            <ac:chgData name="Fake Test User" userId="SID-0" providerId="Test" clId="FakeClientId" dt="2019-08-02T07:50:24.991" v="18" actId="790"/>
            <ac:spMkLst>
              <pc:docMk/>
              <pc:sldMasterMk cId="946754946" sldId="2147483660"/>
              <pc:sldLayoutMk cId="1302266631" sldId="2147483671"/>
              <ac:spMk id="5" creationId="{00000000-0000-0000-0000-000000000000}"/>
            </ac:spMkLst>
          </pc:spChg>
          <pc:spChg chg="mod">
            <ac:chgData name="Fake Test User" userId="SID-0" providerId="Test" clId="FakeClientId" dt="2019-08-02T07:50:24.991" v="18" actId="790"/>
            <ac:spMkLst>
              <pc:docMk/>
              <pc:sldMasterMk cId="946754946" sldId="2147483660"/>
              <pc:sldLayoutMk cId="1302266631" sldId="2147483671"/>
              <ac:spMk id="6" creationId="{00000000-0000-0000-0000-000000000000}"/>
            </ac:spMkLst>
          </pc:spChg>
          <pc:spChg chg="mod">
            <ac:chgData name="Fake Test User" userId="SID-0" providerId="Test" clId="FakeClientId" dt="2019-08-02T07:50:24.991" v="18" actId="790"/>
            <ac:spMkLst>
              <pc:docMk/>
              <pc:sldMasterMk cId="946754946" sldId="2147483660"/>
              <pc:sldLayoutMk cId="1302266631" sldId="2147483671"/>
              <ac:spMk id="7" creationId="{00000000-0000-0000-0000-000000000000}"/>
            </ac:spMkLst>
          </pc:spChg>
          <pc:spChg chg="mod">
            <ac:chgData name="Fake Test User" userId="SID-0" providerId="Test" clId="FakeClientId" dt="2019-08-02T07:50:24.991" v="18" actId="790"/>
            <ac:spMkLst>
              <pc:docMk/>
              <pc:sldMasterMk cId="946754946" sldId="2147483660"/>
              <pc:sldLayoutMk cId="1302266631" sldId="2147483671"/>
              <ac:spMk id="8" creationId="{00000000-0000-0000-0000-000000000000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="" xmlns:a16="http://schemas.microsoft.com/office/drawing/2014/main" id="{939EDDF0-E385-4E7B-A78C-7D97CABDF07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noProof="1"/>
          </a:p>
        </p:txBody>
      </p:sp>
      <p:sp>
        <p:nvSpPr>
          <p:cNvPr id="3" name="Espace réservé de la date 2">
            <a:extLst>
              <a:ext uri="{FF2B5EF4-FFF2-40B4-BE49-F238E27FC236}">
                <a16:creationId xmlns="" xmlns:a16="http://schemas.microsoft.com/office/drawing/2014/main" id="{D575BFFE-4A85-44EA-984D-F538D7CF155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CA80C8-535F-440E-AA0E-1AA1F0916E66}" type="datetime1">
              <a:rPr lang="fr-FR" noProof="1" smtClean="0"/>
              <a:t>02/11/2025</a:t>
            </a:fld>
            <a:endParaRPr lang="fr-FR" noProof="1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="" xmlns:a16="http://schemas.microsoft.com/office/drawing/2014/main" id="{A2F27037-9A1F-4071-8767-8992AD33287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noProof="1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="" xmlns:a16="http://schemas.microsoft.com/office/drawing/2014/main" id="{3F197AF3-92B7-4C80-B4E8-9070C8AA850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F6F08F-0F05-4FF1-A4A2-687DED3B701D}" type="slidenum">
              <a:rPr lang="fr-FR" noProof="1" smtClean="0"/>
              <a:t>‹N°›</a:t>
            </a:fld>
            <a:endParaRPr lang="fr-FR" noProof="1"/>
          </a:p>
        </p:txBody>
      </p:sp>
    </p:spTree>
    <p:extLst>
      <p:ext uri="{BB962C8B-B14F-4D97-AF65-F5344CB8AC3E}">
        <p14:creationId xmlns:p14="http://schemas.microsoft.com/office/powerpoint/2010/main" val="3341984657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 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r-FR" noProof="1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B846C65A-61FB-4959-83C9-6E4B5CD9F47A}" type="datetime1">
              <a:rPr lang="fr-FR" noProof="1" smtClean="0"/>
              <a:t>02/11/2025</a:t>
            </a:fld>
            <a:endParaRPr lang="fr-FR" noProof="1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fr-FR" noProof="1"/>
          </a:p>
        </p:txBody>
      </p:sp>
      <p:sp>
        <p:nvSpPr>
          <p:cNvPr id="5" name="Espace réservé des commentaires 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fr-FR" noProof="1"/>
              <a:t>Modifiez les styles du texte du masque</a:t>
            </a:r>
          </a:p>
          <a:p>
            <a:pPr lvl="1" rtl="0"/>
            <a:r>
              <a:rPr lang="fr-FR" noProof="1"/>
              <a:t>Deuxième niveau</a:t>
            </a:r>
          </a:p>
          <a:p>
            <a:pPr lvl="2" rtl="0"/>
            <a:r>
              <a:rPr lang="fr-FR" noProof="1"/>
              <a:t>Troisième niveau</a:t>
            </a:r>
          </a:p>
          <a:p>
            <a:pPr lvl="3" rtl="0"/>
            <a:r>
              <a:rPr lang="fr-FR" noProof="1"/>
              <a:t>Quatrième niveau</a:t>
            </a:r>
          </a:p>
          <a:p>
            <a:pPr lvl="4" rtl="0"/>
            <a:r>
              <a:rPr lang="fr-FR" noProof="1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r-FR" noProof="1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DF61EA0F-A667-4B49-8422-0062BC55E249}" type="slidenum">
              <a:rPr lang="fr-FR" noProof="1" dirty="0" smtClean="0"/>
              <a:t>‹N°›</a:t>
            </a:fld>
            <a:endParaRPr lang="fr-FR" noProof="1"/>
          </a:p>
        </p:txBody>
      </p:sp>
    </p:spTree>
    <p:extLst>
      <p:ext uri="{BB962C8B-B14F-4D97-AF65-F5344CB8AC3E}">
        <p14:creationId xmlns:p14="http://schemas.microsoft.com/office/powerpoint/2010/main" val="3381910297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Espace réservé des notes 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fr-FR" noProof="1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DF61EA0F-A667-4B49-8422-0062BC55E249}" type="slidenum">
              <a:rPr lang="fr-FR" noProof="1" smtClean="0"/>
              <a:t>1</a:t>
            </a:fld>
            <a:endParaRPr lang="fr-FR" noProof="1"/>
          </a:p>
        </p:txBody>
      </p:sp>
      <p:sp>
        <p:nvSpPr>
          <p:cNvPr id="5" name="Espace réservé de l'en-tête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 rtl="0"/>
            <a:endParaRPr lang="fr-FR" noProof="1"/>
          </a:p>
        </p:txBody>
      </p:sp>
    </p:spTree>
    <p:extLst>
      <p:ext uri="{BB962C8B-B14F-4D97-AF65-F5344CB8AC3E}">
        <p14:creationId xmlns:p14="http://schemas.microsoft.com/office/powerpoint/2010/main" val="101176981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noProof="1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F61EA0F-A667-4B49-8422-0062BC55E249}" type="slidenum">
              <a:rPr lang="fr-FR" noProof="1" dirty="0" smtClean="0"/>
              <a:t>11</a:t>
            </a:fld>
            <a:endParaRPr lang="fr-FR" noProof="1"/>
          </a:p>
        </p:txBody>
      </p:sp>
      <p:sp>
        <p:nvSpPr>
          <p:cNvPr id="5" name="Espace réservé de l'en-tête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rtl="0"/>
            <a:endParaRPr lang="fr-FR" noProof="1"/>
          </a:p>
        </p:txBody>
      </p:sp>
    </p:spTree>
    <p:extLst>
      <p:ext uri="{BB962C8B-B14F-4D97-AF65-F5344CB8AC3E}">
        <p14:creationId xmlns:p14="http://schemas.microsoft.com/office/powerpoint/2010/main" val="103214030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noProof="1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F61EA0F-A667-4B49-8422-0062BC55E249}" type="slidenum">
              <a:rPr lang="fr-FR" noProof="1" dirty="0" smtClean="0"/>
              <a:t>12</a:t>
            </a:fld>
            <a:endParaRPr lang="fr-FR" noProof="1"/>
          </a:p>
        </p:txBody>
      </p:sp>
      <p:sp>
        <p:nvSpPr>
          <p:cNvPr id="5" name="Espace réservé de l'en-tête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rtl="0"/>
            <a:endParaRPr lang="fr-FR" noProof="1"/>
          </a:p>
        </p:txBody>
      </p:sp>
    </p:spTree>
    <p:extLst>
      <p:ext uri="{BB962C8B-B14F-4D97-AF65-F5344CB8AC3E}">
        <p14:creationId xmlns:p14="http://schemas.microsoft.com/office/powerpoint/2010/main" val="112214968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noProof="1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F61EA0F-A667-4B49-8422-0062BC55E249}" type="slidenum">
              <a:rPr lang="fr-FR" noProof="1" dirty="0" smtClean="0"/>
              <a:t>13</a:t>
            </a:fld>
            <a:endParaRPr lang="fr-FR" noProof="1"/>
          </a:p>
        </p:txBody>
      </p:sp>
      <p:sp>
        <p:nvSpPr>
          <p:cNvPr id="5" name="Espace réservé de l'en-tête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rtl="0"/>
            <a:endParaRPr lang="fr-FR" noProof="1"/>
          </a:p>
        </p:txBody>
      </p:sp>
    </p:spTree>
    <p:extLst>
      <p:ext uri="{BB962C8B-B14F-4D97-AF65-F5344CB8AC3E}">
        <p14:creationId xmlns:p14="http://schemas.microsoft.com/office/powerpoint/2010/main" val="391220164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noProof="1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F61EA0F-A667-4B49-8422-0062BC55E249}" type="slidenum">
              <a:rPr lang="fr-FR" noProof="1" dirty="0" smtClean="0"/>
              <a:t>14</a:t>
            </a:fld>
            <a:endParaRPr lang="fr-FR" noProof="1"/>
          </a:p>
        </p:txBody>
      </p:sp>
      <p:sp>
        <p:nvSpPr>
          <p:cNvPr id="5" name="Espace réservé de l'en-tête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rtl="0"/>
            <a:endParaRPr lang="fr-FR" noProof="1"/>
          </a:p>
        </p:txBody>
      </p:sp>
    </p:spTree>
    <p:extLst>
      <p:ext uri="{BB962C8B-B14F-4D97-AF65-F5344CB8AC3E}">
        <p14:creationId xmlns:p14="http://schemas.microsoft.com/office/powerpoint/2010/main" val="44748380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noProof="1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F61EA0F-A667-4B49-8422-0062BC55E249}" type="slidenum">
              <a:rPr lang="fr-FR" noProof="1" dirty="0" smtClean="0"/>
              <a:t>15</a:t>
            </a:fld>
            <a:endParaRPr lang="fr-FR" noProof="1"/>
          </a:p>
        </p:txBody>
      </p:sp>
      <p:sp>
        <p:nvSpPr>
          <p:cNvPr id="5" name="Espace réservé de l'en-tête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rtl="0"/>
            <a:endParaRPr lang="fr-FR" noProof="1"/>
          </a:p>
        </p:txBody>
      </p:sp>
    </p:spTree>
    <p:extLst>
      <p:ext uri="{BB962C8B-B14F-4D97-AF65-F5344CB8AC3E}">
        <p14:creationId xmlns:p14="http://schemas.microsoft.com/office/powerpoint/2010/main" val="113506783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noProof="1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F61EA0F-A667-4B49-8422-0062BC55E249}" type="slidenum">
              <a:rPr lang="fr-FR" noProof="1" dirty="0" smtClean="0"/>
              <a:t>16</a:t>
            </a:fld>
            <a:endParaRPr lang="fr-FR" noProof="1"/>
          </a:p>
        </p:txBody>
      </p:sp>
      <p:sp>
        <p:nvSpPr>
          <p:cNvPr id="5" name="Espace réservé de l'en-tête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rtl="0"/>
            <a:endParaRPr lang="fr-FR" noProof="1"/>
          </a:p>
        </p:txBody>
      </p:sp>
    </p:spTree>
    <p:extLst>
      <p:ext uri="{BB962C8B-B14F-4D97-AF65-F5344CB8AC3E}">
        <p14:creationId xmlns:p14="http://schemas.microsoft.com/office/powerpoint/2010/main" val="366867515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noProof="1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F61EA0F-A667-4B49-8422-0062BC55E249}" type="slidenum">
              <a:rPr lang="fr-FR" noProof="1" dirty="0" smtClean="0"/>
              <a:t>17</a:t>
            </a:fld>
            <a:endParaRPr lang="fr-FR" noProof="1"/>
          </a:p>
        </p:txBody>
      </p:sp>
      <p:sp>
        <p:nvSpPr>
          <p:cNvPr id="5" name="Espace réservé de l'en-tête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rtl="0"/>
            <a:endParaRPr lang="fr-FR" noProof="1"/>
          </a:p>
        </p:txBody>
      </p:sp>
    </p:spTree>
    <p:extLst>
      <p:ext uri="{BB962C8B-B14F-4D97-AF65-F5344CB8AC3E}">
        <p14:creationId xmlns:p14="http://schemas.microsoft.com/office/powerpoint/2010/main" val="25918618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noProof="1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F61EA0F-A667-4B49-8422-0062BC55E249}" type="slidenum">
              <a:rPr lang="fr-FR" noProof="1" dirty="0" smtClean="0"/>
              <a:t>18</a:t>
            </a:fld>
            <a:endParaRPr lang="fr-FR" noProof="1"/>
          </a:p>
        </p:txBody>
      </p:sp>
      <p:sp>
        <p:nvSpPr>
          <p:cNvPr id="5" name="Espace réservé de l'en-tête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rtl="0"/>
            <a:endParaRPr lang="fr-FR" noProof="1"/>
          </a:p>
        </p:txBody>
      </p:sp>
    </p:spTree>
    <p:extLst>
      <p:ext uri="{BB962C8B-B14F-4D97-AF65-F5344CB8AC3E}">
        <p14:creationId xmlns:p14="http://schemas.microsoft.com/office/powerpoint/2010/main" val="1446270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noProof="1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F61EA0F-A667-4B49-8422-0062BC55E249}" type="slidenum">
              <a:rPr lang="fr-FR" noProof="1" dirty="0" smtClean="0"/>
              <a:t>19</a:t>
            </a:fld>
            <a:endParaRPr lang="fr-FR" noProof="1"/>
          </a:p>
        </p:txBody>
      </p:sp>
      <p:sp>
        <p:nvSpPr>
          <p:cNvPr id="5" name="Espace réservé de l'en-tête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rtl="0"/>
            <a:endParaRPr lang="fr-FR" noProof="1"/>
          </a:p>
        </p:txBody>
      </p:sp>
    </p:spTree>
    <p:extLst>
      <p:ext uri="{BB962C8B-B14F-4D97-AF65-F5344CB8AC3E}">
        <p14:creationId xmlns:p14="http://schemas.microsoft.com/office/powerpoint/2010/main" val="422337146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noProof="1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F61EA0F-A667-4B49-8422-0062BC55E249}" type="slidenum">
              <a:rPr lang="fr-FR" noProof="1" dirty="0" smtClean="0"/>
              <a:t>20</a:t>
            </a:fld>
            <a:endParaRPr lang="fr-FR" noProof="1"/>
          </a:p>
        </p:txBody>
      </p:sp>
      <p:sp>
        <p:nvSpPr>
          <p:cNvPr id="5" name="Espace réservé de l'en-tête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rtl="0"/>
            <a:endParaRPr lang="fr-FR" noProof="1"/>
          </a:p>
        </p:txBody>
      </p:sp>
    </p:spTree>
    <p:extLst>
      <p:ext uri="{BB962C8B-B14F-4D97-AF65-F5344CB8AC3E}">
        <p14:creationId xmlns:p14="http://schemas.microsoft.com/office/powerpoint/2010/main" val="22112576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noProof="1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F61EA0F-A667-4B49-8422-0062BC55E249}" type="slidenum">
              <a:rPr lang="fr-FR" noProof="1" dirty="0" smtClean="0"/>
              <a:t>2</a:t>
            </a:fld>
            <a:endParaRPr lang="fr-FR" noProof="1"/>
          </a:p>
        </p:txBody>
      </p:sp>
      <p:sp>
        <p:nvSpPr>
          <p:cNvPr id="5" name="Espace réservé de l'en-tête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rtl="0"/>
            <a:endParaRPr lang="fr-FR" noProof="1"/>
          </a:p>
        </p:txBody>
      </p:sp>
    </p:spTree>
    <p:extLst>
      <p:ext uri="{BB962C8B-B14F-4D97-AF65-F5344CB8AC3E}">
        <p14:creationId xmlns:p14="http://schemas.microsoft.com/office/powerpoint/2010/main" val="236821580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noProof="1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F61EA0F-A667-4B49-8422-0062BC55E249}" type="slidenum">
              <a:rPr lang="fr-FR" noProof="1" dirty="0" smtClean="0"/>
              <a:t>21</a:t>
            </a:fld>
            <a:endParaRPr lang="fr-FR" noProof="1"/>
          </a:p>
        </p:txBody>
      </p:sp>
      <p:sp>
        <p:nvSpPr>
          <p:cNvPr id="5" name="Espace réservé de l'en-tête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rtl="0"/>
            <a:endParaRPr lang="fr-FR" noProof="1"/>
          </a:p>
        </p:txBody>
      </p:sp>
    </p:spTree>
    <p:extLst>
      <p:ext uri="{BB962C8B-B14F-4D97-AF65-F5344CB8AC3E}">
        <p14:creationId xmlns:p14="http://schemas.microsoft.com/office/powerpoint/2010/main" val="302234563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noProof="1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F61EA0F-A667-4B49-8422-0062BC55E249}" type="slidenum">
              <a:rPr lang="fr-FR" noProof="1" dirty="0" smtClean="0"/>
              <a:t>22</a:t>
            </a:fld>
            <a:endParaRPr lang="fr-FR" noProof="1"/>
          </a:p>
        </p:txBody>
      </p:sp>
      <p:sp>
        <p:nvSpPr>
          <p:cNvPr id="5" name="Espace réservé de l'en-tête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rtl="0"/>
            <a:endParaRPr lang="fr-FR" noProof="1"/>
          </a:p>
        </p:txBody>
      </p:sp>
    </p:spTree>
    <p:extLst>
      <p:ext uri="{BB962C8B-B14F-4D97-AF65-F5344CB8AC3E}">
        <p14:creationId xmlns:p14="http://schemas.microsoft.com/office/powerpoint/2010/main" val="80903238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noProof="1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F61EA0F-A667-4B49-8422-0062BC55E249}" type="slidenum">
              <a:rPr lang="fr-FR" noProof="1" dirty="0" smtClean="0"/>
              <a:t>23</a:t>
            </a:fld>
            <a:endParaRPr lang="fr-FR" noProof="1"/>
          </a:p>
        </p:txBody>
      </p:sp>
      <p:sp>
        <p:nvSpPr>
          <p:cNvPr id="5" name="Espace réservé de l'en-tête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rtl="0"/>
            <a:endParaRPr lang="fr-FR" noProof="1"/>
          </a:p>
        </p:txBody>
      </p:sp>
    </p:spTree>
    <p:extLst>
      <p:ext uri="{BB962C8B-B14F-4D97-AF65-F5344CB8AC3E}">
        <p14:creationId xmlns:p14="http://schemas.microsoft.com/office/powerpoint/2010/main" val="20478801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noProof="1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F61EA0F-A667-4B49-8422-0062BC55E249}" type="slidenum">
              <a:rPr lang="fr-FR" noProof="1" dirty="0" smtClean="0"/>
              <a:t>24</a:t>
            </a:fld>
            <a:endParaRPr lang="fr-FR" noProof="1"/>
          </a:p>
        </p:txBody>
      </p:sp>
      <p:sp>
        <p:nvSpPr>
          <p:cNvPr id="5" name="Espace réservé de l'en-tête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rtl="0"/>
            <a:endParaRPr lang="fr-FR" noProof="1"/>
          </a:p>
        </p:txBody>
      </p:sp>
    </p:spTree>
    <p:extLst>
      <p:ext uri="{BB962C8B-B14F-4D97-AF65-F5344CB8AC3E}">
        <p14:creationId xmlns:p14="http://schemas.microsoft.com/office/powerpoint/2010/main" val="362763931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noProof="1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F61EA0F-A667-4B49-8422-0062BC55E249}" type="slidenum">
              <a:rPr lang="fr-FR" noProof="1" dirty="0" smtClean="0"/>
              <a:t>25</a:t>
            </a:fld>
            <a:endParaRPr lang="fr-FR" noProof="1"/>
          </a:p>
        </p:txBody>
      </p:sp>
      <p:sp>
        <p:nvSpPr>
          <p:cNvPr id="5" name="Espace réservé de l'en-tête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rtl="0"/>
            <a:endParaRPr lang="fr-FR" noProof="1"/>
          </a:p>
        </p:txBody>
      </p:sp>
    </p:spTree>
    <p:extLst>
      <p:ext uri="{BB962C8B-B14F-4D97-AF65-F5344CB8AC3E}">
        <p14:creationId xmlns:p14="http://schemas.microsoft.com/office/powerpoint/2010/main" val="371116306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noProof="1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F61EA0F-A667-4B49-8422-0062BC55E249}" type="slidenum">
              <a:rPr lang="fr-FR" noProof="1" dirty="0" smtClean="0"/>
              <a:t>26</a:t>
            </a:fld>
            <a:endParaRPr lang="fr-FR" noProof="1"/>
          </a:p>
        </p:txBody>
      </p:sp>
      <p:sp>
        <p:nvSpPr>
          <p:cNvPr id="5" name="Espace réservé de l'en-tête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rtl="0"/>
            <a:endParaRPr lang="fr-FR" noProof="1"/>
          </a:p>
        </p:txBody>
      </p:sp>
    </p:spTree>
    <p:extLst>
      <p:ext uri="{BB962C8B-B14F-4D97-AF65-F5344CB8AC3E}">
        <p14:creationId xmlns:p14="http://schemas.microsoft.com/office/powerpoint/2010/main" val="147444978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noProof="1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F61EA0F-A667-4B49-8422-0062BC55E249}" type="slidenum">
              <a:rPr lang="fr-FR" noProof="1" dirty="0" smtClean="0"/>
              <a:t>27</a:t>
            </a:fld>
            <a:endParaRPr lang="fr-FR" noProof="1"/>
          </a:p>
        </p:txBody>
      </p:sp>
      <p:sp>
        <p:nvSpPr>
          <p:cNvPr id="5" name="Espace réservé de l'en-tête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rtl="0"/>
            <a:endParaRPr lang="fr-FR" noProof="1"/>
          </a:p>
        </p:txBody>
      </p:sp>
    </p:spTree>
    <p:extLst>
      <p:ext uri="{BB962C8B-B14F-4D97-AF65-F5344CB8AC3E}">
        <p14:creationId xmlns:p14="http://schemas.microsoft.com/office/powerpoint/2010/main" val="38908294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noProof="1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F61EA0F-A667-4B49-8422-0062BC55E249}" type="slidenum">
              <a:rPr lang="fr-FR" noProof="1" dirty="0" smtClean="0"/>
              <a:t>28</a:t>
            </a:fld>
            <a:endParaRPr lang="fr-FR" noProof="1"/>
          </a:p>
        </p:txBody>
      </p:sp>
      <p:sp>
        <p:nvSpPr>
          <p:cNvPr id="5" name="Espace réservé de l'en-tête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rtl="0"/>
            <a:endParaRPr lang="fr-FR" noProof="1"/>
          </a:p>
        </p:txBody>
      </p:sp>
    </p:spTree>
    <p:extLst>
      <p:ext uri="{BB962C8B-B14F-4D97-AF65-F5344CB8AC3E}">
        <p14:creationId xmlns:p14="http://schemas.microsoft.com/office/powerpoint/2010/main" val="221942978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noProof="1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F61EA0F-A667-4B49-8422-0062BC55E249}" type="slidenum">
              <a:rPr lang="fr-FR" noProof="1" dirty="0" smtClean="0"/>
              <a:t>29</a:t>
            </a:fld>
            <a:endParaRPr lang="fr-FR" noProof="1"/>
          </a:p>
        </p:txBody>
      </p:sp>
      <p:sp>
        <p:nvSpPr>
          <p:cNvPr id="5" name="Espace réservé de l'en-tête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rtl="0"/>
            <a:endParaRPr lang="fr-FR" noProof="1"/>
          </a:p>
        </p:txBody>
      </p:sp>
    </p:spTree>
    <p:extLst>
      <p:ext uri="{BB962C8B-B14F-4D97-AF65-F5344CB8AC3E}">
        <p14:creationId xmlns:p14="http://schemas.microsoft.com/office/powerpoint/2010/main" val="208165899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noProof="1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F61EA0F-A667-4B49-8422-0062BC55E249}" type="slidenum">
              <a:rPr lang="fr-FR" noProof="1" dirty="0" smtClean="0"/>
              <a:t>30</a:t>
            </a:fld>
            <a:endParaRPr lang="fr-FR" noProof="1"/>
          </a:p>
        </p:txBody>
      </p:sp>
      <p:sp>
        <p:nvSpPr>
          <p:cNvPr id="5" name="Espace réservé de l'en-tête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rtl="0"/>
            <a:endParaRPr lang="fr-FR" noProof="1"/>
          </a:p>
        </p:txBody>
      </p:sp>
    </p:spTree>
    <p:extLst>
      <p:ext uri="{BB962C8B-B14F-4D97-AF65-F5344CB8AC3E}">
        <p14:creationId xmlns:p14="http://schemas.microsoft.com/office/powerpoint/2010/main" val="25379107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noProof="1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F61EA0F-A667-4B49-8422-0062BC55E249}" type="slidenum">
              <a:rPr lang="fr-FR" noProof="1" dirty="0" smtClean="0"/>
              <a:t>4</a:t>
            </a:fld>
            <a:endParaRPr lang="fr-FR" noProof="1"/>
          </a:p>
        </p:txBody>
      </p:sp>
      <p:sp>
        <p:nvSpPr>
          <p:cNvPr id="5" name="Espace réservé de l'en-tête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rtl="0"/>
            <a:endParaRPr lang="fr-FR" noProof="1"/>
          </a:p>
        </p:txBody>
      </p:sp>
    </p:spTree>
    <p:extLst>
      <p:ext uri="{BB962C8B-B14F-4D97-AF65-F5344CB8AC3E}">
        <p14:creationId xmlns:p14="http://schemas.microsoft.com/office/powerpoint/2010/main" val="250591526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noProof="1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F61EA0F-A667-4B49-8422-0062BC55E249}" type="slidenum">
              <a:rPr lang="fr-FR" noProof="1" dirty="0" smtClean="0"/>
              <a:t>31</a:t>
            </a:fld>
            <a:endParaRPr lang="fr-FR" noProof="1"/>
          </a:p>
        </p:txBody>
      </p:sp>
      <p:sp>
        <p:nvSpPr>
          <p:cNvPr id="5" name="Espace réservé de l'en-tête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rtl="0"/>
            <a:endParaRPr lang="fr-FR" noProof="1"/>
          </a:p>
        </p:txBody>
      </p:sp>
    </p:spTree>
    <p:extLst>
      <p:ext uri="{BB962C8B-B14F-4D97-AF65-F5344CB8AC3E}">
        <p14:creationId xmlns:p14="http://schemas.microsoft.com/office/powerpoint/2010/main" val="9421912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noProof="1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F61EA0F-A667-4B49-8422-0062BC55E249}" type="slidenum">
              <a:rPr lang="fr-FR" noProof="1" dirty="0" smtClean="0"/>
              <a:t>5</a:t>
            </a:fld>
            <a:endParaRPr lang="fr-FR" noProof="1"/>
          </a:p>
        </p:txBody>
      </p:sp>
      <p:sp>
        <p:nvSpPr>
          <p:cNvPr id="5" name="Espace réservé de l'en-tête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rtl="0"/>
            <a:endParaRPr lang="fr-FR" noProof="1"/>
          </a:p>
        </p:txBody>
      </p:sp>
    </p:spTree>
    <p:extLst>
      <p:ext uri="{BB962C8B-B14F-4D97-AF65-F5344CB8AC3E}">
        <p14:creationId xmlns:p14="http://schemas.microsoft.com/office/powerpoint/2010/main" val="33454165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noProof="1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F61EA0F-A667-4B49-8422-0062BC55E249}" type="slidenum">
              <a:rPr lang="fr-FR" noProof="1" dirty="0" smtClean="0"/>
              <a:t>6</a:t>
            </a:fld>
            <a:endParaRPr lang="fr-FR" noProof="1"/>
          </a:p>
        </p:txBody>
      </p:sp>
      <p:sp>
        <p:nvSpPr>
          <p:cNvPr id="5" name="Espace réservé de l'en-tête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rtl="0"/>
            <a:endParaRPr lang="fr-FR" noProof="1"/>
          </a:p>
        </p:txBody>
      </p:sp>
    </p:spTree>
    <p:extLst>
      <p:ext uri="{BB962C8B-B14F-4D97-AF65-F5344CB8AC3E}">
        <p14:creationId xmlns:p14="http://schemas.microsoft.com/office/powerpoint/2010/main" val="38050055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noProof="1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F61EA0F-A667-4B49-8422-0062BC55E249}" type="slidenum">
              <a:rPr lang="fr-FR" noProof="1" dirty="0" smtClean="0"/>
              <a:t>7</a:t>
            </a:fld>
            <a:endParaRPr lang="fr-FR" noProof="1"/>
          </a:p>
        </p:txBody>
      </p:sp>
      <p:sp>
        <p:nvSpPr>
          <p:cNvPr id="5" name="Espace réservé de l'en-tête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rtl="0"/>
            <a:endParaRPr lang="fr-FR" noProof="1"/>
          </a:p>
        </p:txBody>
      </p:sp>
    </p:spTree>
    <p:extLst>
      <p:ext uri="{BB962C8B-B14F-4D97-AF65-F5344CB8AC3E}">
        <p14:creationId xmlns:p14="http://schemas.microsoft.com/office/powerpoint/2010/main" val="3684802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noProof="1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F61EA0F-A667-4B49-8422-0062BC55E249}" type="slidenum">
              <a:rPr lang="fr-FR" noProof="1" dirty="0" smtClean="0"/>
              <a:t>8</a:t>
            </a:fld>
            <a:endParaRPr lang="fr-FR" noProof="1"/>
          </a:p>
        </p:txBody>
      </p:sp>
      <p:sp>
        <p:nvSpPr>
          <p:cNvPr id="5" name="Espace réservé de l'en-tête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rtl="0"/>
            <a:endParaRPr lang="fr-FR" noProof="1"/>
          </a:p>
        </p:txBody>
      </p:sp>
    </p:spTree>
    <p:extLst>
      <p:ext uri="{BB962C8B-B14F-4D97-AF65-F5344CB8AC3E}">
        <p14:creationId xmlns:p14="http://schemas.microsoft.com/office/powerpoint/2010/main" val="30010812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noProof="1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F61EA0F-A667-4B49-8422-0062BC55E249}" type="slidenum">
              <a:rPr lang="fr-FR" noProof="1" dirty="0" smtClean="0"/>
              <a:t>9</a:t>
            </a:fld>
            <a:endParaRPr lang="fr-FR" noProof="1"/>
          </a:p>
        </p:txBody>
      </p:sp>
      <p:sp>
        <p:nvSpPr>
          <p:cNvPr id="5" name="Espace réservé de l'en-tête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rtl="0"/>
            <a:endParaRPr lang="fr-FR" noProof="1"/>
          </a:p>
        </p:txBody>
      </p:sp>
    </p:spTree>
    <p:extLst>
      <p:ext uri="{BB962C8B-B14F-4D97-AF65-F5344CB8AC3E}">
        <p14:creationId xmlns:p14="http://schemas.microsoft.com/office/powerpoint/2010/main" val="79218250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noProof="1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F61EA0F-A667-4B49-8422-0062BC55E249}" type="slidenum">
              <a:rPr lang="fr-FR" noProof="1" dirty="0" smtClean="0"/>
              <a:t>10</a:t>
            </a:fld>
            <a:endParaRPr lang="fr-FR" noProof="1"/>
          </a:p>
        </p:txBody>
      </p:sp>
      <p:sp>
        <p:nvSpPr>
          <p:cNvPr id="5" name="Espace réservé de l'en-tête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rtl="0"/>
            <a:endParaRPr lang="fr-FR" noProof="1"/>
          </a:p>
        </p:txBody>
      </p:sp>
    </p:spTree>
    <p:extLst>
      <p:ext uri="{BB962C8B-B14F-4D97-AF65-F5344CB8AC3E}">
        <p14:creationId xmlns:p14="http://schemas.microsoft.com/office/powerpoint/2010/main" val="4677595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4866468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1800" noProof="1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38200" y="2061006"/>
            <a:ext cx="10515600" cy="2387600"/>
          </a:xfrm>
        </p:spPr>
        <p:txBody>
          <a:bodyPr rtlCol="0" anchor="b">
            <a:normAutofit/>
          </a:bodyPr>
          <a:lstStyle>
            <a:lvl1pPr algn="l">
              <a:defRPr sz="5400">
                <a:solidFill>
                  <a:schemeClr val="bg1"/>
                </a:solidFill>
              </a:defRPr>
            </a:lvl1pPr>
          </a:lstStyle>
          <a:p>
            <a:pPr rtl="0"/>
            <a:r>
              <a:rPr lang="fr-FR" noProof="1" smtClean="0"/>
              <a:t>Modifiez le style du titre</a:t>
            </a:r>
            <a:endParaRPr lang="fr-FR" noProof="1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38202" y="5110609"/>
            <a:ext cx="6705599" cy="1137793"/>
          </a:xfrm>
        </p:spPr>
        <p:txBody>
          <a:bodyPr rtlCol="0">
            <a:normAutofit/>
          </a:bodyPr>
          <a:lstStyle>
            <a:lvl1pPr marL="0" indent="0" algn="l">
              <a:lnSpc>
                <a:spcPct val="150000"/>
              </a:lnSpc>
              <a:spcBef>
                <a:spcPts val="600"/>
              </a:spcBef>
              <a:buNone/>
              <a:defRPr sz="2800">
                <a:solidFill>
                  <a:srgbClr val="D24726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fr-FR" noProof="1" smtClean="0"/>
              <a:t>Modifiez le style des sous-titres du masque</a:t>
            </a:r>
            <a:endParaRPr lang="fr-FR" noProof="1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B133DF6-8F46-4ED7-80D7-FD5200EE3318}" type="datetime1">
              <a:rPr lang="fr-FR" noProof="1" smtClean="0"/>
              <a:t>02/11/2025</a:t>
            </a:fld>
            <a:endParaRPr lang="fr-FR" noProof="1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1" smtClean="0"/>
              <a:t>Bouzeraa Abir</a:t>
            </a:r>
            <a:endParaRPr lang="fr-FR" noProof="1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60EDB8-5305-433F-BE41-D7A86D811DB3}" type="slidenum">
              <a:rPr lang="fr-FR" noProof="1" dirty="0" smtClean="0"/>
              <a:t>‹N°›</a:t>
            </a:fld>
            <a:endParaRPr lang="fr-FR" noProof="1"/>
          </a:p>
        </p:txBody>
      </p:sp>
      <p:sp>
        <p:nvSpPr>
          <p:cNvPr id="8" name="Rectangle 7"/>
          <p:cNvSpPr/>
          <p:nvPr userDrawn="1"/>
        </p:nvSpPr>
        <p:spPr>
          <a:xfrm>
            <a:off x="0" y="0"/>
            <a:ext cx="12192000" cy="4866468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1800" noProof="1"/>
          </a:p>
        </p:txBody>
      </p:sp>
    </p:spTree>
    <p:extLst>
      <p:ext uri="{BB962C8B-B14F-4D97-AF65-F5344CB8AC3E}">
        <p14:creationId xmlns:p14="http://schemas.microsoft.com/office/powerpoint/2010/main" val="1718549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1800" noProof="1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"/>
            <a:ext cx="10744200" cy="1228436"/>
          </a:xfrm>
        </p:spPr>
        <p:txBody>
          <a:bodyPr rtlCol="0"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pPr rtl="0"/>
            <a:r>
              <a:rPr lang="fr-FR" noProof="1" smtClean="0"/>
              <a:t>Modifiez le style du titre</a:t>
            </a:r>
            <a:endParaRPr lang="fr-FR" noProof="1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/>
          <a:p>
            <a:pPr lvl="0" rtl="0"/>
            <a:r>
              <a:rPr lang="fr-FR" noProof="1"/>
              <a:t>Modifiez les styles du texte du masque</a:t>
            </a:r>
          </a:p>
          <a:p>
            <a:pPr lvl="1" rtl="0"/>
            <a:r>
              <a:rPr lang="fr-FR" noProof="1"/>
              <a:t>Deuxième niveau</a:t>
            </a:r>
          </a:p>
          <a:p>
            <a:pPr lvl="2" rtl="0"/>
            <a:r>
              <a:rPr lang="fr-FR" noProof="1"/>
              <a:t>Troisième niveau</a:t>
            </a:r>
          </a:p>
          <a:p>
            <a:pPr lvl="3" rtl="0"/>
            <a:r>
              <a:rPr lang="fr-FR" noProof="1"/>
              <a:t>Quatrième niveau</a:t>
            </a:r>
          </a:p>
          <a:p>
            <a:pPr lvl="4" rtl="0"/>
            <a:r>
              <a:rPr lang="fr-FR" noProof="1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A79AA44-E93B-4CAB-AA8B-82CF99F20F0A}" type="datetime1">
              <a:rPr lang="fr-FR" noProof="1" smtClean="0"/>
              <a:t>02/11/2025</a:t>
            </a:fld>
            <a:endParaRPr lang="fr-FR" noProof="1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1" smtClean="0"/>
              <a:t>Bouzeraa Abir</a:t>
            </a:r>
            <a:endParaRPr lang="fr-FR" noProof="1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60EDB8-5305-433F-BE41-D7A86D811DB3}" type="slidenum">
              <a:rPr lang="fr-FR" noProof="1" dirty="0" smtClean="0"/>
              <a:t>‹N°›</a:t>
            </a:fld>
            <a:endParaRPr lang="fr-FR" noProof="1"/>
          </a:p>
        </p:txBody>
      </p:sp>
      <p:sp>
        <p:nvSpPr>
          <p:cNvPr id="8" name="Rectangle 7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1800" noProof="1"/>
          </a:p>
        </p:txBody>
      </p:sp>
    </p:spTree>
    <p:extLst>
      <p:ext uri="{BB962C8B-B14F-4D97-AF65-F5344CB8AC3E}">
        <p14:creationId xmlns:p14="http://schemas.microsoft.com/office/powerpoint/2010/main" val="596921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95346" y="0"/>
            <a:ext cx="2096655" cy="685800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1800" noProof="1"/>
          </a:p>
        </p:txBody>
      </p:sp>
      <p:sp>
        <p:nvSpPr>
          <p:cNvPr id="2" name="Titre vertical 1"/>
          <p:cNvSpPr>
            <a:spLocks noGrp="1"/>
          </p:cNvSpPr>
          <p:nvPr>
            <p:ph type="title" orient="vert"/>
          </p:nvPr>
        </p:nvSpPr>
        <p:spPr>
          <a:xfrm>
            <a:off x="10215419" y="365125"/>
            <a:ext cx="1819564" cy="5811838"/>
          </a:xfrm>
        </p:spPr>
        <p:txBody>
          <a:bodyPr vert="eaVert" rtlCol="0"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pPr rtl="0"/>
            <a:r>
              <a:rPr lang="fr-FR" noProof="1" smtClean="0"/>
              <a:t>Modifiez le style du titre</a:t>
            </a:r>
            <a:endParaRPr lang="fr-FR" noProof="1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1" y="365125"/>
            <a:ext cx="7734300" cy="5811838"/>
          </a:xfrm>
        </p:spPr>
        <p:txBody>
          <a:bodyPr vert="eaVert" rtlCol="0"/>
          <a:lstStyle/>
          <a:p>
            <a:pPr lvl="0" rtl="0"/>
            <a:r>
              <a:rPr lang="fr-FR" noProof="1"/>
              <a:t>Modifiez les styles du texte du masque</a:t>
            </a:r>
          </a:p>
          <a:p>
            <a:pPr lvl="1" rtl="0"/>
            <a:r>
              <a:rPr lang="fr-FR" noProof="1"/>
              <a:t>Deuxième niveau</a:t>
            </a:r>
          </a:p>
          <a:p>
            <a:pPr lvl="2" rtl="0"/>
            <a:r>
              <a:rPr lang="fr-FR" noProof="1"/>
              <a:t>Troisième niveau</a:t>
            </a:r>
          </a:p>
          <a:p>
            <a:pPr lvl="3" rtl="0"/>
            <a:r>
              <a:rPr lang="fr-FR" noProof="1"/>
              <a:t>Quatrième niveau</a:t>
            </a:r>
          </a:p>
          <a:p>
            <a:pPr lvl="4" rtl="0"/>
            <a:r>
              <a:rPr lang="fr-FR" noProof="1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DCEF216-F5A4-42A9-9967-6C49A118604C}" type="datetime1">
              <a:rPr lang="fr-FR" noProof="1" smtClean="0"/>
              <a:t>02/11/2025</a:t>
            </a:fld>
            <a:endParaRPr lang="fr-FR" noProof="1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1" smtClean="0"/>
              <a:t>Bouzeraa Abir</a:t>
            </a:r>
            <a:endParaRPr lang="fr-FR" noProof="1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60EDB8-5305-433F-BE41-D7A86D811DB3}" type="slidenum">
              <a:rPr lang="fr-FR" noProof="1" dirty="0" smtClean="0"/>
              <a:t>‹N°›</a:t>
            </a:fld>
            <a:endParaRPr lang="fr-FR" noProof="1"/>
          </a:p>
        </p:txBody>
      </p:sp>
      <p:sp>
        <p:nvSpPr>
          <p:cNvPr id="8" name="Rectangle 7"/>
          <p:cNvSpPr/>
          <p:nvPr userDrawn="1"/>
        </p:nvSpPr>
        <p:spPr>
          <a:xfrm>
            <a:off x="10095346" y="0"/>
            <a:ext cx="2096655" cy="685800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1800" noProof="1"/>
          </a:p>
        </p:txBody>
      </p:sp>
    </p:spTree>
    <p:extLst>
      <p:ext uri="{BB962C8B-B14F-4D97-AF65-F5344CB8AC3E}">
        <p14:creationId xmlns:p14="http://schemas.microsoft.com/office/powerpoint/2010/main" val="1302266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1800" noProof="1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4434" y="0"/>
            <a:ext cx="10749367" cy="1208868"/>
          </a:xfrm>
        </p:spPr>
        <p:txBody>
          <a:bodyPr rtlCol="0"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pPr rtl="0"/>
            <a:r>
              <a:rPr lang="fr-FR" noProof="1" smtClean="0"/>
              <a:t>Modifiez le style du titre</a:t>
            </a:r>
            <a:endParaRPr lang="fr-FR" noProof="1"/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838201" y="1825625"/>
            <a:ext cx="4167753" cy="4351338"/>
          </a:xfrm>
        </p:spPr>
        <p:txBody>
          <a:bodyPr rtlCol="0">
            <a:normAutofit/>
          </a:bodyPr>
          <a:lstStyle>
            <a:lvl1pPr marL="0" indent="0">
              <a:lnSpc>
                <a:spcPct val="150000"/>
              </a:lnSpc>
              <a:spcAft>
                <a:spcPts val="1200"/>
              </a:spcAft>
              <a:buNone/>
              <a:defRPr sz="1600">
                <a:solidFill>
                  <a:schemeClr val="bg1">
                    <a:lumMod val="50000"/>
                  </a:schemeClr>
                </a:solidFill>
              </a:defRPr>
            </a:lvl1pPr>
            <a:lvl2pPr>
              <a:lnSpc>
                <a:spcPct val="150000"/>
              </a:lnSpc>
              <a:spcAft>
                <a:spcPts val="1200"/>
              </a:spcAft>
              <a:defRPr sz="1400">
                <a:solidFill>
                  <a:schemeClr val="bg1">
                    <a:lumMod val="50000"/>
                  </a:schemeClr>
                </a:solidFill>
              </a:defRPr>
            </a:lvl2pPr>
            <a:lvl3pPr>
              <a:lnSpc>
                <a:spcPct val="150000"/>
              </a:lnSpc>
              <a:spcAft>
                <a:spcPts val="1200"/>
              </a:spcAft>
              <a:defRPr sz="1200">
                <a:solidFill>
                  <a:schemeClr val="bg1">
                    <a:lumMod val="50000"/>
                  </a:schemeClr>
                </a:solidFill>
              </a:defRPr>
            </a:lvl3pPr>
            <a:lvl4pPr>
              <a:lnSpc>
                <a:spcPct val="150000"/>
              </a:lnSpc>
              <a:spcAft>
                <a:spcPts val="1200"/>
              </a:spcAft>
              <a:defRPr sz="1100">
                <a:solidFill>
                  <a:schemeClr val="bg1">
                    <a:lumMod val="50000"/>
                  </a:schemeClr>
                </a:solidFill>
              </a:defRPr>
            </a:lvl4pPr>
            <a:lvl5pPr>
              <a:lnSpc>
                <a:spcPct val="150000"/>
              </a:lnSpc>
              <a:spcAft>
                <a:spcPts val="1200"/>
              </a:spcAft>
              <a:defRPr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 rtl="0"/>
            <a:r>
              <a:rPr lang="fr-FR" noProof="1"/>
              <a:t>Modifiez les styles du texte du masque</a:t>
            </a:r>
          </a:p>
          <a:p>
            <a:pPr lvl="1" rtl="0"/>
            <a:r>
              <a:rPr lang="fr-FR" noProof="1"/>
              <a:t>Deuxième niveau</a:t>
            </a:r>
          </a:p>
          <a:p>
            <a:pPr lvl="2" rtl="0"/>
            <a:r>
              <a:rPr lang="fr-FR" noProof="1"/>
              <a:t>Troisième niveau</a:t>
            </a:r>
          </a:p>
          <a:p>
            <a:pPr lvl="3" rtl="0"/>
            <a:r>
              <a:rPr lang="fr-FR" noProof="1"/>
              <a:t>Quatrième niveau</a:t>
            </a:r>
          </a:p>
          <a:p>
            <a:pPr lvl="4" rtl="0"/>
            <a:r>
              <a:rPr lang="fr-FR" noProof="1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12C3CEB-8F81-4250-BA49-308A4050D234}" type="datetime1">
              <a:rPr lang="fr-FR" noProof="1" smtClean="0"/>
              <a:t>02/11/2025</a:t>
            </a:fld>
            <a:endParaRPr lang="fr-FR" noProof="1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1" smtClean="0"/>
              <a:t>Bouzeraa Abir</a:t>
            </a:r>
            <a:endParaRPr lang="fr-FR" noProof="1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60EDB8-5305-433F-BE41-D7A86D811DB3}" type="slidenum">
              <a:rPr lang="fr-FR" noProof="1" dirty="0" smtClean="0"/>
              <a:t>‹N°›</a:t>
            </a:fld>
            <a:endParaRPr lang="fr-FR" noProof="1"/>
          </a:p>
        </p:txBody>
      </p:sp>
      <p:sp>
        <p:nvSpPr>
          <p:cNvPr id="8" name="Rectangle 7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1800" noProof="1"/>
          </a:p>
        </p:txBody>
      </p:sp>
    </p:spTree>
    <p:extLst>
      <p:ext uri="{BB962C8B-B14F-4D97-AF65-F5344CB8AC3E}">
        <p14:creationId xmlns:p14="http://schemas.microsoft.com/office/powerpoint/2010/main" val="2185836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656882" y="1709738"/>
            <a:ext cx="6535119" cy="357518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1800" noProof="1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1" y="2402238"/>
            <a:ext cx="4508715" cy="2187227"/>
          </a:xfrm>
        </p:spPr>
        <p:txBody>
          <a:bodyPr rtlCol="0" anchor="ctr">
            <a:noAutofit/>
          </a:bodyPr>
          <a:lstStyle>
            <a:lvl1pPr algn="l">
              <a:defRPr sz="4800">
                <a:solidFill>
                  <a:srgbClr val="D24726"/>
                </a:solidFill>
              </a:defRPr>
            </a:lvl1pPr>
          </a:lstStyle>
          <a:p>
            <a:pPr rtl="0"/>
            <a:r>
              <a:rPr lang="fr-FR" noProof="1" smtClean="0"/>
              <a:t>Modifiez le style du titre</a:t>
            </a:r>
            <a:endParaRPr lang="fr-FR" noProof="1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6323308" y="2402237"/>
            <a:ext cx="5269424" cy="2187226"/>
          </a:xfrm>
        </p:spPr>
        <p:txBody>
          <a:bodyPr rtlCol="0" anchor="ctr">
            <a:normAutofit/>
          </a:bodyPr>
          <a:lstStyle>
            <a:lvl1pPr marL="0" indent="0">
              <a:lnSpc>
                <a:spcPct val="150000"/>
              </a:lnSpc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rtl="0"/>
            <a:r>
              <a:rPr lang="fr-FR" noProof="1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5736F8B-78D6-463C-8CCE-BABEEFECCA1D}" type="datetime1">
              <a:rPr lang="fr-FR" noProof="1" smtClean="0"/>
              <a:t>02/11/2025</a:t>
            </a:fld>
            <a:endParaRPr lang="fr-FR" noProof="1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1" smtClean="0"/>
              <a:t>Bouzeraa Abir</a:t>
            </a:r>
            <a:endParaRPr lang="fr-FR" noProof="1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60EDB8-5305-433F-BE41-D7A86D811DB3}" type="slidenum">
              <a:rPr lang="fr-FR" noProof="1" dirty="0" smtClean="0"/>
              <a:t>‹N°›</a:t>
            </a:fld>
            <a:endParaRPr lang="fr-FR" noProof="1"/>
          </a:p>
        </p:txBody>
      </p:sp>
      <p:sp>
        <p:nvSpPr>
          <p:cNvPr id="8" name="Rectangle 7"/>
          <p:cNvSpPr/>
          <p:nvPr userDrawn="1"/>
        </p:nvSpPr>
        <p:spPr>
          <a:xfrm>
            <a:off x="5656882" y="1709738"/>
            <a:ext cx="6535119" cy="357518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1800" noProof="1"/>
          </a:p>
        </p:txBody>
      </p:sp>
    </p:spTree>
    <p:extLst>
      <p:ext uri="{BB962C8B-B14F-4D97-AF65-F5344CB8AC3E}">
        <p14:creationId xmlns:p14="http://schemas.microsoft.com/office/powerpoint/2010/main" val="1335655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1800" noProof="1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"/>
            <a:ext cx="10744200" cy="1228436"/>
          </a:xfrm>
        </p:spPr>
        <p:txBody>
          <a:bodyPr rtlCol="0"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pPr rtl="0"/>
            <a:r>
              <a:rPr lang="fr-FR" noProof="1" smtClean="0"/>
              <a:t>Modifiez le style du titre</a:t>
            </a:r>
            <a:endParaRPr lang="fr-FR" noProof="1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40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1100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fr-FR" noProof="1"/>
              <a:t>Modifiez les styles du texte du masque</a:t>
            </a:r>
          </a:p>
          <a:p>
            <a:pPr marL="0" lvl="1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fr-FR" noProof="1"/>
              <a:t>Deuxième niveau</a:t>
            </a:r>
          </a:p>
          <a:p>
            <a:pPr marL="0" lvl="2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fr-FR" noProof="1"/>
              <a:t>Troisième niveau</a:t>
            </a:r>
          </a:p>
          <a:p>
            <a:pPr marL="0" lvl="3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fr-FR" noProof="1"/>
              <a:t>Quatrième niveau</a:t>
            </a:r>
          </a:p>
          <a:p>
            <a:pPr marL="0" lvl="4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fr-FR" noProof="1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40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1100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fr-FR" noProof="1"/>
              <a:t>Modifiez les styles du texte du masque</a:t>
            </a:r>
          </a:p>
          <a:p>
            <a:pPr marL="0" lvl="1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fr-FR" noProof="1"/>
              <a:t>Deuxième niveau</a:t>
            </a:r>
          </a:p>
          <a:p>
            <a:pPr marL="0" lvl="2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fr-FR" noProof="1"/>
              <a:t>Troisième niveau</a:t>
            </a:r>
          </a:p>
          <a:p>
            <a:pPr marL="0" lvl="3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fr-FR" noProof="1"/>
              <a:t>Quatrième niveau</a:t>
            </a:r>
          </a:p>
          <a:p>
            <a:pPr marL="0" lvl="4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fr-FR" noProof="1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5B26EE4-D5FA-4D0F-BE65-1AFF9CDB510C}" type="datetime1">
              <a:rPr lang="fr-FR" noProof="1" smtClean="0"/>
              <a:t>02/11/2025</a:t>
            </a:fld>
            <a:endParaRPr lang="fr-FR" noProof="1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1" smtClean="0"/>
              <a:t>Bouzeraa Abir</a:t>
            </a:r>
            <a:endParaRPr lang="fr-FR" noProof="1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60EDB8-5305-433F-BE41-D7A86D811DB3}" type="slidenum">
              <a:rPr lang="fr-FR" noProof="1" dirty="0" smtClean="0"/>
              <a:t>‹N°›</a:t>
            </a:fld>
            <a:endParaRPr lang="fr-FR" noProof="1"/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1800" noProof="1"/>
          </a:p>
        </p:txBody>
      </p:sp>
    </p:spTree>
    <p:extLst>
      <p:ext uri="{BB962C8B-B14F-4D97-AF65-F5344CB8AC3E}">
        <p14:creationId xmlns:p14="http://schemas.microsoft.com/office/powerpoint/2010/main" val="3328223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1800" noProof="1"/>
          </a:p>
        </p:txBody>
      </p:sp>
      <p:sp>
        <p:nvSpPr>
          <p:cNvPr id="2" name="Titre 1"/>
          <p:cNvSpPr>
            <a:spLocks noGrp="1"/>
          </p:cNvSpPr>
          <p:nvPr>
            <p:ph type="title"/>
          </p:nvPr>
        </p:nvSpPr>
        <p:spPr>
          <a:xfrm>
            <a:off x="609600" y="0"/>
            <a:ext cx="10737851" cy="1228436"/>
          </a:xfrm>
        </p:spPr>
        <p:txBody>
          <a:bodyPr rtlCol="0"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pPr rtl="0"/>
            <a:r>
              <a:rPr lang="fr-FR" noProof="1" smtClean="0"/>
              <a:t>Modifiez le style du titre</a:t>
            </a:r>
            <a:endParaRPr lang="fr-FR" noProof="1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831851" y="1489075"/>
            <a:ext cx="5156200" cy="641350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 noProof="1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831851" y="2193927"/>
            <a:ext cx="5156200" cy="3978275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40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1100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fr-FR" noProof="1"/>
              <a:t>Modifiez les styles du texte du masque</a:t>
            </a:r>
          </a:p>
          <a:p>
            <a:pPr marL="0" lvl="1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fr-FR" noProof="1"/>
              <a:t>Deuxième niveau</a:t>
            </a:r>
          </a:p>
          <a:p>
            <a:pPr marL="0" lvl="2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fr-FR" noProof="1"/>
              <a:t>Troisième niveau</a:t>
            </a:r>
          </a:p>
          <a:p>
            <a:pPr marL="0" lvl="3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fr-FR" noProof="1"/>
              <a:t>Quatrième niveau</a:t>
            </a:r>
          </a:p>
          <a:p>
            <a:pPr marL="0" lvl="4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fr-FR" noProof="1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 hasCustomPrompt="1"/>
          </p:nvPr>
        </p:nvSpPr>
        <p:spPr>
          <a:xfrm>
            <a:off x="6189664" y="1489075"/>
            <a:ext cx="5157787" cy="641350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 noProof="1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 hasCustomPrompt="1"/>
          </p:nvPr>
        </p:nvSpPr>
        <p:spPr>
          <a:xfrm>
            <a:off x="6189664" y="2193927"/>
            <a:ext cx="5157787" cy="3978275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40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1100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fr-FR" noProof="1"/>
              <a:t>Modifiez les styles du texte du masque</a:t>
            </a:r>
          </a:p>
          <a:p>
            <a:pPr marL="0" lvl="1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fr-FR" noProof="1"/>
              <a:t>Deuxième niveau</a:t>
            </a:r>
          </a:p>
          <a:p>
            <a:pPr marL="0" lvl="2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fr-FR" noProof="1"/>
              <a:t>Troisième niveau</a:t>
            </a:r>
          </a:p>
          <a:p>
            <a:pPr marL="0" lvl="3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fr-FR" noProof="1"/>
              <a:t>Quatrième niveau</a:t>
            </a:r>
          </a:p>
          <a:p>
            <a:pPr marL="0" lvl="4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fr-FR" noProof="1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0E103B8-CDC1-4778-9693-3A8E1289F26D}" type="datetime1">
              <a:rPr lang="fr-FR" noProof="1" smtClean="0"/>
              <a:t>02/11/2025</a:t>
            </a:fld>
            <a:endParaRPr lang="fr-FR" noProof="1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1" smtClean="0"/>
              <a:t>Bouzeraa Abir</a:t>
            </a:r>
            <a:endParaRPr lang="fr-FR" noProof="1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60EDB8-5305-433F-BE41-D7A86D811DB3}" type="slidenum">
              <a:rPr lang="fr-FR" noProof="1" dirty="0" smtClean="0"/>
              <a:t>‹N°›</a:t>
            </a:fld>
            <a:endParaRPr lang="fr-FR" noProof="1"/>
          </a:p>
        </p:txBody>
      </p:sp>
      <p:sp>
        <p:nvSpPr>
          <p:cNvPr id="11" name="Rectangle 10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1800" noProof="1"/>
          </a:p>
        </p:txBody>
      </p:sp>
    </p:spTree>
    <p:extLst>
      <p:ext uri="{BB962C8B-B14F-4D97-AF65-F5344CB8AC3E}">
        <p14:creationId xmlns:p14="http://schemas.microsoft.com/office/powerpoint/2010/main" val="3606029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uniqu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1800" noProof="1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"/>
            <a:ext cx="10744200" cy="1228436"/>
          </a:xfrm>
        </p:spPr>
        <p:txBody>
          <a:bodyPr rtlCol="0"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pPr rtl="0"/>
            <a:r>
              <a:rPr lang="fr-FR" noProof="1" smtClean="0"/>
              <a:t>Modifiez le style du titre</a:t>
            </a:r>
            <a:endParaRPr lang="fr-FR" noProof="1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BDB0C2F-2DA6-48DE-8007-3CC51EC460EA}" type="datetime1">
              <a:rPr lang="fr-FR" noProof="1" smtClean="0"/>
              <a:t>02/11/2025</a:t>
            </a:fld>
            <a:endParaRPr lang="fr-FR" noProof="1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1" smtClean="0"/>
              <a:t>Bouzeraa Abir</a:t>
            </a:r>
            <a:endParaRPr lang="fr-FR" noProof="1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60EDB8-5305-433F-BE41-D7A86D811DB3}" type="slidenum">
              <a:rPr lang="fr-FR" noProof="1" dirty="0" smtClean="0"/>
              <a:t>‹N°›</a:t>
            </a:fld>
            <a:endParaRPr lang="fr-FR" noProof="1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1800" noProof="1"/>
          </a:p>
        </p:txBody>
      </p:sp>
    </p:spTree>
    <p:extLst>
      <p:ext uri="{BB962C8B-B14F-4D97-AF65-F5344CB8AC3E}">
        <p14:creationId xmlns:p14="http://schemas.microsoft.com/office/powerpoint/2010/main" val="100814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647A2A4-FF5D-4165-A4F0-2535BF7A559B}" type="datetime1">
              <a:rPr lang="fr-FR" noProof="1" smtClean="0"/>
              <a:t>02/11/2025</a:t>
            </a:fld>
            <a:endParaRPr lang="fr-FR" noProof="1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1" smtClean="0"/>
              <a:t>Bouzeraa Abir</a:t>
            </a:r>
            <a:endParaRPr lang="fr-FR" noProof="1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60EDB8-5305-433F-BE41-D7A86D811DB3}" type="slidenum">
              <a:rPr lang="fr-FR" noProof="1" dirty="0" smtClean="0"/>
              <a:t>‹N°›</a:t>
            </a:fld>
            <a:endParaRPr lang="fr-FR" noProof="1"/>
          </a:p>
        </p:txBody>
      </p:sp>
    </p:spTree>
    <p:extLst>
      <p:ext uri="{BB962C8B-B14F-4D97-AF65-F5344CB8AC3E}">
        <p14:creationId xmlns:p14="http://schemas.microsoft.com/office/powerpoint/2010/main" val="4037432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fr-FR" noProof="1" smtClean="0"/>
              <a:t>Modifiez le style du titre</a:t>
            </a:r>
            <a:endParaRPr lang="fr-FR" noProof="1"/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5183188" y="987427"/>
            <a:ext cx="6172200" cy="4873625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40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1100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fr-FR" noProof="1"/>
              <a:t>Modifiez les styles du texte du masque</a:t>
            </a:r>
          </a:p>
          <a:p>
            <a:pPr marL="0" lvl="1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fr-FR" noProof="1"/>
              <a:t>Deuxième niveau</a:t>
            </a:r>
          </a:p>
          <a:p>
            <a:pPr marL="0" lvl="2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fr-FR" noProof="1"/>
              <a:t>Troisième niveau</a:t>
            </a:r>
          </a:p>
          <a:p>
            <a:pPr marL="0" lvl="3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fr-FR" noProof="1"/>
              <a:t>Quatrième niveau</a:t>
            </a:r>
          </a:p>
          <a:p>
            <a:pPr marL="0" lvl="4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fr-FR" noProof="1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101850"/>
            <a:ext cx="3932237" cy="3759200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fr-FR" noProof="1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3DCDDBB-9B04-465C-BEB4-7BB9698AC8D9}" type="datetime1">
              <a:rPr lang="fr-FR" noProof="1" smtClean="0"/>
              <a:t>02/11/2025</a:t>
            </a:fld>
            <a:endParaRPr lang="fr-FR" noProof="1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1" smtClean="0"/>
              <a:t>Bouzeraa Abir</a:t>
            </a:r>
            <a:endParaRPr lang="fr-FR" noProof="1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60EDB8-5305-433F-BE41-D7A86D811DB3}" type="slidenum">
              <a:rPr lang="fr-FR" noProof="1" dirty="0" smtClean="0"/>
              <a:t>‹N°›</a:t>
            </a:fld>
            <a:endParaRPr lang="fr-FR" noProof="1"/>
          </a:p>
        </p:txBody>
      </p:sp>
    </p:spTree>
    <p:extLst>
      <p:ext uri="{BB962C8B-B14F-4D97-AF65-F5344CB8AC3E}">
        <p14:creationId xmlns:p14="http://schemas.microsoft.com/office/powerpoint/2010/main" val="1784193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fr-FR" noProof="1" smtClean="0"/>
              <a:t>Modifiez le style du titre</a:t>
            </a:r>
            <a:endParaRPr lang="fr-FR" noProof="1"/>
          </a:p>
        </p:txBody>
      </p:sp>
      <p:sp>
        <p:nvSpPr>
          <p:cNvPr id="3" name="Espace réservé d’image 2"/>
          <p:cNvSpPr>
            <a:spLocks noGrp="1"/>
          </p:cNvSpPr>
          <p:nvPr>
            <p:ph type="pic" idx="1" hasCustomPrompt="1"/>
          </p:nvPr>
        </p:nvSpPr>
        <p:spPr>
          <a:xfrm>
            <a:off x="5183188" y="987427"/>
            <a:ext cx="6172200" cy="4873625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fr-FR" noProof="1"/>
              <a:t>Cliquez sur l’icône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101850"/>
            <a:ext cx="3932237" cy="3759200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fr-FR" noProof="1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0E36865-CAC0-4B3F-A990-672DD3DA244A}" type="datetime1">
              <a:rPr lang="fr-FR" noProof="1" smtClean="0"/>
              <a:t>02/11/2025</a:t>
            </a:fld>
            <a:endParaRPr lang="fr-FR" noProof="1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1" smtClean="0"/>
              <a:t>Bouzeraa Abir</a:t>
            </a:r>
            <a:endParaRPr lang="fr-FR" noProof="1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60EDB8-5305-433F-BE41-D7A86D811DB3}" type="slidenum">
              <a:rPr lang="fr-FR" noProof="1" dirty="0" smtClean="0"/>
              <a:t>‹N°›</a:t>
            </a:fld>
            <a:endParaRPr lang="fr-FR" noProof="1"/>
          </a:p>
        </p:txBody>
      </p:sp>
    </p:spTree>
    <p:extLst>
      <p:ext uri="{BB962C8B-B14F-4D97-AF65-F5344CB8AC3E}">
        <p14:creationId xmlns:p14="http://schemas.microsoft.com/office/powerpoint/2010/main" val="3161095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 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fr-FR" noProof="1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fr-FR" noProof="1"/>
              <a:t>Modifiez les styles du texte du masque</a:t>
            </a:r>
          </a:p>
          <a:p>
            <a:pPr lvl="1" rtl="0"/>
            <a:r>
              <a:rPr lang="fr-FR" noProof="1"/>
              <a:t>Deuxième niveau</a:t>
            </a:r>
          </a:p>
          <a:p>
            <a:pPr lvl="2" rtl="0"/>
            <a:r>
              <a:rPr lang="fr-FR" noProof="1"/>
              <a:t>Troisième niveau</a:t>
            </a:r>
          </a:p>
          <a:p>
            <a:pPr lvl="3" rtl="0"/>
            <a:r>
              <a:rPr lang="fr-FR" noProof="1"/>
              <a:t>Quatrième niveau</a:t>
            </a:r>
          </a:p>
          <a:p>
            <a:pPr lvl="4" rtl="0"/>
            <a:r>
              <a:rPr lang="fr-FR" noProof="1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4B50F818-7051-4E5E-A577-4C680F0F3CBB}" type="datetime1">
              <a:rPr lang="fr-FR" noProof="1" smtClean="0"/>
              <a:t>02/11/2025</a:t>
            </a:fld>
            <a:endParaRPr lang="fr-FR" noProof="1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648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r>
              <a:rPr lang="fr-FR" noProof="1" smtClean="0"/>
              <a:t>Bouzeraa Abir</a:t>
            </a:r>
            <a:endParaRPr lang="fr-FR" noProof="1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077200" y="63563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9860EDB8-5305-433F-BE41-D7A86D811DB3}" type="slidenum">
              <a:rPr lang="fr-FR" noProof="1" dirty="0" smtClean="0"/>
              <a:t>‹N°›</a:t>
            </a:fld>
            <a:endParaRPr lang="fr-FR" noProof="1"/>
          </a:p>
        </p:txBody>
      </p:sp>
    </p:spTree>
    <p:extLst>
      <p:ext uri="{BB962C8B-B14F-4D97-AF65-F5344CB8AC3E}">
        <p14:creationId xmlns:p14="http://schemas.microsoft.com/office/powerpoint/2010/main" val="946754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 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r>
              <a:rPr lang="fr-FR" noProof="1" smtClean="0"/>
              <a:t>Centre universitaire abdelhafid bousouf –Mila-</a:t>
            </a:r>
            <a:endParaRPr lang="fr-FR" noProof="1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r>
              <a:rPr lang="fr-FR" dirty="0" smtClean="0"/>
              <a:t>Chapitre </a:t>
            </a:r>
            <a:r>
              <a:rPr lang="fr-FR" dirty="0"/>
              <a:t>2</a:t>
            </a:r>
            <a:r>
              <a:rPr lang="fr-FR" dirty="0" smtClean="0"/>
              <a:t> : </a:t>
            </a:r>
            <a:r>
              <a:rPr lang="fr-FR" dirty="0"/>
              <a:t>S’adapter à MX Linux</a:t>
            </a:r>
            <a:endParaRPr lang="fr-FR" noProof="1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1" smtClean="0"/>
              <a:t>Bouzeraa Abir</a:t>
            </a:r>
            <a:endParaRPr lang="fr-FR" noProof="1"/>
          </a:p>
        </p:txBody>
      </p:sp>
    </p:spTree>
    <p:extLst>
      <p:ext uri="{BB962C8B-B14F-4D97-AF65-F5344CB8AC3E}">
        <p14:creationId xmlns:p14="http://schemas.microsoft.com/office/powerpoint/2010/main" val="2471807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4434" y="130627"/>
            <a:ext cx="10749367" cy="856171"/>
          </a:xfrm>
        </p:spPr>
        <p:txBody>
          <a:bodyPr rtlCol="0"/>
          <a:lstStyle/>
          <a:p>
            <a:r>
              <a:rPr lang="fr-FR" dirty="0" smtClean="0"/>
              <a:t>4.2 XFCE </a:t>
            </a:r>
            <a:r>
              <a:rPr lang="fr-FR" dirty="0"/>
              <a:t>dans MX Linux</a:t>
            </a:r>
            <a:endParaRPr lang="fr-FR" noProof="1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1" y="1528354"/>
            <a:ext cx="10515600" cy="4827997"/>
          </a:xfrm>
        </p:spPr>
        <p:txBody>
          <a:bodyPr rtlCol="0">
            <a:normAutofit fontScale="92500"/>
          </a:bodyPr>
          <a:lstStyle/>
          <a:p>
            <a:r>
              <a:rPr lang="fr-FR" sz="1800" b="1" dirty="0"/>
              <a:t>MX Linux utilise XFCE comme environnement de bureau par défaut, mais avec plusieurs personnalisations exclusives qui le rendent plus convivial et plus esthétique.</a:t>
            </a:r>
          </a:p>
          <a:p>
            <a:r>
              <a:rPr lang="fr-FR" sz="1800" b="1" dirty="0"/>
              <a:t>Les développeurs de MX Linux ont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b="1" dirty="0"/>
              <a:t>Amélioré le design et le thème visuel (icônes, couleurs, fonds d’écran</a:t>
            </a:r>
            <a:r>
              <a:rPr lang="fr-FR" sz="1800" b="1" dirty="0" smtClean="0"/>
              <a:t>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b="1" dirty="0"/>
              <a:t>Ajouté des outils MX Tools intégrés directement dans le menu</a:t>
            </a:r>
            <a:r>
              <a:rPr lang="fr-FR" sz="1800" b="1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b="1" dirty="0"/>
              <a:t>Simplifié l’accès aux paramètres système et aux applications</a:t>
            </a:r>
            <a:r>
              <a:rPr lang="fr-FR" sz="1800" b="1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b="1" dirty="0"/>
              <a:t>Intégré des applets pratiques dans la barre des tâches (gestion réseau, batterie, météo, volume</a:t>
            </a:r>
            <a:r>
              <a:rPr lang="fr-FR" sz="1800" b="1" dirty="0" smtClean="0"/>
              <a:t>…).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b="1" dirty="0"/>
              <a:t>Optimisé la fluidité et la stabilité pour un fonctionnement sans ralentissement.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 smtClean="0">
              <a:latin typeface="Arial" panose="020B0604020202020204" pitchFamily="34" charset="0"/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1" smtClean="0"/>
              <a:t>Bouzeraa Abir</a:t>
            </a:r>
            <a:endParaRPr lang="fr-FR" noProof="1"/>
          </a:p>
        </p:txBody>
      </p:sp>
    </p:spTree>
    <p:extLst>
      <p:ext uri="{BB962C8B-B14F-4D97-AF65-F5344CB8AC3E}">
        <p14:creationId xmlns:p14="http://schemas.microsoft.com/office/powerpoint/2010/main" val="1137986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4434" y="182879"/>
            <a:ext cx="10749367" cy="803919"/>
          </a:xfrm>
        </p:spPr>
        <p:txBody>
          <a:bodyPr rtlCol="0">
            <a:normAutofit fontScale="90000"/>
          </a:bodyPr>
          <a:lstStyle/>
          <a:p>
            <a:r>
              <a:rPr lang="fr-FR" dirty="0" smtClean="0"/>
              <a:t>4.</a:t>
            </a:r>
            <a:r>
              <a:rPr lang="fr-FR" b="1" dirty="0"/>
              <a:t> 3. Principales caractéristiques de XFCE dans MX Linux</a:t>
            </a:r>
            <a:endParaRPr lang="fr-FR" noProof="1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1" smtClean="0"/>
              <a:t>Bouzeraa Abir</a:t>
            </a:r>
            <a:endParaRPr lang="fr-FR" noProof="1"/>
          </a:p>
        </p:txBody>
      </p:sp>
      <p:sp>
        <p:nvSpPr>
          <p:cNvPr id="7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317865" y="1634967"/>
            <a:ext cx="11035936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5750" lvl="0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fr-FR" sz="1800" dirty="0"/>
              <a:t>Interface </a:t>
            </a:r>
            <a:r>
              <a:rPr lang="fr-FR" sz="1800" b="1" dirty="0"/>
              <a:t>intuitive et épurée</a:t>
            </a:r>
            <a:r>
              <a:rPr lang="fr-FR" sz="1800" dirty="0" smtClean="0"/>
              <a:t>.</a:t>
            </a:r>
          </a:p>
          <a:p>
            <a:pPr marL="285750" lvl="0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fr-FR" sz="1800" b="1" dirty="0"/>
              <a:t>Personnalisation facile</a:t>
            </a:r>
            <a:r>
              <a:rPr lang="fr-FR" sz="1800" dirty="0"/>
              <a:t> : thèmes, panneaux, raccourcis, disposition du bureau</a:t>
            </a:r>
            <a:r>
              <a:rPr lang="fr-FR" sz="1800" dirty="0" smtClean="0"/>
              <a:t>.</a:t>
            </a:r>
          </a:p>
          <a:p>
            <a:pPr marL="285750" lvl="0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fr-FR" sz="1800" b="1" dirty="0"/>
              <a:t>Consommation minimale</a:t>
            </a:r>
            <a:r>
              <a:rPr lang="fr-FR" sz="1800" dirty="0"/>
              <a:t> de mémoire et de processeur</a:t>
            </a:r>
            <a:r>
              <a:rPr lang="fr-FR" sz="1800" dirty="0" smtClean="0"/>
              <a:t>.</a:t>
            </a:r>
          </a:p>
          <a:p>
            <a:pPr marL="285750" lvl="0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fr-FR" sz="1800" b="1" dirty="0"/>
              <a:t>Menu MX</a:t>
            </a:r>
            <a:r>
              <a:rPr lang="fr-FR" sz="1800" dirty="0"/>
              <a:t> simple, organisé et accessible</a:t>
            </a:r>
            <a:r>
              <a:rPr lang="fr-FR" sz="1800" dirty="0" smtClean="0"/>
              <a:t>.</a:t>
            </a:r>
          </a:p>
          <a:p>
            <a:pPr marL="285750" lvl="0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fr-FR" sz="1800" b="1" dirty="0" err="1"/>
              <a:t>Widgets</a:t>
            </a:r>
            <a:r>
              <a:rPr lang="fr-FR" sz="1800" b="1" dirty="0"/>
              <a:t> et tableaux de bord</a:t>
            </a:r>
            <a:r>
              <a:rPr lang="fr-FR" sz="1800" dirty="0"/>
              <a:t> (panneaux latéraux, horloge, indicateurs système</a:t>
            </a:r>
            <a:r>
              <a:rPr lang="fr-FR" sz="1800" dirty="0" smtClean="0"/>
              <a:t>).</a:t>
            </a:r>
          </a:p>
          <a:p>
            <a:pPr marL="285750" lvl="0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fr-FR" sz="1800" dirty="0"/>
              <a:t>Possibilité de </a:t>
            </a:r>
            <a:r>
              <a:rPr lang="fr-FR" sz="1800" b="1" dirty="0"/>
              <a:t>déplacer et redimensionner</a:t>
            </a:r>
            <a:r>
              <a:rPr lang="fr-FR" sz="1800" dirty="0"/>
              <a:t> les panneaux à volonté.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8378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4434" y="182879"/>
            <a:ext cx="10749367" cy="803919"/>
          </a:xfrm>
        </p:spPr>
        <p:txBody>
          <a:bodyPr rtlCol="0"/>
          <a:lstStyle/>
          <a:p>
            <a:r>
              <a:rPr lang="fr-FR" dirty="0" smtClean="0"/>
              <a:t>4.</a:t>
            </a:r>
            <a:r>
              <a:rPr lang="fr-FR" dirty="0"/>
              <a:t> 4. Avantages de cette personnalisation</a:t>
            </a:r>
            <a:endParaRPr lang="fr-FR" noProof="1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1" smtClean="0"/>
              <a:t>Bouzeraa Abir</a:t>
            </a:r>
            <a:endParaRPr lang="fr-FR" noProof="1"/>
          </a:p>
        </p:txBody>
      </p:sp>
      <p:sp>
        <p:nvSpPr>
          <p:cNvPr id="7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317865" y="2060850"/>
            <a:ext cx="11035936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5750" lvl="0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fr-FR" sz="1800" dirty="0"/>
              <a:t>Expérience utilisateur plus fluide et agréable</a:t>
            </a:r>
            <a:r>
              <a:rPr lang="fr-FR" sz="1800" dirty="0" smtClean="0"/>
              <a:t>.</a:t>
            </a:r>
          </a:p>
          <a:p>
            <a:pPr marL="285750" lvl="0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fr-FR" sz="1800" dirty="0"/>
              <a:t>Simplicité d’accès aux paramètres et outils système</a:t>
            </a:r>
            <a:r>
              <a:rPr lang="fr-FR" sz="1800" dirty="0" smtClean="0"/>
              <a:t>.</a:t>
            </a:r>
          </a:p>
          <a:p>
            <a:pPr marL="285750" lvl="0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fr-FR" sz="1800" dirty="0"/>
              <a:t>Apparence moderne malgré la légèreté</a:t>
            </a:r>
            <a:r>
              <a:rPr lang="fr-FR" sz="1800" dirty="0" smtClean="0"/>
              <a:t>.</a:t>
            </a:r>
          </a:p>
          <a:p>
            <a:pPr marL="285750" lvl="0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fr-FR" sz="1800" dirty="0"/>
              <a:t>Fonctionne très bien sur des machines modestes</a:t>
            </a:r>
            <a:r>
              <a:rPr lang="fr-FR" sz="1800" dirty="0" smtClean="0"/>
              <a:t>.</a:t>
            </a:r>
          </a:p>
          <a:p>
            <a:pPr marL="285750" lvl="0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fr-FR" sz="1800" dirty="0"/>
              <a:t>Stabilité et fiabilité héritées de Debian.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4761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4434" y="182879"/>
            <a:ext cx="10749367" cy="803919"/>
          </a:xfrm>
        </p:spPr>
        <p:txBody>
          <a:bodyPr rtlCol="0"/>
          <a:lstStyle/>
          <a:p>
            <a:r>
              <a:rPr lang="fr-FR" dirty="0"/>
              <a:t>Conclusion</a:t>
            </a:r>
            <a:endParaRPr lang="fr-FR" noProof="1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1" smtClean="0"/>
              <a:t>Bouzeraa Abir</a:t>
            </a:r>
            <a:endParaRPr lang="fr-FR" noProof="1"/>
          </a:p>
        </p:txBody>
      </p:sp>
      <p:sp>
        <p:nvSpPr>
          <p:cNvPr id="7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317865" y="2016468"/>
            <a:ext cx="11035936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5750" lvl="0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fr-FR" sz="1800" dirty="0"/>
              <a:t>L’environnement </a:t>
            </a:r>
            <a:r>
              <a:rPr lang="fr-FR" sz="1800" b="1" dirty="0"/>
              <a:t>XFCE personnalisé par MX Linux</a:t>
            </a:r>
            <a:r>
              <a:rPr lang="fr-FR" sz="1800" dirty="0"/>
              <a:t> offre un </a:t>
            </a:r>
            <a:r>
              <a:rPr lang="fr-FR" sz="1800" b="1" dirty="0"/>
              <a:t>équilibre parfait</a:t>
            </a:r>
            <a:r>
              <a:rPr lang="fr-FR" sz="1800" dirty="0"/>
              <a:t> entre </a:t>
            </a:r>
            <a:r>
              <a:rPr lang="fr-FR" sz="1800" b="1" dirty="0"/>
              <a:t>performance, esthétique et facilité d’utilisation</a:t>
            </a:r>
            <a:r>
              <a:rPr lang="fr-FR" sz="1800" dirty="0"/>
              <a:t>.</a:t>
            </a:r>
            <a:br>
              <a:rPr lang="fr-FR" sz="1800" dirty="0"/>
            </a:br>
            <a:r>
              <a:rPr lang="fr-FR" sz="1800" dirty="0"/>
              <a:t>Il permet à MX Linux de se distinguer des autres distributions grâce à un </a:t>
            </a:r>
            <a:r>
              <a:rPr lang="fr-FR" sz="1800" b="1" dirty="0"/>
              <a:t>bureau à la fois léger, moderne et très bien intégré.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87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69194" y="260688"/>
            <a:ext cx="10749367" cy="803919"/>
          </a:xfrm>
        </p:spPr>
        <p:txBody>
          <a:bodyPr rtlCol="0"/>
          <a:lstStyle/>
          <a:p>
            <a:r>
              <a:rPr lang="fr-FR" dirty="0" smtClean="0"/>
              <a:t>5.1 </a:t>
            </a:r>
            <a:r>
              <a:rPr lang="fr-FR" dirty="0"/>
              <a:t>MX Package Installer</a:t>
            </a:r>
            <a:endParaRPr lang="fr-FR" noProof="1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1" smtClean="0"/>
              <a:t>Bouzeraa Abir</a:t>
            </a:r>
            <a:endParaRPr lang="fr-FR" noProof="1"/>
          </a:p>
        </p:txBody>
      </p:sp>
      <p:sp>
        <p:nvSpPr>
          <p:cNvPr id="7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282625" y="2444869"/>
            <a:ext cx="11035936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5750" lvl="0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fr-FR" sz="2000" dirty="0"/>
              <a:t>Outil graphique propre à </a:t>
            </a:r>
            <a:r>
              <a:rPr lang="fr-FR" sz="2000" b="1" dirty="0"/>
              <a:t>MX </a:t>
            </a:r>
            <a:r>
              <a:rPr lang="fr-FR" sz="2000" b="1" dirty="0" smtClean="0"/>
              <a:t>Linux</a:t>
            </a:r>
          </a:p>
          <a:p>
            <a:pPr marL="285750" lvl="0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fr-FR" sz="2000" dirty="0"/>
              <a:t>Très simple à utiliser, même pour les débutants</a:t>
            </a:r>
            <a:r>
              <a:rPr lang="fr-FR" sz="2000" dirty="0" smtClean="0"/>
              <a:t>.</a:t>
            </a:r>
          </a:p>
          <a:p>
            <a:pPr marL="285750" lvl="0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fr-FR" sz="2000" dirty="0"/>
              <a:t>Permet d’installer facilement </a:t>
            </a:r>
            <a:r>
              <a:rPr lang="fr-FR" sz="2000" dirty="0" smtClean="0"/>
              <a:t>:</a:t>
            </a:r>
          </a:p>
          <a:p>
            <a:pPr marL="971550" lvl="1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fr-FR" sz="1600" dirty="0"/>
              <a:t>des applications populaires (Firefox, </a:t>
            </a:r>
            <a:r>
              <a:rPr lang="fr-FR" sz="1600" dirty="0" err="1"/>
              <a:t>LibreOffice</a:t>
            </a:r>
            <a:r>
              <a:rPr lang="fr-FR" sz="1600" dirty="0"/>
              <a:t>, VLC</a:t>
            </a:r>
            <a:r>
              <a:rPr lang="fr-FR" sz="1600" dirty="0" smtClean="0"/>
              <a:t>…)</a:t>
            </a:r>
          </a:p>
          <a:p>
            <a:pPr marL="971550" lvl="1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fr-FR" sz="1600" dirty="0"/>
              <a:t>des logiciels Debian </a:t>
            </a:r>
            <a:r>
              <a:rPr lang="fr-FR" sz="1600" dirty="0" smtClean="0"/>
              <a:t>stables</a:t>
            </a:r>
          </a:p>
          <a:p>
            <a:pPr marL="971550" lvl="1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fr-FR" sz="1600" dirty="0"/>
              <a:t>des paquets </a:t>
            </a:r>
            <a:r>
              <a:rPr lang="fr-FR" sz="1600" dirty="0" err="1"/>
              <a:t>Flatpak</a:t>
            </a:r>
            <a:r>
              <a:rPr lang="fr-FR" sz="1600" dirty="0"/>
              <a:t>.</a:t>
            </a:r>
            <a:endParaRPr kumimoji="0" lang="fr-F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8514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69194" y="260688"/>
            <a:ext cx="10749367" cy="803919"/>
          </a:xfrm>
        </p:spPr>
        <p:txBody>
          <a:bodyPr rtlCol="0"/>
          <a:lstStyle/>
          <a:p>
            <a:r>
              <a:rPr lang="fr-FR" dirty="0" smtClean="0"/>
              <a:t>5.</a:t>
            </a:r>
            <a:r>
              <a:rPr lang="fr-FR" dirty="0"/>
              <a:t> </a:t>
            </a:r>
            <a:r>
              <a:rPr lang="fr-FR" dirty="0" smtClean="0"/>
              <a:t>2. </a:t>
            </a:r>
            <a:r>
              <a:rPr lang="fr-FR" b="1" dirty="0" err="1" smtClean="0"/>
              <a:t>Synaptic</a:t>
            </a:r>
            <a:endParaRPr lang="fr-FR" noProof="1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1" smtClean="0"/>
              <a:t>Bouzeraa Abir</a:t>
            </a:r>
            <a:endParaRPr lang="fr-FR" noProof="1"/>
          </a:p>
        </p:txBody>
      </p:sp>
      <p:sp>
        <p:nvSpPr>
          <p:cNvPr id="7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282625" y="2260207"/>
            <a:ext cx="11035936" cy="2123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5750" lvl="0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fr-FR" sz="2800" dirty="0" smtClean="0"/>
              <a:t>Interface graphique avancée pour la gestion des paquets Debian.</a:t>
            </a:r>
          </a:p>
          <a:p>
            <a:pPr marL="285750" lvl="0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fr-FR" sz="2800" dirty="0" smtClean="0"/>
              <a:t>Tu peux rechercher  un programme, le cocher pour installation ou suppression, puis appliquer les changements.</a:t>
            </a:r>
          </a:p>
          <a:p>
            <a:pPr marL="285750" lvl="0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fr-FR" sz="2400" dirty="0" smtClean="0"/>
              <a:t>Offre plus de contrôle (dépendances, versions, mises à jour…).</a:t>
            </a:r>
          </a:p>
          <a:p>
            <a:pPr marL="285750" lvl="0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fr-FR" sz="2400" dirty="0" smtClean="0"/>
              <a:t>Destiné aux utilisateurs plus expérimentés</a:t>
            </a:r>
            <a:r>
              <a:rPr lang="fr-FR" sz="2000" dirty="0" smtClean="0"/>
              <a:t>.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3671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69194" y="260688"/>
            <a:ext cx="10749367" cy="803919"/>
          </a:xfrm>
        </p:spPr>
        <p:txBody>
          <a:bodyPr rtlCol="0"/>
          <a:lstStyle/>
          <a:p>
            <a:r>
              <a:rPr lang="fr-FR" dirty="0" smtClean="0"/>
              <a:t>5.</a:t>
            </a:r>
            <a:r>
              <a:rPr lang="fr-FR" dirty="0"/>
              <a:t> 3. APT (Advanced Package </a:t>
            </a:r>
            <a:r>
              <a:rPr lang="fr-FR" dirty="0" err="1"/>
              <a:t>Tool</a:t>
            </a:r>
            <a:r>
              <a:rPr lang="fr-FR" dirty="0"/>
              <a:t>)</a:t>
            </a:r>
            <a:endParaRPr lang="fr-FR" noProof="1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1" smtClean="0"/>
              <a:t>Bouzeraa Abir</a:t>
            </a:r>
            <a:endParaRPr lang="fr-FR" noProof="1"/>
          </a:p>
        </p:txBody>
      </p:sp>
      <p:sp>
        <p:nvSpPr>
          <p:cNvPr id="7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425909" y="1699575"/>
            <a:ext cx="11035936" cy="1261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5750" lvl="0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fr-FR" sz="2800" dirty="0"/>
              <a:t>Utilitaire en </a:t>
            </a:r>
            <a:r>
              <a:rPr lang="fr-FR" sz="2800" b="1" dirty="0"/>
              <a:t>ligne de commande</a:t>
            </a:r>
            <a:r>
              <a:rPr lang="fr-FR" sz="2800" dirty="0"/>
              <a:t>.</a:t>
            </a:r>
            <a:endParaRPr lang="fr-FR" sz="2800" dirty="0" smtClean="0"/>
          </a:p>
          <a:p>
            <a:pPr marL="285750" lvl="0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fr-FR" sz="2400" dirty="0"/>
              <a:t>Rapide et puissant pour l’administration système.</a:t>
            </a:r>
            <a:endParaRPr lang="fr-FR" sz="2400" dirty="0" smtClean="0"/>
          </a:p>
          <a:p>
            <a:pPr marL="285750" lvl="0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fr-FR" sz="2400" dirty="0"/>
              <a:t>Utilisé pour gérer les paquets depuis le terminal :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390660" y="3415229"/>
            <a:ext cx="7315200" cy="160846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dirty="0" smtClean="0"/>
              <a:t> </a:t>
            </a:r>
            <a:r>
              <a:rPr lang="fr-FR" b="1" dirty="0" smtClean="0"/>
              <a:t>installer un logiciel </a:t>
            </a:r>
            <a:r>
              <a:rPr lang="fr-FR" dirty="0" smtClean="0"/>
              <a:t>: </a:t>
            </a:r>
            <a:r>
              <a:rPr lang="fr-FR" dirty="0" err="1"/>
              <a:t>sudo</a:t>
            </a:r>
            <a:r>
              <a:rPr lang="fr-FR" dirty="0"/>
              <a:t> </a:t>
            </a:r>
            <a:r>
              <a:rPr lang="fr-FR" dirty="0" err="1"/>
              <a:t>apt</a:t>
            </a:r>
            <a:r>
              <a:rPr lang="fr-FR" dirty="0"/>
              <a:t> </a:t>
            </a:r>
            <a:r>
              <a:rPr lang="fr-FR" dirty="0" err="1"/>
              <a:t>install</a:t>
            </a:r>
            <a:r>
              <a:rPr lang="fr-FR" dirty="0"/>
              <a:t> </a:t>
            </a:r>
            <a:r>
              <a:rPr lang="fr-FR" dirty="0" err="1"/>
              <a:t>nom_du_logiciel</a:t>
            </a:r>
            <a:endParaRPr lang="fr-FR" dirty="0"/>
          </a:p>
          <a:p>
            <a:r>
              <a:rPr lang="fr-FR" b="1" dirty="0" smtClean="0"/>
              <a:t>Mettre a jour le logiciel </a:t>
            </a:r>
            <a:r>
              <a:rPr lang="fr-FR" dirty="0" smtClean="0"/>
              <a:t>:  </a:t>
            </a:r>
            <a:r>
              <a:rPr lang="fr-FR" dirty="0" err="1" smtClean="0"/>
              <a:t>sudo</a:t>
            </a:r>
            <a:r>
              <a:rPr lang="fr-FR" dirty="0" smtClean="0"/>
              <a:t> </a:t>
            </a:r>
            <a:r>
              <a:rPr lang="fr-FR" dirty="0" err="1"/>
              <a:t>apt</a:t>
            </a:r>
            <a:r>
              <a:rPr lang="fr-FR" dirty="0"/>
              <a:t> </a:t>
            </a:r>
            <a:r>
              <a:rPr lang="fr-FR" dirty="0" smtClean="0"/>
              <a:t>update &amp;&amp; </a:t>
            </a:r>
            <a:r>
              <a:rPr lang="fr-FR" dirty="0" err="1" smtClean="0"/>
              <a:t>studo</a:t>
            </a:r>
            <a:r>
              <a:rPr lang="fr-FR" dirty="0" smtClean="0"/>
              <a:t> </a:t>
            </a:r>
            <a:r>
              <a:rPr lang="fr-FR" dirty="0" err="1" smtClean="0"/>
              <a:t>apt</a:t>
            </a:r>
            <a:r>
              <a:rPr lang="fr-FR" dirty="0" smtClean="0"/>
              <a:t> upgrade</a:t>
            </a:r>
          </a:p>
          <a:p>
            <a:r>
              <a:rPr lang="fr-FR" b="1" dirty="0" smtClean="0"/>
              <a:t>Supprimer le logiciel </a:t>
            </a:r>
            <a:r>
              <a:rPr lang="fr-FR" dirty="0" smtClean="0"/>
              <a:t>: </a:t>
            </a:r>
            <a:r>
              <a:rPr lang="fr-FR" dirty="0" err="1" smtClean="0"/>
              <a:t>sudo</a:t>
            </a:r>
            <a:r>
              <a:rPr lang="fr-FR" dirty="0" smtClean="0"/>
              <a:t> </a:t>
            </a:r>
            <a:r>
              <a:rPr lang="fr-FR" dirty="0" err="1" smtClean="0"/>
              <a:t>apt</a:t>
            </a:r>
            <a:r>
              <a:rPr lang="fr-FR" dirty="0" smtClean="0"/>
              <a:t> </a:t>
            </a:r>
            <a:r>
              <a:rPr lang="fr-FR" dirty="0" err="1" smtClean="0"/>
              <a:t>remove</a:t>
            </a:r>
            <a:r>
              <a:rPr lang="fr-FR" dirty="0" smtClean="0"/>
              <a:t> </a:t>
            </a:r>
            <a:r>
              <a:rPr lang="fr-FR" dirty="0" err="1" smtClean="0"/>
              <a:t>nom_du_logiciel</a:t>
            </a:r>
            <a:endParaRPr lang="fr-FR" dirty="0"/>
          </a:p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42413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69194" y="260688"/>
            <a:ext cx="10749367" cy="803919"/>
          </a:xfrm>
        </p:spPr>
        <p:txBody>
          <a:bodyPr rtlCol="0">
            <a:normAutofit fontScale="90000"/>
          </a:bodyPr>
          <a:lstStyle/>
          <a:p>
            <a:r>
              <a:rPr lang="fr-FR" dirty="0" smtClean="0"/>
              <a:t>5.</a:t>
            </a:r>
            <a:r>
              <a:rPr lang="fr-FR" dirty="0"/>
              <a:t> </a:t>
            </a:r>
            <a:r>
              <a:rPr lang="en-US" dirty="0" smtClean="0"/>
              <a:t>G</a:t>
            </a:r>
            <a:r>
              <a:rPr lang="fr-FR" dirty="0" err="1" smtClean="0"/>
              <a:t>estionnaire</a:t>
            </a:r>
            <a:r>
              <a:rPr lang="fr-FR" dirty="0" smtClean="0"/>
              <a:t> </a:t>
            </a:r>
            <a:r>
              <a:rPr lang="fr-FR" dirty="0"/>
              <a:t>de paquets : MX Package Installer, </a:t>
            </a:r>
            <a:r>
              <a:rPr lang="fr-FR" dirty="0" err="1"/>
              <a:t>Synaptic</a:t>
            </a:r>
            <a:r>
              <a:rPr lang="fr-FR" dirty="0"/>
              <a:t>, APT. </a:t>
            </a:r>
            <a:r>
              <a:rPr lang="fr-FR" dirty="0" smtClean="0"/>
              <a:t> </a:t>
            </a:r>
            <a:endParaRPr lang="fr-FR" noProof="1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1" smtClean="0"/>
              <a:t>Bouzeraa Abir</a:t>
            </a:r>
            <a:endParaRPr lang="fr-FR" noProof="1"/>
          </a:p>
        </p:txBody>
      </p:sp>
      <p:graphicFrame>
        <p:nvGraphicFramePr>
          <p:cNvPr id="6" name="Espace réservé du conten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53630408"/>
              </p:ext>
            </p:extLst>
          </p:nvPr>
        </p:nvGraphicFramePr>
        <p:xfrm>
          <a:off x="838200" y="1825623"/>
          <a:ext cx="9693924" cy="3395577"/>
        </p:xfrm>
        <a:graphic>
          <a:graphicData uri="http://schemas.openxmlformats.org/drawingml/2006/table">
            <a:tbl>
              <a:tblPr firstRow="1" bandRow="1">
                <a:tableStyleId>{18603FDC-E32A-4AB5-989C-0864C3EAD2B8}</a:tableStyleId>
              </a:tblPr>
              <a:tblGrid>
                <a:gridCol w="2423481"/>
                <a:gridCol w="2423481"/>
                <a:gridCol w="2423481"/>
                <a:gridCol w="2423481"/>
              </a:tblGrid>
              <a:tr h="827059">
                <a:tc>
                  <a:txBody>
                    <a:bodyPr/>
                    <a:lstStyle/>
                    <a:p>
                      <a:r>
                        <a:rPr lang="fr-FR" dirty="0" smtClean="0"/>
                        <a:t>outil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type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Interface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Usage principal</a:t>
                      </a:r>
                      <a:endParaRPr lang="fr-FR" dirty="0"/>
                    </a:p>
                  </a:txBody>
                  <a:tcPr/>
                </a:tc>
              </a:tr>
              <a:tr h="827059">
                <a:tc>
                  <a:txBody>
                    <a:bodyPr/>
                    <a:lstStyle/>
                    <a:p>
                      <a:r>
                        <a:rPr lang="fr-FR" dirty="0" smtClean="0"/>
                        <a:t>APT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Base du système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Ligne de commande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Pour</a:t>
                      </a:r>
                      <a:r>
                        <a:rPr lang="fr-FR" baseline="0" dirty="0" smtClean="0"/>
                        <a:t> les utilisateurs avances</a:t>
                      </a:r>
                      <a:endParaRPr lang="fr-FR" dirty="0"/>
                    </a:p>
                  </a:txBody>
                  <a:tcPr/>
                </a:tc>
              </a:tr>
              <a:tr h="827059"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Synaptic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Interface</a:t>
                      </a:r>
                      <a:r>
                        <a:rPr lang="fr-FR" baseline="0" dirty="0" smtClean="0"/>
                        <a:t> pour APT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graphique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Pour gérer tous les paquets Debian</a:t>
                      </a:r>
                      <a:endParaRPr lang="fr-FR" dirty="0"/>
                    </a:p>
                  </a:txBody>
                  <a:tcPr/>
                </a:tc>
              </a:tr>
              <a:tr h="827059"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MxPackage</a:t>
                      </a:r>
                      <a:r>
                        <a:rPr lang="fr-FR" baseline="0" dirty="0" err="1" smtClean="0"/>
                        <a:t>Installer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Outil pour </a:t>
                      </a:r>
                      <a:r>
                        <a:rPr lang="fr-FR" dirty="0" err="1" smtClean="0"/>
                        <a:t>Mx</a:t>
                      </a:r>
                      <a:r>
                        <a:rPr lang="fr-FR" dirty="0" smtClean="0"/>
                        <a:t> Linux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Graphique</a:t>
                      </a:r>
                      <a:r>
                        <a:rPr lang="fr-FR" baseline="0" dirty="0" smtClean="0"/>
                        <a:t> simple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Pour installer rapidement des applis populaires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0394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69194" y="260688"/>
            <a:ext cx="10749367" cy="803919"/>
          </a:xfrm>
        </p:spPr>
        <p:txBody>
          <a:bodyPr rtlCol="0">
            <a:normAutofit fontScale="90000"/>
          </a:bodyPr>
          <a:lstStyle/>
          <a:p>
            <a:r>
              <a:rPr lang="fr-FR" dirty="0"/>
              <a:t>6</a:t>
            </a:r>
            <a:r>
              <a:rPr lang="fr-FR" dirty="0" smtClean="0"/>
              <a:t>. </a:t>
            </a:r>
            <a:r>
              <a:rPr lang="fr-FR" dirty="0"/>
              <a:t>Installation, suppression et mise à jour des logiciels dans </a:t>
            </a:r>
            <a:r>
              <a:rPr lang="fr-FR" b="1" dirty="0"/>
              <a:t>MX Linux</a:t>
            </a:r>
            <a:endParaRPr lang="fr-FR" noProof="1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1" smtClean="0"/>
              <a:t>Bouzeraa Abir</a:t>
            </a:r>
            <a:endParaRPr lang="fr-FR" noProof="1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55392" y="1395350"/>
            <a:ext cx="10376970" cy="5115619"/>
          </a:xfrm>
        </p:spPr>
        <p:txBody>
          <a:bodyPr>
            <a:noAutofit/>
          </a:bodyPr>
          <a:lstStyle/>
          <a:p>
            <a:pPr marL="342900" indent="-342900">
              <a:lnSpc>
                <a:spcPct val="100000"/>
              </a:lnSpc>
              <a:buAutoNum type="arabicPeriod"/>
            </a:pPr>
            <a:r>
              <a:rPr lang="fr-FR" b="1" dirty="0" smtClean="0">
                <a:solidFill>
                  <a:schemeClr val="tx1"/>
                </a:solidFill>
              </a:rPr>
              <a:t>Installation </a:t>
            </a:r>
            <a:r>
              <a:rPr lang="fr-FR" b="1" dirty="0">
                <a:solidFill>
                  <a:schemeClr val="tx1"/>
                </a:solidFill>
              </a:rPr>
              <a:t>des </a:t>
            </a:r>
            <a:r>
              <a:rPr lang="fr-FR" b="1" dirty="0" smtClean="0">
                <a:solidFill>
                  <a:schemeClr val="tx1"/>
                </a:solidFill>
              </a:rPr>
              <a:t>logiciels :</a:t>
            </a:r>
            <a:r>
              <a:rPr lang="fr-FR" dirty="0" smtClean="0">
                <a:solidFill>
                  <a:schemeClr val="tx1"/>
                </a:solidFill>
              </a:rPr>
              <a:t>MX </a:t>
            </a:r>
            <a:r>
              <a:rPr lang="fr-FR" dirty="0">
                <a:solidFill>
                  <a:schemeClr val="tx1"/>
                </a:solidFill>
              </a:rPr>
              <a:t>Linux permet d’installer facilement des programmes grâce à plusieurs outils :</a:t>
            </a:r>
          </a:p>
          <a:p>
            <a:pPr>
              <a:lnSpc>
                <a:spcPct val="100000"/>
              </a:lnSpc>
            </a:pPr>
            <a:r>
              <a:rPr lang="fr-FR" b="1" dirty="0">
                <a:solidFill>
                  <a:schemeClr val="tx1"/>
                </a:solidFill>
              </a:rPr>
              <a:t>✅ a. MX Package Installer</a:t>
            </a:r>
          </a:p>
          <a:p>
            <a:pPr>
              <a:lnSpc>
                <a:spcPct val="100000"/>
              </a:lnSpc>
            </a:pPr>
            <a:r>
              <a:rPr lang="fr-FR" dirty="0">
                <a:solidFill>
                  <a:schemeClr val="tx1"/>
                </a:solidFill>
              </a:rPr>
              <a:t>Outil graphique simple et rapide.</a:t>
            </a:r>
          </a:p>
          <a:p>
            <a:pPr>
              <a:lnSpc>
                <a:spcPct val="100000"/>
              </a:lnSpc>
            </a:pPr>
            <a:r>
              <a:rPr lang="fr-FR" dirty="0">
                <a:solidFill>
                  <a:schemeClr val="tx1"/>
                </a:solidFill>
              </a:rPr>
              <a:t>Permet d’installer :</a:t>
            </a:r>
          </a:p>
          <a:p>
            <a:pPr lvl="1">
              <a:lnSpc>
                <a:spcPct val="100000"/>
              </a:lnSpc>
            </a:pPr>
            <a:r>
              <a:rPr lang="fr-FR" dirty="0">
                <a:solidFill>
                  <a:schemeClr val="tx1"/>
                </a:solidFill>
              </a:rPr>
              <a:t>des applications courantes (navigateur, bureautique, multimédia…)</a:t>
            </a:r>
          </a:p>
          <a:p>
            <a:pPr lvl="1">
              <a:lnSpc>
                <a:spcPct val="100000"/>
              </a:lnSpc>
            </a:pPr>
            <a:r>
              <a:rPr lang="fr-FR" dirty="0">
                <a:solidFill>
                  <a:schemeClr val="tx1"/>
                </a:solidFill>
              </a:rPr>
              <a:t>des paquets Debian stables.</a:t>
            </a:r>
          </a:p>
          <a:p>
            <a:pPr>
              <a:lnSpc>
                <a:spcPct val="100000"/>
              </a:lnSpc>
            </a:pPr>
            <a:r>
              <a:rPr lang="fr-FR" dirty="0">
                <a:solidFill>
                  <a:schemeClr val="tx1"/>
                </a:solidFill>
              </a:rPr>
              <a:t>Il suffit de </a:t>
            </a:r>
            <a:r>
              <a:rPr lang="fr-FR" b="1" dirty="0">
                <a:solidFill>
                  <a:schemeClr val="tx1"/>
                </a:solidFill>
              </a:rPr>
              <a:t>cocher le logiciel</a:t>
            </a:r>
            <a:r>
              <a:rPr lang="fr-FR" dirty="0">
                <a:solidFill>
                  <a:schemeClr val="tx1"/>
                </a:solidFill>
              </a:rPr>
              <a:t> et cliquer sur </a:t>
            </a:r>
            <a:r>
              <a:rPr lang="fr-FR" b="1" dirty="0">
                <a:solidFill>
                  <a:schemeClr val="tx1"/>
                </a:solidFill>
              </a:rPr>
              <a:t>Installer</a:t>
            </a:r>
            <a:r>
              <a:rPr lang="fr-FR" dirty="0" smtClean="0">
                <a:solidFill>
                  <a:schemeClr val="tx1"/>
                </a:solidFill>
              </a:rPr>
              <a:t>.</a:t>
            </a:r>
          </a:p>
          <a:p>
            <a:pPr lvl="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sz="1800" b="1" dirty="0">
                <a:solidFill>
                  <a:schemeClr val="tx1"/>
                </a:solidFill>
              </a:rPr>
              <a:t>✅ </a:t>
            </a:r>
            <a:r>
              <a:rPr lang="fr-FR" sz="1800" b="1" dirty="0" smtClean="0">
                <a:solidFill>
                  <a:schemeClr val="tx1"/>
                </a:solidFill>
                <a:latin typeface="Arial" panose="020B0604020202020204" pitchFamily="34" charset="0"/>
              </a:rPr>
              <a:t>b</a:t>
            </a:r>
            <a:r>
              <a:rPr lang="fr-FR" sz="2000" b="1" dirty="0">
                <a:solidFill>
                  <a:schemeClr val="tx1"/>
                </a:solidFill>
              </a:rPr>
              <a:t>. </a:t>
            </a:r>
            <a:r>
              <a:rPr lang="fr-FR" sz="2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Synaptic</a:t>
            </a:r>
            <a:endParaRPr lang="fr-FR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Permet une installation plus avancée avec la gestion des dépendances</a:t>
            </a: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fr-FR" sz="2800" b="1" dirty="0">
              <a:solidFill>
                <a:schemeClr val="tx1"/>
              </a:solidFill>
            </a:endParaRPr>
          </a:p>
          <a:p>
            <a:pPr lvl="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r-FR" sz="2000" b="1" dirty="0">
                <a:solidFill>
                  <a:schemeClr val="tx1"/>
                </a:solidFill>
              </a:rPr>
              <a:t>Exemple :</a:t>
            </a:r>
          </a:p>
          <a:p>
            <a:pPr lvl="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dirty="0">
                <a:solidFill>
                  <a:schemeClr val="tx1"/>
                </a:solidFill>
              </a:rPr>
              <a:t>Rechercher → Sélectionner → Appliquer les changements</a:t>
            </a:r>
            <a:r>
              <a:rPr lang="fr-FR" dirty="0" smtClean="0">
                <a:solidFill>
                  <a:schemeClr val="tx1"/>
                </a:solidFill>
              </a:rPr>
              <a:t>.</a:t>
            </a:r>
          </a:p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b="1" dirty="0">
                <a:solidFill>
                  <a:schemeClr val="tx1"/>
                </a:solidFill>
              </a:rPr>
              <a:t>✅ </a:t>
            </a:r>
            <a:r>
              <a:rPr lang="fr-FR" sz="1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fr-F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APT (ligne de commande</a:t>
            </a:r>
            <a:r>
              <a:rPr lang="fr-FR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fr-FR" sz="1200" b="1" dirty="0">
              <a:solidFill>
                <a:schemeClr val="tx1"/>
              </a:solidFill>
            </a:endParaRPr>
          </a:p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r-FR" b="1" dirty="0">
                <a:solidFill>
                  <a:schemeClr val="tx1"/>
                </a:solidFill>
              </a:rPr>
              <a:t>Exemple :</a:t>
            </a:r>
            <a:endParaRPr lang="fr-FR" sz="2800" b="1" dirty="0">
              <a:solidFill>
                <a:schemeClr val="tx1"/>
              </a:solidFill>
            </a:endParaRPr>
          </a:p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fr-FR" dirty="0" err="1">
                <a:solidFill>
                  <a:schemeClr val="tx1"/>
                </a:solidFill>
                <a:latin typeface="Arial" panose="020B0604020202020204" pitchFamily="34" charset="0"/>
              </a:rPr>
              <a:t>sudo</a:t>
            </a: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fr-FR" dirty="0" err="1">
                <a:solidFill>
                  <a:schemeClr val="tx1"/>
                </a:solidFill>
                <a:latin typeface="Arial" panose="020B0604020202020204" pitchFamily="34" charset="0"/>
              </a:rPr>
              <a:t>apt</a:t>
            </a: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fr-FR" dirty="0" err="1">
                <a:solidFill>
                  <a:schemeClr val="tx1"/>
                </a:solidFill>
                <a:latin typeface="Arial" panose="020B0604020202020204" pitchFamily="34" charset="0"/>
              </a:rPr>
              <a:t>install</a:t>
            </a: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fr-FR" dirty="0" err="1">
                <a:solidFill>
                  <a:schemeClr val="tx1"/>
                </a:solidFill>
                <a:latin typeface="Arial" panose="020B0604020202020204" pitchFamily="34" charset="0"/>
              </a:rPr>
              <a:t>vlc</a:t>
            </a:r>
            <a:endParaRPr lang="fr-FR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lvl="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fr-FR" dirty="0" smtClean="0">
              <a:solidFill>
                <a:schemeClr val="tx1"/>
              </a:solidFill>
            </a:endParaRPr>
          </a:p>
          <a:p>
            <a:pPr lvl="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fr-FR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</a:pPr>
            <a:endParaRPr lang="fr-F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968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69194" y="260688"/>
            <a:ext cx="10749367" cy="803919"/>
          </a:xfrm>
        </p:spPr>
        <p:txBody>
          <a:bodyPr rtlCol="0">
            <a:normAutofit fontScale="90000"/>
          </a:bodyPr>
          <a:lstStyle/>
          <a:p>
            <a:r>
              <a:rPr lang="fr-FR" dirty="0"/>
              <a:t>6</a:t>
            </a:r>
            <a:r>
              <a:rPr lang="fr-FR" dirty="0" smtClean="0"/>
              <a:t>. </a:t>
            </a:r>
            <a:r>
              <a:rPr lang="fr-FR" dirty="0"/>
              <a:t>Installation, suppression et mise à jour des logiciels dans </a:t>
            </a:r>
            <a:r>
              <a:rPr lang="fr-FR" b="1" dirty="0"/>
              <a:t>MX Linux</a:t>
            </a:r>
            <a:endParaRPr lang="fr-FR" noProof="1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1" smtClean="0"/>
              <a:t>Bouzeraa Abir</a:t>
            </a:r>
            <a:endParaRPr lang="fr-FR" noProof="1"/>
          </a:p>
        </p:txBody>
      </p:sp>
      <p:sp>
        <p:nvSpPr>
          <p:cNvPr id="6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569194" y="1768411"/>
            <a:ext cx="9187149" cy="38841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1" dirty="0">
                <a:solidFill>
                  <a:schemeClr val="tx1"/>
                </a:solidFill>
              </a:rPr>
              <a:t>2. Suppression des logiciels</a:t>
            </a:r>
          </a:p>
          <a:p>
            <a:pPr>
              <a:lnSpc>
                <a:spcPct val="100000"/>
              </a:lnSpc>
            </a:pPr>
            <a:r>
              <a:rPr lang="fr-FR" sz="1800" dirty="0">
                <a:solidFill>
                  <a:schemeClr val="tx1"/>
                </a:solidFill>
              </a:rPr>
              <a:t>Pour désinstaller un programme :</a:t>
            </a:r>
          </a:p>
          <a:p>
            <a:pPr>
              <a:lnSpc>
                <a:spcPct val="100000"/>
              </a:lnSpc>
            </a:pPr>
            <a:r>
              <a:rPr lang="fr-FR" sz="1800" b="1" dirty="0">
                <a:solidFill>
                  <a:schemeClr val="tx1"/>
                </a:solidFill>
              </a:rPr>
              <a:t>Avec MX Package Installer</a:t>
            </a:r>
            <a:r>
              <a:rPr lang="fr-FR" sz="1800" dirty="0">
                <a:solidFill>
                  <a:schemeClr val="tx1"/>
                </a:solidFill>
              </a:rPr>
              <a:t> : décocher ou cliquer sur </a:t>
            </a:r>
            <a:r>
              <a:rPr lang="fr-FR" sz="1800" i="1" dirty="0">
                <a:solidFill>
                  <a:schemeClr val="tx1"/>
                </a:solidFill>
              </a:rPr>
              <a:t>Supprimer</a:t>
            </a:r>
            <a:r>
              <a:rPr lang="fr-FR" sz="1800" dirty="0">
                <a:solidFill>
                  <a:schemeClr val="tx1"/>
                </a:solidFill>
              </a:rPr>
              <a:t>.</a:t>
            </a:r>
          </a:p>
          <a:p>
            <a:pPr>
              <a:lnSpc>
                <a:spcPct val="100000"/>
              </a:lnSpc>
            </a:pPr>
            <a:r>
              <a:rPr lang="fr-FR" sz="1800" b="1" dirty="0">
                <a:solidFill>
                  <a:schemeClr val="tx1"/>
                </a:solidFill>
              </a:rPr>
              <a:t>Avec </a:t>
            </a:r>
            <a:r>
              <a:rPr lang="fr-FR" sz="1800" b="1" dirty="0" err="1">
                <a:solidFill>
                  <a:schemeClr val="tx1"/>
                </a:solidFill>
              </a:rPr>
              <a:t>Synaptic</a:t>
            </a:r>
            <a:r>
              <a:rPr lang="fr-FR" sz="1800" dirty="0">
                <a:solidFill>
                  <a:schemeClr val="tx1"/>
                </a:solidFill>
              </a:rPr>
              <a:t> : sélectionner le paquet → </a:t>
            </a:r>
            <a:r>
              <a:rPr lang="fr-FR" sz="1800" i="1" dirty="0">
                <a:solidFill>
                  <a:schemeClr val="tx1"/>
                </a:solidFill>
              </a:rPr>
              <a:t>Marquer pour suppression</a:t>
            </a:r>
            <a:r>
              <a:rPr lang="fr-FR" sz="1800" dirty="0">
                <a:solidFill>
                  <a:schemeClr val="tx1"/>
                </a:solidFill>
              </a:rPr>
              <a:t>.</a:t>
            </a:r>
          </a:p>
          <a:p>
            <a:pPr>
              <a:lnSpc>
                <a:spcPct val="100000"/>
              </a:lnSpc>
            </a:pPr>
            <a:r>
              <a:rPr lang="fr-FR" sz="1800" b="1" dirty="0">
                <a:solidFill>
                  <a:schemeClr val="tx1"/>
                </a:solidFill>
              </a:rPr>
              <a:t>Avec le terminal (APT)</a:t>
            </a:r>
            <a:r>
              <a:rPr lang="fr-FR" sz="1800" dirty="0">
                <a:solidFill>
                  <a:schemeClr val="tx1"/>
                </a:solidFill>
              </a:rPr>
              <a:t> </a:t>
            </a:r>
            <a:r>
              <a:rPr lang="fr-FR" sz="1800" dirty="0" smtClean="0">
                <a:solidFill>
                  <a:schemeClr val="tx1"/>
                </a:solidFill>
              </a:rPr>
              <a:t>:      ``</a:t>
            </a:r>
            <a:r>
              <a:rPr lang="fr-FR" sz="1800" dirty="0" err="1">
                <a:solidFill>
                  <a:schemeClr val="tx1"/>
                </a:solidFill>
              </a:rPr>
              <a:t>sudo</a:t>
            </a:r>
            <a:r>
              <a:rPr lang="fr-FR" sz="1800" dirty="0">
                <a:solidFill>
                  <a:schemeClr val="tx1"/>
                </a:solidFill>
              </a:rPr>
              <a:t> </a:t>
            </a:r>
            <a:r>
              <a:rPr lang="fr-FR" sz="1800" dirty="0" err="1">
                <a:solidFill>
                  <a:schemeClr val="tx1"/>
                </a:solidFill>
              </a:rPr>
              <a:t>apt</a:t>
            </a:r>
            <a:r>
              <a:rPr lang="fr-FR" sz="1800" dirty="0">
                <a:solidFill>
                  <a:schemeClr val="tx1"/>
                </a:solidFill>
              </a:rPr>
              <a:t> </a:t>
            </a:r>
            <a:r>
              <a:rPr lang="fr-FR" sz="1800" dirty="0" err="1">
                <a:solidFill>
                  <a:schemeClr val="tx1"/>
                </a:solidFill>
              </a:rPr>
              <a:t>remove</a:t>
            </a:r>
            <a:r>
              <a:rPr lang="fr-FR" sz="1800" dirty="0">
                <a:solidFill>
                  <a:schemeClr val="tx1"/>
                </a:solidFill>
              </a:rPr>
              <a:t> </a:t>
            </a:r>
            <a:r>
              <a:rPr lang="fr-FR" sz="1800" dirty="0" err="1" smtClean="0">
                <a:solidFill>
                  <a:schemeClr val="tx1"/>
                </a:solidFill>
              </a:rPr>
              <a:t>vlc</a:t>
            </a:r>
            <a:r>
              <a:rPr lang="fr-FR" sz="1800" dirty="0" smtClean="0">
                <a:solidFill>
                  <a:schemeClr val="tx1"/>
                </a:solidFill>
              </a:rPr>
              <a:t>``</a:t>
            </a:r>
          </a:p>
          <a:p>
            <a:pPr>
              <a:lnSpc>
                <a:spcPct val="100000"/>
              </a:lnSpc>
            </a:pPr>
            <a:r>
              <a:rPr lang="fr-FR" sz="1800" dirty="0" smtClean="0">
                <a:solidFill>
                  <a:schemeClr val="tx1"/>
                </a:solidFill>
              </a:rPr>
              <a:t>ou </a:t>
            </a:r>
            <a:r>
              <a:rPr lang="fr-FR" sz="1800" dirty="0">
                <a:solidFill>
                  <a:schemeClr val="tx1"/>
                </a:solidFill>
              </a:rPr>
              <a:t>pour supprimer complètement les fichiers de configuration </a:t>
            </a:r>
            <a:r>
              <a:rPr lang="fr-FR" sz="1800" dirty="0" smtClean="0">
                <a:solidFill>
                  <a:schemeClr val="tx1"/>
                </a:solidFill>
              </a:rPr>
              <a:t>: ``</a:t>
            </a:r>
            <a:r>
              <a:rPr lang="fr-FR" sz="1800" dirty="0" err="1" smtClean="0">
                <a:solidFill>
                  <a:schemeClr val="tx1"/>
                </a:solidFill>
              </a:rPr>
              <a:t>sudo</a:t>
            </a:r>
            <a:r>
              <a:rPr lang="fr-FR" sz="1800" dirty="0" smtClean="0">
                <a:solidFill>
                  <a:schemeClr val="tx1"/>
                </a:solidFill>
              </a:rPr>
              <a:t> </a:t>
            </a:r>
            <a:r>
              <a:rPr lang="fr-FR" sz="1800" dirty="0" err="1">
                <a:solidFill>
                  <a:schemeClr val="tx1"/>
                </a:solidFill>
              </a:rPr>
              <a:t>apt</a:t>
            </a:r>
            <a:r>
              <a:rPr lang="fr-FR" sz="1800" dirty="0">
                <a:solidFill>
                  <a:schemeClr val="tx1"/>
                </a:solidFill>
              </a:rPr>
              <a:t> purge </a:t>
            </a:r>
            <a:r>
              <a:rPr lang="fr-FR" sz="1800" dirty="0" err="1" smtClean="0">
                <a:solidFill>
                  <a:schemeClr val="tx1"/>
                </a:solidFill>
              </a:rPr>
              <a:t>vlc</a:t>
            </a:r>
            <a:r>
              <a:rPr lang="fr-FR" sz="1800" dirty="0" smtClean="0">
                <a:solidFill>
                  <a:schemeClr val="tx1"/>
                </a:solidFill>
              </a:rPr>
              <a:t>``</a:t>
            </a:r>
          </a:p>
          <a:p>
            <a:pPr>
              <a:lnSpc>
                <a:spcPct val="100000"/>
              </a:lnSpc>
            </a:pPr>
            <a:endParaRPr lang="fr-FR" sz="1800" dirty="0">
              <a:solidFill>
                <a:schemeClr val="tx1"/>
              </a:solidFill>
            </a:endParaRPr>
          </a:p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kumimoji="0" lang="fr-FR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975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fr-FR" dirty="0" smtClean="0"/>
              <a:t>1 . </a:t>
            </a:r>
            <a:r>
              <a:rPr lang="fr-FR" dirty="0"/>
              <a:t>Qu’est-ce que MX Linux ?</a:t>
            </a:r>
            <a:r>
              <a:rPr lang="fr-FR" dirty="0" smtClean="0"/>
              <a:t>?</a:t>
            </a:r>
            <a:endParaRPr lang="fr-FR" noProof="1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825624"/>
            <a:ext cx="4876800" cy="4447761"/>
          </a:xfrm>
        </p:spPr>
        <p:txBody>
          <a:bodyPr rtlCol="0">
            <a:normAutofit/>
          </a:bodyPr>
          <a:lstStyle/>
          <a:p>
            <a:r>
              <a:rPr lang="fr-FR" sz="1800" b="1" dirty="0">
                <a:solidFill>
                  <a:schemeClr val="tx1"/>
                </a:solidFill>
              </a:rPr>
              <a:t>MX Linux</a:t>
            </a:r>
            <a:r>
              <a:rPr lang="fr-FR" sz="1800" dirty="0">
                <a:solidFill>
                  <a:schemeClr val="tx1"/>
                </a:solidFill>
              </a:rPr>
              <a:t> est une </a:t>
            </a:r>
            <a:r>
              <a:rPr lang="fr-FR" sz="1800" b="1" dirty="0">
                <a:solidFill>
                  <a:schemeClr val="tx1"/>
                </a:solidFill>
              </a:rPr>
              <a:t>distribution du système d’exploitation GNU/Linux</a:t>
            </a:r>
            <a:r>
              <a:rPr lang="fr-FR" sz="1800" dirty="0">
                <a:solidFill>
                  <a:schemeClr val="tx1"/>
                </a:solidFill>
              </a:rPr>
              <a:t>, c’est-à-dire une version du système </a:t>
            </a:r>
            <a:r>
              <a:rPr lang="fr-FR" sz="1800" b="1" dirty="0">
                <a:solidFill>
                  <a:schemeClr val="tx1"/>
                </a:solidFill>
              </a:rPr>
              <a:t>Linux</a:t>
            </a:r>
            <a:r>
              <a:rPr lang="fr-FR" sz="1800" dirty="0">
                <a:solidFill>
                  <a:schemeClr val="tx1"/>
                </a:solidFill>
              </a:rPr>
              <a:t> qui a été adaptée et configurée pour offrir une utilisation facile et stable</a:t>
            </a:r>
            <a:r>
              <a:rPr lang="fr-FR" sz="1800" dirty="0" smtClean="0">
                <a:solidFill>
                  <a:schemeClr val="tx1"/>
                </a:solidFill>
              </a:rPr>
              <a:t>.</a:t>
            </a:r>
          </a:p>
          <a:p>
            <a:endParaRPr lang="fr-FR" sz="1800" noProof="1">
              <a:solidFill>
                <a:schemeClr val="tx1"/>
              </a:solidFill>
            </a:endParaRPr>
          </a:p>
        </p:txBody>
      </p:sp>
      <p:sp>
        <p:nvSpPr>
          <p:cNvPr id="9" name="AutoShape 6" descr="data:image/webp;base64,UklGRigrAABXRUJQVlA4IBwrAACQkgCdASoaAbQAPplAmUglo6KhL5Pd4LATCWQA0uZPYF6Efq/OGsv+W8ovehFW7pv7n949on+g9Tf6s9gT9aOlx5kf3V9WX/p+tL+v+ox/UP9n1n3oWeXb7N/9h/7f7e+2TqpPnP+3dsH+K/KH+2emf5B8+/mP7z+4X9w9vr/K8SnV/mT/J/vT+z/v/5B+6H+48LfjD/ceoR+X/0L/L/mzwiQAvzX+s/8f+5flZ6U3/H6J/Yj/te4D/Nf7N/wf7z7l/8XwyvQ/YC/nv+A/7/+i/Mr5Nv+7/T+hX6n/+H+q+BD+f/3n/wf4327fZp+9HtBftkpNrG5OZEMNh/gXkdHpoLcNc489DomD8jd01OlGpnkyz/eVv1eVGHXWrhrwTPnQ7D9RrWa4EH6GxWu/8vXGqK5C1G2vbmTXYTylSNQWXSR6Dus7z18g2e/6R6Fgo70G+Tf4GiEFvlpg1RECqdlwvpbWDDP+70zc5Xb178WtROE5qhZgdcGLlxgXnAcw9J/ObEq+nh8icneMacgAEt+r5iW64x6+vHVZEKTeQNmGyUWxUl5Av2n6Rx3/NBvXax297EArhIL75LTdLUH20e2/5YoLGMoIeLDGQmockqMK9rCo/4FsbTZQTeyVsYVgKwIR8C7ShJ2zZSTfgcxMheKmwniNZj+GhKTZICoTfePSmXwH3d3SyoE8K9m0OCumt3EJb9MumYHbJVQ7a18yqHz22d3wYmBckSKiCby3hb1w4Ki9tsGJ10RDJZyafmwiqS3wWj6wwVjSXZHdfSEpiLLdN8g+Q0flJs51qQQJkRB4q0WNQZwCaGCAa40RO6rJPCdMPoaADx/rTKO4etfZPk0yzQb4J9Zkao8bzqj0vEUnhbB/zfTa1rUf8Kr013JW9nUAPuBUrkT6FUK5eQRMH6JcrgH2uKjNe364ig8poHcztS+QXuyCWXHc+xyZR0DewRouxASSiWxqVFLRs3mpqQf2EOvHUCBcRjRKlewv0aCKiuP/nbcGG3I/3ez4pkZXXjxQwz0syYCtb0Y/5LpSAp8oQkRnHNb7YY3cARcu0Nk0ceVS5e3jes/OAHxL/9R+8CXM/z0R7cQU1+6VxxS9T/YmQqpyp6pdYs88cuatD5z//pv87KtucXz0uN4h4ZwoCGUdNGKmMmtiroDhgo6gKA+LFmj9kvVn90ntTehN4UpJMAz23Y7WfaagDlM9yGS6O5/j9gc+lRsjGoHKBG7j/5h1UvLFGSu52Y4fncCDpvQO6WEO7e7lyDMw6lSS8BgZDeYmgVFcYo3HSxbz8G6gjVk+WBZUCbFSndivZMLy8tlX+sxaGvK1A8sP0Y6rdQfI9UdOuN0mWvXDnt1mw9iR/H5IIftv8T3reSVhu8aM07qmZMAMnNN59oaUPcR5PmAUQ+I9eoYkSJOWEV+Qj34KBjPrJsoFqv2P5Xzt0BurnHwPjIQsvaRmXXaKV1k/Jw43PqNxy/FTJhR05JzmF+ZF/7YFqTFlMsycDjGSioGQatWCwsDGfhB3DdKWBfpgr9pXLLvIgV6hTD44K/rQFH7QOh4VBHQeLvKpUqLRd+7YAAD+8Di3UXk1Q/bfl+aeTHkfeZThKhMkIBBcG6eIV6zpbSGB3dkm2Pdwzb0vgdQHKIR2bsWvl7M5g5dUJ1RKDmSxoGZ8cD662sNHk+Mt2Erp8AiRJ7vSFruERHuMqlvJq1qCKa7yb5C5Q9DU19Rcxl3xcVCqxaoO2U44IkYoj83AmBbDVvRPfkglUcpRtuNJBrrofpEUKTr8WBB7z0Sl5Qstj0pgkBWePniNYoHKKYrI++rOtj6K033Tf36ap9uHLhMdJQsnqWywzrD2fkdg3AJwczXWA24bWnKpweUF9Ewu7MmoFxplQaeK9YZNq1hUBQA1O9L0zeCPha1Q/a+ai/wUZYQKKEU80S4nqs5PjpWqqjLCrrDQ7nsGA69j87X8Y39WM48WjQ5EOMP+/CF56X8f68ZNhCDnnW8yPlP3qJXiaLdqt3gvkWKhvP3IjklnXClc6szFaXTADuEXVSDFV7OZFNwrKwVe9EowXUCG9cWMrqxlSvjN7hBKZv56jd6+WvQjAq0tGUnJoRm+XQx+IUpGquNWXc30+HoL9mxnzTIPxT/boKmb1TqGM5A7t7DPjZKvN0+ruOwJBMmy8kpuVTdXokRl7bYqNA0Jp/E8FSEESKtnOVPsrbXYLg0CLOYDhMXz5lvBPxsvxAdgMm9xIXHTIUZqNveDyHiZvbpyrILpXHKWXFVApK5Ege94uKZu05YznTA81Bwu8AAjAqGTTcuLT+W13Xdg2JCf4iX4LRzXCdMPBu2H9uyIx9i8uz/JVAMFADWYTnKeoFQ1P1JrPeEJWFPNWxTemWycsxpsPM5PUiesA8QWXduUqEwqOmvk+WYeDc80avUj+roSznE/ZNW/1JsJkEGJEp3OOCANdQL5Q/o1kINZBbbGfPCOQVd9kSQwH9VxluElW3wr355H3YhIhMUQruw6dRlw2X0QS12psw+0FzPBpOfN6yGe42k/XEytge6/LWFj84tP4L+RnpY5Y6YuslYeCmikMy4MrxpBRaKVvfSQ3OYkEAamPRjZp7uVUfMLwRKfgnpfsHqW5/CrCyH2+gclPKwYneA4v1kRlc/paa6n+kj7+6RY8aAjNVJ5uty/1rx73B7PrKcH66/CTSofRA4HqKmA1JVJ1KenA+RG09FhrcqoFQoBH14Xhy9IH5PQVHtKYLRq7Qk2VfLUC1eeZweP9lW7evO2GKEtKawzBcojeRHBQnz6qwJmKMb5jnAiuac2/A8vNt/BgAIA/XvxfcwSYZV13SytVAJQrdoMYDGoL0W03N05Pi8T6tHeydIjn3lUvCudBT5+Py1a8G8Su7DCJs2/4xROrffpqeeaJcqBP5TYBq5HJBKG6YVMWDLq+yEx84GZVeaWnYaAMjfhAxW8nXEX61+MBT8xtCSFCUhGxd9Ma/GAXd91tRfM7AZKrbQoP5upPJHqZDpkYgXH+Z5EEUq4qOi7bOurCRGQ4UX370Xzb6DCiXi5R5Rsa3OLMn3fivoVjJJvkBBPXrCuksZK2O1WhONt4QHd1tdjUSCUF0ltL4fl3tRHNnr6V0VJe2eMjvtYdNmFcuPlnabbfOgUr/2RRNNuh4D+kmPt/9ebhlmc3Rewg7WP96aaD0wMFee1Yo8SnMqip7PDN+JGRWRSVDV+jufdst89q2OGLh8kG0/IbgWSxuIalrSY2uAUMFbvEwow58HSStI5L+TdEVO8EGCzG28XmFq96H4nIXkPSUpojSwVCrGcp9QBPVgI6K67eigvUUaEBmlNfvTrYY9Xa26ZhenTxDirpaetkifasjMsp1Pep9741J0f8mqqzNOKIPE6CWM6unqZ+K6VYg4ZzdlXYBrAD1eslRiEm9Lef+tmQ9W9E8sw1eTK787EQaCQ1kTbiZtIVGbjmc1jMgP/hMBtBOPqdKi4NpkCFLVTU9mlR13OJE+m7XKYAwS+MbQX0k5M90lJHNUsQoP+l/5ty23O5QdamxZyiGHF75S9/myKMlrUg10o+HfyCzK1dsCVEtGn6q9w1hSeLx1lrWPcBixZqgEfo27fyZ/SM89pYPnJEd4NcY+DZJ864sgMrcPN7Orn7XzZ4ObRQY3gxSVWIs3+Nap+I4ZFb28tk2Cg2jehL3735ZA+1VPEuGOs4qb+nkTCHoPQ3lXNGpZpqRtmvFUChKBxHZaoHco13tYOW4vPmL29YoMTXJffbG1+oPtLC33qsC9PONPq5z0Z+2kdjVoWnYl8nUtm6SqV041CyN9Zm2GH5qOcHRlco7V2pHpsDeIfOd6caaG6XyZXQrc6F4zyMedUKucj8dKpdAlPKaqwwM+SOYu/9Ear5QbrY8uYd+CV4ZPTovG+PRjQJ4mFkcrt5nE4/4TUSv3zTZQZ1jsOu9pX6nvA7WYaHTfysE4ezbgaA88CdH2/rO95kNGNEip8y656duQ6S8jCJVLoUbHqPoMvoQwVJYeB1+rWtRJFhE+wXBaHV0dvkqQbWKFBq2vegoWZmI/uwYGXRpz9WYD7Tcue2EFE9ywFQG9LwJwAe0REFOqylGjf/k+lkm5e8+bwQsIYrWlB/jGKLQwvixeZSsfIl08LFzR4t7PglIIGDhEzfPGmKN04OWrjMyhttdU8wz6rPUiuERmCkyvPcwD8PGc7jczTcSL19OEvAE0GwySDPU4EOjUo3zwq6UufwFqgJdObAhJ2j2op6lZpx7HQbjI1jIZeuuMm7Prk5Ku92A795OLU+A0MRm+KMW9sJmRxaKL4BcY9Y2KWqJTINsjZ8UtHlit/MlSQ5EaJZ0OTCmH9Va2qUXYAC5PG8TCo1qs5AcjWKDbf/U24zuOWEKttMI3XAlM7isg4rjcyvtJRg1s29IiBSR7GcnGEUG4c7kiRB/WVE3MxPQtckhb+OeVLGaAcqL6OS9z/dPeLQQVP/Mx4Bi6huJ1JnDtDeEXWSco8RqrZv4QdGzCZ3Kl8vSfhyWv3E2MjkZvFNdCnwoQiOBFR4ZW7+Tps50iBwLkRwpmyQnILbHDgZhXCFK8pgoTeqqKHISEEfh6O9eKAJo+sOBl0EELFBFh4Q2ah7M7iIZmEUc6G9uy2WhfxrYjoGs0q2Yv/Ks78rHgx4v0KRp7K3hqPplwxAW2ab0Vh9ChRrvJ9Rau1JlBJncSzC8zRt8S89YwTKjJ6+wRSHOdWNRCIGEvbecyBMC9uj+FyroLBm9qw4JAdEYPQ68xai9w8+x/InBuOyhK93r8uyLM678WFN30whOb2z6AsGtZKJDA3pPXi/c8cs1bhAEd6hF/U1p2eDdZA84ttnGdx9vjKrGlvQM8pKU0kFw7lnlVDm50nYu0c8JRVGQ7Osa2PuSUItkyNiGtu6IpnXsCsXayUnazgFgIGmqCQOYquAoG/PzGhNtksQVzP8ld8+8jRoK+8S6c2yLHiwb3za83vESSySAu+SEX3LXl1079yTswY6weFmQPlpqZ7NeymIo4RExun3aVBBTqvzEID9CdLyWfmSPo8x6JE1y95pLJXGqxZXUcgsKm8GzB76MEx7dOG4SBRgJg487/2XOSRSVQpNxDnO2FkcpdT3efWV+8Zh/a69LS+8+v1dGULTsIK/wNP84ANsuF5U8yQ68QUcAkr9m4DNUd0RFA7Lb/KvvSKpQ/vOO8EQVsF+ImzWuDt9GyZKcTyizxuke5Lw7iC/h2icbhxHPE1QsFmNuh0nLm+y2oO3GqxMcvftMVEv14JiMqJ4WTgf/ZF5BlfHnLNPT2ZcJhWB6a9cq2kCN+6b7t8q1Pu+UKtsYe90BqaoEH2FYmMedXO58VYF2eqlJcRK3xlSiEfXeineXwE/1vknBuIBiaPL9/0AbODaT5fGXuJuK4WA75anYL+5MjL64NCwcsb9opH70BQEkV/hk1caenE+3NqXamNp3sDTHlk5FmpEGDmiU5mlR+JC5bZiyj/u4dxHU9remrjDQ00NqaJPyj0EkqEIqdGXvKxEcMu2rH/KXhH4a1Pcvc3D0wlscCiBVMerzuuEKB5qBwMECT3LSr/+S4XqjMrPEI9nRNR6HBhWXb30Zg78Tf9+5ZrWHv9s19zHCo6FH+tHduUX3aymEl4c88SuokX0utf4VTTtcUczKjt1LVv1FwY4M3A0ZLA63iocMzWdj0mMmqiMS25p1N63xlm/Te+ozx/fVI4h0SM4TgClCPRr5px4YQvMhIzz93W0cOCAVPXbCAPvDYid3gAEuWL/lj0n8NOhKdV2o9kQzgXIW5SaS7Lm40BQTem4iMwt+2LoxR0Kk6DIFPUFqpaRCubeUI1xVN6/FaCiZKFzQF6PRBnSn7tiJQTakowcFjt1jIc8fi5g2q479FYgiZcEmpVQOZG9okHiva/mr6aRYrReYwx7nWUJlOQdlpJabCmRt5dkKyXSaQPj8bnsCxMIBJlOyoYW3AADIwTHOiI9fnzodqXigoTA931rsptpGDTEgRSvwEy2wnaR+qDb3PFozAjzJ2yyIwY1Ek4FD/ntR1AqTNB7+mdE6huuvdxn0XjQkW8MZmBQmateZkHSPBsqZ2KgBOk1b/uO4+QVmqydefHG+PqknQRivtISpUQ0WPjkdpQbRPArnIYofW9klKts3qBShpurL7iHFi5DR7gxghp0PZI0ful5pCsFem9E1DnrbkT2WTqjhkXU0d7J9FxMYWwXRrPkk4vC0JihCwkJEqxGQ8EKJTJRtc4a+alvqCpjpPb2JvQMkpq4jv6DAQ5v9AA9QNaACaOeSjdDXIEzaKsmlyt49ZmLCDVUWTSLEn46oQNgXkHpblX1AwcbsU7tTqlEsg0Bqf8X1aKFWoUnNMaadzf4uyGZ6lPyjKfTJ/KHM8Bocfg+TqUHfRCYKg11/SCCVwds33Vuh91MGv9PUPBkHYZEJAXUlN6uh3jZN3Dbu6xXvcZN/FGkKULpGfxFdNA8jk5a2rSRMEy013YWXht++VY2PS5FJnXLE4yaq61qL8SOCvnPtZ5FlIO5IK9CAND+SfKvZDhzmmrnqoIN+KI5FBAAbXuzcJbjrx2JSdzxYg8lv05NVDuJ9TbaTqRdRlt/1EC06ChCP7GbRE+jUiuwRPRY6hhuPlrl4T3RlR39dlJ9eEZ4K9zdyYVlT18RR66J4B1SZtgZhU9Z2qn/DwPr6UwB9ZTzLtVV8kOeDnyazjMMQOdRBH7elIPVp9jcbFoshL+IKgXWV4mrhuFo0dw9QfFe9T3S932hWtv3Ey84d/NaIw5aRjLA7hRmTwSA8ElQxjnREgBA3yjq6dORLlAczBSh+xvX1fgHZPuyn42xu85v/YoSv2x/vpnWBl10tn/1McPpSDPtZulVMRqG7rdl3/0iKNz3KKeVWCvngUqGnxNfOjgRhtIrd9OV27Az8v6m0miDqxSTrFkp8A51A0r695pDZVY5+TYBIm3a966Fy7yUnKEqhzHn8/DiO0/HSC3/0m/ug33+9Z7u4DlpCwf9jG+xbOOj2QpvWP6Rnh2zCYowOSLyRAHXNhRs/cJrADGFMCxT2Xjfkc7MxPU+hF4YX6jtZA53ySi8+TyOhpKt/8DRaGAf340Jao4rf3Njo5hFrqUAMs9pFfbxo10noPaxYdBilsLdrEgHzaqRv9XNnR8P03llmkMMOKEg4uC3CzOfZfFaLkQYSlTfnvY6i+DkSJHLPCExq4LDS/hvaBCw2pvEo2JvV38kA3ewm9hjqdtb8eUcvsPAuiBf54GwH7Z1NLYrt7x83B6Vlg9S0zX2VsKf4LAOFXtQUbXcMfgX5Rt6e2MOnb1ljftS1+Br7ewpE9R5Fq0YVwDPkCMS7X2KRFYSME2rYcK+XLeS7EJjJk3uwCF+XuY7ToxZppGzTkriebGEeXUF9PoehCVQ7SVPbjUmMR1nEa9PXzMFRoyosF21ESEdbmHQjuy8edywOEr7Pl4889l2UNmreF47CVa8BAEadLqyrgsyxwTXzeg9YMZbpHOFtqjBL+CpmOzdvaLtiNSDTdnZkdV3XPz8nsBgGIUNCVJJxuOS0TS5nENq6U3bReoEwjfaCsQRLXD2BFzHVI1U81ePBX/5AzVNA97eTjmlm6nPdaxFVa7cCf1zZK5AVb+KP+xKJI4EM9uY5RJlosaoIAZtbT/IGDDlJeMKZ/1TxN5i16b0P/9ibQDgqSSftMcY3bcniycD3u6+PG4D7vMBsFCOTSQ+IwiFC7fZS8EzXfCUXgYFeFBEUWXbAi+9CKBttUyb7KrKxgWRhVG3CVvkqsZ/D6CLWx/iCr2/FgRbd5xlepWvluX6QxZBiPkDcUMq9+NVIrkN1k31gL1XZsKIb/JsLE/vdKQz5vpUhmUFxQj3xgjFm34rDxtK9yxdtEeXqmA0mpPNdFmmpPlgcJeF/4WrDOBGTvbasKeKXHKBE1/NufcWBZeT8qcFQBVbqGOXe2UrKS+LMt5GqBLpKbWNtPq5/Z1VOfhIV7wfYgtvqsk+vx/lEKsaec1pWANw5zu/EU2Wqs7/zR42h+iS/Z5quDLlOHiScRoW87hMjVBbBPfSL7kMvpjlp7xP7H+LNNerWJqnABrJXyDoL4ra9YbYxGQFxdieeNwvVU9sKiKuu83/6c1am4QlupzsCA29R1atfcMHcnddSOKGzvDexV94fpcO7i6NDTPXjOJRQQxh+KZTlLAzxugUsKt5g/abZbRZEx29jIWB+ACZYssQYT5epxRvyCFZsaAWsOCQMmsAkNOIp8kiG8WiuIlLHQcx4ZQtrMwqmgWTBmto7oNW7PT7xru7VmVSCSK9bp06fvU/4v+RPVR7ufeXyTtZWrS6ZQ+JdoFGDp6FHfGd1WIBpDUtvsijTqgeDwgrHUZINaFY6Nxnb5Omz8Vxb+rLrrOSs8y950eMgzc5vm988CX4aV9IVF25YVgogB5UqextQxwphRJryZY3E5V40dI3SVWhUp6gE0yVMXbK9yCne+R7KdILvhxtyPwiVWF+i6N1yGCh8Jm1gAyu/6bBFSsF2WfaHY3bQqeBC1jZCcmD/jeI7i1A1k3ceuKl4prbKCVs9Gi4k95PNxA6yjxde+mCxuvr14c9ccg9BoMVz0tdIbHr8EpEWzjsETNTarWhoz6IB6TrLv06XvkGeBuDa0ugSJhCQJPPObRfTyPtms9jdzwCcHSfVO1tO5Yj5ewqiLyaxWZhdGyYUh8OApp0gWFgCizp6wQSFm5Zue415SDBBTcbZMkbWk3cw8isE3u7Hqsycw3cK3Z8rt9slAyx0IpPoPPGMyaGr12u/Md8b2IsWl+wFFcvFe/0GZtirxYzFbdjjtgNFHsMsv7Lw/uz2+WaZY6OmWr0GGFuNtCZhz4lZABzSDXHl7Ay+5qyovxy2fv7Po+xCmKTcZjxRJJQo3xx07qOaxBmg0hh4rrqPkTxqOTo628lQNHFKuoo5h4lwtrJH8uI7+JvxFsJq9tgSvY8Q8lfqxfcPvimQ3URcHxk31A0Pa7O7V9+1lNuO1qStnTNceCbRzQ1BS88qQiHBQC5oLrPKSzmcFa+dvSizHwGgZeRzDAwIqM0mpHaRx89E5SNkaPWa/5RXuEY+Gg9UY5ENsSPYe/MoIoelQNo7tgdsOJsPvt+Sc94zj4sGBKdadd7Ow5VrdhtKCQsh+P/GUjCcyBDliNzbqEtRcQDmobWyeMrQjxq0XTBZ1bqysxPOxxpWeFsc3+Nxa+xUvrrH5PSMD9LScuBIKvHBerONqsAVXdHVt+sNo3xHCbGK5nwC4msJLlurTcBXEIp3735eQLk5ox/N8oItNae7HGcOBmMb5Ca+NBmEBReRpbAOTYHkRF+m1QvrQYcbCVere2bmggvU2ReIODprIViAadUwvwIeymaO+FOXDEPQERnVdPf549tH33uoKFRu8e2pyjmEHb9KyspL/2KzVrepDqtCRA5Y1hgo2F33p3BI1Fhnmhzj2RRyU8f1z9yQcn0Kg99V/iWEw7C8/0qlfcQrNVsTwfULG+Jz7BK/0XuEIvEIshaJP7LakOKbr8GCY3GOG4cZNc+ls4Xb50L7j+DsZhuaFY9P1BvjIJLQbAYfM3POdzsdD0fxvfER0y4zrP/LVbY9Wds2PaG8mKXwuvZe4n1KhxLidslTx1IKDEr777S3TVIDpxIAaAYjH4AofOi/f2qK5TxybyqaJh8WsQyJu6/cTm18Z6Pij7pJwjq9OesC2o8BGOiYivEGeywUYGn8aPj5hvYZldlEJm37p6dS0WcOGDFR1NgBbCQ/qWEVSRBU+GBnaCwumq1BfY2/JSpOuEddDbFkBy1+W0S8kJeKeOlgA3zCoxOZ+0MJnAn0GEcvr3iDaWA+YchNFf+5g2pRiPQbm/P6PuDGcR2JFBN5l614+gvIlu8pR7juUVATkNbDDOpzhN5b55sk46EkCNAq/c82ffwZ0PgoyapyPi2r8mYgWSbTJOtWGc3QJsFyookNUoyojY/Ts5d1y91MSDBVTLe1j1xJC/XJVew5dQqovXWTnRYVwhtz7qE+CkbHJZQrI9e7AHOE5oIN9MmwxHP39osIWnyVPPPoYUfVCDTFDqHxP5IP7cHgs2XXvlYTxAueuG5PRFBdi23yuGf2YAQ/Lbqjwc34VfdhO2vVZf4URdX+IwFo6KzkFHqgoKySHBSsrYWmRFC/6hEw+QyD66tyVHBKd665e3PdPXEe/5lpF2GQXA0IxICU7g1gz3N0H6SUAlSYR+6seCYf7L3JMEdh0XwkSaZCG3nMczfgtd215MhdJ7WFq+qtx1jmavEwPGDgsywbYu1xp8NFGp+WFSxO6Wxl5T1wfv/o5P+/4tangEOloWrMiWGuSXk8Tsl+8yeWClSNVLmBg1TVm907hVbgFgw7WIJKfqaJpHLm+wj0+b1K7RtdPczplXKkjHoRkgcGytGtXWaxVuZ8idIjf8YU6XcIUVLLdAN5YOKSJPM5F+RmJyLojGHj9N9SgpMTUV8jV20NJUaQ69YcjjUWLo7QqCw4/OE2xmXU1/+ZegrwGLgyosM79Jt3gdpQtvYGCrZipWwkwtbt0UgrAtfyYBuiCvfzMcvQUhd1gutlzmja6fepHMtUx136LSlM61aeOI652n6Fbe+E571tOnzH7/D65cpC319YuTNTokU/kMtNhGQUMwSxW0dAzw+P8Kca8C8n1DZI37nAnMsxLp2N5H6MyzgyqsCp3rdezL6KohRsnmNORwtoBR4MpJxuNCdpIQ6PVrnS1ZZk/ntLi5ZVAsfmWjMwT26ky6rU5wh5QKxEm9REJm1/p6SZSIhl5lqH1hhzD0QKT529Za7ZdftkfFHqZqbCWT9DfF/9cdEI6fKdqC6ZQzy+UyPJokqqxEl1E2XnhJdb+/N/AYMpIqfx4au+ftMppZxLmupsjujpONKXwjxejioyawaHLF+scgxXIerhkSih9ytSjcTl/710e8X5SIf04BxamnQaHj6CfcclHhruYcFZ+vWPndrDceRDU9I+sk/WmmXAesrQMYscxDpZ/lqi2aIReXLRyPee3cuGAOypF7mRubC0iX5BO1bY80vx+ItocD13KE+SUUo/OzPYwOMXwgIFJYJwBGyEDmurknO9L1lMZpxoDDyh6e49uyzhFzvR5wJKx5RIMAqzNfav5k78WacgCQ2wQpse+FGiA850GGd4KS2nyvQUJDPIKPfOdsZPWGX3fzMwLefvgC2qyEpmjdsVPy1gGE6tB8lLxcCzmvhP8ZXzRigQKEEpPC6JTxZXpGYICCCMRJMlEqVmtH9AdaWkq3ZIPeLUHbouyd+SI955FokeIeRD0ZAbelc2wbOh4/xQpESOlMD995Y4VfWWVDeEn134z2Fc8MP3Y1CJUdvbvE5kyNfO1abDncsWmG2tL8b8/C3k6RdycDFqvZyfocRrSN0JZ/9A9E5IhkOyD4Ifg05DFnoSvc1vQ+RbGzalYUg/oUY0hDyKORHVUGoboh7fxWKplsS25Fet8b5jrLhiLiBArkLMTbdctgMK3z2YVi62so0jLEwiZrrejYwCEEU3qO1Az2TkCVZm3J7Rt2dLXQkiyvQf24zedgzi31SB/OSJPjvOyB2+PkqQeIo9gXei+tCrOVrptSGXwkuMyoGK4ldFsjHklgHkO+hHBBCWvEb/V2O/85IqnNpj/n/hlgypXRg3F5OxY+E1RH0lmzZk4Evmv1gUO0F3+sxUSiyoc+0nRnTdxOFAKAtdgLCM7TPhlN2wjm8PShUXIaDFA3zqe/1OO8FoEswN8vIsmc14hGZIJeELoZsQV7acu0nJr4xozEBk0cpWJNOR+7hOdndq+zgW6JtFTJ2OjSkTU2Zt9gOPHnZ9dHgueJrRoO/JHK62nOP4/3rvC39VqywV9lKc9mdu2c7PbOEdZ02W7CyRD8SB34wG7TiV8lzvEg5A376EbztUfupnmld31nEvy5I8TFzDjLzyskHmGAwzNijmJkGcy4TXOyorz41TBTXIS54jSAA1IiA1Zh54K0gXvnVcXAZaGrqmUZk3nJIweABb9v4U8OL3vX2Th/6yNo8KwcLudhSluR99DKFQA/+NnLs6/VaweUzHJBdImGtFme3gOC7uLf8ubfLEcF2Pexe3zbx/lfdhBxtqnbD+r08X1yMJF7KvHmjyXIXT0kOlerch8PSGF3FkvMf4pRCHK927efPyXFHMWC76tibIhVK6nOcqy4ZzrNmDzBFXfuOMVdmCnEFT+VRRqZpUxUyAvpJbEvwIwNInNhQxE7mWxkh58tjAlFuXziLlsBYGKeL3g1ckWNat6ReAT8591n0RTJdDEXhveSprPnolBrvuAGpVhFXL/OP6ehOr9oCKdiCryOF66AMl/MZuEXZPvqNaXsmco8mGOCMLqqOTPbn+clgz9T+MnzpTaqk3NEng7U9O4SOc9Ltb4wyDOfrViJ+lelAMLul9lKmKqi7k8EmSWMVeMlsvQXVBTWf309Jh5Ac8JH3Aqnc3tgIEJubeoI7HyYrZq0bMSHW1JwQGvfnqwJd1if6xMIreD1OTnv5j8sah1zyjx8pmk800BS+Ba+juqF/KGENuSYBbPKuotXCsnubAf77VrxJZNTqywTYD9/+mkSsk+8O9tCuCbhz02/NYnuXprbSf+DAJMXtAG9JuyGwHgFDx2mEyIVW7d0HQ0JcPxwdek3k1hjj9hDQwLlGsVRXqS7emznH/kTxbQ40QdYGbwifWYBoDvJa+/lTfFMkNB4gwSPHG969ccdApKl35xkBP/Lm4QOLH7Gya6SL7fS6ER3+XIrZHvAbHfjT/xABL9gRGH4clO3UqSY8sm7MC/Jj9iirnS8fzYDMk5W+PIo5lfMfOjYKQmr3ybSdd1ele+v0nKtukzLAeQYVqL+pWU0UH0vnyD9/njf2V2z4nuF3nzgv+Jjxf9AkQ8hLkb/gS3oKwL0B8cmTYv8n+HOcz+6PZ5FfU9rpKmoXEhODPkMsFEVW7eks8rSNCHZJbBbksxFZBpi0x+yivOVtOAi+Tdb1TOW+joprCKNw/BT+GKXOWc6b17Rndic0zLVSyuvRvtgoGrE84YQdS5I8DNEUMQWiozAj5vyiRmpO5tJksQBoPMceARlQVDdpUWJsksQjJxVZqmbFhfallEhedsa4dN/lWYhvdJcyffOjjkTYK/hCmlcKbRewYNqEzpGOdmBOVvvsagPky5FtwbQbN8jaCgkjBHhvDfGE28u2g2lLoFqDyUhoiVCgBq3U1PPFguD8eNzhq1LxMsmRxAuMPC2lLpgBT2s4wnPRVTMB7DnpX6VeoZn5exW1Izkh9w1p3hMGP6dX4Cv7Ub3RoWI8yWU0FLeffXXJ/K+CFWTdfy003QeBJcPkz9+DsIszkGcixlagsrn/3tmMy7WlG8UMm1Z23HHzmKxmE4lgWC1sZQrlc1tYeY03Ti6ZVA/RRxDLNx04sO+ILPlaBvdLFtJM/FpP5PX0IVld33e/J7S+0ipTtPsOPXazTM+PZOvCGK9Pyq+pQKJI84f/faOViVx711ViKTen1jRKrWisFAjCzoF3ubmzJuxF+vBMt9FmVd4TI7WhD86a6KcSXvhQs/efIa0Ga/PW0mxR4X/CzONiAKleJR+mE1fMHldTh2FLJBvK4G6wI9creuL+KEniNDVVGq7ta/7VXq3JyIzvzhM3MuSVEiTwQtrGlGkWAeWaJpQQ1W3lVHibopd4Qok+bWWttQu6As6dblt7/sFod5cQMSlI/KgYElVrJicwiHZ+P+SCMulXfc1+R6DBNMb9TZnmDHs+e+1eHSlQnhJx6Y8VYpqPxZuHMV4hYPoAg1oXOm/R/TZiutNxa/odLTdd7+DSoSOFEmtM6Wf/Vwo1Uww8u+GB7ouMqUHUgr0+FgbXDLGfTbVlNlE1CYQHzXUHsHAh7jjQyZfXydKLfKTY3QJYMygp+0yiOcQt+UxtOqvaLqSU/GAYZ657IbhnzQ+/0rs37WEx8wWiVh/tjYjNbcBObRgJhN8t4PuzQxKkL//0tBNhWK+df6IDyFBs/IxYwQYoA8IhHNnZLeecG/weI4c0O/L+lNKZuyYjdk4wV83KxFcmIWrfl5OqFYXf4T6s3BdtYeOtuKl8Yy059cs0xZQd+YJqEIGiQvFmY8djnVpk5ullCS8ibNlVTf0/SSTovc9SIARhpwhhje4RAWk3B6SveM3O2Rm89TwpuIimlFgLT97A97lLHNO9lHPnw924XpxlEuvs9lORMwTGVz505/oxyfIrssCtQmLmjH67hhM38YxjGfyGkYRCNrSIsk6vyJ3TBM1io7yQHx0SewPg3QPXBP870Q6SOTG/eohslNUjKeJplnXEcg3UaKZ9XWgADBnc+RplodYTcRN4as+6LZ5W98IgM8dFd0/mE6xmi7aj5sG0qZNgac0vnequzZmONUpnjJdfbrM3hue+5ML0peH77kT+5dyxAv6f7BOGcNy2RoaXtbAJNESh6ph3Y0YmnDBy4LtfUwOv5Z9HNGyheiVccgsAJoacti67HTwS0NNbxg64tz5VQjMSNvnxGvzRQW0kT1LgSMDD8M11XJyIgWSAljIGlisGIOPYkGevyMvECLQn4AgwCDPqal6tQ+Uss4GiI3esfjGvagSa//0SPcafQJzkqEfWBbcdWjOSb+gYvC1A/u3t1BOGwDRJLeuGkcmG+wCJ06jC2YPLu4zlAH1XKkFMO6c+/vLnJzKKZFDhb5QHpoB/fucAA9FMW7N2zjrvDFIAAAAAA=="/>
          <p:cNvSpPr>
            <a:spLocks noChangeAspect="1" noChangeArrowheads="1"/>
          </p:cNvSpPr>
          <p:nvPr/>
        </p:nvSpPr>
        <p:spPr bwMode="auto">
          <a:xfrm>
            <a:off x="6409537" y="1424402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4927" y="1944737"/>
            <a:ext cx="3918857" cy="3918857"/>
          </a:xfrm>
          <a:prstGeom prst="rect">
            <a:avLst/>
          </a:prstGeom>
        </p:spPr>
      </p:pic>
      <p:sp>
        <p:nvSpPr>
          <p:cNvPr id="12" name="Espace réservé du pied de page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1" smtClean="0"/>
              <a:t>Bouzeraa Abir</a:t>
            </a:r>
            <a:endParaRPr lang="fr-FR" noProof="1"/>
          </a:p>
        </p:txBody>
      </p:sp>
    </p:spTree>
    <p:extLst>
      <p:ext uri="{BB962C8B-B14F-4D97-AF65-F5344CB8AC3E}">
        <p14:creationId xmlns:p14="http://schemas.microsoft.com/office/powerpoint/2010/main" val="2090733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69194" y="260688"/>
            <a:ext cx="10749367" cy="803919"/>
          </a:xfrm>
        </p:spPr>
        <p:txBody>
          <a:bodyPr rtlCol="0">
            <a:normAutofit fontScale="90000"/>
          </a:bodyPr>
          <a:lstStyle/>
          <a:p>
            <a:r>
              <a:rPr lang="fr-FR" dirty="0"/>
              <a:t>6</a:t>
            </a:r>
            <a:r>
              <a:rPr lang="fr-FR" dirty="0" smtClean="0"/>
              <a:t>. </a:t>
            </a:r>
            <a:r>
              <a:rPr lang="fr-FR" dirty="0"/>
              <a:t>Installation, suppression et mise à jour des logiciels dans </a:t>
            </a:r>
            <a:r>
              <a:rPr lang="fr-FR" b="1" dirty="0"/>
              <a:t>MX Linux</a:t>
            </a:r>
            <a:endParaRPr lang="fr-FR" noProof="1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1" smtClean="0"/>
              <a:t>Bouzeraa Abir</a:t>
            </a:r>
            <a:endParaRPr lang="fr-FR" noProof="1"/>
          </a:p>
        </p:txBody>
      </p:sp>
      <p:sp>
        <p:nvSpPr>
          <p:cNvPr id="6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569194" y="1616062"/>
            <a:ext cx="9187149" cy="41888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1" dirty="0"/>
              <a:t>3. </a:t>
            </a:r>
            <a:r>
              <a:rPr lang="fr-FR" sz="1800" b="1" dirty="0">
                <a:solidFill>
                  <a:schemeClr val="tx1"/>
                </a:solidFill>
              </a:rPr>
              <a:t>Mise à jour des logiciels</a:t>
            </a:r>
          </a:p>
          <a:p>
            <a:pPr>
              <a:lnSpc>
                <a:spcPct val="100000"/>
              </a:lnSpc>
            </a:pPr>
            <a:r>
              <a:rPr lang="fr-FR" sz="1800" dirty="0">
                <a:solidFill>
                  <a:schemeClr val="tx1"/>
                </a:solidFill>
              </a:rPr>
              <a:t>MX Linux facilite la mise à jour du système :</a:t>
            </a:r>
          </a:p>
          <a:p>
            <a:pPr>
              <a:lnSpc>
                <a:spcPct val="100000"/>
              </a:lnSpc>
            </a:pPr>
            <a:r>
              <a:rPr lang="fr-FR" sz="1800" b="1" dirty="0">
                <a:solidFill>
                  <a:schemeClr val="tx1"/>
                </a:solidFill>
              </a:rPr>
              <a:t>Avec MX Updater</a:t>
            </a:r>
            <a:r>
              <a:rPr lang="fr-FR" sz="1800" dirty="0">
                <a:solidFill>
                  <a:schemeClr val="tx1"/>
                </a:solidFill>
              </a:rPr>
              <a:t> (icône dans la barre des tâches) → </a:t>
            </a:r>
            <a:r>
              <a:rPr lang="fr-FR" sz="1800" i="1" dirty="0">
                <a:solidFill>
                  <a:schemeClr val="tx1"/>
                </a:solidFill>
              </a:rPr>
              <a:t>Mettre à jour maintenant</a:t>
            </a:r>
            <a:r>
              <a:rPr lang="fr-FR" sz="1800" dirty="0">
                <a:solidFill>
                  <a:schemeClr val="tx1"/>
                </a:solidFill>
              </a:rPr>
              <a:t>.</a:t>
            </a:r>
          </a:p>
          <a:p>
            <a:pPr>
              <a:lnSpc>
                <a:spcPct val="100000"/>
              </a:lnSpc>
            </a:pPr>
            <a:r>
              <a:rPr lang="fr-FR" sz="1800" b="1" dirty="0">
                <a:solidFill>
                  <a:schemeClr val="tx1"/>
                </a:solidFill>
              </a:rPr>
              <a:t>Avec APT</a:t>
            </a:r>
            <a:r>
              <a:rPr lang="fr-FR" sz="1800" dirty="0">
                <a:solidFill>
                  <a:schemeClr val="tx1"/>
                </a:solidFill>
              </a:rPr>
              <a:t> :   ``</a:t>
            </a:r>
            <a:r>
              <a:rPr lang="fr-FR" sz="1800" dirty="0" err="1">
                <a:solidFill>
                  <a:schemeClr val="tx1"/>
                </a:solidFill>
              </a:rPr>
              <a:t>sudo</a:t>
            </a:r>
            <a:r>
              <a:rPr lang="fr-FR" sz="1800" dirty="0">
                <a:solidFill>
                  <a:schemeClr val="tx1"/>
                </a:solidFill>
              </a:rPr>
              <a:t> </a:t>
            </a:r>
            <a:r>
              <a:rPr lang="fr-FR" sz="1800" dirty="0" err="1">
                <a:solidFill>
                  <a:schemeClr val="tx1"/>
                </a:solidFill>
              </a:rPr>
              <a:t>apt</a:t>
            </a:r>
            <a:r>
              <a:rPr lang="fr-FR" sz="1800" dirty="0">
                <a:solidFill>
                  <a:schemeClr val="tx1"/>
                </a:solidFill>
              </a:rPr>
              <a:t> </a:t>
            </a:r>
            <a:r>
              <a:rPr lang="fr-FR" sz="1800" dirty="0" smtClean="0">
                <a:solidFill>
                  <a:schemeClr val="tx1"/>
                </a:solidFill>
              </a:rPr>
              <a:t>update </a:t>
            </a:r>
            <a:r>
              <a:rPr lang="fr-FR" sz="1800" dirty="0" err="1" smtClean="0">
                <a:solidFill>
                  <a:schemeClr val="tx1"/>
                </a:solidFill>
              </a:rPr>
              <a:t>vlc</a:t>
            </a:r>
            <a:endParaRPr lang="fr-FR" sz="1800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</a:pPr>
            <a:r>
              <a:rPr lang="fr-FR" sz="1800" dirty="0" smtClean="0">
                <a:solidFill>
                  <a:schemeClr val="tx1"/>
                </a:solidFill>
              </a:rPr>
              <a:t>                       </a:t>
            </a:r>
            <a:r>
              <a:rPr lang="fr-FR" sz="1800" dirty="0" err="1" smtClean="0">
                <a:solidFill>
                  <a:schemeClr val="tx1"/>
                </a:solidFill>
              </a:rPr>
              <a:t>sudo</a:t>
            </a:r>
            <a:r>
              <a:rPr lang="fr-FR" sz="1800" dirty="0" smtClean="0">
                <a:solidFill>
                  <a:schemeClr val="tx1"/>
                </a:solidFill>
              </a:rPr>
              <a:t> </a:t>
            </a:r>
            <a:r>
              <a:rPr lang="fr-FR" sz="1800" dirty="0" err="1">
                <a:solidFill>
                  <a:schemeClr val="tx1"/>
                </a:solidFill>
              </a:rPr>
              <a:t>apt</a:t>
            </a:r>
            <a:r>
              <a:rPr lang="fr-FR" sz="1800" dirty="0">
                <a:solidFill>
                  <a:schemeClr val="tx1"/>
                </a:solidFill>
              </a:rPr>
              <a:t> </a:t>
            </a:r>
            <a:r>
              <a:rPr lang="fr-FR" sz="1800" dirty="0" smtClean="0">
                <a:solidFill>
                  <a:schemeClr val="tx1"/>
                </a:solidFill>
              </a:rPr>
              <a:t>upgrade </a:t>
            </a:r>
            <a:r>
              <a:rPr lang="fr-FR" sz="1800" dirty="0" err="1" smtClean="0">
                <a:solidFill>
                  <a:schemeClr val="tx1"/>
                </a:solidFill>
              </a:rPr>
              <a:t>vlc</a:t>
            </a:r>
            <a:r>
              <a:rPr lang="fr-FR" sz="1800" dirty="0" smtClean="0">
                <a:solidFill>
                  <a:schemeClr val="tx1"/>
                </a:solidFill>
              </a:rPr>
              <a:t>``</a:t>
            </a:r>
          </a:p>
          <a:p>
            <a:pPr marL="285750" indent="-285750"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fr-FR" sz="1800" dirty="0">
                <a:solidFill>
                  <a:schemeClr val="tx1"/>
                </a:solidFill>
              </a:rPr>
              <a:t>Les mises à jour gardent le système </a:t>
            </a:r>
            <a:r>
              <a:rPr lang="fr-FR" sz="1800" b="1" dirty="0">
                <a:solidFill>
                  <a:schemeClr val="tx1"/>
                </a:solidFill>
              </a:rPr>
              <a:t>sécurisé, stable et à jour</a:t>
            </a:r>
            <a:r>
              <a:rPr lang="fr-FR" sz="1800" dirty="0">
                <a:solidFill>
                  <a:schemeClr val="tx1"/>
                </a:solidFill>
              </a:rPr>
              <a:t>.</a:t>
            </a:r>
          </a:p>
          <a:p>
            <a:pPr>
              <a:lnSpc>
                <a:spcPct val="100000"/>
              </a:lnSpc>
            </a:pPr>
            <a:endParaRPr lang="fr-FR" sz="1800" dirty="0">
              <a:solidFill>
                <a:schemeClr val="tx1"/>
              </a:solidFill>
            </a:endParaRPr>
          </a:p>
          <a:p>
            <a:endParaRPr lang="fr-FR" sz="1800" dirty="0"/>
          </a:p>
        </p:txBody>
      </p:sp>
    </p:spTree>
    <p:extLst>
      <p:ext uri="{BB962C8B-B14F-4D97-AF65-F5344CB8AC3E}">
        <p14:creationId xmlns:p14="http://schemas.microsoft.com/office/powerpoint/2010/main" val="395235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69194" y="260688"/>
            <a:ext cx="10749367" cy="803919"/>
          </a:xfrm>
        </p:spPr>
        <p:txBody>
          <a:bodyPr rtlCol="0">
            <a:normAutofit fontScale="90000"/>
          </a:bodyPr>
          <a:lstStyle/>
          <a:p>
            <a:r>
              <a:rPr lang="fr-FR" dirty="0"/>
              <a:t>6</a:t>
            </a:r>
            <a:r>
              <a:rPr lang="fr-FR" dirty="0" smtClean="0"/>
              <a:t>. </a:t>
            </a:r>
            <a:r>
              <a:rPr lang="fr-FR" dirty="0"/>
              <a:t>Installation, suppression et mise à jour des logiciels dans </a:t>
            </a:r>
            <a:r>
              <a:rPr lang="fr-FR" b="1" dirty="0"/>
              <a:t>MX Linux</a:t>
            </a:r>
            <a:endParaRPr lang="fr-FR" noProof="1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1" smtClean="0"/>
              <a:t>Bouzeraa Abir</a:t>
            </a:r>
            <a:endParaRPr lang="fr-FR" noProof="1"/>
          </a:p>
        </p:txBody>
      </p:sp>
      <p:sp>
        <p:nvSpPr>
          <p:cNvPr id="6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569194" y="1543436"/>
            <a:ext cx="9187149" cy="15358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1" dirty="0" err="1" smtClean="0"/>
              <a:t>Resume</a:t>
            </a:r>
            <a:r>
              <a:rPr lang="fr-FR" sz="1800" b="1" dirty="0" smtClean="0"/>
              <a:t> </a:t>
            </a:r>
          </a:p>
          <a:p>
            <a:pPr>
              <a:lnSpc>
                <a:spcPct val="100000"/>
              </a:lnSpc>
            </a:pPr>
            <a:endParaRPr lang="fr-FR" sz="1800" dirty="0">
              <a:solidFill>
                <a:schemeClr val="tx1"/>
              </a:solidFill>
            </a:endParaRPr>
          </a:p>
          <a:p>
            <a:endParaRPr lang="fr-FR" sz="1800" dirty="0"/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8924170"/>
              </p:ext>
            </p:extLst>
          </p:nvPr>
        </p:nvGraphicFramePr>
        <p:xfrm>
          <a:off x="569194" y="2412695"/>
          <a:ext cx="10549569" cy="1803460"/>
        </p:xfrm>
        <a:graphic>
          <a:graphicData uri="http://schemas.openxmlformats.org/drawingml/2006/table">
            <a:tbl>
              <a:tblPr>
                <a:tableStyleId>{18603FDC-E32A-4AB5-989C-0864C3EAD2B8}</a:tableStyleId>
              </a:tblPr>
              <a:tblGrid>
                <a:gridCol w="3516523"/>
                <a:gridCol w="3516523"/>
                <a:gridCol w="3516523"/>
              </a:tblGrid>
              <a:tr h="431860">
                <a:tc>
                  <a:txBody>
                    <a:bodyPr/>
                    <a:lstStyle/>
                    <a:p>
                      <a:r>
                        <a:rPr lang="fr-FR" dirty="0"/>
                        <a:t>Action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Outil graphique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/>
                        <a:t>Commande terminal</a:t>
                      </a:r>
                    </a:p>
                  </a:txBody>
                  <a:tcPr anchor="ctr"/>
                </a:tc>
              </a:tr>
              <a:tr h="364246">
                <a:tc>
                  <a:txBody>
                    <a:bodyPr/>
                    <a:lstStyle/>
                    <a:p>
                      <a:r>
                        <a:rPr lang="fr-FR"/>
                        <a:t>Installation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/>
                        <a:t>MX Package Installer / Synaptic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/>
                        <a:t>sudo apt install</a:t>
                      </a:r>
                    </a:p>
                  </a:txBody>
                  <a:tcPr anchor="ctr"/>
                </a:tc>
              </a:tr>
              <a:tr h="364246">
                <a:tc>
                  <a:txBody>
                    <a:bodyPr/>
                    <a:lstStyle/>
                    <a:p>
                      <a:r>
                        <a:rPr lang="fr-FR"/>
                        <a:t>Suppression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/>
                        <a:t>MX Package Installer / Synaptic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/>
                        <a:t>sudo apt remove</a:t>
                      </a:r>
                    </a:p>
                  </a:txBody>
                  <a:tcPr anchor="ctr"/>
                </a:tc>
              </a:tr>
              <a:tr h="637430">
                <a:tc>
                  <a:txBody>
                    <a:bodyPr/>
                    <a:lstStyle/>
                    <a:p>
                      <a:r>
                        <a:rPr lang="fr-FR"/>
                        <a:t>Mise à jour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/>
                        <a:t>MX Updater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dirty="0" err="1"/>
                        <a:t>sudo</a:t>
                      </a:r>
                      <a:r>
                        <a:rPr lang="fr-FR" dirty="0"/>
                        <a:t> </a:t>
                      </a:r>
                      <a:r>
                        <a:rPr lang="fr-FR" dirty="0" err="1"/>
                        <a:t>apt</a:t>
                      </a:r>
                      <a:r>
                        <a:rPr lang="fr-FR" dirty="0"/>
                        <a:t> update &amp;&amp; </a:t>
                      </a:r>
                      <a:r>
                        <a:rPr lang="fr-FR" dirty="0" err="1"/>
                        <a:t>sudo</a:t>
                      </a:r>
                      <a:r>
                        <a:rPr lang="fr-FR" dirty="0"/>
                        <a:t> </a:t>
                      </a:r>
                      <a:r>
                        <a:rPr lang="fr-FR" dirty="0" err="1"/>
                        <a:t>apt</a:t>
                      </a:r>
                      <a:r>
                        <a:rPr lang="fr-FR" dirty="0"/>
                        <a:t> upgrade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2520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69194" y="260688"/>
            <a:ext cx="10749367" cy="803919"/>
          </a:xfrm>
        </p:spPr>
        <p:txBody>
          <a:bodyPr rtlCol="0">
            <a:normAutofit fontScale="90000"/>
          </a:bodyPr>
          <a:lstStyle/>
          <a:p>
            <a:r>
              <a:rPr lang="fr-FR" dirty="0" smtClean="0"/>
              <a:t>7. </a:t>
            </a:r>
            <a:r>
              <a:rPr lang="fr-FR" dirty="0"/>
              <a:t>MX Tools : présentation et utilisation (MX </a:t>
            </a:r>
            <a:r>
              <a:rPr lang="fr-FR" dirty="0" err="1"/>
              <a:t>Snapshot</a:t>
            </a:r>
            <a:r>
              <a:rPr lang="fr-FR" dirty="0"/>
              <a:t>, MX </a:t>
            </a:r>
            <a:r>
              <a:rPr lang="fr-FR" dirty="0" err="1"/>
              <a:t>Tweak</a:t>
            </a:r>
            <a:r>
              <a:rPr lang="fr-FR" dirty="0"/>
              <a:t>, MX </a:t>
            </a:r>
            <a:r>
              <a:rPr lang="fr-FR" dirty="0" smtClean="0"/>
              <a:t>Boot options):</a:t>
            </a:r>
            <a:endParaRPr lang="fr-FR" noProof="1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1" smtClean="0"/>
              <a:t>Bouzeraa Abir</a:t>
            </a:r>
            <a:endParaRPr lang="fr-FR" noProof="1"/>
          </a:p>
        </p:txBody>
      </p:sp>
      <p:sp>
        <p:nvSpPr>
          <p:cNvPr id="6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569194" y="2005400"/>
            <a:ext cx="11097669" cy="3410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indent="-342900">
              <a:lnSpc>
                <a:spcPct val="100000"/>
              </a:lnSpc>
              <a:buAutoNum type="arabicPeriod"/>
            </a:pPr>
            <a:r>
              <a:rPr lang="fr-FR" sz="1800" b="1" dirty="0" smtClean="0">
                <a:solidFill>
                  <a:schemeClr val="tx1"/>
                </a:solidFill>
              </a:rPr>
              <a:t>Présentation </a:t>
            </a:r>
            <a:r>
              <a:rPr lang="fr-FR" sz="1800" b="1" dirty="0">
                <a:solidFill>
                  <a:schemeClr val="tx1"/>
                </a:solidFill>
              </a:rPr>
              <a:t>générale de MX </a:t>
            </a:r>
            <a:r>
              <a:rPr lang="fr-FR" sz="1800" b="1" dirty="0" smtClean="0">
                <a:solidFill>
                  <a:schemeClr val="tx1"/>
                </a:solidFill>
              </a:rPr>
              <a:t>Tools : </a:t>
            </a:r>
          </a:p>
          <a:p>
            <a:pPr>
              <a:lnSpc>
                <a:spcPct val="100000"/>
              </a:lnSpc>
            </a:pPr>
            <a:r>
              <a:rPr lang="fr-FR" sz="1800" b="1" dirty="0" smtClean="0">
                <a:solidFill>
                  <a:schemeClr val="tx1"/>
                </a:solidFill>
              </a:rPr>
              <a:t>MX </a:t>
            </a:r>
            <a:r>
              <a:rPr lang="fr-FR" sz="1800" b="1" dirty="0">
                <a:solidFill>
                  <a:schemeClr val="tx1"/>
                </a:solidFill>
              </a:rPr>
              <a:t>Tools</a:t>
            </a:r>
            <a:r>
              <a:rPr lang="fr-FR" sz="1800" dirty="0">
                <a:solidFill>
                  <a:schemeClr val="tx1"/>
                </a:solidFill>
              </a:rPr>
              <a:t> est un ensemble d’</a:t>
            </a:r>
            <a:r>
              <a:rPr lang="fr-FR" sz="1800" b="1" dirty="0">
                <a:solidFill>
                  <a:schemeClr val="tx1"/>
                </a:solidFill>
              </a:rPr>
              <a:t>outils exclusifs à MX Linux</a:t>
            </a:r>
            <a:r>
              <a:rPr lang="fr-FR" sz="1800" dirty="0">
                <a:solidFill>
                  <a:schemeClr val="tx1"/>
                </a:solidFill>
              </a:rPr>
              <a:t>, développés pour </a:t>
            </a:r>
            <a:r>
              <a:rPr lang="fr-FR" sz="1800" b="1" dirty="0">
                <a:solidFill>
                  <a:schemeClr val="tx1"/>
                </a:solidFill>
              </a:rPr>
              <a:t>simplifier la gestion du système</a:t>
            </a:r>
            <a:r>
              <a:rPr lang="fr-FR" sz="1800" dirty="0"/>
              <a:t>.</a:t>
            </a:r>
            <a:endParaRPr lang="fr-FR" sz="1800" b="1" dirty="0" smtClean="0">
              <a:solidFill>
                <a:schemeClr val="tx1"/>
              </a:solidFill>
            </a:endParaRPr>
          </a:p>
          <a:p>
            <a:pPr marL="285750" indent="-285750"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fr-FR" sz="1800" dirty="0">
                <a:solidFill>
                  <a:schemeClr val="tx1"/>
                </a:solidFill>
              </a:rPr>
              <a:t>Ils permettent de configurer, personnaliser et sauvegarder le système facilement, sans </a:t>
            </a:r>
            <a:r>
              <a:rPr lang="fr-FR" sz="1800" dirty="0" smtClean="0">
                <a:solidFill>
                  <a:schemeClr val="tx1"/>
                </a:solidFill>
              </a:rPr>
              <a:t>utiliser la ligne de commande </a:t>
            </a:r>
          </a:p>
          <a:p>
            <a:pPr marL="285750" indent="-285750"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fr-FR" sz="1800" dirty="0" smtClean="0">
                <a:solidFill>
                  <a:schemeClr val="tx1"/>
                </a:solidFill>
              </a:rPr>
              <a:t>Ces </a:t>
            </a:r>
            <a:r>
              <a:rPr lang="fr-FR" sz="1800" dirty="0">
                <a:solidFill>
                  <a:schemeClr val="tx1"/>
                </a:solidFill>
              </a:rPr>
              <a:t>outils sont accessibles depuis le menu principal → </a:t>
            </a:r>
            <a:r>
              <a:rPr lang="fr-FR" sz="1800" b="1" dirty="0">
                <a:solidFill>
                  <a:schemeClr val="tx1"/>
                </a:solidFill>
              </a:rPr>
              <a:t>MX Tools</a:t>
            </a:r>
            <a:r>
              <a:rPr lang="fr-FR" sz="1800" dirty="0" smtClean="0">
                <a:solidFill>
                  <a:schemeClr val="tx1"/>
                </a:solidFill>
              </a:rPr>
              <a:t>.</a:t>
            </a:r>
          </a:p>
          <a:p>
            <a:pPr marL="285750" indent="-285750"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fr-FR" sz="1800" dirty="0" smtClean="0">
                <a:solidFill>
                  <a:schemeClr val="tx1"/>
                </a:solidFill>
              </a:rPr>
              <a:t>Ils </a:t>
            </a:r>
            <a:r>
              <a:rPr lang="fr-FR" sz="1800" dirty="0">
                <a:solidFill>
                  <a:schemeClr val="tx1"/>
                </a:solidFill>
              </a:rPr>
              <a:t>regroupent plusieurs fonctions utiles : installation, sauvegarde, démarrage, réseau, configuration, etc.</a:t>
            </a:r>
          </a:p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kumimoji="0" lang="fr-FR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6254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69194" y="260688"/>
            <a:ext cx="10749367" cy="803919"/>
          </a:xfrm>
        </p:spPr>
        <p:txBody>
          <a:bodyPr rtlCol="0">
            <a:normAutofit fontScale="90000"/>
          </a:bodyPr>
          <a:lstStyle/>
          <a:p>
            <a:r>
              <a:rPr lang="fr-FR" dirty="0" smtClean="0"/>
              <a:t>7. </a:t>
            </a:r>
            <a:r>
              <a:rPr lang="fr-FR" dirty="0"/>
              <a:t>MX Tools : présentation et utilisation (MX </a:t>
            </a:r>
            <a:r>
              <a:rPr lang="fr-FR" dirty="0" err="1"/>
              <a:t>Snapshot</a:t>
            </a:r>
            <a:r>
              <a:rPr lang="fr-FR" dirty="0"/>
              <a:t>, MX </a:t>
            </a:r>
            <a:r>
              <a:rPr lang="fr-FR" dirty="0" err="1"/>
              <a:t>Tweak</a:t>
            </a:r>
            <a:r>
              <a:rPr lang="fr-FR" dirty="0"/>
              <a:t>, MX </a:t>
            </a:r>
            <a:r>
              <a:rPr lang="fr-FR" dirty="0" smtClean="0"/>
              <a:t>Boot options):</a:t>
            </a:r>
            <a:endParaRPr lang="fr-FR" noProof="1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1" smtClean="0"/>
              <a:t>Bouzeraa Abir</a:t>
            </a:r>
            <a:endParaRPr lang="fr-FR" noProof="1"/>
          </a:p>
        </p:txBody>
      </p:sp>
      <p:sp>
        <p:nvSpPr>
          <p:cNvPr id="6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569194" y="1654178"/>
            <a:ext cx="11097669" cy="5743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1" dirty="0" smtClean="0">
                <a:solidFill>
                  <a:schemeClr val="tx1"/>
                </a:solidFill>
              </a:rPr>
              <a:t>1</a:t>
            </a:r>
            <a:r>
              <a:rPr lang="fr-FR" sz="1800" b="1" dirty="0" smtClean="0"/>
              <a:t>. </a:t>
            </a:r>
            <a:r>
              <a:rPr lang="fr-FR" sz="1800" b="1" dirty="0">
                <a:solidFill>
                  <a:schemeClr val="tx1"/>
                </a:solidFill>
              </a:rPr>
              <a:t>MX </a:t>
            </a:r>
            <a:r>
              <a:rPr lang="fr-FR" sz="1800" b="1" dirty="0" err="1" smtClean="0">
                <a:solidFill>
                  <a:schemeClr val="tx1"/>
                </a:solidFill>
              </a:rPr>
              <a:t>Snapshot</a:t>
            </a:r>
            <a:r>
              <a:rPr lang="fr-FR" sz="1800" b="1" dirty="0">
                <a:solidFill>
                  <a:schemeClr val="tx1"/>
                </a:solidFill>
              </a:rPr>
              <a:t> </a:t>
            </a:r>
            <a:r>
              <a:rPr lang="fr-FR" sz="1800" b="1" dirty="0" smtClean="0">
                <a:solidFill>
                  <a:schemeClr val="tx1"/>
                </a:solidFill>
              </a:rPr>
              <a:t>: </a:t>
            </a:r>
            <a:r>
              <a:rPr lang="fr-FR" sz="1800" dirty="0" smtClean="0">
                <a:solidFill>
                  <a:schemeClr val="tx1"/>
                </a:solidFill>
              </a:rPr>
              <a:t>Outil </a:t>
            </a:r>
            <a:r>
              <a:rPr lang="fr-FR" sz="1800" dirty="0">
                <a:solidFill>
                  <a:schemeClr val="tx1"/>
                </a:solidFill>
              </a:rPr>
              <a:t>pour </a:t>
            </a:r>
            <a:r>
              <a:rPr lang="fr-FR" sz="1800" b="1" dirty="0">
                <a:solidFill>
                  <a:schemeClr val="tx1"/>
                </a:solidFill>
              </a:rPr>
              <a:t>créer une image ISO personnalisée</a:t>
            </a:r>
            <a:r>
              <a:rPr lang="fr-FR" sz="1800" dirty="0">
                <a:solidFill>
                  <a:schemeClr val="tx1"/>
                </a:solidFill>
              </a:rPr>
              <a:t> de ton système actuel</a:t>
            </a:r>
            <a:r>
              <a:rPr lang="fr-FR" sz="1800" dirty="0" smtClean="0">
                <a:solidFill>
                  <a:schemeClr val="tx1"/>
                </a:solidFill>
              </a:rPr>
              <a:t>.</a:t>
            </a:r>
          </a:p>
          <a:p>
            <a:pPr marL="285750" indent="-285750"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fr-FR" sz="1800" b="1" dirty="0">
                <a:solidFill>
                  <a:schemeClr val="tx1"/>
                </a:solidFill>
              </a:rPr>
              <a:t>Fonctions </a:t>
            </a:r>
            <a:r>
              <a:rPr lang="fr-FR" sz="1800" b="1" dirty="0" smtClean="0">
                <a:solidFill>
                  <a:schemeClr val="tx1"/>
                </a:solidFill>
              </a:rPr>
              <a:t>: </a:t>
            </a:r>
            <a:r>
              <a:rPr lang="fr-FR" dirty="0" smtClean="0">
                <a:solidFill>
                  <a:schemeClr val="tx1"/>
                </a:solidFill>
              </a:rPr>
              <a:t>Crée </a:t>
            </a:r>
            <a:r>
              <a:rPr lang="fr-FR" dirty="0">
                <a:solidFill>
                  <a:schemeClr val="tx1"/>
                </a:solidFill>
              </a:rPr>
              <a:t>une </a:t>
            </a:r>
            <a:r>
              <a:rPr lang="fr-FR" b="1" dirty="0">
                <a:solidFill>
                  <a:schemeClr val="tx1"/>
                </a:solidFill>
              </a:rPr>
              <a:t>copie complète</a:t>
            </a:r>
            <a:r>
              <a:rPr lang="fr-FR" dirty="0">
                <a:solidFill>
                  <a:schemeClr val="tx1"/>
                </a:solidFill>
              </a:rPr>
              <a:t> du système installé (avec les programmes, fichiers et paramètres</a:t>
            </a:r>
            <a:r>
              <a:rPr lang="fr-FR" dirty="0" smtClean="0">
                <a:solidFill>
                  <a:schemeClr val="tx1"/>
                </a:solidFill>
              </a:rPr>
              <a:t>).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1"/>
                </a:solidFill>
              </a:rPr>
              <a:t>P</a:t>
            </a:r>
            <a:r>
              <a:rPr lang="fr-FR" dirty="0" smtClean="0">
                <a:solidFill>
                  <a:schemeClr val="tx1"/>
                </a:solidFill>
              </a:rPr>
              <a:t>ermet </a:t>
            </a:r>
            <a:r>
              <a:rPr lang="fr-FR" dirty="0">
                <a:solidFill>
                  <a:schemeClr val="tx1"/>
                </a:solidFill>
              </a:rPr>
              <a:t>de </a:t>
            </a:r>
            <a:r>
              <a:rPr lang="fr-FR" b="1" dirty="0">
                <a:solidFill>
                  <a:schemeClr val="tx1"/>
                </a:solidFill>
              </a:rPr>
              <a:t>sauvegarder</a:t>
            </a:r>
            <a:r>
              <a:rPr lang="fr-FR" dirty="0">
                <a:solidFill>
                  <a:schemeClr val="tx1"/>
                </a:solidFill>
              </a:rPr>
              <a:t> ton système ou de le </a:t>
            </a:r>
            <a:r>
              <a:rPr lang="fr-FR" b="1" dirty="0">
                <a:solidFill>
                  <a:schemeClr val="tx1"/>
                </a:solidFill>
              </a:rPr>
              <a:t>cloner</a:t>
            </a:r>
            <a:r>
              <a:rPr lang="fr-FR" dirty="0">
                <a:solidFill>
                  <a:schemeClr val="tx1"/>
                </a:solidFill>
              </a:rPr>
              <a:t> sur un autre ordinateur</a:t>
            </a:r>
            <a:r>
              <a:rPr lang="fr-FR" dirty="0" smtClean="0">
                <a:solidFill>
                  <a:schemeClr val="tx1"/>
                </a:solidFill>
              </a:rPr>
              <a:t>.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1"/>
                </a:solidFill>
              </a:rPr>
              <a:t>Très utile pour les </a:t>
            </a:r>
            <a:r>
              <a:rPr lang="fr-FR" b="1" dirty="0">
                <a:solidFill>
                  <a:schemeClr val="tx1"/>
                </a:solidFill>
              </a:rPr>
              <a:t>administrateurs, enseignants ou </a:t>
            </a:r>
            <a:r>
              <a:rPr lang="fr-FR" b="1" dirty="0" smtClean="0">
                <a:solidFill>
                  <a:schemeClr val="tx1"/>
                </a:solidFill>
              </a:rPr>
              <a:t>techniciens.</a:t>
            </a:r>
          </a:p>
          <a:p>
            <a:pPr marL="285750" indent="-285750"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fr-FR" sz="1800" b="1" dirty="0">
                <a:solidFill>
                  <a:schemeClr val="tx1"/>
                </a:solidFill>
              </a:rPr>
              <a:t>Exemple </a:t>
            </a:r>
            <a:r>
              <a:rPr lang="fr-FR" sz="1800" b="1" dirty="0" smtClean="0">
                <a:solidFill>
                  <a:schemeClr val="tx1"/>
                </a:solidFill>
              </a:rPr>
              <a:t>d’utilisation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1"/>
                </a:solidFill>
              </a:rPr>
              <a:t>Ouvrir </a:t>
            </a:r>
            <a:r>
              <a:rPr lang="fr-FR" b="1" dirty="0">
                <a:solidFill>
                  <a:schemeClr val="tx1"/>
                </a:solidFill>
              </a:rPr>
              <a:t>MX </a:t>
            </a:r>
            <a:r>
              <a:rPr lang="fr-FR" b="1" dirty="0" err="1" smtClean="0">
                <a:solidFill>
                  <a:schemeClr val="tx1"/>
                </a:solidFill>
              </a:rPr>
              <a:t>Snapshot</a:t>
            </a:r>
            <a:endParaRPr lang="fr-FR" b="1" dirty="0" smtClean="0">
              <a:solidFill>
                <a:schemeClr val="tx1"/>
              </a:solidFill>
            </a:endParaRP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1"/>
                </a:solidFill>
              </a:rPr>
              <a:t>Choisir le dossier de </a:t>
            </a:r>
            <a:r>
              <a:rPr lang="fr-FR" dirty="0" smtClean="0">
                <a:solidFill>
                  <a:schemeClr val="tx1"/>
                </a:solidFill>
              </a:rPr>
              <a:t>destination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1"/>
                </a:solidFill>
              </a:rPr>
              <a:t>Sélectionner les éléments à inclure (ou non</a:t>
            </a:r>
            <a:r>
              <a:rPr lang="fr-FR" dirty="0" smtClean="0">
                <a:solidFill>
                  <a:schemeClr val="tx1"/>
                </a:solidFill>
              </a:rPr>
              <a:t>)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chemeClr val="tx1"/>
                </a:solidFill>
              </a:rPr>
              <a:t>lancer </a:t>
            </a:r>
            <a:r>
              <a:rPr lang="fr-FR" dirty="0">
                <a:solidFill>
                  <a:schemeClr val="tx1"/>
                </a:solidFill>
              </a:rPr>
              <a:t>la création de l’image ISO</a:t>
            </a:r>
            <a:r>
              <a:rPr lang="fr-FR" dirty="0" smtClean="0">
                <a:solidFill>
                  <a:schemeClr val="tx1"/>
                </a:solidFill>
              </a:rPr>
              <a:t>.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1"/>
                </a:solidFill>
              </a:rPr>
              <a:t>On obtient un fichier ISO réutilisable pour réinstaller MX Linux tel qu’il était</a:t>
            </a:r>
            <a:endParaRPr lang="fr-FR" b="1" dirty="0" smtClean="0">
              <a:solidFill>
                <a:schemeClr val="tx1"/>
              </a:solidFill>
            </a:endParaRPr>
          </a:p>
          <a:p>
            <a:pPr marL="285750" indent="-285750">
              <a:lnSpc>
                <a:spcPct val="100000"/>
              </a:lnSpc>
              <a:buFont typeface="Wingdings" panose="05000000000000000000" pitchFamily="2" charset="2"/>
              <a:buChar char="q"/>
            </a:pPr>
            <a:endParaRPr lang="fr-FR" sz="1800" b="1" dirty="0" smtClean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</a:pPr>
            <a:endParaRPr kumimoji="0" lang="fr-FR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3969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69194" y="260688"/>
            <a:ext cx="10749367" cy="803919"/>
          </a:xfrm>
        </p:spPr>
        <p:txBody>
          <a:bodyPr rtlCol="0">
            <a:normAutofit fontScale="90000"/>
          </a:bodyPr>
          <a:lstStyle/>
          <a:p>
            <a:r>
              <a:rPr lang="fr-FR" dirty="0" smtClean="0"/>
              <a:t>7. </a:t>
            </a:r>
            <a:r>
              <a:rPr lang="fr-FR" dirty="0"/>
              <a:t>MX Tools : présentation et utilisation (MX </a:t>
            </a:r>
            <a:r>
              <a:rPr lang="fr-FR" dirty="0" err="1"/>
              <a:t>Snapshot</a:t>
            </a:r>
            <a:r>
              <a:rPr lang="fr-FR" dirty="0"/>
              <a:t>, MX </a:t>
            </a:r>
            <a:r>
              <a:rPr lang="fr-FR" dirty="0" err="1"/>
              <a:t>Tweak</a:t>
            </a:r>
            <a:r>
              <a:rPr lang="fr-FR" dirty="0"/>
              <a:t>, MX </a:t>
            </a:r>
            <a:r>
              <a:rPr lang="fr-FR" dirty="0" smtClean="0"/>
              <a:t>Boot options):</a:t>
            </a:r>
            <a:endParaRPr lang="fr-FR" noProof="1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1" smtClean="0"/>
              <a:t>Bouzeraa Abir</a:t>
            </a:r>
            <a:endParaRPr lang="fr-FR" noProof="1"/>
          </a:p>
        </p:txBody>
      </p:sp>
      <p:sp>
        <p:nvSpPr>
          <p:cNvPr id="6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569194" y="1603755"/>
            <a:ext cx="11097669" cy="42134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1" dirty="0" smtClean="0">
                <a:solidFill>
                  <a:schemeClr val="tx1"/>
                </a:solidFill>
              </a:rPr>
              <a:t>2 . MX </a:t>
            </a:r>
            <a:r>
              <a:rPr lang="fr-FR" sz="1800" b="1" dirty="0" err="1" smtClean="0">
                <a:solidFill>
                  <a:schemeClr val="tx1"/>
                </a:solidFill>
              </a:rPr>
              <a:t>Tweak</a:t>
            </a:r>
            <a:r>
              <a:rPr lang="fr-FR" sz="1800" b="1" dirty="0" smtClean="0">
                <a:solidFill>
                  <a:schemeClr val="tx1"/>
                </a:solidFill>
              </a:rPr>
              <a:t> : </a:t>
            </a:r>
            <a:r>
              <a:rPr lang="fr-FR" sz="1800" dirty="0">
                <a:solidFill>
                  <a:schemeClr val="tx1"/>
                </a:solidFill>
              </a:rPr>
              <a:t>Outil destiné à la </a:t>
            </a:r>
            <a:r>
              <a:rPr lang="fr-FR" sz="1800" b="1" dirty="0">
                <a:solidFill>
                  <a:schemeClr val="tx1"/>
                </a:solidFill>
              </a:rPr>
              <a:t>personnalisation de l’interface XFCE</a:t>
            </a:r>
            <a:r>
              <a:rPr lang="fr-FR" sz="1800" dirty="0">
                <a:solidFill>
                  <a:schemeClr val="tx1"/>
                </a:solidFill>
              </a:rPr>
              <a:t> et des comportements du système</a:t>
            </a:r>
            <a:endParaRPr lang="fr-FR" sz="1800" b="1" dirty="0" smtClean="0">
              <a:solidFill>
                <a:schemeClr val="tx1"/>
              </a:solidFill>
            </a:endParaRPr>
          </a:p>
          <a:p>
            <a:pPr marL="285750" indent="-285750"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fr-FR" sz="1800" b="1" dirty="0">
                <a:solidFill>
                  <a:schemeClr val="tx1"/>
                </a:solidFill>
              </a:rPr>
              <a:t>Fonctions </a:t>
            </a:r>
            <a:r>
              <a:rPr lang="fr-FR" sz="1800" b="1" dirty="0" smtClean="0">
                <a:solidFill>
                  <a:schemeClr val="tx1"/>
                </a:solidFill>
              </a:rPr>
              <a:t>principales: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Modifier </a:t>
            </a:r>
            <a:r>
              <a:rPr lang="fr-FR" sz="1800" dirty="0">
                <a:solidFill>
                  <a:schemeClr val="tx1"/>
                </a:solidFill>
              </a:rPr>
              <a:t>le </a:t>
            </a:r>
            <a:r>
              <a:rPr lang="fr-FR" sz="1800" b="1" dirty="0">
                <a:solidFill>
                  <a:schemeClr val="tx1"/>
                </a:solidFill>
              </a:rPr>
              <a:t>thème</a:t>
            </a:r>
            <a:r>
              <a:rPr lang="fr-FR" sz="1800" dirty="0">
                <a:solidFill>
                  <a:schemeClr val="tx1"/>
                </a:solidFill>
              </a:rPr>
              <a:t>, les </a:t>
            </a:r>
            <a:r>
              <a:rPr lang="fr-FR" sz="1800" b="1" dirty="0">
                <a:solidFill>
                  <a:schemeClr val="tx1"/>
                </a:solidFill>
              </a:rPr>
              <a:t>icônes</a:t>
            </a:r>
            <a:r>
              <a:rPr lang="fr-FR" sz="1800" dirty="0">
                <a:solidFill>
                  <a:schemeClr val="tx1"/>
                </a:solidFill>
              </a:rPr>
              <a:t> et la </a:t>
            </a:r>
            <a:r>
              <a:rPr lang="fr-FR" sz="1800" b="1" dirty="0">
                <a:solidFill>
                  <a:schemeClr val="tx1"/>
                </a:solidFill>
              </a:rPr>
              <a:t>transparence</a:t>
            </a:r>
            <a:r>
              <a:rPr lang="fr-FR" sz="1800" dirty="0">
                <a:solidFill>
                  <a:schemeClr val="tx1"/>
                </a:solidFill>
              </a:rPr>
              <a:t> des panneaux</a:t>
            </a:r>
            <a:r>
              <a:rPr lang="fr-FR" sz="1800" dirty="0" smtClean="0">
                <a:solidFill>
                  <a:schemeClr val="tx1"/>
                </a:solidFill>
              </a:rPr>
              <a:t>.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chemeClr val="tx1"/>
                </a:solidFill>
              </a:rPr>
              <a:t>Ajuster le </a:t>
            </a:r>
            <a:r>
              <a:rPr lang="fr-FR" sz="1800" b="1" dirty="0">
                <a:solidFill>
                  <a:schemeClr val="tx1"/>
                </a:solidFill>
              </a:rPr>
              <a:t>comportement des fenêtres</a:t>
            </a:r>
            <a:r>
              <a:rPr lang="fr-FR" sz="1800" dirty="0">
                <a:solidFill>
                  <a:schemeClr val="tx1"/>
                </a:solidFill>
              </a:rPr>
              <a:t> et du gestionnaire de </a:t>
            </a:r>
            <a:r>
              <a:rPr lang="fr-FR" sz="1800" dirty="0" smtClean="0">
                <a:solidFill>
                  <a:schemeClr val="tx1"/>
                </a:solidFill>
              </a:rPr>
              <a:t>sessions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chemeClr val="tx1"/>
                </a:solidFill>
              </a:rPr>
              <a:t>Changer la </a:t>
            </a:r>
            <a:r>
              <a:rPr lang="fr-FR" sz="1800" b="1" dirty="0">
                <a:solidFill>
                  <a:schemeClr val="tx1"/>
                </a:solidFill>
              </a:rPr>
              <a:t>position du panneau (haut, bas, latéral</a:t>
            </a:r>
            <a:r>
              <a:rPr lang="fr-FR" sz="1800" b="1" dirty="0" smtClean="0">
                <a:solidFill>
                  <a:schemeClr val="tx1"/>
                </a:solidFill>
              </a:rPr>
              <a:t>)</a:t>
            </a:r>
          </a:p>
          <a:p>
            <a:pPr marL="285750" indent="-285750"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fr-FR" sz="1800" b="1" dirty="0" smtClean="0">
                <a:solidFill>
                  <a:schemeClr val="tx1"/>
                </a:solidFill>
              </a:rPr>
              <a:t>Exemple</a:t>
            </a:r>
          </a:p>
          <a:p>
            <a:pPr>
              <a:lnSpc>
                <a:spcPct val="100000"/>
              </a:lnSpc>
            </a:pPr>
            <a:r>
              <a:rPr lang="fr-FR" sz="1800" dirty="0" smtClean="0">
                <a:solidFill>
                  <a:schemeClr val="tx1"/>
                </a:solidFill>
              </a:rPr>
              <a:t>Avec </a:t>
            </a:r>
            <a:r>
              <a:rPr lang="fr-FR" sz="1800" dirty="0">
                <a:solidFill>
                  <a:schemeClr val="tx1"/>
                </a:solidFill>
              </a:rPr>
              <a:t>MX </a:t>
            </a:r>
            <a:r>
              <a:rPr lang="fr-FR" sz="1800" dirty="0" err="1">
                <a:solidFill>
                  <a:schemeClr val="tx1"/>
                </a:solidFill>
              </a:rPr>
              <a:t>Tweak</a:t>
            </a:r>
            <a:r>
              <a:rPr lang="fr-FR" sz="1800" dirty="0">
                <a:solidFill>
                  <a:schemeClr val="tx1"/>
                </a:solidFill>
              </a:rPr>
              <a:t>, tu peux déplacer la barre des tâches en haut, changer les icônes et appliquer un thème sombre en quelques clics</a:t>
            </a:r>
            <a:endParaRPr lang="fr-FR" sz="1800" b="1" dirty="0" smtClean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</a:pPr>
            <a:endParaRPr kumimoji="0" lang="fr-FR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0909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69194" y="260688"/>
            <a:ext cx="10749367" cy="803919"/>
          </a:xfrm>
        </p:spPr>
        <p:txBody>
          <a:bodyPr rtlCol="0">
            <a:normAutofit fontScale="90000"/>
          </a:bodyPr>
          <a:lstStyle/>
          <a:p>
            <a:r>
              <a:rPr lang="fr-FR" dirty="0" smtClean="0"/>
              <a:t>7. </a:t>
            </a:r>
            <a:r>
              <a:rPr lang="fr-FR" dirty="0"/>
              <a:t>MX Tools : présentation et utilisation (MX </a:t>
            </a:r>
            <a:r>
              <a:rPr lang="fr-FR" dirty="0" err="1"/>
              <a:t>Snapshot</a:t>
            </a:r>
            <a:r>
              <a:rPr lang="fr-FR" dirty="0"/>
              <a:t>, MX </a:t>
            </a:r>
            <a:r>
              <a:rPr lang="fr-FR" dirty="0" err="1"/>
              <a:t>Tweak</a:t>
            </a:r>
            <a:r>
              <a:rPr lang="fr-FR" dirty="0"/>
              <a:t>, MX </a:t>
            </a:r>
            <a:r>
              <a:rPr lang="fr-FR" dirty="0" smtClean="0"/>
              <a:t>Boot options):</a:t>
            </a:r>
            <a:endParaRPr lang="fr-FR" noProof="1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1" smtClean="0"/>
              <a:t>Bouzeraa Abir</a:t>
            </a:r>
            <a:endParaRPr lang="fr-FR" noProof="1"/>
          </a:p>
        </p:txBody>
      </p:sp>
      <p:sp>
        <p:nvSpPr>
          <p:cNvPr id="6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569194" y="1588368"/>
            <a:ext cx="11097669" cy="42442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1" dirty="0" smtClean="0">
                <a:solidFill>
                  <a:schemeClr val="tx1"/>
                </a:solidFill>
              </a:rPr>
              <a:t>3 . MX Boot Options : </a:t>
            </a:r>
            <a:r>
              <a:rPr lang="fr-FR" sz="1800" dirty="0">
                <a:solidFill>
                  <a:schemeClr val="tx1"/>
                </a:solidFill>
              </a:rPr>
              <a:t>Outil pour </a:t>
            </a:r>
            <a:r>
              <a:rPr lang="fr-FR" sz="1800" b="1" dirty="0">
                <a:solidFill>
                  <a:schemeClr val="tx1"/>
                </a:solidFill>
              </a:rPr>
              <a:t>gérer les options de démarrage</a:t>
            </a:r>
            <a:r>
              <a:rPr lang="fr-FR" sz="1800" dirty="0">
                <a:solidFill>
                  <a:schemeClr val="tx1"/>
                </a:solidFill>
              </a:rPr>
              <a:t> (boot) du </a:t>
            </a:r>
            <a:r>
              <a:rPr lang="fr-FR" sz="1800" dirty="0" smtClean="0">
                <a:solidFill>
                  <a:schemeClr val="tx1"/>
                </a:solidFill>
              </a:rPr>
              <a:t>système </a:t>
            </a:r>
          </a:p>
          <a:p>
            <a:pPr>
              <a:lnSpc>
                <a:spcPct val="100000"/>
              </a:lnSpc>
            </a:pPr>
            <a:r>
              <a:rPr lang="fr-FR" sz="1800" b="1" dirty="0" smtClean="0">
                <a:solidFill>
                  <a:schemeClr val="tx1"/>
                </a:solidFill>
              </a:rPr>
              <a:t>Fonctions principales: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Choisir </a:t>
            </a:r>
            <a:r>
              <a:rPr lang="fr-FR" sz="1800" dirty="0">
                <a:solidFill>
                  <a:schemeClr val="tx1"/>
                </a:solidFill>
              </a:rPr>
              <a:t>le </a:t>
            </a:r>
            <a:r>
              <a:rPr lang="fr-FR" sz="1800" b="1" dirty="0">
                <a:solidFill>
                  <a:schemeClr val="tx1"/>
                </a:solidFill>
              </a:rPr>
              <a:t>noyau Linux</a:t>
            </a:r>
            <a:r>
              <a:rPr lang="fr-FR" sz="1800" dirty="0">
                <a:solidFill>
                  <a:schemeClr val="tx1"/>
                </a:solidFill>
              </a:rPr>
              <a:t> à utiliser au démarrage</a:t>
            </a:r>
            <a:r>
              <a:rPr lang="fr-FR" sz="1800" dirty="0" smtClean="0">
                <a:solidFill>
                  <a:schemeClr val="tx1"/>
                </a:solidFill>
              </a:rPr>
              <a:t>.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chemeClr val="tx1"/>
                </a:solidFill>
              </a:rPr>
              <a:t>Configurer le </a:t>
            </a:r>
            <a:r>
              <a:rPr lang="fr-FR" sz="1800" b="1" dirty="0">
                <a:solidFill>
                  <a:schemeClr val="tx1"/>
                </a:solidFill>
              </a:rPr>
              <a:t>temps d’attente du menu </a:t>
            </a:r>
            <a:r>
              <a:rPr lang="fr-FR" sz="1800" b="1" dirty="0" smtClean="0">
                <a:solidFill>
                  <a:schemeClr val="tx1"/>
                </a:solidFill>
              </a:rPr>
              <a:t>GRUB.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chemeClr val="tx1"/>
                </a:solidFill>
              </a:rPr>
              <a:t>Modifier les </a:t>
            </a:r>
            <a:r>
              <a:rPr lang="fr-FR" sz="1800" b="1" dirty="0">
                <a:solidFill>
                  <a:schemeClr val="tx1"/>
                </a:solidFill>
              </a:rPr>
              <a:t>options de démarrage avancées</a:t>
            </a:r>
            <a:r>
              <a:rPr lang="fr-FR" sz="1800" dirty="0">
                <a:solidFill>
                  <a:schemeClr val="tx1"/>
                </a:solidFill>
              </a:rPr>
              <a:t> (par ex. paramètres graphiques</a:t>
            </a:r>
            <a:r>
              <a:rPr lang="fr-FR" sz="1800" dirty="0" smtClean="0">
                <a:solidFill>
                  <a:schemeClr val="tx1"/>
                </a:solidFill>
              </a:rPr>
              <a:t>)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chemeClr val="tx1"/>
                </a:solidFill>
              </a:rPr>
              <a:t>Restaurer le </a:t>
            </a:r>
            <a:r>
              <a:rPr lang="fr-FR" sz="1800" b="1" dirty="0">
                <a:solidFill>
                  <a:schemeClr val="tx1"/>
                </a:solidFill>
              </a:rPr>
              <a:t>chargeur de démarrage GRUB</a:t>
            </a:r>
            <a:r>
              <a:rPr lang="fr-FR" sz="1800" dirty="0">
                <a:solidFill>
                  <a:schemeClr val="tx1"/>
                </a:solidFill>
              </a:rPr>
              <a:t> en cas de problème.</a:t>
            </a:r>
            <a:endParaRPr lang="fr-FR" sz="1800" dirty="0" smtClean="0">
              <a:solidFill>
                <a:schemeClr val="tx1"/>
              </a:solidFill>
            </a:endParaRP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r-FR" sz="1800" b="1" dirty="0" smtClean="0">
                <a:solidFill>
                  <a:schemeClr val="tx1"/>
                </a:solidFill>
              </a:rPr>
              <a:t>Exemple</a:t>
            </a:r>
          </a:p>
          <a:p>
            <a:pPr>
              <a:lnSpc>
                <a:spcPct val="100000"/>
              </a:lnSpc>
            </a:pPr>
            <a:r>
              <a:rPr lang="fr-FR" sz="1800" dirty="0">
                <a:solidFill>
                  <a:schemeClr val="tx1"/>
                </a:solidFill>
              </a:rPr>
              <a:t>Si ton système a deux noyaux installés, tu peux choisir de démarrer sur l’un ou l’autre avec </a:t>
            </a:r>
            <a:r>
              <a:rPr lang="fr-FR" sz="1800" b="1" dirty="0">
                <a:solidFill>
                  <a:schemeClr val="tx1"/>
                </a:solidFill>
              </a:rPr>
              <a:t>MX </a:t>
            </a:r>
            <a:r>
              <a:rPr lang="fr-FR" sz="1800" b="1" dirty="0" smtClean="0">
                <a:solidFill>
                  <a:schemeClr val="tx1"/>
                </a:solidFill>
              </a:rPr>
              <a:t>Boot Options</a:t>
            </a:r>
            <a:endParaRPr kumimoji="0" lang="fr-FR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4853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69194" y="260688"/>
            <a:ext cx="10749367" cy="803919"/>
          </a:xfrm>
        </p:spPr>
        <p:txBody>
          <a:bodyPr rtlCol="0">
            <a:normAutofit fontScale="90000"/>
          </a:bodyPr>
          <a:lstStyle/>
          <a:p>
            <a:r>
              <a:rPr lang="fr-FR" dirty="0"/>
              <a:t>8</a:t>
            </a:r>
            <a:r>
              <a:rPr lang="fr-FR" dirty="0" smtClean="0"/>
              <a:t>. </a:t>
            </a:r>
            <a:r>
              <a:rPr lang="fr-FR" dirty="0"/>
              <a:t>Personnalisation du système : thèmes, panneaux, raccourcis clavier. </a:t>
            </a:r>
            <a:endParaRPr lang="fr-FR" noProof="1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1" smtClean="0"/>
              <a:t>Bouzeraa Abir</a:t>
            </a:r>
            <a:endParaRPr lang="fr-FR" noProof="1"/>
          </a:p>
        </p:txBody>
      </p:sp>
      <p:sp>
        <p:nvSpPr>
          <p:cNvPr id="6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139537" y="1281214"/>
            <a:ext cx="12052463" cy="65771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1" dirty="0" smtClean="0">
                <a:solidFill>
                  <a:schemeClr val="tx1"/>
                </a:solidFill>
              </a:rPr>
              <a:t> 1- Introduction : </a:t>
            </a:r>
            <a:r>
              <a:rPr lang="fr-FR" sz="1800" dirty="0" smtClean="0">
                <a:solidFill>
                  <a:schemeClr val="tx1"/>
                </a:solidFill>
              </a:rPr>
              <a:t>L’un </a:t>
            </a:r>
            <a:r>
              <a:rPr lang="fr-FR" sz="1800" dirty="0">
                <a:solidFill>
                  <a:schemeClr val="tx1"/>
                </a:solidFill>
              </a:rPr>
              <a:t>des grands avantages de </a:t>
            </a:r>
            <a:r>
              <a:rPr lang="fr-FR" sz="1800" b="1" dirty="0">
                <a:solidFill>
                  <a:schemeClr val="tx1"/>
                </a:solidFill>
              </a:rPr>
              <a:t>MX Linux</a:t>
            </a:r>
            <a:r>
              <a:rPr lang="fr-FR" sz="1800" dirty="0">
                <a:solidFill>
                  <a:schemeClr val="tx1"/>
                </a:solidFill>
              </a:rPr>
              <a:t> (et de XFCE en particulier) est la </a:t>
            </a:r>
            <a:r>
              <a:rPr lang="fr-FR" sz="1800" b="1" dirty="0">
                <a:solidFill>
                  <a:schemeClr val="tx1"/>
                </a:solidFill>
              </a:rPr>
              <a:t>liberté de </a:t>
            </a:r>
            <a:r>
              <a:rPr lang="fr-FR" sz="1800" b="1" dirty="0" smtClean="0">
                <a:solidFill>
                  <a:schemeClr val="tx1"/>
                </a:solidFill>
              </a:rPr>
              <a:t>personnalisation </a:t>
            </a:r>
            <a:r>
              <a:rPr lang="fr-FR" sz="1800" dirty="0">
                <a:solidFill>
                  <a:schemeClr val="tx1"/>
                </a:solidFill>
              </a:rPr>
              <a:t>Chaque utilisateur peut adapter son système selon ses goûts et ses besoins </a:t>
            </a:r>
            <a:endParaRPr lang="fr-FR" sz="1800" dirty="0" smtClean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</a:pPr>
            <a:r>
              <a:rPr lang="fr-FR" sz="1800" dirty="0" smtClean="0">
                <a:solidFill>
                  <a:schemeClr val="tx1"/>
                </a:solidFill>
              </a:rPr>
              <a:t>                  apparence</a:t>
            </a:r>
            <a:r>
              <a:rPr lang="fr-FR" sz="1800" dirty="0">
                <a:solidFill>
                  <a:schemeClr val="tx1"/>
                </a:solidFill>
              </a:rPr>
              <a:t>, </a:t>
            </a:r>
            <a:r>
              <a:rPr lang="fr-FR" sz="1800" dirty="0" smtClean="0">
                <a:solidFill>
                  <a:schemeClr val="tx1"/>
                </a:solidFill>
              </a:rPr>
              <a:t>disposition</a:t>
            </a:r>
            <a:r>
              <a:rPr lang="fr-FR" sz="1800" dirty="0">
                <a:solidFill>
                  <a:schemeClr val="tx1"/>
                </a:solidFill>
              </a:rPr>
              <a:t>, </a:t>
            </a:r>
            <a:r>
              <a:rPr lang="fr-FR" sz="1800" dirty="0" smtClean="0">
                <a:solidFill>
                  <a:schemeClr val="tx1"/>
                </a:solidFill>
              </a:rPr>
              <a:t>raccourcis</a:t>
            </a:r>
            <a:r>
              <a:rPr lang="fr-FR" sz="1800" dirty="0">
                <a:solidFill>
                  <a:schemeClr val="tx1"/>
                </a:solidFill>
              </a:rPr>
              <a:t>, et </a:t>
            </a:r>
            <a:r>
              <a:rPr lang="fr-FR" sz="1800" dirty="0" smtClean="0">
                <a:solidFill>
                  <a:schemeClr val="tx1"/>
                </a:solidFill>
              </a:rPr>
              <a:t>⚙ </a:t>
            </a:r>
            <a:r>
              <a:rPr lang="fr-FR" sz="1800" dirty="0">
                <a:solidFill>
                  <a:schemeClr val="tx1"/>
                </a:solidFill>
              </a:rPr>
              <a:t>comportements du </a:t>
            </a:r>
            <a:r>
              <a:rPr lang="fr-FR" sz="1800" dirty="0" smtClean="0">
                <a:solidFill>
                  <a:schemeClr val="tx1"/>
                </a:solidFill>
              </a:rPr>
              <a:t>bureau</a:t>
            </a:r>
          </a:p>
          <a:p>
            <a:pPr>
              <a:lnSpc>
                <a:spcPct val="100000"/>
              </a:lnSpc>
            </a:pPr>
            <a:r>
              <a:rPr lang="fr-FR" sz="1800" b="1" dirty="0" smtClean="0">
                <a:solidFill>
                  <a:schemeClr val="tx1"/>
                </a:solidFill>
              </a:rPr>
              <a:t>2- </a:t>
            </a:r>
            <a:r>
              <a:rPr lang="fr-FR" sz="1800" b="1" dirty="0">
                <a:solidFill>
                  <a:schemeClr val="tx1"/>
                </a:solidFill>
              </a:rPr>
              <a:t> Thèmes (Apparence du système</a:t>
            </a:r>
            <a:r>
              <a:rPr lang="fr-FR" sz="1800" b="1" dirty="0" smtClean="0">
                <a:solidFill>
                  <a:schemeClr val="tx1"/>
                </a:solidFill>
              </a:rPr>
              <a:t>) :</a:t>
            </a:r>
            <a:r>
              <a:rPr lang="fr-FR" sz="1800" dirty="0">
                <a:solidFill>
                  <a:schemeClr val="tx1"/>
                </a:solidFill>
              </a:rPr>
              <a:t>Les </a:t>
            </a:r>
            <a:r>
              <a:rPr lang="fr-FR" sz="1800" b="1" dirty="0">
                <a:solidFill>
                  <a:schemeClr val="tx1"/>
                </a:solidFill>
              </a:rPr>
              <a:t>thèmes</a:t>
            </a:r>
            <a:r>
              <a:rPr lang="fr-FR" sz="1800" dirty="0">
                <a:solidFill>
                  <a:schemeClr val="tx1"/>
                </a:solidFill>
              </a:rPr>
              <a:t> permettent de modifier l’aspect visuel de l’interface : fenêtres, icônes, couleurs et menus</a:t>
            </a:r>
            <a:r>
              <a:rPr lang="fr-FR" sz="1800" dirty="0" smtClean="0">
                <a:solidFill>
                  <a:schemeClr val="tx1"/>
                </a:solidFill>
              </a:rPr>
              <a:t>.</a:t>
            </a:r>
          </a:p>
          <a:p>
            <a:pPr>
              <a:lnSpc>
                <a:spcPct val="100000"/>
              </a:lnSpc>
            </a:pPr>
            <a:r>
              <a:rPr lang="fr-FR" sz="1800" b="1" dirty="0">
                <a:solidFill>
                  <a:schemeClr val="tx1"/>
                </a:solidFill>
              </a:rPr>
              <a:t>Dans MX </a:t>
            </a:r>
            <a:r>
              <a:rPr lang="fr-FR" sz="1800" b="1" dirty="0" smtClean="0">
                <a:solidFill>
                  <a:schemeClr val="tx1"/>
                </a:solidFill>
              </a:rPr>
              <a:t>Linux</a:t>
            </a:r>
          </a:p>
          <a:p>
            <a:pPr>
              <a:lnSpc>
                <a:spcPct val="100000"/>
              </a:lnSpc>
            </a:pPr>
            <a:r>
              <a:rPr lang="fr-FR" sz="1800" dirty="0">
                <a:solidFill>
                  <a:schemeClr val="tx1"/>
                </a:solidFill>
              </a:rPr>
              <a:t>Ouvrir : </a:t>
            </a:r>
            <a:r>
              <a:rPr lang="fr-FR" sz="1800" b="1" dirty="0">
                <a:solidFill>
                  <a:schemeClr val="tx1"/>
                </a:solidFill>
              </a:rPr>
              <a:t>Menu → Paramètres → </a:t>
            </a:r>
            <a:r>
              <a:rPr lang="fr-FR" sz="1800" b="1" dirty="0" smtClean="0">
                <a:solidFill>
                  <a:schemeClr val="tx1"/>
                </a:solidFill>
              </a:rPr>
              <a:t>Apparence</a:t>
            </a:r>
          </a:p>
          <a:p>
            <a:pPr>
              <a:lnSpc>
                <a:spcPct val="100000"/>
              </a:lnSpc>
            </a:pPr>
            <a:r>
              <a:rPr lang="fr-FR" sz="1800" b="1" dirty="0">
                <a:solidFill>
                  <a:schemeClr val="tx1"/>
                </a:solidFill>
              </a:rPr>
              <a:t>Onglets </a:t>
            </a:r>
            <a:r>
              <a:rPr lang="fr-FR" sz="1800" b="1" dirty="0" smtClean="0">
                <a:solidFill>
                  <a:schemeClr val="tx1"/>
                </a:solidFill>
              </a:rPr>
              <a:t>disponibles</a:t>
            </a:r>
          </a:p>
          <a:p>
            <a:pPr>
              <a:lnSpc>
                <a:spcPct val="100000"/>
              </a:lnSpc>
            </a:pPr>
            <a:r>
              <a:rPr lang="fr-FR" sz="1800" b="1" dirty="0">
                <a:solidFill>
                  <a:schemeClr val="tx1"/>
                </a:solidFill>
              </a:rPr>
              <a:t>Style</a:t>
            </a:r>
            <a:r>
              <a:rPr lang="fr-FR" sz="1800" dirty="0">
                <a:solidFill>
                  <a:schemeClr val="tx1"/>
                </a:solidFill>
              </a:rPr>
              <a:t> : thème des </a:t>
            </a:r>
            <a:r>
              <a:rPr lang="fr-FR" sz="1800" dirty="0" smtClean="0">
                <a:solidFill>
                  <a:schemeClr val="tx1"/>
                </a:solidFill>
              </a:rPr>
              <a:t>fenêtres</a:t>
            </a:r>
          </a:p>
          <a:p>
            <a:pPr>
              <a:lnSpc>
                <a:spcPct val="100000"/>
              </a:lnSpc>
            </a:pPr>
            <a:r>
              <a:rPr lang="fr-FR" sz="1800" b="1" dirty="0">
                <a:solidFill>
                  <a:schemeClr val="tx1"/>
                </a:solidFill>
              </a:rPr>
              <a:t>Icônes</a:t>
            </a:r>
            <a:r>
              <a:rPr lang="fr-FR" sz="1800" dirty="0">
                <a:solidFill>
                  <a:schemeClr val="tx1"/>
                </a:solidFill>
              </a:rPr>
              <a:t> : changer les icônes du bureau et des </a:t>
            </a:r>
            <a:r>
              <a:rPr lang="fr-FR" sz="1800" dirty="0" smtClean="0">
                <a:solidFill>
                  <a:schemeClr val="tx1"/>
                </a:solidFill>
              </a:rPr>
              <a:t>dossiers</a:t>
            </a:r>
          </a:p>
          <a:p>
            <a:pPr>
              <a:lnSpc>
                <a:spcPct val="100000"/>
              </a:lnSpc>
            </a:pPr>
            <a:r>
              <a:rPr lang="fr-FR" sz="1800" b="1" dirty="0">
                <a:solidFill>
                  <a:schemeClr val="tx1"/>
                </a:solidFill>
              </a:rPr>
              <a:t>Polices</a:t>
            </a:r>
            <a:r>
              <a:rPr lang="fr-FR" sz="1800" dirty="0">
                <a:solidFill>
                  <a:schemeClr val="tx1"/>
                </a:solidFill>
              </a:rPr>
              <a:t> : modifier la taille et le type </a:t>
            </a:r>
            <a:r>
              <a:rPr lang="fr-FR" sz="1800" dirty="0" smtClean="0">
                <a:solidFill>
                  <a:schemeClr val="tx1"/>
                </a:solidFill>
              </a:rPr>
              <a:t>d’écriture</a:t>
            </a:r>
          </a:p>
          <a:p>
            <a:pPr>
              <a:lnSpc>
                <a:spcPct val="100000"/>
              </a:lnSpc>
            </a:pPr>
            <a:r>
              <a:rPr lang="fr-FR" sz="1800" b="1" dirty="0">
                <a:solidFill>
                  <a:schemeClr val="tx1"/>
                </a:solidFill>
              </a:rPr>
              <a:t>Compositeur</a:t>
            </a:r>
            <a:r>
              <a:rPr lang="fr-FR" sz="1800" dirty="0">
                <a:solidFill>
                  <a:schemeClr val="tx1"/>
                </a:solidFill>
              </a:rPr>
              <a:t> : gérer la transparence et les effets</a:t>
            </a:r>
            <a:endParaRPr lang="fr-FR" sz="1800" dirty="0" smtClean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</a:pPr>
            <a:endParaRPr lang="fr-FR" sz="1800" dirty="0"/>
          </a:p>
          <a:p>
            <a:pPr>
              <a:lnSpc>
                <a:spcPct val="100000"/>
              </a:lnSpc>
            </a:pPr>
            <a:endParaRPr lang="fr-FR" sz="18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3865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69194" y="260688"/>
            <a:ext cx="10749367" cy="803919"/>
          </a:xfrm>
        </p:spPr>
        <p:txBody>
          <a:bodyPr rtlCol="0">
            <a:normAutofit fontScale="90000"/>
          </a:bodyPr>
          <a:lstStyle/>
          <a:p>
            <a:r>
              <a:rPr lang="fr-FR" dirty="0"/>
              <a:t>8</a:t>
            </a:r>
            <a:r>
              <a:rPr lang="fr-FR" dirty="0" smtClean="0"/>
              <a:t>. </a:t>
            </a:r>
            <a:r>
              <a:rPr lang="fr-FR" dirty="0"/>
              <a:t>Personnalisation du système : thèmes, panneaux, raccourcis clavier. </a:t>
            </a:r>
            <a:endParaRPr lang="fr-FR" noProof="1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1" smtClean="0"/>
              <a:t>Bouzeraa Abir</a:t>
            </a:r>
            <a:endParaRPr lang="fr-FR" noProof="1"/>
          </a:p>
        </p:txBody>
      </p:sp>
      <p:sp>
        <p:nvSpPr>
          <p:cNvPr id="6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69768" y="1192271"/>
            <a:ext cx="12052463" cy="5786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1" dirty="0" smtClean="0">
                <a:solidFill>
                  <a:schemeClr val="tx1"/>
                </a:solidFill>
              </a:rPr>
              <a:t> 3. </a:t>
            </a:r>
            <a:r>
              <a:rPr lang="fr-FR" sz="1800" b="1" dirty="0">
                <a:solidFill>
                  <a:schemeClr val="tx1"/>
                </a:solidFill>
              </a:rPr>
              <a:t>Panneaux (Barres et tableaux de bord</a:t>
            </a:r>
            <a:r>
              <a:rPr lang="fr-FR" sz="1800" b="1" dirty="0" smtClean="0">
                <a:solidFill>
                  <a:schemeClr val="tx1"/>
                </a:solidFill>
              </a:rPr>
              <a:t>): Les </a:t>
            </a:r>
            <a:r>
              <a:rPr lang="fr-FR" sz="1800" b="1" dirty="0">
                <a:solidFill>
                  <a:schemeClr val="tx1"/>
                </a:solidFill>
              </a:rPr>
              <a:t>panneaux </a:t>
            </a:r>
            <a:r>
              <a:rPr lang="fr-FR" sz="1800" dirty="0">
                <a:solidFill>
                  <a:schemeClr val="tx1"/>
                </a:solidFill>
              </a:rPr>
              <a:t>permettent d’organiser les applications, menus, horloge, et indicateurs système</a:t>
            </a:r>
            <a:r>
              <a:rPr lang="fr-FR" sz="1800" dirty="0" smtClean="0">
                <a:solidFill>
                  <a:schemeClr val="tx1"/>
                </a:solidFill>
              </a:rPr>
              <a:t>.</a:t>
            </a:r>
          </a:p>
          <a:p>
            <a:pPr marL="285750" indent="-285750"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fr-FR" sz="1800" b="1" dirty="0" smtClean="0">
                <a:solidFill>
                  <a:schemeClr val="tx1"/>
                </a:solidFill>
              </a:rPr>
              <a:t>Fonctions </a:t>
            </a:r>
            <a:r>
              <a:rPr lang="fr-FR" sz="1800" b="1" dirty="0">
                <a:solidFill>
                  <a:schemeClr val="tx1"/>
                </a:solidFill>
              </a:rPr>
              <a:t>possibles </a:t>
            </a:r>
            <a:r>
              <a:rPr lang="fr-FR" sz="1800" b="1" dirty="0" smtClean="0">
                <a:solidFill>
                  <a:schemeClr val="tx1"/>
                </a:solidFill>
              </a:rPr>
              <a:t>: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r-FR" b="1" dirty="0" smtClean="0">
                <a:solidFill>
                  <a:schemeClr val="tx1"/>
                </a:solidFill>
              </a:rPr>
              <a:t>Changer </a:t>
            </a:r>
            <a:r>
              <a:rPr lang="fr-FR" b="1" dirty="0">
                <a:solidFill>
                  <a:schemeClr val="tx1"/>
                </a:solidFill>
              </a:rPr>
              <a:t>la position</a:t>
            </a:r>
            <a:r>
              <a:rPr lang="fr-FR" dirty="0">
                <a:solidFill>
                  <a:schemeClr val="tx1"/>
                </a:solidFill>
              </a:rPr>
              <a:t> du panneau : haut, bas, ou sur les côtés</a:t>
            </a:r>
            <a:r>
              <a:rPr lang="fr-FR" dirty="0" smtClean="0">
                <a:solidFill>
                  <a:schemeClr val="tx1"/>
                </a:solidFill>
              </a:rPr>
              <a:t>.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r-FR" b="1" dirty="0" smtClean="0">
                <a:solidFill>
                  <a:schemeClr val="tx1"/>
                </a:solidFill>
              </a:rPr>
              <a:t>Ajouter </a:t>
            </a:r>
            <a:r>
              <a:rPr lang="fr-FR" b="1" dirty="0">
                <a:solidFill>
                  <a:schemeClr val="tx1"/>
                </a:solidFill>
              </a:rPr>
              <a:t>ou supprimer des applets</a:t>
            </a:r>
            <a:r>
              <a:rPr lang="fr-FR" dirty="0">
                <a:solidFill>
                  <a:schemeClr val="tx1"/>
                </a:solidFill>
              </a:rPr>
              <a:t> (indicateurs réseau, batterie, météo</a:t>
            </a:r>
            <a:r>
              <a:rPr lang="fr-FR" dirty="0" smtClean="0">
                <a:solidFill>
                  <a:schemeClr val="tx1"/>
                </a:solidFill>
              </a:rPr>
              <a:t>…).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r-FR" b="1" dirty="0">
                <a:solidFill>
                  <a:schemeClr val="tx1"/>
                </a:solidFill>
              </a:rPr>
              <a:t>Modifier la taille, la transparence, et la couleur</a:t>
            </a:r>
            <a:r>
              <a:rPr lang="fr-FR" dirty="0">
                <a:solidFill>
                  <a:schemeClr val="tx1"/>
                </a:solidFill>
              </a:rPr>
              <a:t> du </a:t>
            </a:r>
            <a:r>
              <a:rPr lang="fr-FR" dirty="0" smtClean="0">
                <a:solidFill>
                  <a:schemeClr val="tx1"/>
                </a:solidFill>
              </a:rPr>
              <a:t>panneau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1"/>
                </a:solidFill>
              </a:rPr>
              <a:t>Gérer plusieurs panneaux pour un bureau </a:t>
            </a:r>
            <a:r>
              <a:rPr lang="fr-FR" dirty="0" err="1" smtClean="0">
                <a:solidFill>
                  <a:schemeClr val="tx1"/>
                </a:solidFill>
              </a:rPr>
              <a:t>multi-fonctionnel</a:t>
            </a:r>
            <a:endParaRPr lang="fr-FR" dirty="0" smtClean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</a:pPr>
            <a:r>
              <a:rPr lang="fr-FR" sz="1800" b="1" dirty="0" smtClean="0">
                <a:solidFill>
                  <a:schemeClr val="tx1"/>
                </a:solidFill>
              </a:rPr>
              <a:t>4. Raccourcis clavier :</a:t>
            </a:r>
            <a:r>
              <a:rPr lang="fr-FR" sz="1800" dirty="0" smtClean="0">
                <a:solidFill>
                  <a:schemeClr val="tx1"/>
                </a:solidFill>
              </a:rPr>
              <a:t> </a:t>
            </a:r>
            <a:r>
              <a:rPr lang="fr-FR" sz="1800" dirty="0">
                <a:solidFill>
                  <a:schemeClr val="tx1"/>
                </a:solidFill>
              </a:rPr>
              <a:t>Les </a:t>
            </a:r>
            <a:r>
              <a:rPr lang="fr-FR" sz="1800" b="1" dirty="0">
                <a:solidFill>
                  <a:schemeClr val="tx1"/>
                </a:solidFill>
              </a:rPr>
              <a:t>raccourcis clavier</a:t>
            </a:r>
            <a:r>
              <a:rPr lang="fr-FR" sz="1800" dirty="0">
                <a:solidFill>
                  <a:schemeClr val="tx1"/>
                </a:solidFill>
              </a:rPr>
              <a:t> facilitent l’accès rapide aux actions </a:t>
            </a:r>
            <a:r>
              <a:rPr lang="fr-FR" sz="1800" dirty="0" smtClean="0">
                <a:solidFill>
                  <a:schemeClr val="tx1"/>
                </a:solidFill>
              </a:rPr>
              <a:t>courantes.</a:t>
            </a:r>
          </a:p>
          <a:p>
            <a:pPr>
              <a:lnSpc>
                <a:spcPct val="100000"/>
              </a:lnSpc>
            </a:pPr>
            <a:r>
              <a:rPr lang="fr-FR" sz="1800" b="1" dirty="0" smtClean="0">
                <a:solidFill>
                  <a:schemeClr val="tx1"/>
                </a:solidFill>
              </a:rPr>
              <a:t>Configuration: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</a:rPr>
              <a:t>Ouvrir </a:t>
            </a:r>
            <a:r>
              <a:rPr lang="fr-FR" sz="1800" dirty="0">
                <a:solidFill>
                  <a:schemeClr val="tx1"/>
                </a:solidFill>
              </a:rPr>
              <a:t>: </a:t>
            </a:r>
            <a:r>
              <a:rPr lang="fr-FR" sz="1800" b="1" dirty="0">
                <a:solidFill>
                  <a:schemeClr val="tx1"/>
                </a:solidFill>
              </a:rPr>
              <a:t>Menu → Paramètres → Clavier → Raccourcis d’application</a:t>
            </a:r>
            <a:r>
              <a:rPr lang="fr-FR" sz="1800" dirty="0" smtClean="0">
                <a:solidFill>
                  <a:schemeClr val="tx1"/>
                </a:solidFill>
              </a:rPr>
              <a:t>.</a:t>
            </a:r>
            <a:endParaRPr lang="fr-FR" sz="1800" b="1" dirty="0" smtClean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</a:pPr>
            <a:endParaRPr lang="fr-FR" sz="1800" b="1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</a:pPr>
            <a:endParaRPr lang="fr-FR" sz="1800" b="1" dirty="0" smtClean="0">
              <a:solidFill>
                <a:schemeClr val="tx1"/>
              </a:solidFill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8082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69194" y="260688"/>
            <a:ext cx="10749367" cy="803919"/>
          </a:xfrm>
        </p:spPr>
        <p:txBody>
          <a:bodyPr rtlCol="0">
            <a:normAutofit fontScale="90000"/>
          </a:bodyPr>
          <a:lstStyle/>
          <a:p>
            <a:r>
              <a:rPr lang="fr-FR" dirty="0"/>
              <a:t>9</a:t>
            </a:r>
            <a:r>
              <a:rPr lang="fr-FR" dirty="0" smtClean="0"/>
              <a:t>. </a:t>
            </a:r>
            <a:r>
              <a:rPr lang="fr-FR" dirty="0"/>
              <a:t>Introduction au terminal Linux et commandes de base (</a:t>
            </a:r>
            <a:r>
              <a:rPr lang="fr-FR" dirty="0" smtClean="0"/>
              <a:t>Navigation</a:t>
            </a:r>
            <a:r>
              <a:rPr lang="fr-FR" dirty="0"/>
              <a:t>, gestion des fichiers et dossiers, édition)</a:t>
            </a:r>
            <a:endParaRPr lang="fr-FR" noProof="1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1" smtClean="0"/>
              <a:t>Bouzeraa Abir</a:t>
            </a:r>
            <a:endParaRPr lang="fr-FR" noProof="1"/>
          </a:p>
        </p:txBody>
      </p:sp>
      <p:sp>
        <p:nvSpPr>
          <p:cNvPr id="6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69768" y="1468237"/>
            <a:ext cx="12052463" cy="56261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1" dirty="0" smtClean="0">
                <a:solidFill>
                  <a:schemeClr val="tx1"/>
                </a:solidFill>
              </a:rPr>
              <a:t> </a:t>
            </a:r>
            <a:r>
              <a:rPr lang="fr-FR" sz="1800" b="1" dirty="0" smtClean="0">
                <a:solidFill>
                  <a:schemeClr val="tx1"/>
                </a:solidFill>
              </a:rPr>
              <a:t>1. </a:t>
            </a:r>
            <a:r>
              <a:rPr lang="fr-FR" sz="1800" b="1" dirty="0">
                <a:solidFill>
                  <a:schemeClr val="tx1"/>
                </a:solidFill>
              </a:rPr>
              <a:t>Introduction au terminal Linux</a:t>
            </a:r>
            <a:r>
              <a:rPr lang="fr-FR" sz="1800" dirty="0"/>
              <a:t> : </a:t>
            </a:r>
            <a:r>
              <a:rPr lang="fr-FR" sz="1800" dirty="0">
                <a:solidFill>
                  <a:schemeClr val="tx1"/>
                </a:solidFill>
              </a:rPr>
              <a:t>Le </a:t>
            </a:r>
            <a:r>
              <a:rPr lang="fr-FR" sz="1800" b="1" dirty="0">
                <a:solidFill>
                  <a:schemeClr val="tx1"/>
                </a:solidFill>
              </a:rPr>
              <a:t>terminal</a:t>
            </a:r>
            <a:r>
              <a:rPr lang="fr-FR" sz="1800" dirty="0">
                <a:solidFill>
                  <a:schemeClr val="tx1"/>
                </a:solidFill>
              </a:rPr>
              <a:t> (ou </a:t>
            </a:r>
            <a:r>
              <a:rPr lang="fr-FR" sz="1800" b="1" dirty="0">
                <a:solidFill>
                  <a:schemeClr val="tx1"/>
                </a:solidFill>
              </a:rPr>
              <a:t>ligne de commande</a:t>
            </a:r>
            <a:r>
              <a:rPr lang="fr-FR" sz="1800" dirty="0">
                <a:solidFill>
                  <a:schemeClr val="tx1"/>
                </a:solidFill>
              </a:rPr>
              <a:t>) est un outil puissant qui permet d’interagir directement avec le système d’exploitation à l’aide de </a:t>
            </a:r>
            <a:r>
              <a:rPr lang="fr-FR" sz="1800" b="1" dirty="0">
                <a:solidFill>
                  <a:schemeClr val="tx1"/>
                </a:solidFill>
              </a:rPr>
              <a:t>commandes </a:t>
            </a:r>
            <a:r>
              <a:rPr lang="fr-FR" sz="1800" b="1" dirty="0" smtClean="0">
                <a:solidFill>
                  <a:schemeClr val="tx1"/>
                </a:solidFill>
              </a:rPr>
              <a:t>textuelles.</a:t>
            </a:r>
            <a:endParaRPr lang="fr-FR" sz="1800" dirty="0" smtClean="0">
              <a:solidFill>
                <a:schemeClr val="tx1"/>
              </a:solidFill>
            </a:endParaRPr>
          </a:p>
          <a:p>
            <a:pPr marL="285750" indent="-285750"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fr-FR" sz="1800" b="1" dirty="0">
                <a:solidFill>
                  <a:schemeClr val="tx1"/>
                </a:solidFill>
              </a:rPr>
              <a:t>Pourquoi l’utiliser </a:t>
            </a:r>
            <a:r>
              <a:rPr lang="fr-FR" sz="1800" b="1" dirty="0" smtClean="0">
                <a:solidFill>
                  <a:schemeClr val="tx1"/>
                </a:solidFill>
              </a:rPr>
              <a:t>?</a:t>
            </a:r>
            <a:endParaRPr lang="fr-FR" sz="1800" b="1" dirty="0" smtClean="0">
              <a:solidFill>
                <a:schemeClr val="tx1"/>
              </a:solidFill>
            </a:endParaRP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1"/>
                </a:solidFill>
              </a:rPr>
              <a:t>Effectuer des tâches rapidement sans interface graphique</a:t>
            </a:r>
            <a:r>
              <a:rPr lang="fr-FR" dirty="0" smtClean="0">
                <a:solidFill>
                  <a:schemeClr val="tx1"/>
                </a:solidFill>
              </a:rPr>
              <a:t>.</a:t>
            </a:r>
            <a:endParaRPr lang="fr-FR" dirty="0" smtClean="0">
              <a:solidFill>
                <a:schemeClr val="tx1"/>
              </a:solidFill>
            </a:endParaRP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chemeClr val="tx1"/>
                </a:solidFill>
              </a:rPr>
              <a:t>Gérer </a:t>
            </a:r>
            <a:r>
              <a:rPr lang="fr-FR" dirty="0">
                <a:solidFill>
                  <a:schemeClr val="tx1"/>
                </a:solidFill>
              </a:rPr>
              <a:t>les fichiers, les utilisateurs, les programmes. </a:t>
            </a:r>
            <a:endParaRPr lang="fr-FR" dirty="0" smtClean="0">
              <a:solidFill>
                <a:schemeClr val="tx1"/>
              </a:solidFill>
            </a:endParaRP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1"/>
                </a:solidFill>
              </a:rPr>
              <a:t>Automatiser des actions (scripts</a:t>
            </a:r>
            <a:r>
              <a:rPr lang="fr-FR" dirty="0" smtClean="0">
                <a:solidFill>
                  <a:schemeClr val="tx1"/>
                </a:solidFill>
              </a:rPr>
              <a:t>). 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1"/>
                </a:solidFill>
              </a:rPr>
              <a:t>Résoudre des problèmes système </a:t>
            </a:r>
            <a:r>
              <a:rPr lang="fr-FR" dirty="0" smtClean="0">
                <a:solidFill>
                  <a:schemeClr val="tx1"/>
                </a:solidFill>
              </a:rPr>
              <a:t>.</a:t>
            </a:r>
          </a:p>
          <a:p>
            <a:pPr marL="285750" indent="-285750"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fr-FR" sz="1800" b="1" dirty="0">
                <a:solidFill>
                  <a:schemeClr val="tx1"/>
                </a:solidFill>
              </a:rPr>
              <a:t>Pour ouvrir le terminal </a:t>
            </a:r>
            <a:r>
              <a:rPr lang="fr-FR" sz="1800" b="1" dirty="0" smtClean="0">
                <a:solidFill>
                  <a:schemeClr val="tx1"/>
                </a:solidFill>
              </a:rPr>
              <a:t>: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chemeClr val="tx1"/>
                </a:solidFill>
              </a:rPr>
              <a:t>Menu → </a:t>
            </a:r>
            <a:r>
              <a:rPr lang="fr-FR" sz="1800" b="1" dirty="0">
                <a:solidFill>
                  <a:schemeClr val="tx1"/>
                </a:solidFill>
              </a:rPr>
              <a:t>Accessoires → Terminal </a:t>
            </a:r>
            <a:endParaRPr lang="fr-FR" sz="1800" b="1" dirty="0" smtClean="0">
              <a:solidFill>
                <a:schemeClr val="tx1"/>
              </a:solidFill>
            </a:endParaRP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r-FR" sz="1800" b="1" dirty="0" smtClean="0">
                <a:solidFill>
                  <a:schemeClr val="tx1"/>
                </a:solidFill>
              </a:rPr>
              <a:t>Ou raccourci clavier </a:t>
            </a:r>
            <a:r>
              <a:rPr lang="fr-FR" sz="1800" dirty="0">
                <a:solidFill>
                  <a:schemeClr val="tx1"/>
                </a:solidFill>
              </a:rPr>
              <a:t>Ctrl + Alt + T</a:t>
            </a:r>
            <a:endParaRPr lang="fr-FR" sz="1800" b="1" dirty="0" smtClean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</a:pPr>
            <a:endParaRPr lang="fr-FR" sz="1800" b="1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</a:pPr>
            <a:endParaRPr lang="fr-FR" sz="1800" b="1" dirty="0" smtClean="0">
              <a:solidFill>
                <a:schemeClr val="tx1"/>
              </a:solidFill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7981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69194" y="260688"/>
            <a:ext cx="10749367" cy="803919"/>
          </a:xfrm>
        </p:spPr>
        <p:txBody>
          <a:bodyPr rtlCol="0">
            <a:normAutofit fontScale="90000"/>
          </a:bodyPr>
          <a:lstStyle/>
          <a:p>
            <a:r>
              <a:rPr lang="fr-FR" dirty="0"/>
              <a:t>9</a:t>
            </a:r>
            <a:r>
              <a:rPr lang="fr-FR" dirty="0" smtClean="0"/>
              <a:t>. </a:t>
            </a:r>
            <a:r>
              <a:rPr lang="fr-FR" dirty="0"/>
              <a:t>Introduction au terminal Linux et commandes de base (</a:t>
            </a:r>
            <a:r>
              <a:rPr lang="fr-FR" dirty="0" smtClean="0"/>
              <a:t>Navigation</a:t>
            </a:r>
            <a:r>
              <a:rPr lang="fr-FR" dirty="0"/>
              <a:t>, gestion des fichiers et dossiers, édition)</a:t>
            </a:r>
            <a:endParaRPr lang="fr-FR" noProof="1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1" smtClean="0"/>
              <a:t>Bouzeraa Abir</a:t>
            </a:r>
            <a:endParaRPr lang="fr-FR" noProof="1"/>
          </a:p>
        </p:txBody>
      </p:sp>
      <p:sp>
        <p:nvSpPr>
          <p:cNvPr id="6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139537" y="1450737"/>
            <a:ext cx="12052463" cy="19513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fr-FR" sz="1800" b="1" dirty="0" smtClean="0">
                <a:solidFill>
                  <a:schemeClr val="tx1"/>
                </a:solidFill>
              </a:rPr>
              <a:t> </a:t>
            </a:r>
            <a:r>
              <a:rPr lang="fr-FR" sz="1800" b="1" dirty="0" smtClean="0">
                <a:solidFill>
                  <a:schemeClr val="tx1"/>
                </a:solidFill>
              </a:rPr>
              <a:t>2.</a:t>
            </a:r>
            <a:r>
              <a:rPr lang="fr-FR" sz="1800" b="1" dirty="0" smtClean="0">
                <a:solidFill>
                  <a:schemeClr val="tx1"/>
                </a:solidFill>
              </a:rPr>
              <a:t> </a:t>
            </a:r>
            <a:r>
              <a:rPr lang="fr-FR" sz="1800" b="1" dirty="0">
                <a:solidFill>
                  <a:schemeClr val="tx1"/>
                </a:solidFill>
              </a:rPr>
              <a:t>Commandes de navigation dans le système </a:t>
            </a:r>
            <a:r>
              <a:rPr lang="fr-FR" sz="1800" dirty="0"/>
              <a:t>: </a:t>
            </a:r>
            <a:r>
              <a:rPr lang="fr-FR" sz="1800" dirty="0">
                <a:solidFill>
                  <a:schemeClr val="tx1"/>
                </a:solidFill>
              </a:rPr>
              <a:t>Ces commandes permettent de se déplacer entre les dossiers et d’afficher leur contenu </a:t>
            </a:r>
            <a:endParaRPr lang="fr-FR" sz="1800" dirty="0" smtClean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</a:pPr>
            <a:endParaRPr lang="fr-FR" sz="1800" b="1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</a:pPr>
            <a:endParaRPr lang="fr-FR" sz="1800" b="1" dirty="0" smtClean="0">
              <a:solidFill>
                <a:schemeClr val="tx1"/>
              </a:solidFill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1654732"/>
              </p:ext>
            </p:extLst>
          </p:nvPr>
        </p:nvGraphicFramePr>
        <p:xfrm>
          <a:off x="686077" y="2823363"/>
          <a:ext cx="10515600" cy="2468880"/>
        </p:xfrm>
        <a:graphic>
          <a:graphicData uri="http://schemas.openxmlformats.org/drawingml/2006/table">
            <a:tbl>
              <a:tblPr>
                <a:tableStyleId>{18603FDC-E32A-4AB5-989C-0864C3EAD2B8}</a:tableStyleId>
              </a:tblPr>
              <a:tblGrid>
                <a:gridCol w="3505200"/>
                <a:gridCol w="3505200"/>
                <a:gridCol w="3505200"/>
              </a:tblGrid>
              <a:tr h="0">
                <a:tc>
                  <a:txBody>
                    <a:bodyPr/>
                    <a:lstStyle/>
                    <a:p>
                      <a:r>
                        <a:rPr lang="fr-FR" dirty="0"/>
                        <a:t>Commande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/>
                        <a:t>Signification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/>
                        <a:t>Exemple</a:t>
                      </a: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fr-FR"/>
                        <a:t>pwd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/>
                        <a:t>Affiche le chemin du dossier courant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/>
                        <a:t>pwd</a:t>
                      </a: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fr-FR"/>
                        <a:t>ls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/>
                        <a:t>Liste le contenu du dossier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/>
                        <a:t>ls ou ls -l</a:t>
                      </a: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fr-FR"/>
                        <a:t>cd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/>
                        <a:t>Changer de dossier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/>
                        <a:t>cd Documents</a:t>
                      </a: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fr-FR"/>
                        <a:t>cd ..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/>
                        <a:t>Revenir au dossier parent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/>
                        <a:t>cd ..</a:t>
                      </a: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fr-FR"/>
                        <a:t>clear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/>
                        <a:t>Effacer l’écran du terminal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dirty="0" err="1"/>
                        <a:t>clear</a:t>
                      </a:r>
                      <a:endParaRPr lang="fr-FR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5663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Origine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96834" y="1476103"/>
            <a:ext cx="10556967" cy="4976948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chemeClr val="tx1"/>
                </a:solidFill>
              </a:rPr>
              <a:t>MX Linux est née en </a:t>
            </a:r>
            <a:r>
              <a:rPr lang="fr-FR" sz="1800" b="1" dirty="0">
                <a:solidFill>
                  <a:schemeClr val="tx1"/>
                </a:solidFill>
              </a:rPr>
              <a:t>2014</a:t>
            </a:r>
            <a:r>
              <a:rPr lang="fr-FR" sz="1800" dirty="0">
                <a:solidFill>
                  <a:schemeClr val="tx1"/>
                </a:solidFill>
              </a:rPr>
              <a:t> d’une </a:t>
            </a:r>
            <a:r>
              <a:rPr lang="fr-FR" sz="1800" b="1" dirty="0">
                <a:solidFill>
                  <a:schemeClr val="tx1"/>
                </a:solidFill>
              </a:rPr>
              <a:t>collaboration entre deux projets </a:t>
            </a:r>
            <a:r>
              <a:rPr lang="fr-FR" sz="1800" b="1" dirty="0" smtClean="0">
                <a:solidFill>
                  <a:schemeClr val="tx1"/>
                </a:solidFill>
              </a:rPr>
              <a:t>:</a:t>
            </a:r>
          </a:p>
          <a:p>
            <a:r>
              <a:rPr lang="fr-FR" sz="1800" b="1" dirty="0" err="1">
                <a:solidFill>
                  <a:schemeClr val="tx1"/>
                </a:solidFill>
              </a:rPr>
              <a:t>antiX</a:t>
            </a:r>
            <a:r>
              <a:rPr lang="fr-FR" sz="1800" dirty="0">
                <a:solidFill>
                  <a:schemeClr val="tx1"/>
                </a:solidFill>
              </a:rPr>
              <a:t> → connue pour être très légère et rapide</a:t>
            </a:r>
            <a:r>
              <a:rPr lang="fr-FR" sz="1800" dirty="0" smtClean="0">
                <a:solidFill>
                  <a:schemeClr val="tx1"/>
                </a:solidFill>
              </a:rPr>
              <a:t>.</a:t>
            </a:r>
          </a:p>
          <a:p>
            <a:r>
              <a:rPr lang="fr-FR" sz="1800" b="1" dirty="0">
                <a:solidFill>
                  <a:schemeClr val="tx1"/>
                </a:solidFill>
              </a:rPr>
              <a:t>MEPIS</a:t>
            </a:r>
            <a:r>
              <a:rPr lang="fr-FR" sz="1800" dirty="0">
                <a:solidFill>
                  <a:schemeClr val="tx1"/>
                </a:solidFill>
              </a:rPr>
              <a:t> → connue pour sa stabilité et sa simplicité</a:t>
            </a:r>
            <a:r>
              <a:rPr lang="fr-FR" sz="1800" dirty="0" smtClean="0">
                <a:solidFill>
                  <a:schemeClr val="tx1"/>
                </a:solidFill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chemeClr val="tx1"/>
                </a:solidFill>
              </a:rPr>
              <a:t>Le but était de créer une distribution </a:t>
            </a:r>
            <a:r>
              <a:rPr lang="fr-FR" sz="1800" b="1" dirty="0">
                <a:solidFill>
                  <a:schemeClr val="tx1"/>
                </a:solidFill>
              </a:rPr>
              <a:t>stable, performante et facile à utiliser</a:t>
            </a:r>
            <a:r>
              <a:rPr lang="fr-FR" sz="1800" dirty="0">
                <a:solidFill>
                  <a:schemeClr val="tx1"/>
                </a:solidFill>
              </a:rPr>
              <a:t>, même sur les ordinateurs anciens.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1" smtClean="0"/>
              <a:t>Bouzeraa Abir</a:t>
            </a:r>
            <a:endParaRPr lang="fr-FR" noProof="1"/>
          </a:p>
        </p:txBody>
      </p:sp>
    </p:spTree>
    <p:extLst>
      <p:ext uri="{BB962C8B-B14F-4D97-AF65-F5344CB8AC3E}">
        <p14:creationId xmlns:p14="http://schemas.microsoft.com/office/powerpoint/2010/main" val="287366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69194" y="260688"/>
            <a:ext cx="10749367" cy="803919"/>
          </a:xfrm>
        </p:spPr>
        <p:txBody>
          <a:bodyPr rtlCol="0">
            <a:normAutofit fontScale="90000"/>
          </a:bodyPr>
          <a:lstStyle/>
          <a:p>
            <a:r>
              <a:rPr lang="fr-FR" dirty="0"/>
              <a:t>9</a:t>
            </a:r>
            <a:r>
              <a:rPr lang="fr-FR" dirty="0" smtClean="0"/>
              <a:t>. </a:t>
            </a:r>
            <a:r>
              <a:rPr lang="fr-FR" dirty="0"/>
              <a:t>Introduction au terminal Linux et commandes de base (</a:t>
            </a:r>
            <a:r>
              <a:rPr lang="fr-FR" dirty="0" smtClean="0"/>
              <a:t>Navigation</a:t>
            </a:r>
            <a:r>
              <a:rPr lang="fr-FR" dirty="0"/>
              <a:t>, gestion des fichiers et dossiers, édition)</a:t>
            </a:r>
            <a:endParaRPr lang="fr-FR" noProof="1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1" smtClean="0"/>
              <a:t>Bouzeraa Abir</a:t>
            </a:r>
            <a:endParaRPr lang="fr-FR" noProof="1"/>
          </a:p>
        </p:txBody>
      </p:sp>
      <p:sp>
        <p:nvSpPr>
          <p:cNvPr id="6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139537" y="1985107"/>
            <a:ext cx="12052463" cy="16743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fr-FR" sz="1800" b="1" dirty="0" smtClean="0">
                <a:solidFill>
                  <a:schemeClr val="tx1"/>
                </a:solidFill>
              </a:rPr>
              <a:t> </a:t>
            </a:r>
            <a:r>
              <a:rPr lang="fr-FR" sz="1800" b="1" dirty="0" smtClean="0">
                <a:solidFill>
                  <a:schemeClr val="tx1"/>
                </a:solidFill>
              </a:rPr>
              <a:t>3</a:t>
            </a:r>
            <a:r>
              <a:rPr lang="fr-FR" sz="1800" dirty="0" smtClean="0"/>
              <a:t> .</a:t>
            </a:r>
            <a:r>
              <a:rPr lang="fr-FR" sz="1800" b="1" dirty="0" smtClean="0">
                <a:solidFill>
                  <a:schemeClr val="tx1"/>
                </a:solidFill>
              </a:rPr>
              <a:t>Gestion </a:t>
            </a:r>
            <a:r>
              <a:rPr lang="fr-FR" sz="1800" b="1" dirty="0">
                <a:solidFill>
                  <a:schemeClr val="tx1"/>
                </a:solidFill>
              </a:rPr>
              <a:t>des fichiers et dossiers </a:t>
            </a:r>
            <a:r>
              <a:rPr lang="fr-FR" sz="1800" dirty="0"/>
              <a:t>: </a:t>
            </a:r>
            <a:r>
              <a:rPr lang="fr-FR" sz="1800" dirty="0">
                <a:solidFill>
                  <a:schemeClr val="tx1"/>
                </a:solidFill>
              </a:rPr>
              <a:t>Ces commandes </a:t>
            </a:r>
            <a:r>
              <a:rPr lang="fr-FR" sz="1800" dirty="0" smtClean="0">
                <a:solidFill>
                  <a:schemeClr val="tx1"/>
                </a:solidFill>
              </a:rPr>
              <a:t>servent </a:t>
            </a:r>
            <a:r>
              <a:rPr lang="fr-FR" sz="1800" dirty="0">
                <a:solidFill>
                  <a:schemeClr val="tx1"/>
                </a:solidFill>
              </a:rPr>
              <a:t>à créer, copier, déplacer et supprimer des fichiers</a:t>
            </a:r>
            <a:r>
              <a:rPr lang="fr-FR" sz="1800" dirty="0" smtClean="0">
                <a:solidFill>
                  <a:schemeClr val="tx1"/>
                </a:solidFill>
              </a:rPr>
              <a:t>.</a:t>
            </a:r>
          </a:p>
          <a:p>
            <a:endParaRPr lang="fr-FR" sz="1800" b="1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</a:pPr>
            <a:endParaRPr lang="fr-FR" sz="1800" b="1" dirty="0" smtClean="0">
              <a:solidFill>
                <a:schemeClr val="tx1"/>
              </a:solidFill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-184731" y="228600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8074798"/>
              </p:ext>
            </p:extLst>
          </p:nvPr>
        </p:nvGraphicFramePr>
        <p:xfrm>
          <a:off x="416659" y="3208203"/>
          <a:ext cx="10515600" cy="2560320"/>
        </p:xfrm>
        <a:graphic>
          <a:graphicData uri="http://schemas.openxmlformats.org/drawingml/2006/table">
            <a:tbl>
              <a:tblPr>
                <a:tableStyleId>{18603FDC-E32A-4AB5-989C-0864C3EAD2B8}</a:tableStyleId>
              </a:tblPr>
              <a:tblGrid>
                <a:gridCol w="3505200"/>
                <a:gridCol w="3505200"/>
                <a:gridCol w="3505200"/>
              </a:tblGrid>
              <a:tr h="0">
                <a:tc>
                  <a:txBody>
                    <a:bodyPr/>
                    <a:lstStyle/>
                    <a:p>
                      <a:r>
                        <a:rPr lang="fr-FR" dirty="0"/>
                        <a:t>Action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/>
                        <a:t>Commande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/>
                        <a:t>Exemple</a:t>
                      </a: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fr-FR"/>
                        <a:t>Créer un dossier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/>
                        <a:t>mkdir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/>
                        <a:t>mkdir Cours</a:t>
                      </a: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fr-FR"/>
                        <a:t>Supprimer un dossier vide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/>
                        <a:t>rmdir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/>
                        <a:t>rmdir Cours</a:t>
                      </a: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fr-FR"/>
                        <a:t>Créer un fichier vide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/>
                        <a:t>touch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/>
                        <a:t>touch note.txt</a:t>
                      </a: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fr-FR"/>
                        <a:t>Copier un fichier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/>
                        <a:t>cp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/>
                        <a:t>cp note.txt Bureau/</a:t>
                      </a: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fr-FR"/>
                        <a:t>Déplacer un fichier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/>
                        <a:t>mv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/>
                        <a:t>mv note.txt Documents/</a:t>
                      </a: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fr-FR" dirty="0"/>
                        <a:t>Supprimer un fichier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/>
                        <a:t>rm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dirty="0" err="1"/>
                        <a:t>rm</a:t>
                      </a:r>
                      <a:r>
                        <a:rPr lang="fr-FR" dirty="0"/>
                        <a:t> note.txt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283954" y="2637593"/>
            <a:ext cx="955806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Attention :</a:t>
            </a:r>
            <a:r>
              <a: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fr-FR" sz="1600" b="0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</a:rPr>
              <a:t>la commande </a:t>
            </a:r>
            <a:r>
              <a:rPr lang="fr-FR" sz="1400" dirty="0" err="1" smtClean="0">
                <a:latin typeface="Arial Unicode MS" panose="020B0604020202020204" pitchFamily="34" charset="-128"/>
              </a:rPr>
              <a:t>rm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effectLst/>
              </a:rPr>
              <a:t> supprime définitivement les fichiers sans passer par la corbeille </a:t>
            </a:r>
            <a:endParaRPr kumimoji="0" lang="fr-FR" sz="1800" b="0" i="0" u="none" strike="noStrike" cap="none" normalizeH="0" baseline="0" dirty="0" smtClean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1977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69194" y="260688"/>
            <a:ext cx="10749367" cy="803919"/>
          </a:xfrm>
        </p:spPr>
        <p:txBody>
          <a:bodyPr rtlCol="0">
            <a:normAutofit fontScale="90000"/>
          </a:bodyPr>
          <a:lstStyle/>
          <a:p>
            <a:r>
              <a:rPr lang="fr-FR" dirty="0"/>
              <a:t>9</a:t>
            </a:r>
            <a:r>
              <a:rPr lang="fr-FR" dirty="0" smtClean="0"/>
              <a:t>. </a:t>
            </a:r>
            <a:r>
              <a:rPr lang="fr-FR" dirty="0"/>
              <a:t>Introduction au terminal Linux et commandes de base (</a:t>
            </a:r>
            <a:r>
              <a:rPr lang="fr-FR" dirty="0" smtClean="0"/>
              <a:t>Navigation</a:t>
            </a:r>
            <a:r>
              <a:rPr lang="fr-FR" dirty="0"/>
              <a:t>, gestion des fichiers et dossiers, édition)</a:t>
            </a:r>
            <a:endParaRPr lang="fr-FR" noProof="1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1" smtClean="0"/>
              <a:t>Bouzeraa Abir</a:t>
            </a:r>
            <a:endParaRPr lang="fr-FR" noProof="1"/>
          </a:p>
        </p:txBody>
      </p:sp>
      <p:sp>
        <p:nvSpPr>
          <p:cNvPr id="6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139537" y="1615775"/>
            <a:ext cx="12052463" cy="10218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fr-FR" sz="1800" b="1" dirty="0" smtClean="0">
                <a:solidFill>
                  <a:schemeClr val="tx1"/>
                </a:solidFill>
              </a:rPr>
              <a:t> </a:t>
            </a:r>
            <a:r>
              <a:rPr lang="fr-FR" sz="1800" b="1" dirty="0" smtClean="0">
                <a:solidFill>
                  <a:schemeClr val="tx1"/>
                </a:solidFill>
              </a:rPr>
              <a:t>4</a:t>
            </a:r>
            <a:r>
              <a:rPr lang="fr-FR" sz="1800" dirty="0"/>
              <a:t> . </a:t>
            </a:r>
            <a:r>
              <a:rPr lang="fr-FR" sz="1800" b="1" dirty="0">
                <a:solidFill>
                  <a:schemeClr val="tx1"/>
                </a:solidFill>
              </a:rPr>
              <a:t>Édition et affichage du </a:t>
            </a:r>
            <a:r>
              <a:rPr lang="fr-FR" sz="1800" b="1" dirty="0" smtClean="0">
                <a:solidFill>
                  <a:schemeClr val="tx1"/>
                </a:solidFill>
              </a:rPr>
              <a:t>contenu:  </a:t>
            </a:r>
            <a:r>
              <a:rPr lang="fr-FR" sz="1800" dirty="0" smtClean="0">
                <a:solidFill>
                  <a:schemeClr val="tx1"/>
                </a:solidFill>
              </a:rPr>
              <a:t>afficher </a:t>
            </a:r>
            <a:r>
              <a:rPr lang="fr-FR" sz="1800" dirty="0">
                <a:solidFill>
                  <a:schemeClr val="tx1"/>
                </a:solidFill>
              </a:rPr>
              <a:t>ou modifier le contenu d’un fichier texte directement dans le terminal </a:t>
            </a:r>
            <a:endParaRPr lang="fr-FR" sz="1800" b="1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</a:pPr>
            <a:endParaRPr lang="fr-FR" sz="1800" b="1" dirty="0" smtClean="0">
              <a:solidFill>
                <a:schemeClr val="tx1"/>
              </a:solidFill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-184731" y="228600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283954" y="2637593"/>
            <a:ext cx="2471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endParaRPr kumimoji="0" lang="fr-FR" sz="1800" b="0" i="0" u="none" strike="noStrike" cap="none" normalizeH="0" baseline="0" dirty="0" smtClean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5076302"/>
              </p:ext>
            </p:extLst>
          </p:nvPr>
        </p:nvGraphicFramePr>
        <p:xfrm>
          <a:off x="838200" y="2766854"/>
          <a:ext cx="10515600" cy="2468880"/>
        </p:xfrm>
        <a:graphic>
          <a:graphicData uri="http://schemas.openxmlformats.org/drawingml/2006/table">
            <a:tbl>
              <a:tblPr>
                <a:tableStyleId>{18603FDC-E32A-4AB5-989C-0864C3EAD2B8}</a:tableStyleId>
              </a:tblPr>
              <a:tblGrid>
                <a:gridCol w="3505200"/>
                <a:gridCol w="3505200"/>
                <a:gridCol w="3505200"/>
              </a:tblGrid>
              <a:tr h="0">
                <a:tc>
                  <a:txBody>
                    <a:bodyPr/>
                    <a:lstStyle/>
                    <a:p>
                      <a:r>
                        <a:rPr lang="fr-FR"/>
                        <a:t>Commande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/>
                        <a:t>Fonction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/>
                        <a:t>Exemple</a:t>
                      </a: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fr-FR"/>
                        <a:t>cat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/>
                        <a:t>Affiche le contenu d’un fichier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/>
                        <a:t>cat note.txt</a:t>
                      </a: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fr-FR"/>
                        <a:t>more / less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/>
                        <a:t>Affiche page par page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/>
                        <a:t>less note.txt</a:t>
                      </a: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fr-FR"/>
                        <a:t>nano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/>
                        <a:t>Ouvre un éditeur de texte dans le terminal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/>
                        <a:t>nano note.txt</a:t>
                      </a: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fr-FR"/>
                        <a:t>head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/>
                        <a:t>Affiche les 10 premières lignes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/>
                        <a:t>head note.txt</a:t>
                      </a: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fr-FR"/>
                        <a:t>tail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/>
                        <a:t>Affiche les 10 dernières lignes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dirty="0" err="1"/>
                        <a:t>tail</a:t>
                      </a:r>
                      <a:r>
                        <a:rPr lang="fr-FR" dirty="0"/>
                        <a:t> note.txt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3374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fr-FR" b="1" dirty="0"/>
              <a:t>Caractéristiques principales</a:t>
            </a:r>
            <a:endParaRPr lang="fr-FR" noProof="1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199" y="1825625"/>
            <a:ext cx="10630989" cy="4433752"/>
          </a:xfrm>
        </p:spPr>
        <p:txBody>
          <a:bodyPr rtlCol="0">
            <a:norm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sz="1800" b="1" dirty="0">
                <a:solidFill>
                  <a:schemeClr val="tx1"/>
                </a:solidFill>
              </a:rPr>
              <a:t>Basée sur Debian Stable</a:t>
            </a:r>
            <a:r>
              <a:rPr lang="fr-FR" sz="1800" dirty="0">
                <a:solidFill>
                  <a:schemeClr val="tx1"/>
                </a:solidFill>
              </a:rPr>
              <a:t>, une des distributions les plus fiables de Linux</a:t>
            </a:r>
            <a:r>
              <a:rPr lang="fr-FR" sz="1800" dirty="0" smtClean="0">
                <a:solidFill>
                  <a:schemeClr val="tx1"/>
                </a:solidFill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sz="2000" dirty="0">
                <a:solidFill>
                  <a:schemeClr val="tx1"/>
                </a:solidFill>
              </a:rPr>
              <a:t>Utilise </a:t>
            </a:r>
            <a:r>
              <a:rPr lang="fr-FR" sz="2000" b="1" dirty="0">
                <a:solidFill>
                  <a:schemeClr val="tx1"/>
                </a:solidFill>
              </a:rPr>
              <a:t>XFCE</a:t>
            </a:r>
            <a:r>
              <a:rPr lang="fr-FR" sz="2000" dirty="0">
                <a:solidFill>
                  <a:schemeClr val="tx1"/>
                </a:solidFill>
              </a:rPr>
              <a:t> comme environnement de bureau (léger et personnalisable</a:t>
            </a:r>
            <a:r>
              <a:rPr lang="fr-FR" sz="2000" dirty="0" smtClean="0">
                <a:solidFill>
                  <a:schemeClr val="tx1"/>
                </a:solidFill>
              </a:rPr>
              <a:t>)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sz="2000" dirty="0">
                <a:solidFill>
                  <a:schemeClr val="tx1"/>
                </a:solidFill>
              </a:rPr>
              <a:t>Possède ses propres outils appelés </a:t>
            </a:r>
            <a:r>
              <a:rPr lang="fr-FR" sz="2000" b="1" dirty="0">
                <a:solidFill>
                  <a:schemeClr val="tx1"/>
                </a:solidFill>
              </a:rPr>
              <a:t>MX Tools</a:t>
            </a:r>
            <a:r>
              <a:rPr lang="fr-FR" sz="2000" dirty="0">
                <a:solidFill>
                  <a:schemeClr val="tx1"/>
                </a:solidFill>
              </a:rPr>
              <a:t> qui facilitent la configuration (installation, sauvegarde, nettoyage, etc</a:t>
            </a:r>
            <a:r>
              <a:rPr lang="fr-FR" sz="2000" dirty="0" smtClean="0">
                <a:solidFill>
                  <a:schemeClr val="tx1"/>
                </a:solidFill>
              </a:rPr>
              <a:t>.).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sz="2000" dirty="0">
                <a:solidFill>
                  <a:schemeClr val="tx1"/>
                </a:solidFill>
              </a:rPr>
              <a:t>Consomme peu de ressources → fonctionne bien sur les vieux PC</a:t>
            </a:r>
            <a:r>
              <a:rPr lang="fr-FR" sz="2000" dirty="0" smtClean="0">
                <a:solidFill>
                  <a:schemeClr val="tx1"/>
                </a:solidFill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sz="2000" dirty="0">
                <a:solidFill>
                  <a:schemeClr val="tx1"/>
                </a:solidFill>
              </a:rPr>
              <a:t>Disponible en plusieurs langues, dont le français.</a:t>
            </a:r>
            <a:endParaRPr lang="fr-FR" sz="1900" b="1" dirty="0" smtClean="0">
              <a:solidFill>
                <a:schemeClr val="tx1"/>
              </a:solidFill>
            </a:endParaRPr>
          </a:p>
          <a:p>
            <a:endParaRPr lang="fr-FR" noProof="1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1" smtClean="0"/>
              <a:t>Bouzeraa Abir</a:t>
            </a:r>
            <a:endParaRPr lang="fr-FR" noProof="1"/>
          </a:p>
        </p:txBody>
      </p:sp>
    </p:spTree>
    <p:extLst>
      <p:ext uri="{BB962C8B-B14F-4D97-AF65-F5344CB8AC3E}">
        <p14:creationId xmlns:p14="http://schemas.microsoft.com/office/powerpoint/2010/main" val="1328676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fr-FR" dirty="0"/>
              <a:t>Avantages</a:t>
            </a:r>
            <a:endParaRPr lang="fr-FR" noProof="1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199" y="1825625"/>
            <a:ext cx="10630989" cy="4433752"/>
          </a:xfrm>
        </p:spPr>
        <p:txBody>
          <a:bodyPr rtlCol="0">
            <a:norm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sz="1800" dirty="0" smtClean="0">
                <a:solidFill>
                  <a:schemeClr val="tx1"/>
                </a:solidFill>
              </a:rPr>
              <a:t> </a:t>
            </a:r>
            <a:r>
              <a:rPr lang="fr-FR" sz="1800" dirty="0">
                <a:solidFill>
                  <a:schemeClr val="tx1"/>
                </a:solidFill>
              </a:rPr>
              <a:t>Facile à utiliser pour les débutants</a:t>
            </a:r>
            <a:r>
              <a:rPr lang="fr-FR" sz="1800" dirty="0" smtClean="0">
                <a:solidFill>
                  <a:schemeClr val="tx1"/>
                </a:solidFill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sz="1800" dirty="0">
                <a:solidFill>
                  <a:schemeClr val="tx1"/>
                </a:solidFill>
              </a:rPr>
              <a:t>Très rapide et fluide</a:t>
            </a:r>
            <a:r>
              <a:rPr lang="fr-FR" sz="1800" dirty="0" smtClean="0">
                <a:solidFill>
                  <a:schemeClr val="tx1"/>
                </a:solidFill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sz="1800" dirty="0">
                <a:solidFill>
                  <a:schemeClr val="tx1"/>
                </a:solidFill>
              </a:rPr>
              <a:t>Stable et sécurisée</a:t>
            </a:r>
            <a:r>
              <a:rPr lang="fr-FR" sz="1800" dirty="0" smtClean="0">
                <a:solidFill>
                  <a:schemeClr val="tx1"/>
                </a:solidFill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sz="1800" dirty="0">
                <a:solidFill>
                  <a:schemeClr val="tx1"/>
                </a:solidFill>
              </a:rPr>
              <a:t>Fonctionne même sur des ordinateurs peu puissants</a:t>
            </a:r>
            <a:r>
              <a:rPr lang="fr-FR" sz="1800" dirty="0" smtClean="0">
                <a:solidFill>
                  <a:schemeClr val="tx1"/>
                </a:solidFill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sz="1800" dirty="0">
                <a:solidFill>
                  <a:schemeClr val="tx1"/>
                </a:solidFill>
              </a:rPr>
              <a:t>Communauté active offrant aide et </a:t>
            </a:r>
            <a:r>
              <a:rPr lang="fr-FR" sz="1800" dirty="0" smtClean="0">
                <a:solidFill>
                  <a:schemeClr val="tx1"/>
                </a:solidFill>
              </a:rPr>
              <a:t>documentation.</a:t>
            </a:r>
            <a:endParaRPr lang="fr-FR" sz="1800" b="1" noProof="1">
              <a:solidFill>
                <a:schemeClr val="tx1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1" smtClean="0"/>
              <a:t>Bouzeraa Abir</a:t>
            </a:r>
            <a:endParaRPr lang="fr-FR" noProof="1"/>
          </a:p>
        </p:txBody>
      </p:sp>
    </p:spTree>
    <p:extLst>
      <p:ext uri="{BB962C8B-B14F-4D97-AF65-F5344CB8AC3E}">
        <p14:creationId xmlns:p14="http://schemas.microsoft.com/office/powerpoint/2010/main" val="2697781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fr-FR" b="1" dirty="0"/>
              <a:t>En résumé</a:t>
            </a:r>
            <a:r>
              <a:rPr lang="fr-FR" dirty="0" smtClean="0"/>
              <a:t> </a:t>
            </a:r>
            <a:endParaRPr lang="fr-FR" noProof="1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199" y="1825625"/>
            <a:ext cx="10630989" cy="4433752"/>
          </a:xfrm>
        </p:spPr>
        <p:txBody>
          <a:bodyPr rtlCol="0">
            <a:norm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sz="1800" b="1" dirty="0">
                <a:solidFill>
                  <a:schemeClr val="tx1"/>
                </a:solidFill>
              </a:rPr>
              <a:t>MX Linux = un système d’exploitation libre, rapide, stable et simple</a:t>
            </a:r>
            <a:r>
              <a:rPr lang="fr-FR" sz="1800" dirty="0">
                <a:solidFill>
                  <a:schemeClr val="tx1"/>
                </a:solidFill>
              </a:rPr>
              <a:t>, idéal pour ceux qui veulent un Linux efficace sans complications.</a:t>
            </a:r>
            <a:endParaRPr lang="fr-FR" b="1" noProof="1">
              <a:solidFill>
                <a:schemeClr val="tx1"/>
              </a:solidFill>
            </a:endParaRPr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1" smtClean="0"/>
              <a:t>Bouzeraa Abir</a:t>
            </a:r>
            <a:endParaRPr lang="fr-FR" noProof="1"/>
          </a:p>
        </p:txBody>
      </p:sp>
    </p:spTree>
    <p:extLst>
      <p:ext uri="{BB962C8B-B14F-4D97-AF65-F5344CB8AC3E}">
        <p14:creationId xmlns:p14="http://schemas.microsoft.com/office/powerpoint/2010/main" val="1747913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fr-FR" dirty="0" smtClean="0"/>
              <a:t>2.Comparaison </a:t>
            </a:r>
            <a:r>
              <a:rPr lang="fr-FR" dirty="0"/>
              <a:t>de MX Linux avec d'autres distributions Linux (</a:t>
            </a:r>
            <a:r>
              <a:rPr lang="fr-FR" dirty="0" err="1"/>
              <a:t>Ubuntu</a:t>
            </a:r>
            <a:r>
              <a:rPr lang="fr-FR" dirty="0"/>
              <a:t>, Debian, </a:t>
            </a:r>
            <a:r>
              <a:rPr lang="fr-FR" dirty="0" err="1"/>
              <a:t>Fedora</a:t>
            </a:r>
            <a:r>
              <a:rPr lang="fr-FR" dirty="0"/>
              <a:t>). </a:t>
            </a:r>
            <a:endParaRPr lang="fr-FR" noProof="1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881401"/>
              </p:ext>
            </p:extLst>
          </p:nvPr>
        </p:nvGraphicFramePr>
        <p:xfrm>
          <a:off x="407626" y="1619480"/>
          <a:ext cx="11296695" cy="4670526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259339"/>
                <a:gridCol w="2259339"/>
                <a:gridCol w="2259339"/>
                <a:gridCol w="2259339"/>
                <a:gridCol w="2259339"/>
              </a:tblGrid>
              <a:tr h="180196">
                <a:tc>
                  <a:txBody>
                    <a:bodyPr/>
                    <a:lstStyle/>
                    <a:p>
                      <a:r>
                        <a:rPr lang="fr-FR" sz="1000" b="1" dirty="0"/>
                        <a:t>💡 Critère</a:t>
                      </a:r>
                    </a:p>
                  </a:txBody>
                  <a:tcPr marL="43047" marR="43047" marT="21524" marB="21524" anchor="ctr"/>
                </a:tc>
                <a:tc>
                  <a:txBody>
                    <a:bodyPr/>
                    <a:lstStyle/>
                    <a:p>
                      <a:r>
                        <a:rPr lang="fr-FR" sz="1100" b="1" baseline="0" dirty="0" smtClean="0"/>
                        <a:t>          </a:t>
                      </a:r>
                      <a:r>
                        <a:rPr lang="fr-FR" sz="1100" b="1" dirty="0" smtClean="0"/>
                        <a:t>MX </a:t>
                      </a:r>
                      <a:r>
                        <a:rPr lang="fr-FR" sz="1100" b="1" dirty="0"/>
                        <a:t>Linux</a:t>
                      </a:r>
                    </a:p>
                  </a:txBody>
                  <a:tcPr marL="43047" marR="43047" marT="21524" marB="21524" anchor="ctr"/>
                </a:tc>
                <a:tc>
                  <a:txBody>
                    <a:bodyPr/>
                    <a:lstStyle/>
                    <a:p>
                      <a:r>
                        <a:rPr lang="fr-FR" sz="1100" b="1" baseline="0" dirty="0" smtClean="0"/>
                        <a:t>                         </a:t>
                      </a:r>
                      <a:r>
                        <a:rPr lang="fr-FR" sz="1100" b="1" dirty="0" err="1" smtClean="0"/>
                        <a:t>Ubuntu</a:t>
                      </a:r>
                      <a:endParaRPr lang="fr-FR" sz="1100" b="1" dirty="0"/>
                    </a:p>
                  </a:txBody>
                  <a:tcPr marL="43047" marR="43047" marT="21524" marB="21524" anchor="ctr"/>
                </a:tc>
                <a:tc>
                  <a:txBody>
                    <a:bodyPr/>
                    <a:lstStyle/>
                    <a:p>
                      <a:r>
                        <a:rPr lang="fr-FR" sz="1100" b="1" baseline="0" dirty="0" smtClean="0"/>
                        <a:t>                        </a:t>
                      </a:r>
                      <a:r>
                        <a:rPr lang="fr-FR" sz="1100" b="1" dirty="0" smtClean="0"/>
                        <a:t>Debian</a:t>
                      </a:r>
                      <a:endParaRPr lang="fr-FR" sz="1100" b="1" dirty="0"/>
                    </a:p>
                  </a:txBody>
                  <a:tcPr marL="43047" marR="43047" marT="21524" marB="21524" anchor="ctr"/>
                </a:tc>
                <a:tc>
                  <a:txBody>
                    <a:bodyPr/>
                    <a:lstStyle/>
                    <a:p>
                      <a:r>
                        <a:rPr lang="fr-FR" sz="1100" b="1" baseline="0" dirty="0" smtClean="0"/>
                        <a:t>                           </a:t>
                      </a:r>
                      <a:r>
                        <a:rPr lang="fr-FR" sz="1100" b="1" dirty="0" smtClean="0"/>
                        <a:t> </a:t>
                      </a:r>
                      <a:r>
                        <a:rPr lang="fr-FR" sz="1100" b="1" dirty="0" err="1"/>
                        <a:t>Fedora</a:t>
                      </a:r>
                      <a:endParaRPr lang="fr-FR" sz="1100" b="1" dirty="0"/>
                    </a:p>
                  </a:txBody>
                  <a:tcPr marL="43047" marR="43047" marT="21524" marB="21524" anchor="ctr"/>
                </a:tc>
              </a:tr>
              <a:tr h="585635">
                <a:tc>
                  <a:txBody>
                    <a:bodyPr/>
                    <a:lstStyle/>
                    <a:p>
                      <a:r>
                        <a:rPr lang="fr-FR" sz="1000" b="1" dirty="0"/>
                        <a:t>Origine</a:t>
                      </a:r>
                    </a:p>
                  </a:txBody>
                  <a:tcPr marL="43047" marR="43047" marT="21524" marB="21524" anchor="ctr"/>
                </a:tc>
                <a:tc>
                  <a:txBody>
                    <a:bodyPr/>
                    <a:lstStyle/>
                    <a:p>
                      <a:r>
                        <a:rPr lang="fr-FR" sz="1000" b="1" dirty="0"/>
                        <a:t>Basée sur Debian Stable (collaboration </a:t>
                      </a:r>
                      <a:r>
                        <a:rPr lang="fr-FR" sz="1000" b="1" dirty="0" err="1"/>
                        <a:t>antiX</a:t>
                      </a:r>
                      <a:r>
                        <a:rPr lang="fr-FR" sz="1000" b="1" dirty="0"/>
                        <a:t> + MEPIS).</a:t>
                      </a:r>
                    </a:p>
                  </a:txBody>
                  <a:tcPr marL="43047" marR="43047" marT="21524" marB="21524" anchor="ctr"/>
                </a:tc>
                <a:tc>
                  <a:txBody>
                    <a:bodyPr/>
                    <a:lstStyle/>
                    <a:p>
                      <a:r>
                        <a:rPr lang="fr-FR" sz="1000" b="1" dirty="0"/>
                        <a:t>Basée sur Debian, développée par Canonical (2004).</a:t>
                      </a:r>
                    </a:p>
                  </a:txBody>
                  <a:tcPr marL="43047" marR="43047" marT="21524" marB="21524" anchor="ctr"/>
                </a:tc>
                <a:tc>
                  <a:txBody>
                    <a:bodyPr/>
                    <a:lstStyle/>
                    <a:p>
                      <a:r>
                        <a:rPr lang="fr-FR" sz="1000" b="1"/>
                        <a:t>Une des plus anciennes distributions (1993).</a:t>
                      </a:r>
                    </a:p>
                  </a:txBody>
                  <a:tcPr marL="43047" marR="43047" marT="21524" marB="21524" anchor="ctr"/>
                </a:tc>
                <a:tc>
                  <a:txBody>
                    <a:bodyPr/>
                    <a:lstStyle/>
                    <a:p>
                      <a:r>
                        <a:rPr lang="fr-FR" sz="1000" b="1"/>
                        <a:t>Développée par Red Hat (2003).</a:t>
                      </a:r>
                    </a:p>
                  </a:txBody>
                  <a:tcPr marL="43047" marR="43047" marT="21524" marB="21524" anchor="ctr"/>
                </a:tc>
              </a:tr>
              <a:tr h="450489">
                <a:tc>
                  <a:txBody>
                    <a:bodyPr/>
                    <a:lstStyle/>
                    <a:p>
                      <a:r>
                        <a:rPr lang="fr-FR" sz="1000" b="1" dirty="0"/>
                        <a:t>Objectif principal</a:t>
                      </a:r>
                    </a:p>
                  </a:txBody>
                  <a:tcPr marL="43047" marR="43047" marT="21524" marB="21524" anchor="ctr"/>
                </a:tc>
                <a:tc>
                  <a:txBody>
                    <a:bodyPr/>
                    <a:lstStyle/>
                    <a:p>
                      <a:r>
                        <a:rPr lang="fr-FR" sz="1000" b="1" dirty="0"/>
                        <a:t>Être simple, stable et légère.</a:t>
                      </a:r>
                    </a:p>
                  </a:txBody>
                  <a:tcPr marL="43047" marR="43047" marT="21524" marB="21524" anchor="ctr"/>
                </a:tc>
                <a:tc>
                  <a:txBody>
                    <a:bodyPr/>
                    <a:lstStyle/>
                    <a:p>
                      <a:r>
                        <a:rPr lang="fr-FR" sz="1000" b="1"/>
                        <a:t>Être conviviale et facile pour les débutants.</a:t>
                      </a:r>
                    </a:p>
                  </a:txBody>
                  <a:tcPr marL="43047" marR="43047" marT="21524" marB="21524" anchor="ctr"/>
                </a:tc>
                <a:tc>
                  <a:txBody>
                    <a:bodyPr/>
                    <a:lstStyle/>
                    <a:p>
                      <a:r>
                        <a:rPr lang="fr-FR" sz="1000" b="1"/>
                        <a:t>Fournir une base stable et robuste.</a:t>
                      </a:r>
                    </a:p>
                  </a:txBody>
                  <a:tcPr marL="43047" marR="43047" marT="21524" marB="21524" anchor="ctr"/>
                </a:tc>
                <a:tc>
                  <a:txBody>
                    <a:bodyPr/>
                    <a:lstStyle/>
                    <a:p>
                      <a:r>
                        <a:rPr lang="fr-FR" sz="1000" b="1"/>
                        <a:t>Offrir les logiciels les plus récents.</a:t>
                      </a:r>
                    </a:p>
                  </a:txBody>
                  <a:tcPr marL="43047" marR="43047" marT="21524" marB="21524" anchor="ctr"/>
                </a:tc>
              </a:tr>
              <a:tr h="720781">
                <a:tc>
                  <a:txBody>
                    <a:bodyPr/>
                    <a:lstStyle/>
                    <a:p>
                      <a:r>
                        <a:rPr lang="fr-FR" sz="1000" b="1" dirty="0"/>
                        <a:t>Environnement de bureau par défaut</a:t>
                      </a:r>
                    </a:p>
                  </a:txBody>
                  <a:tcPr marL="43047" marR="43047" marT="21524" marB="21524" anchor="ctr"/>
                </a:tc>
                <a:tc>
                  <a:txBody>
                    <a:bodyPr/>
                    <a:lstStyle/>
                    <a:p>
                      <a:r>
                        <a:rPr lang="fr-FR" sz="1000" b="1"/>
                        <a:t>XFCE (léger, personnalisable).</a:t>
                      </a:r>
                    </a:p>
                  </a:txBody>
                  <a:tcPr marL="43047" marR="43047" marT="21524" marB="21524" anchor="ctr"/>
                </a:tc>
                <a:tc>
                  <a:txBody>
                    <a:bodyPr/>
                    <a:lstStyle/>
                    <a:p>
                      <a:r>
                        <a:rPr lang="fr-FR" sz="1000" b="1" dirty="0"/>
                        <a:t>GNOME (moderne) ou autres variantes (</a:t>
                      </a:r>
                      <a:r>
                        <a:rPr lang="fr-FR" sz="1000" b="1" dirty="0" err="1"/>
                        <a:t>Kubuntu</a:t>
                      </a:r>
                      <a:r>
                        <a:rPr lang="fr-FR" sz="1000" b="1" dirty="0"/>
                        <a:t>, </a:t>
                      </a:r>
                      <a:r>
                        <a:rPr lang="fr-FR" sz="1000" b="1" dirty="0" err="1"/>
                        <a:t>Xubuntu</a:t>
                      </a:r>
                      <a:r>
                        <a:rPr lang="fr-FR" sz="1000" b="1" dirty="0"/>
                        <a:t>…).</a:t>
                      </a:r>
                    </a:p>
                  </a:txBody>
                  <a:tcPr marL="43047" marR="43047" marT="21524" marB="21524" anchor="ctr"/>
                </a:tc>
                <a:tc>
                  <a:txBody>
                    <a:bodyPr/>
                    <a:lstStyle/>
                    <a:p>
                      <a:r>
                        <a:rPr lang="fr-FR" sz="1000" b="1"/>
                        <a:t>Aucun par défaut (choix libre à l’installation).</a:t>
                      </a:r>
                    </a:p>
                  </a:txBody>
                  <a:tcPr marL="43047" marR="43047" marT="21524" marB="21524" anchor="ctr"/>
                </a:tc>
                <a:tc>
                  <a:txBody>
                    <a:bodyPr/>
                    <a:lstStyle/>
                    <a:p>
                      <a:r>
                        <a:rPr lang="fr-FR" sz="1000" b="1"/>
                        <a:t>GNOME.</a:t>
                      </a:r>
                    </a:p>
                  </a:txBody>
                  <a:tcPr marL="43047" marR="43047" marT="21524" marB="21524" anchor="ctr"/>
                </a:tc>
              </a:tr>
              <a:tr h="450489">
                <a:tc>
                  <a:txBody>
                    <a:bodyPr/>
                    <a:lstStyle/>
                    <a:p>
                      <a:r>
                        <a:rPr lang="fr-FR" sz="1000" b="1" dirty="0"/>
                        <a:t>Stabilité</a:t>
                      </a:r>
                    </a:p>
                  </a:txBody>
                  <a:tcPr marL="43047" marR="43047" marT="21524" marB="21524" anchor="ctr"/>
                </a:tc>
                <a:tc>
                  <a:txBody>
                    <a:bodyPr/>
                    <a:lstStyle/>
                    <a:p>
                      <a:r>
                        <a:rPr lang="fr-FR" sz="1000" b="1"/>
                        <a:t>Très stable (basée sur Debian Stable).</a:t>
                      </a:r>
                    </a:p>
                  </a:txBody>
                  <a:tcPr marL="43047" marR="43047" marT="21524" marB="21524" anchor="ctr"/>
                </a:tc>
                <a:tc>
                  <a:txBody>
                    <a:bodyPr/>
                    <a:lstStyle/>
                    <a:p>
                      <a:r>
                        <a:rPr lang="fr-FR" sz="1000" b="1" dirty="0"/>
                        <a:t>Bonne stabilité, mais mises à jour plus fréquentes.</a:t>
                      </a:r>
                    </a:p>
                  </a:txBody>
                  <a:tcPr marL="43047" marR="43047" marT="21524" marB="21524" anchor="ctr"/>
                </a:tc>
                <a:tc>
                  <a:txBody>
                    <a:bodyPr/>
                    <a:lstStyle/>
                    <a:p>
                      <a:r>
                        <a:rPr lang="fr-FR" sz="1000" b="1"/>
                        <a:t>Extrêmement stable.</a:t>
                      </a:r>
                    </a:p>
                  </a:txBody>
                  <a:tcPr marL="43047" marR="43047" marT="21524" marB="21524" anchor="ctr"/>
                </a:tc>
                <a:tc>
                  <a:txBody>
                    <a:bodyPr/>
                    <a:lstStyle/>
                    <a:p>
                      <a:r>
                        <a:rPr lang="fr-FR" sz="1000" b="1"/>
                        <a:t>Moins stable, car très à jour.</a:t>
                      </a:r>
                    </a:p>
                  </a:txBody>
                  <a:tcPr marL="43047" marR="43047" marT="21524" marB="21524" anchor="ctr"/>
                </a:tc>
              </a:tr>
              <a:tr h="450489">
                <a:tc>
                  <a:txBody>
                    <a:bodyPr/>
                    <a:lstStyle/>
                    <a:p>
                      <a:r>
                        <a:rPr lang="fr-FR" sz="1000" b="1" dirty="0"/>
                        <a:t>Performances</a:t>
                      </a:r>
                    </a:p>
                  </a:txBody>
                  <a:tcPr marL="43047" marR="43047" marT="21524" marB="21524" anchor="ctr"/>
                </a:tc>
                <a:tc>
                  <a:txBody>
                    <a:bodyPr/>
                    <a:lstStyle/>
                    <a:p>
                      <a:r>
                        <a:rPr lang="fr-FR" sz="1000" b="1" dirty="0"/>
                        <a:t>Très rapide et peu gourmand.</a:t>
                      </a:r>
                    </a:p>
                  </a:txBody>
                  <a:tcPr marL="43047" marR="43047" marT="21524" marB="21524" anchor="ctr"/>
                </a:tc>
                <a:tc>
                  <a:txBody>
                    <a:bodyPr/>
                    <a:lstStyle/>
                    <a:p>
                      <a:r>
                        <a:rPr lang="fr-FR" sz="1000" b="1" dirty="0"/>
                        <a:t>Plus lourd que MX Linux.</a:t>
                      </a:r>
                    </a:p>
                  </a:txBody>
                  <a:tcPr marL="43047" marR="43047" marT="21524" marB="21524" anchor="ctr"/>
                </a:tc>
                <a:tc>
                  <a:txBody>
                    <a:bodyPr/>
                    <a:lstStyle/>
                    <a:p>
                      <a:r>
                        <a:rPr lang="fr-FR" sz="1000" b="1" dirty="0"/>
                        <a:t>Moyenne (dépend de la configuration).</a:t>
                      </a:r>
                    </a:p>
                  </a:txBody>
                  <a:tcPr marL="43047" marR="43047" marT="21524" marB="21524" anchor="ctr"/>
                </a:tc>
                <a:tc>
                  <a:txBody>
                    <a:bodyPr/>
                    <a:lstStyle/>
                    <a:p>
                      <a:r>
                        <a:rPr lang="fr-FR" sz="1000" b="1"/>
                        <a:t>Un peu plus lourd que Debian et MX Linux.</a:t>
                      </a:r>
                    </a:p>
                  </a:txBody>
                  <a:tcPr marL="43047" marR="43047" marT="21524" marB="21524" anchor="ctr"/>
                </a:tc>
              </a:tr>
              <a:tr h="585635">
                <a:tc>
                  <a:txBody>
                    <a:bodyPr/>
                    <a:lstStyle/>
                    <a:p>
                      <a:r>
                        <a:rPr lang="fr-FR" sz="1000" b="1" dirty="0"/>
                        <a:t>Facilité d’utilisation</a:t>
                      </a:r>
                    </a:p>
                  </a:txBody>
                  <a:tcPr marL="43047" marR="43047" marT="21524" marB="21524" anchor="ctr"/>
                </a:tc>
                <a:tc>
                  <a:txBody>
                    <a:bodyPr/>
                    <a:lstStyle/>
                    <a:p>
                      <a:r>
                        <a:rPr lang="fr-FR" sz="1000" b="1"/>
                        <a:t>Très facile grâce aux outils MX Tools.</a:t>
                      </a:r>
                    </a:p>
                  </a:txBody>
                  <a:tcPr marL="43047" marR="43047" marT="21524" marB="21524" anchor="ctr"/>
                </a:tc>
                <a:tc>
                  <a:txBody>
                    <a:bodyPr/>
                    <a:lstStyle/>
                    <a:p>
                      <a:r>
                        <a:rPr lang="fr-FR" sz="1000" b="1" dirty="0"/>
                        <a:t>Très convivial et intuitif.</a:t>
                      </a:r>
                    </a:p>
                  </a:txBody>
                  <a:tcPr marL="43047" marR="43047" marT="21524" marB="21524" anchor="ctr"/>
                </a:tc>
                <a:tc>
                  <a:txBody>
                    <a:bodyPr/>
                    <a:lstStyle/>
                    <a:p>
                      <a:r>
                        <a:rPr lang="fr-FR" sz="1000" b="1" dirty="0"/>
                        <a:t>Un peu technique, orienté utilisateurs avancés.</a:t>
                      </a:r>
                    </a:p>
                  </a:txBody>
                  <a:tcPr marL="43047" marR="43047" marT="21524" marB="21524" anchor="ctr"/>
                </a:tc>
                <a:tc>
                  <a:txBody>
                    <a:bodyPr/>
                    <a:lstStyle/>
                    <a:p>
                      <a:r>
                        <a:rPr lang="fr-FR" sz="1000" b="1" dirty="0"/>
                        <a:t>Moyen, destiné plutôt aux utilisateurs expérimentés.</a:t>
                      </a:r>
                    </a:p>
                  </a:txBody>
                  <a:tcPr marL="43047" marR="43047" marT="21524" marB="21524" anchor="ctr"/>
                </a:tc>
              </a:tr>
              <a:tr h="450489">
                <a:tc>
                  <a:txBody>
                    <a:bodyPr/>
                    <a:lstStyle/>
                    <a:p>
                      <a:r>
                        <a:rPr lang="fr-FR" sz="1000" b="1" dirty="0"/>
                        <a:t>Gestion des paquets</a:t>
                      </a:r>
                    </a:p>
                  </a:txBody>
                  <a:tcPr marL="43047" marR="43047" marT="21524" marB="21524" anchor="ctr"/>
                </a:tc>
                <a:tc>
                  <a:txBody>
                    <a:bodyPr/>
                    <a:lstStyle/>
                    <a:p>
                      <a:r>
                        <a:rPr lang="fr-FR" sz="1000" b="1" dirty="0"/>
                        <a:t>APT, </a:t>
                      </a:r>
                      <a:r>
                        <a:rPr lang="fr-FR" sz="1000" b="1" dirty="0" err="1"/>
                        <a:t>Synaptic</a:t>
                      </a:r>
                      <a:r>
                        <a:rPr lang="fr-FR" sz="1000" b="1" dirty="0"/>
                        <a:t>, MX Package Installer.</a:t>
                      </a:r>
                    </a:p>
                  </a:txBody>
                  <a:tcPr marL="43047" marR="43047" marT="21524" marB="21524" anchor="ctr"/>
                </a:tc>
                <a:tc>
                  <a:txBody>
                    <a:bodyPr/>
                    <a:lstStyle/>
                    <a:p>
                      <a:r>
                        <a:rPr lang="fr-FR" sz="1000" b="1"/>
                        <a:t>APT et Snap.</a:t>
                      </a:r>
                    </a:p>
                  </a:txBody>
                  <a:tcPr marL="43047" marR="43047" marT="21524" marB="21524" anchor="ctr"/>
                </a:tc>
                <a:tc>
                  <a:txBody>
                    <a:bodyPr/>
                    <a:lstStyle/>
                    <a:p>
                      <a:r>
                        <a:rPr lang="fr-FR" sz="1000" b="1" dirty="0"/>
                        <a:t>APT.</a:t>
                      </a:r>
                    </a:p>
                  </a:txBody>
                  <a:tcPr marL="43047" marR="43047" marT="21524" marB="21524" anchor="ctr"/>
                </a:tc>
                <a:tc>
                  <a:txBody>
                    <a:bodyPr/>
                    <a:lstStyle/>
                    <a:p>
                      <a:r>
                        <a:rPr lang="fr-FR" sz="1000" b="1" dirty="0"/>
                        <a:t>DNF.</a:t>
                      </a:r>
                    </a:p>
                  </a:txBody>
                  <a:tcPr marL="43047" marR="43047" marT="21524" marB="21524" anchor="ctr"/>
                </a:tc>
              </a:tr>
              <a:tr h="315342">
                <a:tc>
                  <a:txBody>
                    <a:bodyPr/>
                    <a:lstStyle/>
                    <a:p>
                      <a:r>
                        <a:rPr lang="fr-FR" sz="1000" b="1" dirty="0"/>
                        <a:t>Fréquence des mises à jour</a:t>
                      </a:r>
                    </a:p>
                  </a:txBody>
                  <a:tcPr marL="43047" marR="43047" marT="21524" marB="21524" anchor="ctr"/>
                </a:tc>
                <a:tc>
                  <a:txBody>
                    <a:bodyPr/>
                    <a:lstStyle/>
                    <a:p>
                      <a:r>
                        <a:rPr lang="fr-FR" sz="1000" b="1"/>
                        <a:t>Modérée, axée sur la stabilité.</a:t>
                      </a:r>
                    </a:p>
                  </a:txBody>
                  <a:tcPr marL="43047" marR="43047" marT="21524" marB="21524" anchor="ctr"/>
                </a:tc>
                <a:tc>
                  <a:txBody>
                    <a:bodyPr/>
                    <a:lstStyle/>
                    <a:p>
                      <a:r>
                        <a:rPr lang="fr-FR" sz="1000" b="1"/>
                        <a:t>Régulière (tous les 6 mois).</a:t>
                      </a:r>
                    </a:p>
                  </a:txBody>
                  <a:tcPr marL="43047" marR="43047" marT="21524" marB="21524" anchor="ctr"/>
                </a:tc>
                <a:tc>
                  <a:txBody>
                    <a:bodyPr/>
                    <a:lstStyle/>
                    <a:p>
                      <a:r>
                        <a:rPr lang="fr-FR" sz="1000" b="1"/>
                        <a:t>Lente (stabilité avant tout).</a:t>
                      </a:r>
                    </a:p>
                  </a:txBody>
                  <a:tcPr marL="43047" marR="43047" marT="21524" marB="21524" anchor="ctr"/>
                </a:tc>
                <a:tc>
                  <a:txBody>
                    <a:bodyPr/>
                    <a:lstStyle/>
                    <a:p>
                      <a:r>
                        <a:rPr lang="fr-FR" sz="1000" b="1" dirty="0"/>
                        <a:t>Très fréquente (logiciels récents).</a:t>
                      </a:r>
                    </a:p>
                  </a:txBody>
                  <a:tcPr marL="43047" marR="43047" marT="21524" marB="21524" anchor="ctr"/>
                </a:tc>
              </a:tr>
              <a:tr h="450489">
                <a:tc>
                  <a:txBody>
                    <a:bodyPr/>
                    <a:lstStyle/>
                    <a:p>
                      <a:r>
                        <a:rPr lang="fr-FR" sz="1000" b="1" dirty="0"/>
                        <a:t>Public visé</a:t>
                      </a:r>
                    </a:p>
                  </a:txBody>
                  <a:tcPr marL="43047" marR="43047" marT="21524" marB="21524" anchor="ctr"/>
                </a:tc>
                <a:tc>
                  <a:txBody>
                    <a:bodyPr/>
                    <a:lstStyle/>
                    <a:p>
                      <a:r>
                        <a:rPr lang="fr-FR" sz="1000" b="1"/>
                        <a:t>Débutants ou utilisateurs de PC modestes.</a:t>
                      </a:r>
                    </a:p>
                  </a:txBody>
                  <a:tcPr marL="43047" marR="43047" marT="21524" marB="21524" anchor="ctr"/>
                </a:tc>
                <a:tc>
                  <a:txBody>
                    <a:bodyPr/>
                    <a:lstStyle/>
                    <a:p>
                      <a:r>
                        <a:rPr lang="fr-FR" sz="1000" b="1"/>
                        <a:t>Débutants et grand public.</a:t>
                      </a:r>
                    </a:p>
                  </a:txBody>
                  <a:tcPr marL="43047" marR="43047" marT="21524" marB="21524" anchor="ctr"/>
                </a:tc>
                <a:tc>
                  <a:txBody>
                    <a:bodyPr/>
                    <a:lstStyle/>
                    <a:p>
                      <a:r>
                        <a:rPr lang="fr-FR" sz="1000" b="1"/>
                        <a:t>Administrateurs, utilisateurs expérimentés.</a:t>
                      </a:r>
                    </a:p>
                  </a:txBody>
                  <a:tcPr marL="43047" marR="43047" marT="21524" marB="21524" anchor="ctr"/>
                </a:tc>
                <a:tc>
                  <a:txBody>
                    <a:bodyPr/>
                    <a:lstStyle/>
                    <a:p>
                      <a:r>
                        <a:rPr lang="fr-FR" sz="1000" b="1" dirty="0"/>
                        <a:t>Développeurs et utilisateurs avancés.</a:t>
                      </a:r>
                    </a:p>
                  </a:txBody>
                  <a:tcPr marL="43047" marR="43047" marT="21524" marB="21524" anchor="ctr"/>
                </a:tc>
              </a:tr>
            </a:tbl>
          </a:graphicData>
        </a:graphic>
      </p:graphicFrame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1" smtClean="0"/>
              <a:t>Bouzeraa Abir</a:t>
            </a:r>
            <a:endParaRPr lang="fr-FR" noProof="1"/>
          </a:p>
        </p:txBody>
      </p:sp>
    </p:spTree>
    <p:extLst>
      <p:ext uri="{BB962C8B-B14F-4D97-AF65-F5344CB8AC3E}">
        <p14:creationId xmlns:p14="http://schemas.microsoft.com/office/powerpoint/2010/main" val="4180726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fr-FR" dirty="0" smtClean="0"/>
              <a:t>3. </a:t>
            </a:r>
            <a:r>
              <a:rPr lang="fr-FR" dirty="0"/>
              <a:t>D</a:t>
            </a:r>
            <a:r>
              <a:rPr lang="fr-FR" dirty="0" smtClean="0"/>
              <a:t>écouverte </a:t>
            </a:r>
            <a:r>
              <a:rPr lang="fr-FR" dirty="0"/>
              <a:t>de l'environnement de bureau </a:t>
            </a:r>
            <a:r>
              <a:rPr lang="fr-FR" dirty="0" err="1"/>
              <a:t>Xfce</a:t>
            </a:r>
            <a:r>
              <a:rPr lang="fr-FR" dirty="0"/>
              <a:t> personnalisé par MX Linux.</a:t>
            </a:r>
            <a:endParaRPr lang="fr-FR" noProof="1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1" smtClean="0"/>
              <a:t>Bouzeraa Abir</a:t>
            </a:r>
            <a:endParaRPr lang="fr-FR" noProof="1"/>
          </a:p>
        </p:txBody>
      </p:sp>
      <p:pic>
        <p:nvPicPr>
          <p:cNvPr id="7" name="Espace réservé du contenu 6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8969" y="1825625"/>
            <a:ext cx="7370284" cy="4351338"/>
          </a:xfrm>
        </p:spPr>
      </p:pic>
    </p:spTree>
    <p:extLst>
      <p:ext uri="{BB962C8B-B14F-4D97-AF65-F5344CB8AC3E}">
        <p14:creationId xmlns:p14="http://schemas.microsoft.com/office/powerpoint/2010/main" val="4144678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fr-FR" noProof="1" smtClean="0"/>
              <a:t>4.1 </a:t>
            </a:r>
            <a:r>
              <a:rPr lang="fr-FR" dirty="0" smtClean="0"/>
              <a:t> </a:t>
            </a:r>
            <a:r>
              <a:rPr lang="fr-FR" dirty="0"/>
              <a:t>Qu’est-ce que XFCE ?</a:t>
            </a:r>
            <a:endParaRPr lang="fr-FR" noProof="1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1" y="1528354"/>
            <a:ext cx="10515600" cy="4827997"/>
          </a:xfrm>
        </p:spPr>
        <p:txBody>
          <a:bodyPr rtlCol="0">
            <a:norm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sz="2400" b="1" dirty="0"/>
              <a:t>XFCE est un environnement de bureau léger pour les systèmes Linux</a:t>
            </a:r>
            <a:r>
              <a:rPr lang="fr-FR" sz="2400" b="1" dirty="0" smtClean="0"/>
              <a:t>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sz="2400" b="1" dirty="0"/>
              <a:t>Il est conçu pour être rapide, simple et économe en ressources, tout en restant agréable à utiliser</a:t>
            </a:r>
            <a:r>
              <a:rPr lang="fr-FR" sz="2400" b="1" dirty="0" smtClean="0"/>
              <a:t>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sz="2400" b="1" dirty="0"/>
              <a:t>Il offre une interface classique, semblable à celle de Windows, avec un menu, une barre des tâches et des icônes sur le bureau</a:t>
            </a:r>
            <a:r>
              <a:rPr lang="fr-FR" sz="2400" b="1" dirty="0" smtClean="0"/>
              <a:t>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sz="2400" b="1" dirty="0"/>
              <a:t>Idéal pour les ordinateurs anciens ou peu puissants.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fr-FR" b="1" dirty="0" smtClean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1" smtClean="0"/>
              <a:t>Bouzeraa Abir</a:t>
            </a:r>
            <a:endParaRPr lang="fr-FR" noProof="1"/>
          </a:p>
        </p:txBody>
      </p:sp>
    </p:spTree>
    <p:extLst>
      <p:ext uri="{BB962C8B-B14F-4D97-AF65-F5344CB8AC3E}">
        <p14:creationId xmlns:p14="http://schemas.microsoft.com/office/powerpoint/2010/main" val="1531532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ocBienvenu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egoe UI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35909688_TF02923944" id="{CB21A36E-157F-4161-A4D8-6B2A99229A11}" vid="{25CD5337-C292-402C-8D76-AB41C926D93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irectSourceMarket xmlns="4873beb7-5857-4685-be1f-d57550cc96cc" xsi:nil="true"/>
    <ApprovalStatus xmlns="4873beb7-5857-4685-be1f-d57550cc96cc">InProgress</ApprovalStatus>
    <MarketSpecific xmlns="4873beb7-5857-4685-be1f-d57550cc96cc">false</MarketSpecific>
    <LocComments xmlns="4873beb7-5857-4685-be1f-d57550cc96cc" xsi:nil="true"/>
    <ThumbnailAssetId xmlns="4873beb7-5857-4685-be1f-d57550cc96cc" xsi:nil="true"/>
    <PrimaryImageGen xmlns="4873beb7-5857-4685-be1f-d57550cc96cc">true</PrimaryImageGen>
    <LegacyData xmlns="4873beb7-5857-4685-be1f-d57550cc96cc" xsi:nil="true"/>
    <LocRecommendedHandoff xmlns="4873beb7-5857-4685-be1f-d57550cc96cc" xsi:nil="true"/>
    <BusinessGroup xmlns="4873beb7-5857-4685-be1f-d57550cc96cc" xsi:nil="true"/>
    <BlockPublish xmlns="4873beb7-5857-4685-be1f-d57550cc96cc">false</BlockPublish>
    <TPFriendlyName xmlns="4873beb7-5857-4685-be1f-d57550cc96cc" xsi:nil="true"/>
    <NumericId xmlns="4873beb7-5857-4685-be1f-d57550cc96cc" xsi:nil="true"/>
    <APEditor xmlns="4873beb7-5857-4685-be1f-d57550cc96cc">
      <UserInfo>
        <DisplayName/>
        <AccountId xsi:nil="true"/>
        <AccountType/>
      </UserInfo>
    </APEditor>
    <SourceTitle xmlns="4873beb7-5857-4685-be1f-d57550cc96cc" xsi:nil="true"/>
    <OpenTemplate xmlns="4873beb7-5857-4685-be1f-d57550cc96cc">true</OpenTemplate>
    <UALocComments xmlns="4873beb7-5857-4685-be1f-d57550cc96cc" xsi:nil="true"/>
    <ParentAssetId xmlns="4873beb7-5857-4685-be1f-d57550cc96cc" xsi:nil="true"/>
    <IntlLangReviewDate xmlns="4873beb7-5857-4685-be1f-d57550cc96cc" xsi:nil="true"/>
    <FeatureTagsTaxHTField0 xmlns="4873beb7-5857-4685-be1f-d57550cc96cc">
      <Terms xmlns="http://schemas.microsoft.com/office/infopath/2007/PartnerControls"/>
    </FeatureTagsTaxHTField0>
    <PublishStatusLookup xmlns="4873beb7-5857-4685-be1f-d57550cc96cc">
      <Value>1584528</Value>
    </PublishStatusLookup>
    <Providers xmlns="4873beb7-5857-4685-be1f-d57550cc96cc" xsi:nil="true"/>
    <MachineTranslated xmlns="4873beb7-5857-4685-be1f-d57550cc96cc">false</MachineTranslated>
    <OriginalSourceMarket xmlns="4873beb7-5857-4685-be1f-d57550cc96cc" xsi:nil="true"/>
    <APDescription xmlns="4873beb7-5857-4685-be1f-d57550cc96cc" xsi:nil="true"/>
    <ClipArtFilename xmlns="4873beb7-5857-4685-be1f-d57550cc96cc" xsi:nil="true"/>
    <ContentItem xmlns="4873beb7-5857-4685-be1f-d57550cc96cc" xsi:nil="true"/>
    <TPInstallLocation xmlns="4873beb7-5857-4685-be1f-d57550cc96cc" xsi:nil="true"/>
    <PublishTargets xmlns="4873beb7-5857-4685-be1f-d57550cc96cc">OfficeOnlineVNext</PublishTargets>
    <TimesCloned xmlns="4873beb7-5857-4685-be1f-d57550cc96cc" xsi:nil="true"/>
    <AssetStart xmlns="4873beb7-5857-4685-be1f-d57550cc96cc">2012-06-20T23:39:00+00:00</AssetStart>
    <Provider xmlns="4873beb7-5857-4685-be1f-d57550cc96cc" xsi:nil="true"/>
    <AcquiredFrom xmlns="4873beb7-5857-4685-be1f-d57550cc96cc">Internal MS</AcquiredFrom>
    <FriendlyTitle xmlns="4873beb7-5857-4685-be1f-d57550cc96cc" xsi:nil="true"/>
    <LastHandOff xmlns="4873beb7-5857-4685-be1f-d57550cc96cc" xsi:nil="true"/>
    <TPClientViewer xmlns="4873beb7-5857-4685-be1f-d57550cc96cc" xsi:nil="true"/>
    <UACurrentWords xmlns="4873beb7-5857-4685-be1f-d57550cc96cc" xsi:nil="true"/>
    <ArtSampleDocs xmlns="4873beb7-5857-4685-be1f-d57550cc96cc" xsi:nil="true"/>
    <UALocRecommendation xmlns="4873beb7-5857-4685-be1f-d57550cc96cc">Localize</UALocRecommendation>
    <Manager xmlns="4873beb7-5857-4685-be1f-d57550cc96cc" xsi:nil="true"/>
    <ShowIn xmlns="4873beb7-5857-4685-be1f-d57550cc96cc">Show everywhere</ShowIn>
    <UANotes xmlns="4873beb7-5857-4685-be1f-d57550cc96cc" xsi:nil="true"/>
    <TemplateStatus xmlns="4873beb7-5857-4685-be1f-d57550cc96cc">Complete</TemplateStatus>
    <InternalTagsTaxHTField0 xmlns="4873beb7-5857-4685-be1f-d57550cc96cc">
      <Terms xmlns="http://schemas.microsoft.com/office/infopath/2007/PartnerControls"/>
    </InternalTagsTaxHTField0>
    <CSXHash xmlns="4873beb7-5857-4685-be1f-d57550cc96cc" xsi:nil="true"/>
    <Downloads xmlns="4873beb7-5857-4685-be1f-d57550cc96cc">0</Downloads>
    <VoteCount xmlns="4873beb7-5857-4685-be1f-d57550cc96cc" xsi:nil="true"/>
    <OOCacheId xmlns="4873beb7-5857-4685-be1f-d57550cc96cc" xsi:nil="true"/>
    <IsDeleted xmlns="4873beb7-5857-4685-be1f-d57550cc96cc">false</IsDeleted>
    <AssetExpire xmlns="4873beb7-5857-4685-be1f-d57550cc96cc">2029-01-01T08:00:00+00:00</AssetExpire>
    <DSATActionTaken xmlns="4873beb7-5857-4685-be1f-d57550cc96cc" xsi:nil="true"/>
    <CSXSubmissionMarket xmlns="4873beb7-5857-4685-be1f-d57550cc96cc" xsi:nil="true"/>
    <TPExecutable xmlns="4873beb7-5857-4685-be1f-d57550cc96cc" xsi:nil="true"/>
    <SubmitterId xmlns="4873beb7-5857-4685-be1f-d57550cc96cc" xsi:nil="true"/>
    <EditorialTags xmlns="4873beb7-5857-4685-be1f-d57550cc96cc" xsi:nil="true"/>
    <ApprovalLog xmlns="4873beb7-5857-4685-be1f-d57550cc96cc" xsi:nil="true"/>
    <AssetType xmlns="4873beb7-5857-4685-be1f-d57550cc96cc">TP</AssetType>
    <BugNumber xmlns="4873beb7-5857-4685-be1f-d57550cc96cc" xsi:nil="true"/>
    <CSXSubmissionDate xmlns="4873beb7-5857-4685-be1f-d57550cc96cc" xsi:nil="true"/>
    <CSXUpdate xmlns="4873beb7-5857-4685-be1f-d57550cc96cc">false</CSXUpdate>
    <Milestone xmlns="4873beb7-5857-4685-be1f-d57550cc96cc" xsi:nil="true"/>
    <RecommendationsModifier xmlns="4873beb7-5857-4685-be1f-d57550cc96cc" xsi:nil="true"/>
    <OriginAsset xmlns="4873beb7-5857-4685-be1f-d57550cc96cc" xsi:nil="true"/>
    <TPComponent xmlns="4873beb7-5857-4685-be1f-d57550cc96cc" xsi:nil="true"/>
    <AssetId xmlns="4873beb7-5857-4685-be1f-d57550cc96cc">TP102923943</AssetId>
    <IntlLocPriority xmlns="4873beb7-5857-4685-be1f-d57550cc96cc" xsi:nil="true"/>
    <PolicheckWords xmlns="4873beb7-5857-4685-be1f-d57550cc96cc" xsi:nil="true"/>
    <TPLaunchHelpLink xmlns="4873beb7-5857-4685-be1f-d57550cc96cc" xsi:nil="true"/>
    <TPApplication xmlns="4873beb7-5857-4685-be1f-d57550cc96cc" xsi:nil="true"/>
    <CrawlForDependencies xmlns="4873beb7-5857-4685-be1f-d57550cc96cc">false</CrawlForDependencies>
    <HandoffToMSDN xmlns="4873beb7-5857-4685-be1f-d57550cc96cc" xsi:nil="true"/>
    <PlannedPubDate xmlns="4873beb7-5857-4685-be1f-d57550cc96cc" xsi:nil="true"/>
    <IntlLangReviewer xmlns="4873beb7-5857-4685-be1f-d57550cc96cc" xsi:nil="true"/>
    <TrustLevel xmlns="4873beb7-5857-4685-be1f-d57550cc96cc">1 Microsoft Managed Content</TrustLevel>
    <LocLastLocAttemptVersionLookup xmlns="4873beb7-5857-4685-be1f-d57550cc96cc">843282</LocLastLocAttemptVersionLookup>
    <IsSearchable xmlns="4873beb7-5857-4685-be1f-d57550cc96cc">true</IsSearchable>
    <TemplateTemplateType xmlns="4873beb7-5857-4685-be1f-d57550cc96cc">PowerPoint Template - Slideshow Launch</TemplateTemplateType>
    <CampaignTagsTaxHTField0 xmlns="4873beb7-5857-4685-be1f-d57550cc96cc">
      <Terms xmlns="http://schemas.microsoft.com/office/infopath/2007/PartnerControls"/>
    </CampaignTagsTaxHTField0>
    <TPNamespace xmlns="4873beb7-5857-4685-be1f-d57550cc96cc" xsi:nil="true"/>
    <TaxCatchAll xmlns="4873beb7-5857-4685-be1f-d57550cc96cc"/>
    <Markets xmlns="4873beb7-5857-4685-be1f-d57550cc96cc"/>
    <UAProjectedTotalWords xmlns="4873beb7-5857-4685-be1f-d57550cc96cc" xsi:nil="true"/>
    <IntlLangReview xmlns="4873beb7-5857-4685-be1f-d57550cc96cc">false</IntlLangReview>
    <OutputCachingOn xmlns="4873beb7-5857-4685-be1f-d57550cc96cc">false</OutputCachingOn>
    <AverageRating xmlns="4873beb7-5857-4685-be1f-d57550cc96cc" xsi:nil="true"/>
    <LocMarketGroupTiers2 xmlns="4873beb7-5857-4685-be1f-d57550cc96cc" xsi:nil="true"/>
    <APAuthor xmlns="4873beb7-5857-4685-be1f-d57550cc96cc">
      <UserInfo>
        <DisplayName>REDMOND\v-sa</DisplayName>
        <AccountId>2467</AccountId>
        <AccountType/>
      </UserInfo>
    </APAuthor>
    <LocManualTestRequired xmlns="4873beb7-5857-4685-be1f-d57550cc96cc">false</LocManualTestRequired>
    <TPCommandLine xmlns="4873beb7-5857-4685-be1f-d57550cc96cc" xsi:nil="true"/>
    <TPAppVersion xmlns="4873beb7-5857-4685-be1f-d57550cc96cc" xsi:nil="true"/>
    <EditorialStatus xmlns="4873beb7-5857-4685-be1f-d57550cc96cc">Complete</EditorialStatus>
    <LastModifiedDateTime xmlns="4873beb7-5857-4685-be1f-d57550cc96cc" xsi:nil="true"/>
    <ScenarioTagsTaxHTField0 xmlns="4873beb7-5857-4685-be1f-d57550cc96cc">
      <Terms xmlns="http://schemas.microsoft.com/office/infopath/2007/PartnerControls"/>
    </ScenarioTagsTaxHTField0>
    <OriginalRelease xmlns="4873beb7-5857-4685-be1f-d57550cc96cc">15</OriginalRelease>
    <TPLaunchHelpLinkType xmlns="4873beb7-5857-4685-be1f-d57550cc96cc">Template</TPLaunchHelpLinkType>
    <LocalizationTagsTaxHTField0 xmlns="4873beb7-5857-4685-be1f-d57550cc96cc">
      <Terms xmlns="http://schemas.microsoft.com/office/infopath/2007/PartnerControls"/>
    </LocalizationTagsTaxHTField0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EDDDB5EE6D98C44930B742096920B300400F5B6D36B3EF94B4E9A635CDF2A18F5B8" ma:contentTypeVersion="72" ma:contentTypeDescription="Create a new document." ma:contentTypeScope="" ma:versionID="a23e56308344d904b51738559c3d67c9">
  <xsd:schema xmlns:xsd="http://www.w3.org/2001/XMLSchema" xmlns:xs="http://www.w3.org/2001/XMLSchema" xmlns:p="http://schemas.microsoft.com/office/2006/metadata/properties" xmlns:ns2="4873beb7-5857-4685-be1f-d57550cc96cc" targetNamespace="http://schemas.microsoft.com/office/2006/metadata/properties" ma:root="true" ma:fieldsID="cd0908cc4600e77bf5da051303e00c8d" ns2:_="">
    <xsd:import namespace="4873beb7-5857-4685-be1f-d57550cc96cc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3beb7-5857-4685-be1f-d57550cc96cc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8:00:00Z" ma:format="DateTime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1df42cc3-2301-4f11-a52a-6ead923c29ed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2FBD1B11-2ACE-4FDC-B5A3-635D4ADF6F1B}" ma:internalName="CSXSubmissionMarket" ma:readOnly="false" ma:showField="MarketName" ma:web="4873beb7-5857-4685-be1f-d57550cc96cc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7fc0d542-15c6-4882-a8e3-13bca44403f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9E343742-310B-4684-A24C-1D137CB4B230}" ma:internalName="InProjectListLookup" ma:readOnly="true" ma:showField="InProjectLis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1490b8a4-2706-41ec-b5e3-73176dccf34e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9E343742-310B-4684-A24C-1D137CB4B230}" ma:internalName="LastCompleteVersionLookup" ma:readOnly="true" ma:showField="LastComplete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9E343742-310B-4684-A24C-1D137CB4B230}" ma:internalName="LastPreviewErrorLookup" ma:readOnly="true" ma:showField="LastPreview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9E343742-310B-4684-A24C-1D137CB4B230}" ma:internalName="LastPreviewResultLookup" ma:readOnly="true" ma:showField="LastPreview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9E343742-310B-4684-A24C-1D137CB4B230}" ma:internalName="LastPreviewAttemptDateLookup" ma:readOnly="true" ma:showField="LastPreview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9E343742-310B-4684-A24C-1D137CB4B230}" ma:internalName="LastPreviewedByLookup" ma:readOnly="true" ma:showField="LastPreview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9E343742-310B-4684-A24C-1D137CB4B230}" ma:internalName="LastPreviewTimeLookup" ma:readOnly="true" ma:showField="LastPreview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9E343742-310B-4684-A24C-1D137CB4B230}" ma:internalName="LastPreviewVersionLookup" ma:readOnly="true" ma:showField="LastPreview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9E343742-310B-4684-A24C-1D137CB4B230}" ma:internalName="LastPublishErrorLookup" ma:readOnly="true" ma:showField="LastPublish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9E343742-310B-4684-A24C-1D137CB4B230}" ma:internalName="LastPublishResultLookup" ma:readOnly="true" ma:showField="LastPublish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9E343742-310B-4684-A24C-1D137CB4B230}" ma:internalName="LastPublishAttemptDateLookup" ma:readOnly="true" ma:showField="LastPublish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9E343742-310B-4684-A24C-1D137CB4B230}" ma:internalName="LastPublishedByLookup" ma:readOnly="true" ma:showField="LastPublish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9E343742-310B-4684-A24C-1D137CB4B230}" ma:internalName="LastPublishTimeLookup" ma:readOnly="true" ma:showField="LastPublish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9E343742-310B-4684-A24C-1D137CB4B230}" ma:internalName="LastPublishVersionLookup" ma:readOnly="true" ma:showField="LastPublish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7DD1DCEC-E449-43D3-891F-7DC62F62AD21}" ma:internalName="LocLastLocAttemptVersionLookup" ma:readOnly="false" ma:showField="LastLocAttemptVersion" ma:web="4873beb7-5857-4685-be1f-d57550cc96cc">
      <xsd:simpleType>
        <xsd:restriction base="dms:Lookup"/>
      </xsd:simpleType>
    </xsd:element>
    <xsd:element name="LocLastLocAttemptVersionTypeLookup" ma:index="72" nillable="true" ma:displayName="Loc Last Loc Attempt Version Type" ma:default="" ma:list="{7DD1DCEC-E449-43D3-891F-7DC62F62AD21}" ma:internalName="LocLastLocAttemptVersionTypeLookup" ma:readOnly="true" ma:showField="LastLocAttemptVersionType" ma:web="4873beb7-5857-4685-be1f-d57550cc96cc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7DD1DCEC-E449-43D3-891F-7DC62F62AD21}" ma:internalName="LocNewPublishedVersionLookup" ma:readOnly="true" ma:showField="NewPublishedVersion" ma:web="4873beb7-5857-4685-be1f-d57550cc96cc">
      <xsd:simpleType>
        <xsd:restriction base="dms:Lookup"/>
      </xsd:simpleType>
    </xsd:element>
    <xsd:element name="LocOverallHandbackStatusLookup" ma:index="76" nillable="true" ma:displayName="Loc Overall Handback Status" ma:default="" ma:list="{7DD1DCEC-E449-43D3-891F-7DC62F62AD21}" ma:internalName="LocOverallHandbackStatusLookup" ma:readOnly="true" ma:showField="OverallHandbackStatus" ma:web="4873beb7-5857-4685-be1f-d57550cc96cc">
      <xsd:simpleType>
        <xsd:restriction base="dms:Lookup"/>
      </xsd:simpleType>
    </xsd:element>
    <xsd:element name="LocOverallLocStatusLookup" ma:index="77" nillable="true" ma:displayName="Loc Overall Localize Status" ma:default="" ma:list="{7DD1DCEC-E449-43D3-891F-7DC62F62AD21}" ma:internalName="LocOverallLocStatusLookup" ma:readOnly="true" ma:showField="OverallLocStatus" ma:web="4873beb7-5857-4685-be1f-d57550cc96cc">
      <xsd:simpleType>
        <xsd:restriction base="dms:Lookup"/>
      </xsd:simpleType>
    </xsd:element>
    <xsd:element name="LocOverallPreviewStatusLookup" ma:index="78" nillable="true" ma:displayName="Loc Overall Preview Status" ma:default="" ma:list="{7DD1DCEC-E449-43D3-891F-7DC62F62AD21}" ma:internalName="LocOverallPreviewStatusLookup" ma:readOnly="true" ma:showField="OverallPreviewStatus" ma:web="4873beb7-5857-4685-be1f-d57550cc96cc">
      <xsd:simpleType>
        <xsd:restriction base="dms:Lookup"/>
      </xsd:simpleType>
    </xsd:element>
    <xsd:element name="LocOverallPublishStatusLookup" ma:index="79" nillable="true" ma:displayName="Loc Overall Publish Status" ma:default="" ma:list="{7DD1DCEC-E449-43D3-891F-7DC62F62AD21}" ma:internalName="LocOverallPublishStatusLookup" ma:readOnly="true" ma:showField="OverallPublishStatus" ma:web="4873beb7-5857-4685-be1f-d57550cc96cc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7DD1DCEC-E449-43D3-891F-7DC62F62AD21}" ma:internalName="LocProcessedForHandoffsLookup" ma:readOnly="true" ma:showField="ProcessedForHandoffs" ma:web="4873beb7-5857-4685-be1f-d57550cc96cc">
      <xsd:simpleType>
        <xsd:restriction base="dms:Lookup"/>
      </xsd:simpleType>
    </xsd:element>
    <xsd:element name="LocProcessedForMarketsLookup" ma:index="82" nillable="true" ma:displayName="Loc Processed For Markets" ma:default="" ma:list="{7DD1DCEC-E449-43D3-891F-7DC62F62AD21}" ma:internalName="LocProcessedForMarketsLookup" ma:readOnly="true" ma:showField="ProcessedForMarkets" ma:web="4873beb7-5857-4685-be1f-d57550cc96cc">
      <xsd:simpleType>
        <xsd:restriction base="dms:Lookup"/>
      </xsd:simpleType>
    </xsd:element>
    <xsd:element name="LocPublishedDependentAssetsLookup" ma:index="83" nillable="true" ma:displayName="Loc Published Dependent Assets" ma:default="" ma:list="{7DD1DCEC-E449-43D3-891F-7DC62F62AD21}" ma:internalName="LocPublishedDependentAssetsLookup" ma:readOnly="true" ma:showField="PublishedDependentAssets" ma:web="4873beb7-5857-4685-be1f-d57550cc96cc">
      <xsd:simpleType>
        <xsd:restriction base="dms:Lookup"/>
      </xsd:simpleType>
    </xsd:element>
    <xsd:element name="LocPublishedLinkedAssetsLookup" ma:index="84" nillable="true" ma:displayName="Loc Published Linked Assets" ma:default="" ma:list="{7DD1DCEC-E449-43D3-891F-7DC62F62AD21}" ma:internalName="LocPublishedLinkedAssetsLookup" ma:readOnly="true" ma:showField="PublishedLinkedAssets" ma:web="4873beb7-5857-4685-be1f-d57550cc96cc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00f02cb3-2c7c-424a-9c61-10e9b6878429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2FBD1B11-2ACE-4FDC-B5A3-635D4ADF6F1B}" ma:internalName="Markets" ma:readOnly="false" ma:showField="MarketNa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9E343742-310B-4684-A24C-1D137CB4B230}" ma:internalName="NumOfRatingsLookup" ma:readOnly="true" ma:showField="NumOfRating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9E343742-310B-4684-A24C-1D137CB4B230}" ma:internalName="PublishStatusLookup" ma:readOnly="false" ma:showField="PublishStatu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93aef74d-6c78-4815-8310-51477dceeccc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530f955b-6704-4601-bd83-f81d87f1e440}" ma:internalName="TaxCatchAll" ma:showField="CatchAllData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530f955b-6704-4601-bd83-f81d87f1e440}" ma:internalName="TaxCatchAllLabel" ma:readOnly="true" ma:showField="CatchAllDataLabel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B970C04F-E7AC-41AB-9C6D-1B1BB88BFF7F}">
  <ds:schemaRefs>
    <ds:schemaRef ds:uri="http://schemas.microsoft.com/office/2006/metadata/properties"/>
    <ds:schemaRef ds:uri="http://schemas.microsoft.com/office/infopath/2007/PartnerControls"/>
    <ds:schemaRef ds:uri="4873beb7-5857-4685-be1f-d57550cc96cc"/>
  </ds:schemaRefs>
</ds:datastoreItem>
</file>

<file path=customXml/itemProps2.xml><?xml version="1.0" encoding="utf-8"?>
<ds:datastoreItem xmlns:ds="http://schemas.openxmlformats.org/officeDocument/2006/customXml" ds:itemID="{63EE7759-C66F-4EA4-9863-7EBA32518D3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73beb7-5857-4685-be1f-d57550cc96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DEC53A-9DF1-4780-BE92-17E971B7A9E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Bienvenue dans PowerPoint</Template>
  <TotalTime>45226</TotalTime>
  <Words>2509</Words>
  <Application>Microsoft Office PowerPoint</Application>
  <PresentationFormat>Grand écran</PresentationFormat>
  <Paragraphs>374</Paragraphs>
  <Slides>31</Slides>
  <Notes>30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31</vt:i4>
      </vt:variant>
    </vt:vector>
  </HeadingPairs>
  <TitlesOfParts>
    <vt:vector size="38" baseType="lpstr">
      <vt:lpstr>Arial Unicode MS</vt:lpstr>
      <vt:lpstr>Arial</vt:lpstr>
      <vt:lpstr>Calibri</vt:lpstr>
      <vt:lpstr>Segoe UI</vt:lpstr>
      <vt:lpstr>Segoe UI Light</vt:lpstr>
      <vt:lpstr>Wingdings</vt:lpstr>
      <vt:lpstr>DocBienvenue</vt:lpstr>
      <vt:lpstr>Centre universitaire abdelhafid bousouf –Mila-</vt:lpstr>
      <vt:lpstr>1 . Qu’est-ce que MX Linux ??</vt:lpstr>
      <vt:lpstr>Origine</vt:lpstr>
      <vt:lpstr>Caractéristiques principales</vt:lpstr>
      <vt:lpstr>Avantages</vt:lpstr>
      <vt:lpstr>En résumé </vt:lpstr>
      <vt:lpstr>2.Comparaison de MX Linux avec d'autres distributions Linux (Ubuntu, Debian, Fedora). </vt:lpstr>
      <vt:lpstr>3. Découverte de l'environnement de bureau Xfce personnalisé par MX Linux.</vt:lpstr>
      <vt:lpstr>4.1  Qu’est-ce que XFCE ?</vt:lpstr>
      <vt:lpstr>4.2 XFCE dans MX Linux</vt:lpstr>
      <vt:lpstr>4. 3. Principales caractéristiques de XFCE dans MX Linux</vt:lpstr>
      <vt:lpstr>4. 4. Avantages de cette personnalisation</vt:lpstr>
      <vt:lpstr>Conclusion</vt:lpstr>
      <vt:lpstr>5.1 MX Package Installer</vt:lpstr>
      <vt:lpstr>5. 2. Synaptic</vt:lpstr>
      <vt:lpstr>5. 3. APT (Advanced Package Tool)</vt:lpstr>
      <vt:lpstr>5. Gestionnaire de paquets : MX Package Installer, Synaptic, APT.  </vt:lpstr>
      <vt:lpstr>6. Installation, suppression et mise à jour des logiciels dans MX Linux</vt:lpstr>
      <vt:lpstr>6. Installation, suppression et mise à jour des logiciels dans MX Linux</vt:lpstr>
      <vt:lpstr>6. Installation, suppression et mise à jour des logiciels dans MX Linux</vt:lpstr>
      <vt:lpstr>6. Installation, suppression et mise à jour des logiciels dans MX Linux</vt:lpstr>
      <vt:lpstr>7. MX Tools : présentation et utilisation (MX Snapshot, MX Tweak, MX Boot options):</vt:lpstr>
      <vt:lpstr>7. MX Tools : présentation et utilisation (MX Snapshot, MX Tweak, MX Boot options):</vt:lpstr>
      <vt:lpstr>7. MX Tools : présentation et utilisation (MX Snapshot, MX Tweak, MX Boot options):</vt:lpstr>
      <vt:lpstr>7. MX Tools : présentation et utilisation (MX Snapshot, MX Tweak, MX Boot options):</vt:lpstr>
      <vt:lpstr>8. Personnalisation du système : thèmes, panneaux, raccourcis clavier. </vt:lpstr>
      <vt:lpstr>8. Personnalisation du système : thèmes, panneaux, raccourcis clavier. </vt:lpstr>
      <vt:lpstr>9. Introduction au terminal Linux et commandes de base (Navigation, gestion des fichiers et dossiers, édition)</vt:lpstr>
      <vt:lpstr>9. Introduction au terminal Linux et commandes de base (Navigation, gestion des fichiers et dossiers, édition)</vt:lpstr>
      <vt:lpstr>9. Introduction au terminal Linux et commandes de base (Navigation, gestion des fichiers et dossiers, édition)</vt:lpstr>
      <vt:lpstr>9. Introduction au terminal Linux et commandes de base (Navigation, gestion des fichiers et dossiers, édition)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Centre universitaire abdelhafid bousouf –Mila-</dc:title>
  <dc:creator>Compte Microsoft</dc:creator>
  <cp:keywords/>
  <cp:lastModifiedBy>Compte Microsoft</cp:lastModifiedBy>
  <cp:revision>58</cp:revision>
  <dcterms:created xsi:type="dcterms:W3CDTF">2025-10-03T14:55:29Z</dcterms:created>
  <dcterms:modified xsi:type="dcterms:W3CDTF">2025-11-09T18:43:16Z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_TemplateID">
    <vt:lpwstr>TC029239449991</vt:lpwstr>
  </property>
  <property fmtid="{D5CDD505-2E9C-101B-9397-08002B2CF9AE}" pid="4" name="ContentTypeId">
    <vt:lpwstr>0x0101006EDDDB5EE6D98C44930B742096920B300400F5B6D36B3EF94B4E9A635CDF2A18F5B8</vt:lpwstr>
  </property>
  <property fmtid="{D5CDD505-2E9C-101B-9397-08002B2CF9AE}" pid="5" name="FeatureTags">
    <vt:lpwstr/>
  </property>
  <property fmtid="{D5CDD505-2E9C-101B-9397-08002B2CF9AE}" pid="6" name="LocalizationTags">
    <vt:lpwstr/>
  </property>
  <property fmtid="{D5CDD505-2E9C-101B-9397-08002B2CF9AE}" pid="7" name="ScenarioTags">
    <vt:lpwstr/>
  </property>
  <property fmtid="{D5CDD505-2E9C-101B-9397-08002B2CF9AE}" pid="8" name="CampaignTags">
    <vt:lpwstr/>
  </property>
</Properties>
</file>