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4"/>
  </p:notesMasterIdLst>
  <p:sldIdLst>
    <p:sldId id="256" r:id="rId2"/>
    <p:sldId id="264" r:id="rId3"/>
    <p:sldId id="257" r:id="rId4"/>
    <p:sldId id="258" r:id="rId5"/>
    <p:sldId id="266" r:id="rId6"/>
    <p:sldId id="262" r:id="rId7"/>
    <p:sldId id="268" r:id="rId8"/>
    <p:sldId id="259" r:id="rId9"/>
    <p:sldId id="267" r:id="rId10"/>
    <p:sldId id="263" r:id="rId11"/>
    <p:sldId id="260" r:id="rId12"/>
    <p:sldId id="261" r:id="rId13"/>
  </p:sldIdLst>
  <p:sldSz cx="12192000" cy="6858000"/>
  <p:notesSz cx="6858000" cy="9144000"/>
  <p:defaultTextStyle>
    <a:defPPr>
      <a:defRPr lang="fr-D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Section par défaut" id="{9AF49455-ECA9-4F08-A588-CCB828110E9B}">
          <p14:sldIdLst>
            <p14:sldId id="256"/>
            <p14:sldId id="264"/>
            <p14:sldId id="257"/>
            <p14:sldId id="258"/>
            <p14:sldId id="266"/>
            <p14:sldId id="262"/>
            <p14:sldId id="268"/>
            <p14:sldId id="259"/>
            <p14:sldId id="267"/>
            <p14:sldId id="263"/>
            <p14:sldId id="260"/>
            <p14:sldId id="261"/>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AF9F1"/>
    <a:srgbClr val="454D41"/>
    <a:srgbClr val="CA9684"/>
    <a:srgbClr val="EDDDD7"/>
    <a:srgbClr val="BDC3B9"/>
    <a:srgbClr val="9BA595"/>
    <a:srgbClr val="90A693"/>
    <a:srgbClr val="818E7A"/>
    <a:srgbClr val="A1AB9B"/>
    <a:srgbClr val="80996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838" autoAdjust="0"/>
    <p:restoredTop sz="94660"/>
  </p:normalViewPr>
  <p:slideViewPr>
    <p:cSldViewPr snapToGrid="0">
      <p:cViewPr varScale="1">
        <p:scale>
          <a:sx n="67" d="100"/>
          <a:sy n="67" d="100"/>
        </p:scale>
        <p:origin x="712" y="40"/>
      </p:cViewPr>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DZ" dirty="0"/>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5BF8BAC-7CC7-4D36-8DA6-9A1D3A1E37C3}" type="datetimeFigureOut">
              <a:rPr lang="fr-DZ" smtClean="0"/>
              <a:t>30/11/2025</a:t>
            </a:fld>
            <a:endParaRPr lang="fr-DZ" dirty="0"/>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DZ" dirty="0"/>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DZ"/>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DZ" dirty="0"/>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5743D44-8262-459C-85E3-3A46C39D553A}" type="slidenum">
              <a:rPr lang="fr-DZ" smtClean="0"/>
              <a:t>‹N°›</a:t>
            </a:fld>
            <a:endParaRPr lang="fr-DZ" dirty="0"/>
          </a:p>
        </p:txBody>
      </p:sp>
    </p:spTree>
    <p:extLst>
      <p:ext uri="{BB962C8B-B14F-4D97-AF65-F5344CB8AC3E}">
        <p14:creationId xmlns:p14="http://schemas.microsoft.com/office/powerpoint/2010/main" val="365079623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DZ" dirty="0"/>
          </a:p>
        </p:txBody>
      </p:sp>
      <p:sp>
        <p:nvSpPr>
          <p:cNvPr id="4" name="Espace réservé du numéro de diapositive 3"/>
          <p:cNvSpPr>
            <a:spLocks noGrp="1"/>
          </p:cNvSpPr>
          <p:nvPr>
            <p:ph type="sldNum" sz="quarter" idx="5"/>
          </p:nvPr>
        </p:nvSpPr>
        <p:spPr/>
        <p:txBody>
          <a:bodyPr/>
          <a:lstStyle/>
          <a:p>
            <a:fld id="{55743D44-8262-459C-85E3-3A46C39D553A}" type="slidenum">
              <a:rPr lang="fr-DZ" smtClean="0"/>
              <a:t>1</a:t>
            </a:fld>
            <a:endParaRPr lang="fr-DZ"/>
          </a:p>
        </p:txBody>
      </p:sp>
    </p:spTree>
    <p:extLst>
      <p:ext uri="{BB962C8B-B14F-4D97-AF65-F5344CB8AC3E}">
        <p14:creationId xmlns:p14="http://schemas.microsoft.com/office/powerpoint/2010/main" val="9136917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DZ" dirty="0"/>
          </a:p>
        </p:txBody>
      </p:sp>
      <p:sp>
        <p:nvSpPr>
          <p:cNvPr id="4" name="Espace réservé du numéro de diapositive 3"/>
          <p:cNvSpPr>
            <a:spLocks noGrp="1"/>
          </p:cNvSpPr>
          <p:nvPr>
            <p:ph type="sldNum" sz="quarter" idx="5"/>
          </p:nvPr>
        </p:nvSpPr>
        <p:spPr/>
        <p:txBody>
          <a:bodyPr/>
          <a:lstStyle/>
          <a:p>
            <a:fld id="{55743D44-8262-459C-85E3-3A46C39D553A}" type="slidenum">
              <a:rPr lang="fr-DZ" smtClean="0"/>
              <a:t>11</a:t>
            </a:fld>
            <a:endParaRPr lang="fr-DZ" dirty="0"/>
          </a:p>
        </p:txBody>
      </p:sp>
    </p:spTree>
    <p:extLst>
      <p:ext uri="{BB962C8B-B14F-4D97-AF65-F5344CB8AC3E}">
        <p14:creationId xmlns:p14="http://schemas.microsoft.com/office/powerpoint/2010/main" val="236366576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4FDA369-6E43-A1B4-B9C8-006F67CDB5D9}"/>
              </a:ext>
            </a:extLst>
          </p:cNvPr>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endParaRPr lang="fr-DZ"/>
          </a:p>
        </p:txBody>
      </p:sp>
      <p:sp>
        <p:nvSpPr>
          <p:cNvPr id="3" name="Sous-titre 2">
            <a:extLst>
              <a:ext uri="{FF2B5EF4-FFF2-40B4-BE49-F238E27FC236}">
                <a16:creationId xmlns:a16="http://schemas.microsoft.com/office/drawing/2014/main" id="{D827EAF7-2318-3EFA-3637-31D571CC89F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endParaRPr lang="fr-DZ"/>
          </a:p>
        </p:txBody>
      </p:sp>
      <p:sp>
        <p:nvSpPr>
          <p:cNvPr id="4" name="Espace réservé de la date 3">
            <a:extLst>
              <a:ext uri="{FF2B5EF4-FFF2-40B4-BE49-F238E27FC236}">
                <a16:creationId xmlns:a16="http://schemas.microsoft.com/office/drawing/2014/main" id="{1CC77D18-BFBF-1F9F-63D6-21061CA05C94}"/>
              </a:ext>
            </a:extLst>
          </p:cNvPr>
          <p:cNvSpPr>
            <a:spLocks noGrp="1"/>
          </p:cNvSpPr>
          <p:nvPr>
            <p:ph type="dt" sz="half" idx="10"/>
          </p:nvPr>
        </p:nvSpPr>
        <p:spPr/>
        <p:txBody>
          <a:bodyPr/>
          <a:lstStyle/>
          <a:p>
            <a:fld id="{BC6AD3F1-8820-4990-81B9-A217E148E66D}" type="datetimeFigureOut">
              <a:rPr lang="fr-DZ" smtClean="0"/>
              <a:t>30/11/2025</a:t>
            </a:fld>
            <a:endParaRPr lang="fr-DZ" dirty="0"/>
          </a:p>
        </p:txBody>
      </p:sp>
      <p:sp>
        <p:nvSpPr>
          <p:cNvPr id="5" name="Espace réservé du pied de page 4">
            <a:extLst>
              <a:ext uri="{FF2B5EF4-FFF2-40B4-BE49-F238E27FC236}">
                <a16:creationId xmlns:a16="http://schemas.microsoft.com/office/drawing/2014/main" id="{D6F34659-A102-DA06-4E42-776EE727A4E5}"/>
              </a:ext>
            </a:extLst>
          </p:cNvPr>
          <p:cNvSpPr>
            <a:spLocks noGrp="1"/>
          </p:cNvSpPr>
          <p:nvPr>
            <p:ph type="ftr" sz="quarter" idx="11"/>
          </p:nvPr>
        </p:nvSpPr>
        <p:spPr/>
        <p:txBody>
          <a:bodyPr/>
          <a:lstStyle/>
          <a:p>
            <a:endParaRPr lang="fr-DZ" dirty="0"/>
          </a:p>
        </p:txBody>
      </p:sp>
      <p:sp>
        <p:nvSpPr>
          <p:cNvPr id="6" name="Espace réservé du numéro de diapositive 5">
            <a:extLst>
              <a:ext uri="{FF2B5EF4-FFF2-40B4-BE49-F238E27FC236}">
                <a16:creationId xmlns:a16="http://schemas.microsoft.com/office/drawing/2014/main" id="{3E97222B-B803-C0AE-156A-DBD1D53A87E2}"/>
              </a:ext>
            </a:extLst>
          </p:cNvPr>
          <p:cNvSpPr>
            <a:spLocks noGrp="1"/>
          </p:cNvSpPr>
          <p:nvPr>
            <p:ph type="sldNum" sz="quarter" idx="12"/>
          </p:nvPr>
        </p:nvSpPr>
        <p:spPr/>
        <p:txBody>
          <a:bodyPr/>
          <a:lstStyle/>
          <a:p>
            <a:fld id="{2EC5C4C3-E1E4-4C5A-B883-BF8B5BB327F5}" type="slidenum">
              <a:rPr lang="fr-DZ" smtClean="0"/>
              <a:t>‹N°›</a:t>
            </a:fld>
            <a:endParaRPr lang="fr-DZ" dirty="0"/>
          </a:p>
        </p:txBody>
      </p:sp>
    </p:spTree>
    <p:extLst>
      <p:ext uri="{BB962C8B-B14F-4D97-AF65-F5344CB8AC3E}">
        <p14:creationId xmlns:p14="http://schemas.microsoft.com/office/powerpoint/2010/main" val="263620941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461C926-2E13-25F2-4CB6-444F79FEE56D}"/>
              </a:ext>
            </a:extLst>
          </p:cNvPr>
          <p:cNvSpPr>
            <a:spLocks noGrp="1"/>
          </p:cNvSpPr>
          <p:nvPr>
            <p:ph type="title"/>
          </p:nvPr>
        </p:nvSpPr>
        <p:spPr/>
        <p:txBody>
          <a:bodyPr/>
          <a:lstStyle/>
          <a:p>
            <a:r>
              <a:rPr lang="fr-FR"/>
              <a:t>Modifiez le style du titre</a:t>
            </a:r>
            <a:endParaRPr lang="fr-DZ"/>
          </a:p>
        </p:txBody>
      </p:sp>
      <p:sp>
        <p:nvSpPr>
          <p:cNvPr id="3" name="Espace réservé du texte vertical 2">
            <a:extLst>
              <a:ext uri="{FF2B5EF4-FFF2-40B4-BE49-F238E27FC236}">
                <a16:creationId xmlns:a16="http://schemas.microsoft.com/office/drawing/2014/main" id="{B0ACD351-EF7B-6555-A323-F84CD6C3E1DF}"/>
              </a:ext>
            </a:extLst>
          </p:cNvPr>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DZ"/>
          </a:p>
        </p:txBody>
      </p:sp>
      <p:sp>
        <p:nvSpPr>
          <p:cNvPr id="4" name="Espace réservé de la date 3">
            <a:extLst>
              <a:ext uri="{FF2B5EF4-FFF2-40B4-BE49-F238E27FC236}">
                <a16:creationId xmlns:a16="http://schemas.microsoft.com/office/drawing/2014/main" id="{B8E23876-A946-BBDB-CE29-8895B17CC32C}"/>
              </a:ext>
            </a:extLst>
          </p:cNvPr>
          <p:cNvSpPr>
            <a:spLocks noGrp="1"/>
          </p:cNvSpPr>
          <p:nvPr>
            <p:ph type="dt" sz="half" idx="10"/>
          </p:nvPr>
        </p:nvSpPr>
        <p:spPr/>
        <p:txBody>
          <a:bodyPr/>
          <a:lstStyle/>
          <a:p>
            <a:fld id="{BC6AD3F1-8820-4990-81B9-A217E148E66D}" type="datetimeFigureOut">
              <a:rPr lang="fr-DZ" smtClean="0"/>
              <a:t>30/11/2025</a:t>
            </a:fld>
            <a:endParaRPr lang="fr-DZ" dirty="0"/>
          </a:p>
        </p:txBody>
      </p:sp>
      <p:sp>
        <p:nvSpPr>
          <p:cNvPr id="5" name="Espace réservé du pied de page 4">
            <a:extLst>
              <a:ext uri="{FF2B5EF4-FFF2-40B4-BE49-F238E27FC236}">
                <a16:creationId xmlns:a16="http://schemas.microsoft.com/office/drawing/2014/main" id="{EE7CF69C-AFF9-59C4-DCDF-06EB2601ABFC}"/>
              </a:ext>
            </a:extLst>
          </p:cNvPr>
          <p:cNvSpPr>
            <a:spLocks noGrp="1"/>
          </p:cNvSpPr>
          <p:nvPr>
            <p:ph type="ftr" sz="quarter" idx="11"/>
          </p:nvPr>
        </p:nvSpPr>
        <p:spPr/>
        <p:txBody>
          <a:bodyPr/>
          <a:lstStyle/>
          <a:p>
            <a:endParaRPr lang="fr-DZ" dirty="0"/>
          </a:p>
        </p:txBody>
      </p:sp>
      <p:sp>
        <p:nvSpPr>
          <p:cNvPr id="6" name="Espace réservé du numéro de diapositive 5">
            <a:extLst>
              <a:ext uri="{FF2B5EF4-FFF2-40B4-BE49-F238E27FC236}">
                <a16:creationId xmlns:a16="http://schemas.microsoft.com/office/drawing/2014/main" id="{C87021F2-8AE3-3934-239B-5DF28913B80C}"/>
              </a:ext>
            </a:extLst>
          </p:cNvPr>
          <p:cNvSpPr>
            <a:spLocks noGrp="1"/>
          </p:cNvSpPr>
          <p:nvPr>
            <p:ph type="sldNum" sz="quarter" idx="12"/>
          </p:nvPr>
        </p:nvSpPr>
        <p:spPr/>
        <p:txBody>
          <a:bodyPr/>
          <a:lstStyle/>
          <a:p>
            <a:fld id="{2EC5C4C3-E1E4-4C5A-B883-BF8B5BB327F5}" type="slidenum">
              <a:rPr lang="fr-DZ" smtClean="0"/>
              <a:t>‹N°›</a:t>
            </a:fld>
            <a:endParaRPr lang="fr-DZ" dirty="0"/>
          </a:p>
        </p:txBody>
      </p:sp>
    </p:spTree>
    <p:extLst>
      <p:ext uri="{BB962C8B-B14F-4D97-AF65-F5344CB8AC3E}">
        <p14:creationId xmlns:p14="http://schemas.microsoft.com/office/powerpoint/2010/main" val="4151230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a:extLst>
              <a:ext uri="{FF2B5EF4-FFF2-40B4-BE49-F238E27FC236}">
                <a16:creationId xmlns:a16="http://schemas.microsoft.com/office/drawing/2014/main" id="{15122D4D-76EE-D232-1F7E-E461911FF725}"/>
              </a:ext>
            </a:extLst>
          </p:cNvPr>
          <p:cNvSpPr>
            <a:spLocks noGrp="1"/>
          </p:cNvSpPr>
          <p:nvPr>
            <p:ph type="title" orient="vert"/>
          </p:nvPr>
        </p:nvSpPr>
        <p:spPr>
          <a:xfrm>
            <a:off x="8724900" y="365125"/>
            <a:ext cx="2628900" cy="5811838"/>
          </a:xfrm>
        </p:spPr>
        <p:txBody>
          <a:bodyPr vert="eaVert"/>
          <a:lstStyle/>
          <a:p>
            <a:r>
              <a:rPr lang="fr-FR"/>
              <a:t>Modifiez le style du titre</a:t>
            </a:r>
            <a:endParaRPr lang="fr-DZ"/>
          </a:p>
        </p:txBody>
      </p:sp>
      <p:sp>
        <p:nvSpPr>
          <p:cNvPr id="3" name="Espace réservé du texte vertical 2">
            <a:extLst>
              <a:ext uri="{FF2B5EF4-FFF2-40B4-BE49-F238E27FC236}">
                <a16:creationId xmlns:a16="http://schemas.microsoft.com/office/drawing/2014/main" id="{0137A1F0-ED6E-6AD6-A6BB-72E04269159A}"/>
              </a:ext>
            </a:extLst>
          </p:cNvPr>
          <p:cNvSpPr>
            <a:spLocks noGrp="1"/>
          </p:cNvSpPr>
          <p:nvPr>
            <p:ph type="body" orient="vert" idx="1"/>
          </p:nvPr>
        </p:nvSpPr>
        <p:spPr>
          <a:xfrm>
            <a:off x="838200" y="365125"/>
            <a:ext cx="7734300" cy="5811838"/>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DZ"/>
          </a:p>
        </p:txBody>
      </p:sp>
      <p:sp>
        <p:nvSpPr>
          <p:cNvPr id="4" name="Espace réservé de la date 3">
            <a:extLst>
              <a:ext uri="{FF2B5EF4-FFF2-40B4-BE49-F238E27FC236}">
                <a16:creationId xmlns:a16="http://schemas.microsoft.com/office/drawing/2014/main" id="{FD645600-4B69-D080-4F12-54B5EBFE2D92}"/>
              </a:ext>
            </a:extLst>
          </p:cNvPr>
          <p:cNvSpPr>
            <a:spLocks noGrp="1"/>
          </p:cNvSpPr>
          <p:nvPr>
            <p:ph type="dt" sz="half" idx="10"/>
          </p:nvPr>
        </p:nvSpPr>
        <p:spPr/>
        <p:txBody>
          <a:bodyPr/>
          <a:lstStyle/>
          <a:p>
            <a:fld id="{BC6AD3F1-8820-4990-81B9-A217E148E66D}" type="datetimeFigureOut">
              <a:rPr lang="fr-DZ" smtClean="0"/>
              <a:t>30/11/2025</a:t>
            </a:fld>
            <a:endParaRPr lang="fr-DZ" dirty="0"/>
          </a:p>
        </p:txBody>
      </p:sp>
      <p:sp>
        <p:nvSpPr>
          <p:cNvPr id="5" name="Espace réservé du pied de page 4">
            <a:extLst>
              <a:ext uri="{FF2B5EF4-FFF2-40B4-BE49-F238E27FC236}">
                <a16:creationId xmlns:a16="http://schemas.microsoft.com/office/drawing/2014/main" id="{E87E7D74-2B59-B700-DA2C-E1A2D0840299}"/>
              </a:ext>
            </a:extLst>
          </p:cNvPr>
          <p:cNvSpPr>
            <a:spLocks noGrp="1"/>
          </p:cNvSpPr>
          <p:nvPr>
            <p:ph type="ftr" sz="quarter" idx="11"/>
          </p:nvPr>
        </p:nvSpPr>
        <p:spPr/>
        <p:txBody>
          <a:bodyPr/>
          <a:lstStyle/>
          <a:p>
            <a:endParaRPr lang="fr-DZ" dirty="0"/>
          </a:p>
        </p:txBody>
      </p:sp>
      <p:sp>
        <p:nvSpPr>
          <p:cNvPr id="6" name="Espace réservé du numéro de diapositive 5">
            <a:extLst>
              <a:ext uri="{FF2B5EF4-FFF2-40B4-BE49-F238E27FC236}">
                <a16:creationId xmlns:a16="http://schemas.microsoft.com/office/drawing/2014/main" id="{C149FEA2-840C-B796-B5A3-D72DCAED98EB}"/>
              </a:ext>
            </a:extLst>
          </p:cNvPr>
          <p:cNvSpPr>
            <a:spLocks noGrp="1"/>
          </p:cNvSpPr>
          <p:nvPr>
            <p:ph type="sldNum" sz="quarter" idx="12"/>
          </p:nvPr>
        </p:nvSpPr>
        <p:spPr/>
        <p:txBody>
          <a:bodyPr/>
          <a:lstStyle/>
          <a:p>
            <a:fld id="{2EC5C4C3-E1E4-4C5A-B883-BF8B5BB327F5}" type="slidenum">
              <a:rPr lang="fr-DZ" smtClean="0"/>
              <a:t>‹N°›</a:t>
            </a:fld>
            <a:endParaRPr lang="fr-DZ" dirty="0"/>
          </a:p>
        </p:txBody>
      </p:sp>
    </p:spTree>
    <p:extLst>
      <p:ext uri="{BB962C8B-B14F-4D97-AF65-F5344CB8AC3E}">
        <p14:creationId xmlns:p14="http://schemas.microsoft.com/office/powerpoint/2010/main" val="28079700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ECAE7C9-C619-2B82-950E-3FA954FF15DA}"/>
              </a:ext>
            </a:extLst>
          </p:cNvPr>
          <p:cNvSpPr>
            <a:spLocks noGrp="1"/>
          </p:cNvSpPr>
          <p:nvPr>
            <p:ph type="title"/>
          </p:nvPr>
        </p:nvSpPr>
        <p:spPr/>
        <p:txBody>
          <a:bodyPr/>
          <a:lstStyle/>
          <a:p>
            <a:r>
              <a:rPr lang="fr-FR"/>
              <a:t>Modifiez le style du titre</a:t>
            </a:r>
            <a:endParaRPr lang="fr-DZ"/>
          </a:p>
        </p:txBody>
      </p:sp>
      <p:sp>
        <p:nvSpPr>
          <p:cNvPr id="3" name="Espace réservé du contenu 2">
            <a:extLst>
              <a:ext uri="{FF2B5EF4-FFF2-40B4-BE49-F238E27FC236}">
                <a16:creationId xmlns:a16="http://schemas.microsoft.com/office/drawing/2014/main" id="{89147C2B-9EB2-09C2-DF0C-B747A3087F92}"/>
              </a:ext>
            </a:extLst>
          </p:cNvPr>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DZ"/>
          </a:p>
        </p:txBody>
      </p:sp>
      <p:sp>
        <p:nvSpPr>
          <p:cNvPr id="4" name="Espace réservé de la date 3">
            <a:extLst>
              <a:ext uri="{FF2B5EF4-FFF2-40B4-BE49-F238E27FC236}">
                <a16:creationId xmlns:a16="http://schemas.microsoft.com/office/drawing/2014/main" id="{920FC575-7235-DC67-CAD6-BB9557A96731}"/>
              </a:ext>
            </a:extLst>
          </p:cNvPr>
          <p:cNvSpPr>
            <a:spLocks noGrp="1"/>
          </p:cNvSpPr>
          <p:nvPr>
            <p:ph type="dt" sz="half" idx="10"/>
          </p:nvPr>
        </p:nvSpPr>
        <p:spPr/>
        <p:txBody>
          <a:bodyPr/>
          <a:lstStyle/>
          <a:p>
            <a:fld id="{BC6AD3F1-8820-4990-81B9-A217E148E66D}" type="datetimeFigureOut">
              <a:rPr lang="fr-DZ" smtClean="0"/>
              <a:t>30/11/2025</a:t>
            </a:fld>
            <a:endParaRPr lang="fr-DZ" dirty="0"/>
          </a:p>
        </p:txBody>
      </p:sp>
      <p:sp>
        <p:nvSpPr>
          <p:cNvPr id="5" name="Espace réservé du pied de page 4">
            <a:extLst>
              <a:ext uri="{FF2B5EF4-FFF2-40B4-BE49-F238E27FC236}">
                <a16:creationId xmlns:a16="http://schemas.microsoft.com/office/drawing/2014/main" id="{F4662065-E3DF-C5DC-D118-CEC0843BB581}"/>
              </a:ext>
            </a:extLst>
          </p:cNvPr>
          <p:cNvSpPr>
            <a:spLocks noGrp="1"/>
          </p:cNvSpPr>
          <p:nvPr>
            <p:ph type="ftr" sz="quarter" idx="11"/>
          </p:nvPr>
        </p:nvSpPr>
        <p:spPr/>
        <p:txBody>
          <a:bodyPr/>
          <a:lstStyle/>
          <a:p>
            <a:endParaRPr lang="fr-DZ" dirty="0"/>
          </a:p>
        </p:txBody>
      </p:sp>
      <p:sp>
        <p:nvSpPr>
          <p:cNvPr id="6" name="Espace réservé du numéro de diapositive 5">
            <a:extLst>
              <a:ext uri="{FF2B5EF4-FFF2-40B4-BE49-F238E27FC236}">
                <a16:creationId xmlns:a16="http://schemas.microsoft.com/office/drawing/2014/main" id="{A44C851D-5EF6-A5AA-2339-20C4EEC8BE75}"/>
              </a:ext>
            </a:extLst>
          </p:cNvPr>
          <p:cNvSpPr>
            <a:spLocks noGrp="1"/>
          </p:cNvSpPr>
          <p:nvPr>
            <p:ph type="sldNum" sz="quarter" idx="12"/>
          </p:nvPr>
        </p:nvSpPr>
        <p:spPr/>
        <p:txBody>
          <a:bodyPr/>
          <a:lstStyle/>
          <a:p>
            <a:fld id="{2EC5C4C3-E1E4-4C5A-B883-BF8B5BB327F5}" type="slidenum">
              <a:rPr lang="fr-DZ" smtClean="0"/>
              <a:t>‹N°›</a:t>
            </a:fld>
            <a:endParaRPr lang="fr-DZ" dirty="0"/>
          </a:p>
        </p:txBody>
      </p:sp>
    </p:spTree>
    <p:extLst>
      <p:ext uri="{BB962C8B-B14F-4D97-AF65-F5344CB8AC3E}">
        <p14:creationId xmlns:p14="http://schemas.microsoft.com/office/powerpoint/2010/main" val="8809750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262DF80-9E95-3B4B-667C-B3DF3A6ED9E3}"/>
              </a:ext>
            </a:extLst>
          </p:cNvPr>
          <p:cNvSpPr>
            <a:spLocks noGrp="1"/>
          </p:cNvSpPr>
          <p:nvPr>
            <p:ph type="title"/>
          </p:nvPr>
        </p:nvSpPr>
        <p:spPr>
          <a:xfrm>
            <a:off x="831850" y="1709738"/>
            <a:ext cx="10515600" cy="2852737"/>
          </a:xfrm>
        </p:spPr>
        <p:txBody>
          <a:bodyPr anchor="b"/>
          <a:lstStyle>
            <a:lvl1pPr>
              <a:defRPr sz="6000"/>
            </a:lvl1pPr>
          </a:lstStyle>
          <a:p>
            <a:r>
              <a:rPr lang="fr-FR"/>
              <a:t>Modifiez le style du titre</a:t>
            </a:r>
            <a:endParaRPr lang="fr-DZ"/>
          </a:p>
        </p:txBody>
      </p:sp>
      <p:sp>
        <p:nvSpPr>
          <p:cNvPr id="3" name="Espace réservé du texte 2">
            <a:extLst>
              <a:ext uri="{FF2B5EF4-FFF2-40B4-BE49-F238E27FC236}">
                <a16:creationId xmlns:a16="http://schemas.microsoft.com/office/drawing/2014/main" id="{9CC44E15-1DE0-35A3-4F20-6C3A8980C159}"/>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Cliquez pour modifier les styles du texte du masque</a:t>
            </a:r>
          </a:p>
        </p:txBody>
      </p:sp>
      <p:sp>
        <p:nvSpPr>
          <p:cNvPr id="4" name="Espace réservé de la date 3">
            <a:extLst>
              <a:ext uri="{FF2B5EF4-FFF2-40B4-BE49-F238E27FC236}">
                <a16:creationId xmlns:a16="http://schemas.microsoft.com/office/drawing/2014/main" id="{21E56737-DE42-A56B-9759-9F5C05126B5E}"/>
              </a:ext>
            </a:extLst>
          </p:cNvPr>
          <p:cNvSpPr>
            <a:spLocks noGrp="1"/>
          </p:cNvSpPr>
          <p:nvPr>
            <p:ph type="dt" sz="half" idx="10"/>
          </p:nvPr>
        </p:nvSpPr>
        <p:spPr/>
        <p:txBody>
          <a:bodyPr/>
          <a:lstStyle/>
          <a:p>
            <a:fld id="{BC6AD3F1-8820-4990-81B9-A217E148E66D}" type="datetimeFigureOut">
              <a:rPr lang="fr-DZ" smtClean="0"/>
              <a:t>30/11/2025</a:t>
            </a:fld>
            <a:endParaRPr lang="fr-DZ" dirty="0"/>
          </a:p>
        </p:txBody>
      </p:sp>
      <p:sp>
        <p:nvSpPr>
          <p:cNvPr id="5" name="Espace réservé du pied de page 4">
            <a:extLst>
              <a:ext uri="{FF2B5EF4-FFF2-40B4-BE49-F238E27FC236}">
                <a16:creationId xmlns:a16="http://schemas.microsoft.com/office/drawing/2014/main" id="{10DF8B18-7ED6-356A-5138-9D765C8E7404}"/>
              </a:ext>
            </a:extLst>
          </p:cNvPr>
          <p:cNvSpPr>
            <a:spLocks noGrp="1"/>
          </p:cNvSpPr>
          <p:nvPr>
            <p:ph type="ftr" sz="quarter" idx="11"/>
          </p:nvPr>
        </p:nvSpPr>
        <p:spPr/>
        <p:txBody>
          <a:bodyPr/>
          <a:lstStyle/>
          <a:p>
            <a:endParaRPr lang="fr-DZ" dirty="0"/>
          </a:p>
        </p:txBody>
      </p:sp>
      <p:sp>
        <p:nvSpPr>
          <p:cNvPr id="6" name="Espace réservé du numéro de diapositive 5">
            <a:extLst>
              <a:ext uri="{FF2B5EF4-FFF2-40B4-BE49-F238E27FC236}">
                <a16:creationId xmlns:a16="http://schemas.microsoft.com/office/drawing/2014/main" id="{8E2C84A3-628E-3A38-61E7-7F6F326F2F43}"/>
              </a:ext>
            </a:extLst>
          </p:cNvPr>
          <p:cNvSpPr>
            <a:spLocks noGrp="1"/>
          </p:cNvSpPr>
          <p:nvPr>
            <p:ph type="sldNum" sz="quarter" idx="12"/>
          </p:nvPr>
        </p:nvSpPr>
        <p:spPr/>
        <p:txBody>
          <a:bodyPr/>
          <a:lstStyle/>
          <a:p>
            <a:fld id="{2EC5C4C3-E1E4-4C5A-B883-BF8B5BB327F5}" type="slidenum">
              <a:rPr lang="fr-DZ" smtClean="0"/>
              <a:t>‹N°›</a:t>
            </a:fld>
            <a:endParaRPr lang="fr-DZ" dirty="0"/>
          </a:p>
        </p:txBody>
      </p:sp>
    </p:spTree>
    <p:extLst>
      <p:ext uri="{BB962C8B-B14F-4D97-AF65-F5344CB8AC3E}">
        <p14:creationId xmlns:p14="http://schemas.microsoft.com/office/powerpoint/2010/main" val="92240546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56D521D-862D-E863-5D8F-AF47ACF72DCC}"/>
              </a:ext>
            </a:extLst>
          </p:cNvPr>
          <p:cNvSpPr>
            <a:spLocks noGrp="1"/>
          </p:cNvSpPr>
          <p:nvPr>
            <p:ph type="title"/>
          </p:nvPr>
        </p:nvSpPr>
        <p:spPr/>
        <p:txBody>
          <a:bodyPr/>
          <a:lstStyle/>
          <a:p>
            <a:r>
              <a:rPr lang="fr-FR"/>
              <a:t>Modifiez le style du titre</a:t>
            </a:r>
            <a:endParaRPr lang="fr-DZ"/>
          </a:p>
        </p:txBody>
      </p:sp>
      <p:sp>
        <p:nvSpPr>
          <p:cNvPr id="3" name="Espace réservé du contenu 2">
            <a:extLst>
              <a:ext uri="{FF2B5EF4-FFF2-40B4-BE49-F238E27FC236}">
                <a16:creationId xmlns:a16="http://schemas.microsoft.com/office/drawing/2014/main" id="{D4956BE5-17D2-DF1B-4A93-84E70654C15A}"/>
              </a:ext>
            </a:extLst>
          </p:cNvPr>
          <p:cNvSpPr>
            <a:spLocks noGrp="1"/>
          </p:cNvSpPr>
          <p:nvPr>
            <p:ph sz="half" idx="1"/>
          </p:nvPr>
        </p:nvSpPr>
        <p:spPr>
          <a:xfrm>
            <a:off x="838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DZ"/>
          </a:p>
        </p:txBody>
      </p:sp>
      <p:sp>
        <p:nvSpPr>
          <p:cNvPr id="4" name="Espace réservé du contenu 3">
            <a:extLst>
              <a:ext uri="{FF2B5EF4-FFF2-40B4-BE49-F238E27FC236}">
                <a16:creationId xmlns:a16="http://schemas.microsoft.com/office/drawing/2014/main" id="{B6FDE9D0-AE43-CBB3-9011-3F1EA17C16CA}"/>
              </a:ext>
            </a:extLst>
          </p:cNvPr>
          <p:cNvSpPr>
            <a:spLocks noGrp="1"/>
          </p:cNvSpPr>
          <p:nvPr>
            <p:ph sz="half" idx="2"/>
          </p:nvPr>
        </p:nvSpPr>
        <p:spPr>
          <a:xfrm>
            <a:off x="6172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DZ"/>
          </a:p>
        </p:txBody>
      </p:sp>
      <p:sp>
        <p:nvSpPr>
          <p:cNvPr id="5" name="Espace réservé de la date 4">
            <a:extLst>
              <a:ext uri="{FF2B5EF4-FFF2-40B4-BE49-F238E27FC236}">
                <a16:creationId xmlns:a16="http://schemas.microsoft.com/office/drawing/2014/main" id="{66400DA5-9DF9-8DBA-0689-4C0BE6A408EA}"/>
              </a:ext>
            </a:extLst>
          </p:cNvPr>
          <p:cNvSpPr>
            <a:spLocks noGrp="1"/>
          </p:cNvSpPr>
          <p:nvPr>
            <p:ph type="dt" sz="half" idx="10"/>
          </p:nvPr>
        </p:nvSpPr>
        <p:spPr/>
        <p:txBody>
          <a:bodyPr/>
          <a:lstStyle/>
          <a:p>
            <a:fld id="{BC6AD3F1-8820-4990-81B9-A217E148E66D}" type="datetimeFigureOut">
              <a:rPr lang="fr-DZ" smtClean="0"/>
              <a:t>30/11/2025</a:t>
            </a:fld>
            <a:endParaRPr lang="fr-DZ" dirty="0"/>
          </a:p>
        </p:txBody>
      </p:sp>
      <p:sp>
        <p:nvSpPr>
          <p:cNvPr id="6" name="Espace réservé du pied de page 5">
            <a:extLst>
              <a:ext uri="{FF2B5EF4-FFF2-40B4-BE49-F238E27FC236}">
                <a16:creationId xmlns:a16="http://schemas.microsoft.com/office/drawing/2014/main" id="{00CA91D6-21C2-041B-74C7-C7A97052722C}"/>
              </a:ext>
            </a:extLst>
          </p:cNvPr>
          <p:cNvSpPr>
            <a:spLocks noGrp="1"/>
          </p:cNvSpPr>
          <p:nvPr>
            <p:ph type="ftr" sz="quarter" idx="11"/>
          </p:nvPr>
        </p:nvSpPr>
        <p:spPr/>
        <p:txBody>
          <a:bodyPr/>
          <a:lstStyle/>
          <a:p>
            <a:endParaRPr lang="fr-DZ" dirty="0"/>
          </a:p>
        </p:txBody>
      </p:sp>
      <p:sp>
        <p:nvSpPr>
          <p:cNvPr id="7" name="Espace réservé du numéro de diapositive 6">
            <a:extLst>
              <a:ext uri="{FF2B5EF4-FFF2-40B4-BE49-F238E27FC236}">
                <a16:creationId xmlns:a16="http://schemas.microsoft.com/office/drawing/2014/main" id="{43EB5E04-BAF8-71F8-A95A-05EFB9F10E10}"/>
              </a:ext>
            </a:extLst>
          </p:cNvPr>
          <p:cNvSpPr>
            <a:spLocks noGrp="1"/>
          </p:cNvSpPr>
          <p:nvPr>
            <p:ph type="sldNum" sz="quarter" idx="12"/>
          </p:nvPr>
        </p:nvSpPr>
        <p:spPr/>
        <p:txBody>
          <a:bodyPr/>
          <a:lstStyle/>
          <a:p>
            <a:fld id="{2EC5C4C3-E1E4-4C5A-B883-BF8B5BB327F5}" type="slidenum">
              <a:rPr lang="fr-DZ" smtClean="0"/>
              <a:t>‹N°›</a:t>
            </a:fld>
            <a:endParaRPr lang="fr-DZ" dirty="0"/>
          </a:p>
        </p:txBody>
      </p:sp>
    </p:spTree>
    <p:extLst>
      <p:ext uri="{BB962C8B-B14F-4D97-AF65-F5344CB8AC3E}">
        <p14:creationId xmlns:p14="http://schemas.microsoft.com/office/powerpoint/2010/main" val="188195682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80A52DC-5598-0C6D-8975-EFE2A74469A4}"/>
              </a:ext>
            </a:extLst>
          </p:cNvPr>
          <p:cNvSpPr>
            <a:spLocks noGrp="1"/>
          </p:cNvSpPr>
          <p:nvPr>
            <p:ph type="title"/>
          </p:nvPr>
        </p:nvSpPr>
        <p:spPr>
          <a:xfrm>
            <a:off x="839788" y="365125"/>
            <a:ext cx="10515600" cy="1325563"/>
          </a:xfrm>
        </p:spPr>
        <p:txBody>
          <a:bodyPr/>
          <a:lstStyle/>
          <a:p>
            <a:r>
              <a:rPr lang="fr-FR"/>
              <a:t>Modifiez le style du titre</a:t>
            </a:r>
            <a:endParaRPr lang="fr-DZ"/>
          </a:p>
        </p:txBody>
      </p:sp>
      <p:sp>
        <p:nvSpPr>
          <p:cNvPr id="3" name="Espace réservé du texte 2">
            <a:extLst>
              <a:ext uri="{FF2B5EF4-FFF2-40B4-BE49-F238E27FC236}">
                <a16:creationId xmlns:a16="http://schemas.microsoft.com/office/drawing/2014/main" id="{73853DFF-5246-5508-7FED-61F6F852213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a:extLst>
              <a:ext uri="{FF2B5EF4-FFF2-40B4-BE49-F238E27FC236}">
                <a16:creationId xmlns:a16="http://schemas.microsoft.com/office/drawing/2014/main" id="{B3B27FAE-0D3C-CF1E-C08D-7E3904D441DE}"/>
              </a:ext>
            </a:extLst>
          </p:cNvPr>
          <p:cNvSpPr>
            <a:spLocks noGrp="1"/>
          </p:cNvSpPr>
          <p:nvPr>
            <p:ph sz="half" idx="2"/>
          </p:nvPr>
        </p:nvSpPr>
        <p:spPr>
          <a:xfrm>
            <a:off x="839788" y="2505075"/>
            <a:ext cx="5157787"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DZ"/>
          </a:p>
        </p:txBody>
      </p:sp>
      <p:sp>
        <p:nvSpPr>
          <p:cNvPr id="5" name="Espace réservé du texte 4">
            <a:extLst>
              <a:ext uri="{FF2B5EF4-FFF2-40B4-BE49-F238E27FC236}">
                <a16:creationId xmlns:a16="http://schemas.microsoft.com/office/drawing/2014/main" id="{676AE083-3F93-CC36-2281-AF274708E52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a:extLst>
              <a:ext uri="{FF2B5EF4-FFF2-40B4-BE49-F238E27FC236}">
                <a16:creationId xmlns:a16="http://schemas.microsoft.com/office/drawing/2014/main" id="{31613770-6228-6709-8FFD-F4ED7A7C2BE2}"/>
              </a:ext>
            </a:extLst>
          </p:cNvPr>
          <p:cNvSpPr>
            <a:spLocks noGrp="1"/>
          </p:cNvSpPr>
          <p:nvPr>
            <p:ph sz="quarter" idx="4"/>
          </p:nvPr>
        </p:nvSpPr>
        <p:spPr>
          <a:xfrm>
            <a:off x="6172200" y="2505075"/>
            <a:ext cx="5183188"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DZ"/>
          </a:p>
        </p:txBody>
      </p:sp>
      <p:sp>
        <p:nvSpPr>
          <p:cNvPr id="7" name="Espace réservé de la date 6">
            <a:extLst>
              <a:ext uri="{FF2B5EF4-FFF2-40B4-BE49-F238E27FC236}">
                <a16:creationId xmlns:a16="http://schemas.microsoft.com/office/drawing/2014/main" id="{9A4F691C-6887-8172-46F7-F47D0F9EA378}"/>
              </a:ext>
            </a:extLst>
          </p:cNvPr>
          <p:cNvSpPr>
            <a:spLocks noGrp="1"/>
          </p:cNvSpPr>
          <p:nvPr>
            <p:ph type="dt" sz="half" idx="10"/>
          </p:nvPr>
        </p:nvSpPr>
        <p:spPr/>
        <p:txBody>
          <a:bodyPr/>
          <a:lstStyle/>
          <a:p>
            <a:fld id="{BC6AD3F1-8820-4990-81B9-A217E148E66D}" type="datetimeFigureOut">
              <a:rPr lang="fr-DZ" smtClean="0"/>
              <a:t>30/11/2025</a:t>
            </a:fld>
            <a:endParaRPr lang="fr-DZ" dirty="0"/>
          </a:p>
        </p:txBody>
      </p:sp>
      <p:sp>
        <p:nvSpPr>
          <p:cNvPr id="8" name="Espace réservé du pied de page 7">
            <a:extLst>
              <a:ext uri="{FF2B5EF4-FFF2-40B4-BE49-F238E27FC236}">
                <a16:creationId xmlns:a16="http://schemas.microsoft.com/office/drawing/2014/main" id="{E3A93F09-6E68-7442-3F4F-E22D2D6F52CC}"/>
              </a:ext>
            </a:extLst>
          </p:cNvPr>
          <p:cNvSpPr>
            <a:spLocks noGrp="1"/>
          </p:cNvSpPr>
          <p:nvPr>
            <p:ph type="ftr" sz="quarter" idx="11"/>
          </p:nvPr>
        </p:nvSpPr>
        <p:spPr/>
        <p:txBody>
          <a:bodyPr/>
          <a:lstStyle/>
          <a:p>
            <a:endParaRPr lang="fr-DZ" dirty="0"/>
          </a:p>
        </p:txBody>
      </p:sp>
      <p:sp>
        <p:nvSpPr>
          <p:cNvPr id="9" name="Espace réservé du numéro de diapositive 8">
            <a:extLst>
              <a:ext uri="{FF2B5EF4-FFF2-40B4-BE49-F238E27FC236}">
                <a16:creationId xmlns:a16="http://schemas.microsoft.com/office/drawing/2014/main" id="{14ADA5F0-C656-C1D2-8E45-48CDBDFF2B64}"/>
              </a:ext>
            </a:extLst>
          </p:cNvPr>
          <p:cNvSpPr>
            <a:spLocks noGrp="1"/>
          </p:cNvSpPr>
          <p:nvPr>
            <p:ph type="sldNum" sz="quarter" idx="12"/>
          </p:nvPr>
        </p:nvSpPr>
        <p:spPr/>
        <p:txBody>
          <a:bodyPr/>
          <a:lstStyle/>
          <a:p>
            <a:fld id="{2EC5C4C3-E1E4-4C5A-B883-BF8B5BB327F5}" type="slidenum">
              <a:rPr lang="fr-DZ" smtClean="0"/>
              <a:t>‹N°›</a:t>
            </a:fld>
            <a:endParaRPr lang="fr-DZ" dirty="0"/>
          </a:p>
        </p:txBody>
      </p:sp>
    </p:spTree>
    <p:extLst>
      <p:ext uri="{BB962C8B-B14F-4D97-AF65-F5344CB8AC3E}">
        <p14:creationId xmlns:p14="http://schemas.microsoft.com/office/powerpoint/2010/main" val="38345661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CB7E496-78CC-05AD-B8BA-C1B77F7B6BB5}"/>
              </a:ext>
            </a:extLst>
          </p:cNvPr>
          <p:cNvSpPr>
            <a:spLocks noGrp="1"/>
          </p:cNvSpPr>
          <p:nvPr>
            <p:ph type="title"/>
          </p:nvPr>
        </p:nvSpPr>
        <p:spPr/>
        <p:txBody>
          <a:bodyPr/>
          <a:lstStyle/>
          <a:p>
            <a:r>
              <a:rPr lang="fr-FR"/>
              <a:t>Modifiez le style du titre</a:t>
            </a:r>
            <a:endParaRPr lang="fr-DZ"/>
          </a:p>
        </p:txBody>
      </p:sp>
      <p:sp>
        <p:nvSpPr>
          <p:cNvPr id="3" name="Espace réservé de la date 2">
            <a:extLst>
              <a:ext uri="{FF2B5EF4-FFF2-40B4-BE49-F238E27FC236}">
                <a16:creationId xmlns:a16="http://schemas.microsoft.com/office/drawing/2014/main" id="{081E8E32-4BBF-3A1F-8927-55D94AAFB655}"/>
              </a:ext>
            </a:extLst>
          </p:cNvPr>
          <p:cNvSpPr>
            <a:spLocks noGrp="1"/>
          </p:cNvSpPr>
          <p:nvPr>
            <p:ph type="dt" sz="half" idx="10"/>
          </p:nvPr>
        </p:nvSpPr>
        <p:spPr/>
        <p:txBody>
          <a:bodyPr/>
          <a:lstStyle/>
          <a:p>
            <a:fld id="{BC6AD3F1-8820-4990-81B9-A217E148E66D}" type="datetimeFigureOut">
              <a:rPr lang="fr-DZ" smtClean="0"/>
              <a:t>30/11/2025</a:t>
            </a:fld>
            <a:endParaRPr lang="fr-DZ" dirty="0"/>
          </a:p>
        </p:txBody>
      </p:sp>
      <p:sp>
        <p:nvSpPr>
          <p:cNvPr id="4" name="Espace réservé du pied de page 3">
            <a:extLst>
              <a:ext uri="{FF2B5EF4-FFF2-40B4-BE49-F238E27FC236}">
                <a16:creationId xmlns:a16="http://schemas.microsoft.com/office/drawing/2014/main" id="{D4F1A9FB-A284-8783-59EB-C87D6E627F8A}"/>
              </a:ext>
            </a:extLst>
          </p:cNvPr>
          <p:cNvSpPr>
            <a:spLocks noGrp="1"/>
          </p:cNvSpPr>
          <p:nvPr>
            <p:ph type="ftr" sz="quarter" idx="11"/>
          </p:nvPr>
        </p:nvSpPr>
        <p:spPr/>
        <p:txBody>
          <a:bodyPr/>
          <a:lstStyle/>
          <a:p>
            <a:endParaRPr lang="fr-DZ" dirty="0"/>
          </a:p>
        </p:txBody>
      </p:sp>
      <p:sp>
        <p:nvSpPr>
          <p:cNvPr id="5" name="Espace réservé du numéro de diapositive 4">
            <a:extLst>
              <a:ext uri="{FF2B5EF4-FFF2-40B4-BE49-F238E27FC236}">
                <a16:creationId xmlns:a16="http://schemas.microsoft.com/office/drawing/2014/main" id="{6D844301-7189-9BB0-BDB2-907390E2DD78}"/>
              </a:ext>
            </a:extLst>
          </p:cNvPr>
          <p:cNvSpPr>
            <a:spLocks noGrp="1"/>
          </p:cNvSpPr>
          <p:nvPr>
            <p:ph type="sldNum" sz="quarter" idx="12"/>
          </p:nvPr>
        </p:nvSpPr>
        <p:spPr/>
        <p:txBody>
          <a:bodyPr/>
          <a:lstStyle/>
          <a:p>
            <a:fld id="{2EC5C4C3-E1E4-4C5A-B883-BF8B5BB327F5}" type="slidenum">
              <a:rPr lang="fr-DZ" smtClean="0"/>
              <a:t>‹N°›</a:t>
            </a:fld>
            <a:endParaRPr lang="fr-DZ" dirty="0"/>
          </a:p>
        </p:txBody>
      </p:sp>
    </p:spTree>
    <p:extLst>
      <p:ext uri="{BB962C8B-B14F-4D97-AF65-F5344CB8AC3E}">
        <p14:creationId xmlns:p14="http://schemas.microsoft.com/office/powerpoint/2010/main" val="69689296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7E27DB62-F53A-CE9B-1E94-E4B625BF6DEE}"/>
              </a:ext>
            </a:extLst>
          </p:cNvPr>
          <p:cNvSpPr>
            <a:spLocks noGrp="1"/>
          </p:cNvSpPr>
          <p:nvPr>
            <p:ph type="dt" sz="half" idx="10"/>
          </p:nvPr>
        </p:nvSpPr>
        <p:spPr/>
        <p:txBody>
          <a:bodyPr/>
          <a:lstStyle/>
          <a:p>
            <a:fld id="{BC6AD3F1-8820-4990-81B9-A217E148E66D}" type="datetimeFigureOut">
              <a:rPr lang="fr-DZ" smtClean="0"/>
              <a:t>30/11/2025</a:t>
            </a:fld>
            <a:endParaRPr lang="fr-DZ" dirty="0"/>
          </a:p>
        </p:txBody>
      </p:sp>
      <p:sp>
        <p:nvSpPr>
          <p:cNvPr id="3" name="Espace réservé du pied de page 2">
            <a:extLst>
              <a:ext uri="{FF2B5EF4-FFF2-40B4-BE49-F238E27FC236}">
                <a16:creationId xmlns:a16="http://schemas.microsoft.com/office/drawing/2014/main" id="{E6DDAFC4-B18B-39C0-B824-3375FE8E0400}"/>
              </a:ext>
            </a:extLst>
          </p:cNvPr>
          <p:cNvSpPr>
            <a:spLocks noGrp="1"/>
          </p:cNvSpPr>
          <p:nvPr>
            <p:ph type="ftr" sz="quarter" idx="11"/>
          </p:nvPr>
        </p:nvSpPr>
        <p:spPr/>
        <p:txBody>
          <a:bodyPr/>
          <a:lstStyle/>
          <a:p>
            <a:endParaRPr lang="fr-DZ" dirty="0"/>
          </a:p>
        </p:txBody>
      </p:sp>
      <p:sp>
        <p:nvSpPr>
          <p:cNvPr id="4" name="Espace réservé du numéro de diapositive 3">
            <a:extLst>
              <a:ext uri="{FF2B5EF4-FFF2-40B4-BE49-F238E27FC236}">
                <a16:creationId xmlns:a16="http://schemas.microsoft.com/office/drawing/2014/main" id="{35F7EDCE-B67D-0CED-8696-385FA7F0F93B}"/>
              </a:ext>
            </a:extLst>
          </p:cNvPr>
          <p:cNvSpPr>
            <a:spLocks noGrp="1"/>
          </p:cNvSpPr>
          <p:nvPr>
            <p:ph type="sldNum" sz="quarter" idx="12"/>
          </p:nvPr>
        </p:nvSpPr>
        <p:spPr/>
        <p:txBody>
          <a:bodyPr/>
          <a:lstStyle/>
          <a:p>
            <a:fld id="{2EC5C4C3-E1E4-4C5A-B883-BF8B5BB327F5}" type="slidenum">
              <a:rPr lang="fr-DZ" smtClean="0"/>
              <a:t>‹N°›</a:t>
            </a:fld>
            <a:endParaRPr lang="fr-DZ" dirty="0"/>
          </a:p>
        </p:txBody>
      </p:sp>
    </p:spTree>
    <p:extLst>
      <p:ext uri="{BB962C8B-B14F-4D97-AF65-F5344CB8AC3E}">
        <p14:creationId xmlns:p14="http://schemas.microsoft.com/office/powerpoint/2010/main" val="22080696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F3E2B24-5411-A6C9-7ECC-F8B7772D1617}"/>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endParaRPr lang="fr-DZ"/>
          </a:p>
        </p:txBody>
      </p:sp>
      <p:sp>
        <p:nvSpPr>
          <p:cNvPr id="3" name="Espace réservé du contenu 2">
            <a:extLst>
              <a:ext uri="{FF2B5EF4-FFF2-40B4-BE49-F238E27FC236}">
                <a16:creationId xmlns:a16="http://schemas.microsoft.com/office/drawing/2014/main" id="{B049556F-55A2-E486-1F3A-5CC1D559D80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DZ"/>
          </a:p>
        </p:txBody>
      </p:sp>
      <p:sp>
        <p:nvSpPr>
          <p:cNvPr id="4" name="Espace réservé du texte 3">
            <a:extLst>
              <a:ext uri="{FF2B5EF4-FFF2-40B4-BE49-F238E27FC236}">
                <a16:creationId xmlns:a16="http://schemas.microsoft.com/office/drawing/2014/main" id="{C1A45111-9894-5BB2-F795-29DD028F7AD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E114427D-18AE-7F87-F18F-66E0E0E3A63F}"/>
              </a:ext>
            </a:extLst>
          </p:cNvPr>
          <p:cNvSpPr>
            <a:spLocks noGrp="1"/>
          </p:cNvSpPr>
          <p:nvPr>
            <p:ph type="dt" sz="half" idx="10"/>
          </p:nvPr>
        </p:nvSpPr>
        <p:spPr/>
        <p:txBody>
          <a:bodyPr/>
          <a:lstStyle/>
          <a:p>
            <a:fld id="{BC6AD3F1-8820-4990-81B9-A217E148E66D}" type="datetimeFigureOut">
              <a:rPr lang="fr-DZ" smtClean="0"/>
              <a:t>30/11/2025</a:t>
            </a:fld>
            <a:endParaRPr lang="fr-DZ" dirty="0"/>
          </a:p>
        </p:txBody>
      </p:sp>
      <p:sp>
        <p:nvSpPr>
          <p:cNvPr id="6" name="Espace réservé du pied de page 5">
            <a:extLst>
              <a:ext uri="{FF2B5EF4-FFF2-40B4-BE49-F238E27FC236}">
                <a16:creationId xmlns:a16="http://schemas.microsoft.com/office/drawing/2014/main" id="{140A5A87-2AAD-F377-5552-3B98184C7731}"/>
              </a:ext>
            </a:extLst>
          </p:cNvPr>
          <p:cNvSpPr>
            <a:spLocks noGrp="1"/>
          </p:cNvSpPr>
          <p:nvPr>
            <p:ph type="ftr" sz="quarter" idx="11"/>
          </p:nvPr>
        </p:nvSpPr>
        <p:spPr/>
        <p:txBody>
          <a:bodyPr/>
          <a:lstStyle/>
          <a:p>
            <a:endParaRPr lang="fr-DZ" dirty="0"/>
          </a:p>
        </p:txBody>
      </p:sp>
      <p:sp>
        <p:nvSpPr>
          <p:cNvPr id="7" name="Espace réservé du numéro de diapositive 6">
            <a:extLst>
              <a:ext uri="{FF2B5EF4-FFF2-40B4-BE49-F238E27FC236}">
                <a16:creationId xmlns:a16="http://schemas.microsoft.com/office/drawing/2014/main" id="{21292C41-3F65-C8FC-35E0-F20DDFE748A5}"/>
              </a:ext>
            </a:extLst>
          </p:cNvPr>
          <p:cNvSpPr>
            <a:spLocks noGrp="1"/>
          </p:cNvSpPr>
          <p:nvPr>
            <p:ph type="sldNum" sz="quarter" idx="12"/>
          </p:nvPr>
        </p:nvSpPr>
        <p:spPr/>
        <p:txBody>
          <a:bodyPr/>
          <a:lstStyle/>
          <a:p>
            <a:fld id="{2EC5C4C3-E1E4-4C5A-B883-BF8B5BB327F5}" type="slidenum">
              <a:rPr lang="fr-DZ" smtClean="0"/>
              <a:t>‹N°›</a:t>
            </a:fld>
            <a:endParaRPr lang="fr-DZ" dirty="0"/>
          </a:p>
        </p:txBody>
      </p:sp>
    </p:spTree>
    <p:extLst>
      <p:ext uri="{BB962C8B-B14F-4D97-AF65-F5344CB8AC3E}">
        <p14:creationId xmlns:p14="http://schemas.microsoft.com/office/powerpoint/2010/main" val="23900235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0FA8C27-8633-0F2A-5511-8FA733499910}"/>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endParaRPr lang="fr-DZ"/>
          </a:p>
        </p:txBody>
      </p:sp>
      <p:sp>
        <p:nvSpPr>
          <p:cNvPr id="3" name="Espace réservé pour une image  2">
            <a:extLst>
              <a:ext uri="{FF2B5EF4-FFF2-40B4-BE49-F238E27FC236}">
                <a16:creationId xmlns:a16="http://schemas.microsoft.com/office/drawing/2014/main" id="{48669A84-7FDD-71E3-48EE-CE98BC41D29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DZ" dirty="0"/>
          </a:p>
        </p:txBody>
      </p:sp>
      <p:sp>
        <p:nvSpPr>
          <p:cNvPr id="4" name="Espace réservé du texte 3">
            <a:extLst>
              <a:ext uri="{FF2B5EF4-FFF2-40B4-BE49-F238E27FC236}">
                <a16:creationId xmlns:a16="http://schemas.microsoft.com/office/drawing/2014/main" id="{5AD61D6A-BAF2-79C4-F91C-7C361DCADAA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BA8C8F34-6A9B-F66C-E40B-54F414D9CAB7}"/>
              </a:ext>
            </a:extLst>
          </p:cNvPr>
          <p:cNvSpPr>
            <a:spLocks noGrp="1"/>
          </p:cNvSpPr>
          <p:nvPr>
            <p:ph type="dt" sz="half" idx="10"/>
          </p:nvPr>
        </p:nvSpPr>
        <p:spPr/>
        <p:txBody>
          <a:bodyPr/>
          <a:lstStyle/>
          <a:p>
            <a:fld id="{BC6AD3F1-8820-4990-81B9-A217E148E66D}" type="datetimeFigureOut">
              <a:rPr lang="fr-DZ" smtClean="0"/>
              <a:t>30/11/2025</a:t>
            </a:fld>
            <a:endParaRPr lang="fr-DZ" dirty="0"/>
          </a:p>
        </p:txBody>
      </p:sp>
      <p:sp>
        <p:nvSpPr>
          <p:cNvPr id="6" name="Espace réservé du pied de page 5">
            <a:extLst>
              <a:ext uri="{FF2B5EF4-FFF2-40B4-BE49-F238E27FC236}">
                <a16:creationId xmlns:a16="http://schemas.microsoft.com/office/drawing/2014/main" id="{2BBD5CC2-003B-E49D-FB57-62E00B2FFCD7}"/>
              </a:ext>
            </a:extLst>
          </p:cNvPr>
          <p:cNvSpPr>
            <a:spLocks noGrp="1"/>
          </p:cNvSpPr>
          <p:nvPr>
            <p:ph type="ftr" sz="quarter" idx="11"/>
          </p:nvPr>
        </p:nvSpPr>
        <p:spPr/>
        <p:txBody>
          <a:bodyPr/>
          <a:lstStyle/>
          <a:p>
            <a:endParaRPr lang="fr-DZ" dirty="0"/>
          </a:p>
        </p:txBody>
      </p:sp>
      <p:sp>
        <p:nvSpPr>
          <p:cNvPr id="7" name="Espace réservé du numéro de diapositive 6">
            <a:extLst>
              <a:ext uri="{FF2B5EF4-FFF2-40B4-BE49-F238E27FC236}">
                <a16:creationId xmlns:a16="http://schemas.microsoft.com/office/drawing/2014/main" id="{D368B6C9-7C29-3596-1C04-DDD0A8527FD6}"/>
              </a:ext>
            </a:extLst>
          </p:cNvPr>
          <p:cNvSpPr>
            <a:spLocks noGrp="1"/>
          </p:cNvSpPr>
          <p:nvPr>
            <p:ph type="sldNum" sz="quarter" idx="12"/>
          </p:nvPr>
        </p:nvSpPr>
        <p:spPr/>
        <p:txBody>
          <a:bodyPr/>
          <a:lstStyle/>
          <a:p>
            <a:fld id="{2EC5C4C3-E1E4-4C5A-B883-BF8B5BB327F5}" type="slidenum">
              <a:rPr lang="fr-DZ" smtClean="0"/>
              <a:t>‹N°›</a:t>
            </a:fld>
            <a:endParaRPr lang="fr-DZ" dirty="0"/>
          </a:p>
        </p:txBody>
      </p:sp>
    </p:spTree>
    <p:extLst>
      <p:ext uri="{BB962C8B-B14F-4D97-AF65-F5344CB8AC3E}">
        <p14:creationId xmlns:p14="http://schemas.microsoft.com/office/powerpoint/2010/main" val="36655270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DE818055-739D-1ACD-D917-19DF9FCA947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endParaRPr lang="fr-DZ"/>
          </a:p>
        </p:txBody>
      </p:sp>
      <p:sp>
        <p:nvSpPr>
          <p:cNvPr id="3" name="Espace réservé du texte 2">
            <a:extLst>
              <a:ext uri="{FF2B5EF4-FFF2-40B4-BE49-F238E27FC236}">
                <a16:creationId xmlns:a16="http://schemas.microsoft.com/office/drawing/2014/main" id="{C5D4D7F4-C506-1C01-2F6C-CBE1E63A4EE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DZ"/>
          </a:p>
        </p:txBody>
      </p:sp>
      <p:sp>
        <p:nvSpPr>
          <p:cNvPr id="4" name="Espace réservé de la date 3">
            <a:extLst>
              <a:ext uri="{FF2B5EF4-FFF2-40B4-BE49-F238E27FC236}">
                <a16:creationId xmlns:a16="http://schemas.microsoft.com/office/drawing/2014/main" id="{FA6C90D1-5571-502D-96E9-E353472DC77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C6AD3F1-8820-4990-81B9-A217E148E66D}" type="datetimeFigureOut">
              <a:rPr lang="fr-DZ" smtClean="0"/>
              <a:t>30/11/2025</a:t>
            </a:fld>
            <a:endParaRPr lang="fr-DZ" dirty="0"/>
          </a:p>
        </p:txBody>
      </p:sp>
      <p:sp>
        <p:nvSpPr>
          <p:cNvPr id="5" name="Espace réservé du pied de page 4">
            <a:extLst>
              <a:ext uri="{FF2B5EF4-FFF2-40B4-BE49-F238E27FC236}">
                <a16:creationId xmlns:a16="http://schemas.microsoft.com/office/drawing/2014/main" id="{2E6415C8-650A-08AB-9FBA-361979BF481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DZ" dirty="0"/>
          </a:p>
        </p:txBody>
      </p:sp>
      <p:sp>
        <p:nvSpPr>
          <p:cNvPr id="6" name="Espace réservé du numéro de diapositive 5">
            <a:extLst>
              <a:ext uri="{FF2B5EF4-FFF2-40B4-BE49-F238E27FC236}">
                <a16:creationId xmlns:a16="http://schemas.microsoft.com/office/drawing/2014/main" id="{5C485640-AC2C-10A5-0CF1-801C8676B12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EC5C4C3-E1E4-4C5A-B883-BF8B5BB327F5}" type="slidenum">
              <a:rPr lang="fr-DZ" smtClean="0"/>
              <a:t>‹N°›</a:t>
            </a:fld>
            <a:endParaRPr lang="fr-DZ" dirty="0"/>
          </a:p>
        </p:txBody>
      </p:sp>
    </p:spTree>
    <p:extLst>
      <p:ext uri="{BB962C8B-B14F-4D97-AF65-F5344CB8AC3E}">
        <p14:creationId xmlns:p14="http://schemas.microsoft.com/office/powerpoint/2010/main" val="169068040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D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AFA75EC4-68E2-BAAE-E5E0-B68EEFA66DF3}"/>
              </a:ext>
            </a:extLst>
          </p:cNvPr>
          <p:cNvSpPr/>
          <p:nvPr/>
        </p:nvSpPr>
        <p:spPr>
          <a:xfrm>
            <a:off x="12751" y="0"/>
            <a:ext cx="12192000" cy="6858000"/>
          </a:xfrm>
          <a:prstGeom prst="rect">
            <a:avLst/>
          </a:prstGeom>
          <a:solidFill>
            <a:srgbClr val="FFFBE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endParaRPr lang="fr-FR" sz="3600" dirty="0">
              <a:solidFill>
                <a:srgbClr val="818E7A"/>
              </a:solidFill>
            </a:endParaRPr>
          </a:p>
        </p:txBody>
      </p:sp>
      <p:sp>
        <p:nvSpPr>
          <p:cNvPr id="7" name="Ellipse 6">
            <a:extLst>
              <a:ext uri="{FF2B5EF4-FFF2-40B4-BE49-F238E27FC236}">
                <a16:creationId xmlns:a16="http://schemas.microsoft.com/office/drawing/2014/main" id="{1A682950-CAAD-ED45-1738-3C4BCCCD07DE}"/>
              </a:ext>
            </a:extLst>
          </p:cNvPr>
          <p:cNvSpPr/>
          <p:nvPr/>
        </p:nvSpPr>
        <p:spPr>
          <a:xfrm>
            <a:off x="6438025" y="2607292"/>
            <a:ext cx="2844800" cy="2773680"/>
          </a:xfrm>
          <a:prstGeom prst="ellipse">
            <a:avLst/>
          </a:prstGeom>
          <a:solidFill>
            <a:srgbClr val="A1AB9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DZ" dirty="0"/>
          </a:p>
        </p:txBody>
      </p:sp>
      <p:sp>
        <p:nvSpPr>
          <p:cNvPr id="5" name="Ellipse 4">
            <a:extLst>
              <a:ext uri="{FF2B5EF4-FFF2-40B4-BE49-F238E27FC236}">
                <a16:creationId xmlns:a16="http://schemas.microsoft.com/office/drawing/2014/main" id="{01CD2861-7BEC-7765-101F-F538B705FC0F}"/>
              </a:ext>
            </a:extLst>
          </p:cNvPr>
          <p:cNvSpPr/>
          <p:nvPr/>
        </p:nvSpPr>
        <p:spPr>
          <a:xfrm>
            <a:off x="2867574" y="917284"/>
            <a:ext cx="5341006" cy="5365652"/>
          </a:xfrm>
          <a:prstGeom prst="ellipse">
            <a:avLst/>
          </a:prstGeom>
          <a:solidFill>
            <a:srgbClr val="818E7A"/>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DZ" dirty="0"/>
          </a:p>
        </p:txBody>
      </p:sp>
      <p:sp>
        <p:nvSpPr>
          <p:cNvPr id="8" name="Organigramme : Terminateur 7">
            <a:extLst>
              <a:ext uri="{FF2B5EF4-FFF2-40B4-BE49-F238E27FC236}">
                <a16:creationId xmlns:a16="http://schemas.microsoft.com/office/drawing/2014/main" id="{1DEAFCA7-812F-719E-B8B8-B4BE0FB7CF08}"/>
              </a:ext>
            </a:extLst>
          </p:cNvPr>
          <p:cNvSpPr/>
          <p:nvPr/>
        </p:nvSpPr>
        <p:spPr>
          <a:xfrm>
            <a:off x="9320991" y="4812353"/>
            <a:ext cx="2277196" cy="537956"/>
          </a:xfrm>
          <a:prstGeom prst="flowChartTerminator">
            <a:avLst/>
          </a:prstGeom>
          <a:solidFill>
            <a:srgbClr val="A1AB9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DZ" dirty="0"/>
          </a:p>
        </p:txBody>
      </p:sp>
      <p:sp>
        <p:nvSpPr>
          <p:cNvPr id="9" name="Ellipse 8">
            <a:extLst>
              <a:ext uri="{FF2B5EF4-FFF2-40B4-BE49-F238E27FC236}">
                <a16:creationId xmlns:a16="http://schemas.microsoft.com/office/drawing/2014/main" id="{FC7FCC62-32AA-2FF5-5B4A-8268D0FE7898}"/>
              </a:ext>
            </a:extLst>
          </p:cNvPr>
          <p:cNvSpPr/>
          <p:nvPr/>
        </p:nvSpPr>
        <p:spPr>
          <a:xfrm>
            <a:off x="6985877" y="1158803"/>
            <a:ext cx="732046" cy="714703"/>
          </a:xfrm>
          <a:prstGeom prst="ellipse">
            <a:avLst/>
          </a:prstGeom>
          <a:solidFill>
            <a:srgbClr val="CA9684"/>
          </a:solidFill>
          <a:ln>
            <a:solidFill>
              <a:srgbClr val="CA9684"/>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DZ" dirty="0"/>
          </a:p>
        </p:txBody>
      </p:sp>
      <p:sp>
        <p:nvSpPr>
          <p:cNvPr id="10" name="Ellipse 9">
            <a:extLst>
              <a:ext uri="{FF2B5EF4-FFF2-40B4-BE49-F238E27FC236}">
                <a16:creationId xmlns:a16="http://schemas.microsoft.com/office/drawing/2014/main" id="{F9F57A2A-725C-8630-8F24-EE3EB90EC6D8}"/>
              </a:ext>
            </a:extLst>
          </p:cNvPr>
          <p:cNvSpPr/>
          <p:nvPr/>
        </p:nvSpPr>
        <p:spPr>
          <a:xfrm>
            <a:off x="1545022" y="2607292"/>
            <a:ext cx="630620" cy="627641"/>
          </a:xfrm>
          <a:prstGeom prst="ellipse">
            <a:avLst/>
          </a:prstGeom>
          <a:solidFill>
            <a:srgbClr val="A1AB9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DZ" dirty="0"/>
          </a:p>
        </p:txBody>
      </p:sp>
      <p:sp>
        <p:nvSpPr>
          <p:cNvPr id="12" name="Cercle : creux 11">
            <a:extLst>
              <a:ext uri="{FF2B5EF4-FFF2-40B4-BE49-F238E27FC236}">
                <a16:creationId xmlns:a16="http://schemas.microsoft.com/office/drawing/2014/main" id="{AD5206BE-168D-E501-BE08-50C63B495366}"/>
              </a:ext>
            </a:extLst>
          </p:cNvPr>
          <p:cNvSpPr/>
          <p:nvPr/>
        </p:nvSpPr>
        <p:spPr>
          <a:xfrm>
            <a:off x="2867574" y="6461610"/>
            <a:ext cx="464206" cy="451945"/>
          </a:xfrm>
          <a:prstGeom prst="donut">
            <a:avLst/>
          </a:prstGeom>
          <a:solidFill>
            <a:srgbClr val="EDDDD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DZ" dirty="0">
              <a:solidFill>
                <a:schemeClr val="tx1"/>
              </a:solidFill>
            </a:endParaRPr>
          </a:p>
        </p:txBody>
      </p:sp>
      <p:sp>
        <p:nvSpPr>
          <p:cNvPr id="13" name="Cercle : creux 12">
            <a:extLst>
              <a:ext uri="{FF2B5EF4-FFF2-40B4-BE49-F238E27FC236}">
                <a16:creationId xmlns:a16="http://schemas.microsoft.com/office/drawing/2014/main" id="{537C85E7-7460-2C60-6CCA-D5443B947939}"/>
              </a:ext>
            </a:extLst>
          </p:cNvPr>
          <p:cNvSpPr/>
          <p:nvPr/>
        </p:nvSpPr>
        <p:spPr>
          <a:xfrm>
            <a:off x="9736171" y="428673"/>
            <a:ext cx="1446837" cy="1362228"/>
          </a:xfrm>
          <a:prstGeom prst="donut">
            <a:avLst/>
          </a:prstGeom>
          <a:solidFill>
            <a:srgbClr val="EDDDD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DZ" dirty="0">
              <a:solidFill>
                <a:schemeClr val="tx1"/>
              </a:solidFill>
            </a:endParaRPr>
          </a:p>
        </p:txBody>
      </p:sp>
      <p:sp>
        <p:nvSpPr>
          <p:cNvPr id="18" name="Organigramme : Terminateur 17">
            <a:extLst>
              <a:ext uri="{FF2B5EF4-FFF2-40B4-BE49-F238E27FC236}">
                <a16:creationId xmlns:a16="http://schemas.microsoft.com/office/drawing/2014/main" id="{4730D34D-D205-98D3-9AA4-6A616DD27F7E}"/>
              </a:ext>
            </a:extLst>
          </p:cNvPr>
          <p:cNvSpPr/>
          <p:nvPr/>
        </p:nvSpPr>
        <p:spPr>
          <a:xfrm>
            <a:off x="-313132" y="121881"/>
            <a:ext cx="3391787" cy="707885"/>
          </a:xfrm>
          <a:prstGeom prst="flowChartTerminator">
            <a:avLst/>
          </a:prstGeom>
          <a:solidFill>
            <a:srgbClr val="A1AB9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DZ" dirty="0">
              <a:ln w="0"/>
              <a:solidFill>
                <a:schemeClr val="accent1"/>
              </a:solidFill>
              <a:effectLst>
                <a:outerShdw blurRad="38100" dist="25400" dir="5400000" algn="ctr" rotWithShape="0">
                  <a:srgbClr val="6E747A">
                    <a:alpha val="43000"/>
                  </a:srgbClr>
                </a:outerShdw>
              </a:effectLst>
            </a:endParaRPr>
          </a:p>
        </p:txBody>
      </p:sp>
      <p:sp>
        <p:nvSpPr>
          <p:cNvPr id="21" name="Cercle : creux 20">
            <a:extLst>
              <a:ext uri="{FF2B5EF4-FFF2-40B4-BE49-F238E27FC236}">
                <a16:creationId xmlns:a16="http://schemas.microsoft.com/office/drawing/2014/main" id="{73F8BD9D-09C8-D4FC-31B9-72F0EDA3EFD9}"/>
              </a:ext>
            </a:extLst>
          </p:cNvPr>
          <p:cNvSpPr/>
          <p:nvPr/>
        </p:nvSpPr>
        <p:spPr>
          <a:xfrm>
            <a:off x="3078656" y="4913042"/>
            <a:ext cx="879586" cy="899069"/>
          </a:xfrm>
          <a:prstGeom prst="donut">
            <a:avLst>
              <a:gd name="adj" fmla="val 14911"/>
            </a:avLst>
          </a:prstGeom>
          <a:solidFill>
            <a:srgbClr val="FFFBE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DZ" dirty="0">
              <a:solidFill>
                <a:schemeClr val="tx1"/>
              </a:solidFill>
            </a:endParaRPr>
          </a:p>
        </p:txBody>
      </p:sp>
      <p:sp>
        <p:nvSpPr>
          <p:cNvPr id="22" name="Ellipse 21">
            <a:extLst>
              <a:ext uri="{FF2B5EF4-FFF2-40B4-BE49-F238E27FC236}">
                <a16:creationId xmlns:a16="http://schemas.microsoft.com/office/drawing/2014/main" id="{A66F6988-415C-0C47-A8A3-272C13E62A41}"/>
              </a:ext>
            </a:extLst>
          </p:cNvPr>
          <p:cNvSpPr/>
          <p:nvPr/>
        </p:nvSpPr>
        <p:spPr>
          <a:xfrm>
            <a:off x="3099677" y="5000582"/>
            <a:ext cx="755103" cy="703670"/>
          </a:xfrm>
          <a:prstGeom prst="ellipse">
            <a:avLst/>
          </a:prstGeom>
          <a:solidFill>
            <a:srgbClr val="818E7A"/>
          </a:solidFill>
          <a:ln>
            <a:solidFill>
              <a:srgbClr val="818E7A"/>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DZ" dirty="0"/>
          </a:p>
        </p:txBody>
      </p:sp>
      <p:sp>
        <p:nvSpPr>
          <p:cNvPr id="23" name="ZoneTexte 22">
            <a:extLst>
              <a:ext uri="{FF2B5EF4-FFF2-40B4-BE49-F238E27FC236}">
                <a16:creationId xmlns:a16="http://schemas.microsoft.com/office/drawing/2014/main" id="{39D76B1A-0C4C-0A0B-68DC-CDC1C780C0DC}"/>
              </a:ext>
            </a:extLst>
          </p:cNvPr>
          <p:cNvSpPr txBox="1"/>
          <p:nvPr/>
        </p:nvSpPr>
        <p:spPr>
          <a:xfrm>
            <a:off x="2956175" y="2385465"/>
            <a:ext cx="5871253" cy="2185214"/>
          </a:xfrm>
          <a:prstGeom prst="rect">
            <a:avLst/>
          </a:prstGeom>
          <a:noFill/>
        </p:spPr>
        <p:txBody>
          <a:bodyPr wrap="square" rtlCol="0">
            <a:spAutoFit/>
          </a:bodyPr>
          <a:lstStyle/>
          <a:p>
            <a:r>
              <a:rPr lang="fr-FR" sz="4800" b="1" dirty="0">
                <a:solidFill>
                  <a:srgbClr val="FFFBEF"/>
                </a:solidFill>
                <a:latin typeface="Chivo" panose="020B0604020202020204"/>
              </a:rPr>
              <a:t>  </a:t>
            </a:r>
            <a:r>
              <a:rPr lang="fr-FR" sz="4400" b="1" dirty="0">
                <a:solidFill>
                  <a:srgbClr val="FFFBEF"/>
                </a:solidFill>
                <a:latin typeface="Chivo" panose="020B0604020202020204"/>
              </a:rPr>
              <a:t>Water  as solvent                       </a:t>
            </a:r>
          </a:p>
          <a:p>
            <a:r>
              <a:rPr lang="fr-FR" sz="4400" b="1" dirty="0">
                <a:solidFill>
                  <a:srgbClr val="FFFBEF"/>
                </a:solidFill>
                <a:latin typeface="Chivo" panose="020B0604020202020204"/>
              </a:rPr>
              <a:t>             And</a:t>
            </a:r>
          </a:p>
          <a:p>
            <a:r>
              <a:rPr lang="fr-FR" sz="4400" b="1" dirty="0">
                <a:solidFill>
                  <a:srgbClr val="FFFBEF"/>
                </a:solidFill>
                <a:latin typeface="Chivo" panose="020B0604020202020204"/>
              </a:rPr>
              <a:t> Solvent free </a:t>
            </a:r>
            <a:r>
              <a:rPr lang="fr-FR" sz="4400" b="1" dirty="0" err="1">
                <a:solidFill>
                  <a:srgbClr val="FFFBEF"/>
                </a:solidFill>
                <a:latin typeface="Chivo" panose="020B0604020202020204"/>
              </a:rPr>
              <a:t>reaction</a:t>
            </a:r>
            <a:endParaRPr lang="fr-DZ" sz="4400" b="1" dirty="0">
              <a:solidFill>
                <a:srgbClr val="FFFBEF"/>
              </a:solidFill>
              <a:latin typeface="Arial Black" panose="020B0A04020102020204" pitchFamily="34" charset="0"/>
            </a:endParaRPr>
          </a:p>
        </p:txBody>
      </p:sp>
      <p:sp>
        <p:nvSpPr>
          <p:cNvPr id="25" name="ZoneTexte 24">
            <a:extLst>
              <a:ext uri="{FF2B5EF4-FFF2-40B4-BE49-F238E27FC236}">
                <a16:creationId xmlns:a16="http://schemas.microsoft.com/office/drawing/2014/main" id="{8C9C5DBA-EBF8-7E44-8FB3-A96A45B17F73}"/>
              </a:ext>
            </a:extLst>
          </p:cNvPr>
          <p:cNvSpPr txBox="1"/>
          <p:nvPr/>
        </p:nvSpPr>
        <p:spPr>
          <a:xfrm>
            <a:off x="9673182" y="4869525"/>
            <a:ext cx="1850477" cy="400110"/>
          </a:xfrm>
          <a:prstGeom prst="rect">
            <a:avLst/>
          </a:prstGeom>
          <a:noFill/>
        </p:spPr>
        <p:txBody>
          <a:bodyPr wrap="square" rtlCol="0">
            <a:spAutoFit/>
          </a:bodyPr>
          <a:lstStyle/>
          <a:p>
            <a:r>
              <a:rPr lang="en-US" sz="2000" dirty="0">
                <a:solidFill>
                  <a:schemeClr val="bg1"/>
                </a:solidFill>
                <a:latin typeface="Arial" panose="020B0604020202020204" pitchFamily="34" charset="0"/>
                <a:cs typeface="Arial" panose="020B0604020202020204" pitchFamily="34" charset="0"/>
              </a:rPr>
              <a:t>Prep</a:t>
            </a:r>
            <a:r>
              <a:rPr lang="fr-FR" sz="2000" dirty="0" err="1">
                <a:solidFill>
                  <a:schemeClr val="bg1"/>
                </a:solidFill>
                <a:latin typeface="Arial" panose="020B0604020202020204" pitchFamily="34" charset="0"/>
                <a:cs typeface="Arial" panose="020B0604020202020204" pitchFamily="34" charset="0"/>
              </a:rPr>
              <a:t>ared</a:t>
            </a:r>
            <a:r>
              <a:rPr lang="fr-FR" sz="2000" dirty="0">
                <a:solidFill>
                  <a:schemeClr val="bg1"/>
                </a:solidFill>
                <a:latin typeface="Arial" panose="020B0604020202020204" pitchFamily="34" charset="0"/>
                <a:cs typeface="Arial" panose="020B0604020202020204" pitchFamily="34" charset="0"/>
              </a:rPr>
              <a:t> by:</a:t>
            </a:r>
            <a:endParaRPr lang="fr-DZ" sz="2000" dirty="0">
              <a:solidFill>
                <a:schemeClr val="bg1"/>
              </a:solidFill>
              <a:latin typeface="Arial" panose="020B0604020202020204" pitchFamily="34" charset="0"/>
              <a:cs typeface="Arial" panose="020B0604020202020204" pitchFamily="34" charset="0"/>
            </a:endParaRPr>
          </a:p>
        </p:txBody>
      </p:sp>
      <p:sp>
        <p:nvSpPr>
          <p:cNvPr id="26" name="ZoneTexte 25">
            <a:extLst>
              <a:ext uri="{FF2B5EF4-FFF2-40B4-BE49-F238E27FC236}">
                <a16:creationId xmlns:a16="http://schemas.microsoft.com/office/drawing/2014/main" id="{918B1E54-6A67-932C-AA9C-78C8FE543876}"/>
              </a:ext>
            </a:extLst>
          </p:cNvPr>
          <p:cNvSpPr txBox="1"/>
          <p:nvPr/>
        </p:nvSpPr>
        <p:spPr>
          <a:xfrm>
            <a:off x="8961187" y="5558408"/>
            <a:ext cx="3017453" cy="1815882"/>
          </a:xfrm>
          <a:prstGeom prst="rect">
            <a:avLst/>
          </a:prstGeom>
          <a:noFill/>
        </p:spPr>
        <p:txBody>
          <a:bodyPr wrap="square" rtlCol="0">
            <a:spAutoFit/>
          </a:bodyPr>
          <a:lstStyle/>
          <a:p>
            <a:pPr marL="342900" indent="-342900">
              <a:buFont typeface="Arial" panose="020B0604020202020204" pitchFamily="34" charset="0"/>
              <a:buChar char="•"/>
            </a:pPr>
            <a:r>
              <a:rPr lang="fr-FR" sz="2200" dirty="0" err="1">
                <a:latin typeface="Arial" panose="020B0604020202020204" pitchFamily="34" charset="0"/>
                <a:cs typeface="Arial" panose="020B0604020202020204" pitchFamily="34" charset="0"/>
              </a:rPr>
              <a:t>Bentebbal</a:t>
            </a:r>
            <a:r>
              <a:rPr lang="fr-FR" sz="2200" dirty="0">
                <a:latin typeface="Arial" panose="020B0604020202020204" pitchFamily="34" charset="0"/>
                <a:cs typeface="Arial" panose="020B0604020202020204" pitchFamily="34" charset="0"/>
              </a:rPr>
              <a:t> </a:t>
            </a:r>
            <a:r>
              <a:rPr lang="fr-FR" sz="2200" dirty="0" err="1">
                <a:latin typeface="Arial" panose="020B0604020202020204" pitchFamily="34" charset="0"/>
                <a:cs typeface="Arial" panose="020B0604020202020204" pitchFamily="34" charset="0"/>
              </a:rPr>
              <a:t>Douaâ</a:t>
            </a:r>
            <a:endParaRPr lang="fr-FR" sz="2200" dirty="0">
              <a:latin typeface="Arial" panose="020B0604020202020204" pitchFamily="34" charset="0"/>
              <a:cs typeface="Arial" panose="020B0604020202020204" pitchFamily="34" charset="0"/>
            </a:endParaRPr>
          </a:p>
          <a:p>
            <a:pPr marL="342900" indent="-342900">
              <a:buFont typeface="Arial" panose="020B0604020202020204" pitchFamily="34" charset="0"/>
              <a:buChar char="•"/>
            </a:pPr>
            <a:r>
              <a:rPr lang="fr-FR" sz="2200" dirty="0">
                <a:latin typeface="Arial" panose="020B0604020202020204" pitchFamily="34" charset="0"/>
                <a:cs typeface="Arial" panose="020B0604020202020204" pitchFamily="34" charset="0"/>
              </a:rPr>
              <a:t>Chabbi Safaa</a:t>
            </a:r>
          </a:p>
          <a:p>
            <a:endParaRPr lang="fr-FR" sz="2200" dirty="0">
              <a:latin typeface="Arial" panose="020B0604020202020204" pitchFamily="34" charset="0"/>
              <a:cs typeface="Arial" panose="020B0604020202020204" pitchFamily="34" charset="0"/>
            </a:endParaRPr>
          </a:p>
          <a:p>
            <a:br>
              <a:rPr lang="fr-FR" sz="2400" dirty="0"/>
            </a:br>
            <a:endParaRPr lang="fr-FR" sz="2200" dirty="0">
              <a:latin typeface="Arial" panose="020B0604020202020204" pitchFamily="34" charset="0"/>
              <a:cs typeface="Arial" panose="020B0604020202020204" pitchFamily="34" charset="0"/>
            </a:endParaRPr>
          </a:p>
        </p:txBody>
      </p:sp>
      <p:sp>
        <p:nvSpPr>
          <p:cNvPr id="27" name="ZoneTexte 26">
            <a:extLst>
              <a:ext uri="{FF2B5EF4-FFF2-40B4-BE49-F238E27FC236}">
                <a16:creationId xmlns:a16="http://schemas.microsoft.com/office/drawing/2014/main" id="{1CA2402F-F436-9A63-983E-2640D0576CB7}"/>
              </a:ext>
            </a:extLst>
          </p:cNvPr>
          <p:cNvSpPr txBox="1"/>
          <p:nvPr/>
        </p:nvSpPr>
        <p:spPr>
          <a:xfrm>
            <a:off x="-17219" y="255602"/>
            <a:ext cx="3380440" cy="430887"/>
          </a:xfrm>
          <a:prstGeom prst="rect">
            <a:avLst/>
          </a:prstGeom>
          <a:noFill/>
        </p:spPr>
        <p:txBody>
          <a:bodyPr wrap="square" rtlCol="0">
            <a:spAutoFit/>
          </a:bodyPr>
          <a:lstStyle/>
          <a:p>
            <a:r>
              <a:rPr lang="fr-FR" sz="2100" dirty="0">
                <a:solidFill>
                  <a:schemeClr val="bg1"/>
                </a:solidFill>
                <a:latin typeface="Arial "/>
              </a:rPr>
              <a:t>Professor : </a:t>
            </a:r>
            <a:r>
              <a:rPr lang="fr-FR" sz="2100" dirty="0" err="1">
                <a:solidFill>
                  <a:schemeClr val="bg1"/>
                </a:solidFill>
                <a:latin typeface="Arial "/>
              </a:rPr>
              <a:t>Mayouf</a:t>
            </a:r>
            <a:r>
              <a:rPr lang="fr-FR" sz="2100" dirty="0">
                <a:solidFill>
                  <a:schemeClr val="bg1"/>
                </a:solidFill>
                <a:latin typeface="Arial "/>
              </a:rPr>
              <a:t> .I</a:t>
            </a:r>
            <a:endParaRPr lang="fr-DZ" sz="2100" dirty="0">
              <a:solidFill>
                <a:schemeClr val="bg1"/>
              </a:solidFill>
              <a:latin typeface="Arial "/>
            </a:endParaRPr>
          </a:p>
        </p:txBody>
      </p:sp>
      <p:sp>
        <p:nvSpPr>
          <p:cNvPr id="11" name="Cercle : creux 10">
            <a:extLst>
              <a:ext uri="{FF2B5EF4-FFF2-40B4-BE49-F238E27FC236}">
                <a16:creationId xmlns:a16="http://schemas.microsoft.com/office/drawing/2014/main" id="{F46D467B-D167-7FAC-3DF4-EAD0F019E575}"/>
              </a:ext>
            </a:extLst>
          </p:cNvPr>
          <p:cNvSpPr/>
          <p:nvPr/>
        </p:nvSpPr>
        <p:spPr>
          <a:xfrm>
            <a:off x="-1769052" y="4496007"/>
            <a:ext cx="3735552" cy="3867806"/>
          </a:xfrm>
          <a:prstGeom prst="donut">
            <a:avLst/>
          </a:prstGeom>
          <a:solidFill>
            <a:srgbClr val="EDDDD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DZ">
              <a:solidFill>
                <a:schemeClr val="tx1"/>
              </a:solidFill>
            </a:endParaRPr>
          </a:p>
        </p:txBody>
      </p:sp>
      <p:grpSp>
        <p:nvGrpSpPr>
          <p:cNvPr id="44" name="Groupe 43">
            <a:extLst>
              <a:ext uri="{FF2B5EF4-FFF2-40B4-BE49-F238E27FC236}">
                <a16:creationId xmlns:a16="http://schemas.microsoft.com/office/drawing/2014/main" id="{C92DE4D5-2794-B107-F94A-A75A9A7951E2}"/>
              </a:ext>
            </a:extLst>
          </p:cNvPr>
          <p:cNvGrpSpPr/>
          <p:nvPr/>
        </p:nvGrpSpPr>
        <p:grpSpPr>
          <a:xfrm>
            <a:off x="759979" y="3949920"/>
            <a:ext cx="1327062" cy="2527493"/>
            <a:chOff x="740236" y="3903340"/>
            <a:chExt cx="1327062" cy="2527493"/>
          </a:xfrm>
        </p:grpSpPr>
        <p:grpSp>
          <p:nvGrpSpPr>
            <p:cNvPr id="31" name="Groupe 30">
              <a:extLst>
                <a:ext uri="{FF2B5EF4-FFF2-40B4-BE49-F238E27FC236}">
                  <a16:creationId xmlns:a16="http://schemas.microsoft.com/office/drawing/2014/main" id="{C8B33BB7-39AC-834D-9A95-BDEB68A79D21}"/>
                </a:ext>
              </a:extLst>
            </p:cNvPr>
            <p:cNvGrpSpPr/>
            <p:nvPr/>
          </p:nvGrpSpPr>
          <p:grpSpPr>
            <a:xfrm>
              <a:off x="740236" y="3903340"/>
              <a:ext cx="1327062" cy="1273553"/>
              <a:chOff x="740236" y="3903340"/>
              <a:chExt cx="1327062" cy="1273553"/>
            </a:xfrm>
          </p:grpSpPr>
          <p:sp>
            <p:nvSpPr>
              <p:cNvPr id="28" name="ZoneTexte 27">
                <a:extLst>
                  <a:ext uri="{FF2B5EF4-FFF2-40B4-BE49-F238E27FC236}">
                    <a16:creationId xmlns:a16="http://schemas.microsoft.com/office/drawing/2014/main" id="{84A0DC71-944C-512F-EED8-0E3A7503C729}"/>
                  </a:ext>
                </a:extLst>
              </p:cNvPr>
              <p:cNvSpPr txBox="1"/>
              <p:nvPr/>
            </p:nvSpPr>
            <p:spPr>
              <a:xfrm>
                <a:off x="744746" y="3903340"/>
                <a:ext cx="976585" cy="707886"/>
              </a:xfrm>
              <a:prstGeom prst="rect">
                <a:avLst/>
              </a:prstGeom>
              <a:noFill/>
            </p:spPr>
            <p:txBody>
              <a:bodyPr wrap="square" rtlCol="0">
                <a:spAutoFit/>
              </a:bodyPr>
              <a:lstStyle/>
              <a:p>
                <a:r>
                  <a:rPr lang="fr-FR" sz="4000" dirty="0">
                    <a:solidFill>
                      <a:srgbClr val="818E7A"/>
                    </a:solidFill>
                  </a:rPr>
                  <a:t>......</a:t>
                </a:r>
              </a:p>
            </p:txBody>
          </p:sp>
          <p:sp>
            <p:nvSpPr>
              <p:cNvPr id="29" name="ZoneTexte 28">
                <a:extLst>
                  <a:ext uri="{FF2B5EF4-FFF2-40B4-BE49-F238E27FC236}">
                    <a16:creationId xmlns:a16="http://schemas.microsoft.com/office/drawing/2014/main" id="{8B57E092-8BFD-066C-3AF8-B8D88A4C4D2E}"/>
                  </a:ext>
                </a:extLst>
              </p:cNvPr>
              <p:cNvSpPr txBox="1"/>
              <p:nvPr/>
            </p:nvSpPr>
            <p:spPr>
              <a:xfrm>
                <a:off x="744746" y="4049789"/>
                <a:ext cx="1322552" cy="707886"/>
              </a:xfrm>
              <a:prstGeom prst="rect">
                <a:avLst/>
              </a:prstGeom>
              <a:noFill/>
            </p:spPr>
            <p:txBody>
              <a:bodyPr wrap="square" rtlCol="0">
                <a:spAutoFit/>
              </a:bodyPr>
              <a:lstStyle/>
              <a:p>
                <a:r>
                  <a:rPr lang="fr-FR" sz="4000" dirty="0">
                    <a:solidFill>
                      <a:srgbClr val="818E7A"/>
                    </a:solidFill>
                  </a:rPr>
                  <a:t>......</a:t>
                </a:r>
              </a:p>
            </p:txBody>
          </p:sp>
          <p:sp>
            <p:nvSpPr>
              <p:cNvPr id="30" name="ZoneTexte 29">
                <a:extLst>
                  <a:ext uri="{FF2B5EF4-FFF2-40B4-BE49-F238E27FC236}">
                    <a16:creationId xmlns:a16="http://schemas.microsoft.com/office/drawing/2014/main" id="{68E81F2A-F900-3D17-A11E-87436CAD1B5C}"/>
                  </a:ext>
                </a:extLst>
              </p:cNvPr>
              <p:cNvSpPr txBox="1"/>
              <p:nvPr/>
            </p:nvSpPr>
            <p:spPr>
              <a:xfrm>
                <a:off x="740236" y="4192008"/>
                <a:ext cx="1091324" cy="984885"/>
              </a:xfrm>
              <a:prstGeom prst="rect">
                <a:avLst/>
              </a:prstGeom>
              <a:noFill/>
            </p:spPr>
            <p:txBody>
              <a:bodyPr wrap="square" rtlCol="0">
                <a:spAutoFit/>
              </a:bodyPr>
              <a:lstStyle/>
              <a:p>
                <a:r>
                  <a:rPr lang="fr-FR" sz="4000" dirty="0">
                    <a:solidFill>
                      <a:srgbClr val="818E7A"/>
                    </a:solidFill>
                  </a:rPr>
                  <a:t>......</a:t>
                </a:r>
              </a:p>
              <a:p>
                <a:endParaRPr lang="fr-DZ" dirty="0"/>
              </a:p>
            </p:txBody>
          </p:sp>
        </p:grpSp>
        <p:grpSp>
          <p:nvGrpSpPr>
            <p:cNvPr id="32" name="Groupe 31">
              <a:extLst>
                <a:ext uri="{FF2B5EF4-FFF2-40B4-BE49-F238E27FC236}">
                  <a16:creationId xmlns:a16="http://schemas.microsoft.com/office/drawing/2014/main" id="{BBFC7361-5917-C5FE-40A6-C0F81EC2B3C7}"/>
                </a:ext>
              </a:extLst>
            </p:cNvPr>
            <p:cNvGrpSpPr/>
            <p:nvPr/>
          </p:nvGrpSpPr>
          <p:grpSpPr>
            <a:xfrm>
              <a:off x="740236" y="4324675"/>
              <a:ext cx="1327062" cy="1273553"/>
              <a:chOff x="740236" y="3903340"/>
              <a:chExt cx="1327062" cy="1273553"/>
            </a:xfrm>
          </p:grpSpPr>
          <p:sp>
            <p:nvSpPr>
              <p:cNvPr id="33" name="ZoneTexte 32">
                <a:extLst>
                  <a:ext uri="{FF2B5EF4-FFF2-40B4-BE49-F238E27FC236}">
                    <a16:creationId xmlns:a16="http://schemas.microsoft.com/office/drawing/2014/main" id="{81B31655-3D62-C12D-A749-15B9A5F2AF05}"/>
                  </a:ext>
                </a:extLst>
              </p:cNvPr>
              <p:cNvSpPr txBox="1"/>
              <p:nvPr/>
            </p:nvSpPr>
            <p:spPr>
              <a:xfrm>
                <a:off x="744746" y="3903340"/>
                <a:ext cx="976585" cy="707886"/>
              </a:xfrm>
              <a:prstGeom prst="rect">
                <a:avLst/>
              </a:prstGeom>
              <a:noFill/>
            </p:spPr>
            <p:txBody>
              <a:bodyPr wrap="square" rtlCol="0">
                <a:spAutoFit/>
              </a:bodyPr>
              <a:lstStyle/>
              <a:p>
                <a:r>
                  <a:rPr lang="fr-FR" sz="4000" dirty="0">
                    <a:solidFill>
                      <a:srgbClr val="818E7A"/>
                    </a:solidFill>
                  </a:rPr>
                  <a:t>......</a:t>
                </a:r>
              </a:p>
            </p:txBody>
          </p:sp>
          <p:sp>
            <p:nvSpPr>
              <p:cNvPr id="34" name="ZoneTexte 33">
                <a:extLst>
                  <a:ext uri="{FF2B5EF4-FFF2-40B4-BE49-F238E27FC236}">
                    <a16:creationId xmlns:a16="http://schemas.microsoft.com/office/drawing/2014/main" id="{1E17ECA2-0512-FDED-8A7C-90958C69B447}"/>
                  </a:ext>
                </a:extLst>
              </p:cNvPr>
              <p:cNvSpPr txBox="1"/>
              <p:nvPr/>
            </p:nvSpPr>
            <p:spPr>
              <a:xfrm>
                <a:off x="744746" y="4049789"/>
                <a:ext cx="1322552" cy="707886"/>
              </a:xfrm>
              <a:prstGeom prst="rect">
                <a:avLst/>
              </a:prstGeom>
              <a:noFill/>
            </p:spPr>
            <p:txBody>
              <a:bodyPr wrap="square" rtlCol="0">
                <a:spAutoFit/>
              </a:bodyPr>
              <a:lstStyle/>
              <a:p>
                <a:r>
                  <a:rPr lang="fr-FR" sz="4000" dirty="0">
                    <a:solidFill>
                      <a:srgbClr val="818E7A"/>
                    </a:solidFill>
                  </a:rPr>
                  <a:t>......</a:t>
                </a:r>
              </a:p>
            </p:txBody>
          </p:sp>
          <p:sp>
            <p:nvSpPr>
              <p:cNvPr id="35" name="ZoneTexte 34">
                <a:extLst>
                  <a:ext uri="{FF2B5EF4-FFF2-40B4-BE49-F238E27FC236}">
                    <a16:creationId xmlns:a16="http://schemas.microsoft.com/office/drawing/2014/main" id="{F7D4D7C3-51FC-E7CF-62C1-AAD63C9B49E1}"/>
                  </a:ext>
                </a:extLst>
              </p:cNvPr>
              <p:cNvSpPr txBox="1"/>
              <p:nvPr/>
            </p:nvSpPr>
            <p:spPr>
              <a:xfrm>
                <a:off x="740236" y="4192008"/>
                <a:ext cx="1091324" cy="984885"/>
              </a:xfrm>
              <a:prstGeom prst="rect">
                <a:avLst/>
              </a:prstGeom>
              <a:noFill/>
            </p:spPr>
            <p:txBody>
              <a:bodyPr wrap="square" rtlCol="0">
                <a:spAutoFit/>
              </a:bodyPr>
              <a:lstStyle/>
              <a:p>
                <a:r>
                  <a:rPr lang="fr-FR" sz="4000" dirty="0">
                    <a:solidFill>
                      <a:srgbClr val="818E7A"/>
                    </a:solidFill>
                  </a:rPr>
                  <a:t>......</a:t>
                </a:r>
              </a:p>
              <a:p>
                <a:endParaRPr lang="fr-DZ" dirty="0"/>
              </a:p>
            </p:txBody>
          </p:sp>
        </p:grpSp>
        <p:grpSp>
          <p:nvGrpSpPr>
            <p:cNvPr id="36" name="Groupe 35">
              <a:extLst>
                <a:ext uri="{FF2B5EF4-FFF2-40B4-BE49-F238E27FC236}">
                  <a16:creationId xmlns:a16="http://schemas.microsoft.com/office/drawing/2014/main" id="{F9724E85-DC78-0C4E-F89E-09D2B00F08E5}"/>
                </a:ext>
              </a:extLst>
            </p:cNvPr>
            <p:cNvGrpSpPr/>
            <p:nvPr/>
          </p:nvGrpSpPr>
          <p:grpSpPr>
            <a:xfrm>
              <a:off x="740236" y="4746010"/>
              <a:ext cx="1327062" cy="1273553"/>
              <a:chOff x="740236" y="3903340"/>
              <a:chExt cx="1327062" cy="1273553"/>
            </a:xfrm>
          </p:grpSpPr>
          <p:sp>
            <p:nvSpPr>
              <p:cNvPr id="37" name="ZoneTexte 36">
                <a:extLst>
                  <a:ext uri="{FF2B5EF4-FFF2-40B4-BE49-F238E27FC236}">
                    <a16:creationId xmlns:a16="http://schemas.microsoft.com/office/drawing/2014/main" id="{2B3F07D0-86F5-C929-DA7F-B7A2AA83BFAE}"/>
                  </a:ext>
                </a:extLst>
              </p:cNvPr>
              <p:cNvSpPr txBox="1"/>
              <p:nvPr/>
            </p:nvSpPr>
            <p:spPr>
              <a:xfrm>
                <a:off x="744746" y="3903340"/>
                <a:ext cx="976585" cy="707886"/>
              </a:xfrm>
              <a:prstGeom prst="rect">
                <a:avLst/>
              </a:prstGeom>
              <a:noFill/>
            </p:spPr>
            <p:txBody>
              <a:bodyPr wrap="square" rtlCol="0">
                <a:spAutoFit/>
              </a:bodyPr>
              <a:lstStyle/>
              <a:p>
                <a:r>
                  <a:rPr lang="fr-FR" sz="4000" dirty="0">
                    <a:solidFill>
                      <a:srgbClr val="818E7A"/>
                    </a:solidFill>
                  </a:rPr>
                  <a:t>......</a:t>
                </a:r>
              </a:p>
            </p:txBody>
          </p:sp>
          <p:sp>
            <p:nvSpPr>
              <p:cNvPr id="38" name="ZoneTexte 37">
                <a:extLst>
                  <a:ext uri="{FF2B5EF4-FFF2-40B4-BE49-F238E27FC236}">
                    <a16:creationId xmlns:a16="http://schemas.microsoft.com/office/drawing/2014/main" id="{FC8EA1D6-8A98-0F36-CD42-D98802166A8C}"/>
                  </a:ext>
                </a:extLst>
              </p:cNvPr>
              <p:cNvSpPr txBox="1"/>
              <p:nvPr/>
            </p:nvSpPr>
            <p:spPr>
              <a:xfrm>
                <a:off x="744746" y="4049789"/>
                <a:ext cx="1322552" cy="707886"/>
              </a:xfrm>
              <a:prstGeom prst="rect">
                <a:avLst/>
              </a:prstGeom>
              <a:noFill/>
            </p:spPr>
            <p:txBody>
              <a:bodyPr wrap="square" rtlCol="0">
                <a:spAutoFit/>
              </a:bodyPr>
              <a:lstStyle/>
              <a:p>
                <a:r>
                  <a:rPr lang="fr-FR" sz="4000" dirty="0">
                    <a:solidFill>
                      <a:srgbClr val="818E7A"/>
                    </a:solidFill>
                  </a:rPr>
                  <a:t>......</a:t>
                </a:r>
              </a:p>
            </p:txBody>
          </p:sp>
          <p:sp>
            <p:nvSpPr>
              <p:cNvPr id="39" name="ZoneTexte 38">
                <a:extLst>
                  <a:ext uri="{FF2B5EF4-FFF2-40B4-BE49-F238E27FC236}">
                    <a16:creationId xmlns:a16="http://schemas.microsoft.com/office/drawing/2014/main" id="{821D576B-8101-720F-9182-CCCBF08910A4}"/>
                  </a:ext>
                </a:extLst>
              </p:cNvPr>
              <p:cNvSpPr txBox="1"/>
              <p:nvPr/>
            </p:nvSpPr>
            <p:spPr>
              <a:xfrm>
                <a:off x="740236" y="4192008"/>
                <a:ext cx="1091324" cy="984885"/>
              </a:xfrm>
              <a:prstGeom prst="rect">
                <a:avLst/>
              </a:prstGeom>
              <a:noFill/>
            </p:spPr>
            <p:txBody>
              <a:bodyPr wrap="square" rtlCol="0">
                <a:spAutoFit/>
              </a:bodyPr>
              <a:lstStyle/>
              <a:p>
                <a:r>
                  <a:rPr lang="fr-FR" sz="4000" dirty="0">
                    <a:solidFill>
                      <a:srgbClr val="818E7A"/>
                    </a:solidFill>
                  </a:rPr>
                  <a:t>......</a:t>
                </a:r>
              </a:p>
              <a:p>
                <a:endParaRPr lang="fr-DZ" dirty="0"/>
              </a:p>
            </p:txBody>
          </p:sp>
        </p:grpSp>
        <p:grpSp>
          <p:nvGrpSpPr>
            <p:cNvPr id="40" name="Groupe 39">
              <a:extLst>
                <a:ext uri="{FF2B5EF4-FFF2-40B4-BE49-F238E27FC236}">
                  <a16:creationId xmlns:a16="http://schemas.microsoft.com/office/drawing/2014/main" id="{F207BBAF-8521-09D8-CF0B-773E66B1612F}"/>
                </a:ext>
              </a:extLst>
            </p:cNvPr>
            <p:cNvGrpSpPr/>
            <p:nvPr/>
          </p:nvGrpSpPr>
          <p:grpSpPr>
            <a:xfrm>
              <a:off x="740236" y="5157280"/>
              <a:ext cx="1327062" cy="1273553"/>
              <a:chOff x="740236" y="3903340"/>
              <a:chExt cx="1327062" cy="1273553"/>
            </a:xfrm>
          </p:grpSpPr>
          <p:sp>
            <p:nvSpPr>
              <p:cNvPr id="41" name="ZoneTexte 40">
                <a:extLst>
                  <a:ext uri="{FF2B5EF4-FFF2-40B4-BE49-F238E27FC236}">
                    <a16:creationId xmlns:a16="http://schemas.microsoft.com/office/drawing/2014/main" id="{3842C4A8-DC7C-875C-65C6-0CB3EF77DC04}"/>
                  </a:ext>
                </a:extLst>
              </p:cNvPr>
              <p:cNvSpPr txBox="1"/>
              <p:nvPr/>
            </p:nvSpPr>
            <p:spPr>
              <a:xfrm>
                <a:off x="744746" y="3903340"/>
                <a:ext cx="976585" cy="707886"/>
              </a:xfrm>
              <a:prstGeom prst="rect">
                <a:avLst/>
              </a:prstGeom>
              <a:noFill/>
            </p:spPr>
            <p:txBody>
              <a:bodyPr wrap="square" rtlCol="0">
                <a:spAutoFit/>
              </a:bodyPr>
              <a:lstStyle/>
              <a:p>
                <a:r>
                  <a:rPr lang="fr-FR" sz="4000" dirty="0">
                    <a:solidFill>
                      <a:srgbClr val="818E7A"/>
                    </a:solidFill>
                  </a:rPr>
                  <a:t>......</a:t>
                </a:r>
              </a:p>
            </p:txBody>
          </p:sp>
          <p:sp>
            <p:nvSpPr>
              <p:cNvPr id="42" name="ZoneTexte 41">
                <a:extLst>
                  <a:ext uri="{FF2B5EF4-FFF2-40B4-BE49-F238E27FC236}">
                    <a16:creationId xmlns:a16="http://schemas.microsoft.com/office/drawing/2014/main" id="{C16B9322-4745-2F2E-6076-961B2E64645B}"/>
                  </a:ext>
                </a:extLst>
              </p:cNvPr>
              <p:cNvSpPr txBox="1"/>
              <p:nvPr/>
            </p:nvSpPr>
            <p:spPr>
              <a:xfrm>
                <a:off x="744746" y="4049789"/>
                <a:ext cx="1322552" cy="707886"/>
              </a:xfrm>
              <a:prstGeom prst="rect">
                <a:avLst/>
              </a:prstGeom>
              <a:noFill/>
            </p:spPr>
            <p:txBody>
              <a:bodyPr wrap="square" rtlCol="0">
                <a:spAutoFit/>
              </a:bodyPr>
              <a:lstStyle/>
              <a:p>
                <a:r>
                  <a:rPr lang="fr-FR" sz="4000" dirty="0">
                    <a:solidFill>
                      <a:srgbClr val="818E7A"/>
                    </a:solidFill>
                  </a:rPr>
                  <a:t>......</a:t>
                </a:r>
              </a:p>
            </p:txBody>
          </p:sp>
          <p:sp>
            <p:nvSpPr>
              <p:cNvPr id="43" name="ZoneTexte 42">
                <a:extLst>
                  <a:ext uri="{FF2B5EF4-FFF2-40B4-BE49-F238E27FC236}">
                    <a16:creationId xmlns:a16="http://schemas.microsoft.com/office/drawing/2014/main" id="{A0CF6B09-06DF-38B6-DDDC-EE641C464507}"/>
                  </a:ext>
                </a:extLst>
              </p:cNvPr>
              <p:cNvSpPr txBox="1"/>
              <p:nvPr/>
            </p:nvSpPr>
            <p:spPr>
              <a:xfrm>
                <a:off x="740236" y="4192008"/>
                <a:ext cx="1091324" cy="984885"/>
              </a:xfrm>
              <a:prstGeom prst="rect">
                <a:avLst/>
              </a:prstGeom>
              <a:noFill/>
            </p:spPr>
            <p:txBody>
              <a:bodyPr wrap="square" rtlCol="0">
                <a:spAutoFit/>
              </a:bodyPr>
              <a:lstStyle/>
              <a:p>
                <a:r>
                  <a:rPr lang="fr-FR" sz="4000" dirty="0">
                    <a:solidFill>
                      <a:srgbClr val="818E7A"/>
                    </a:solidFill>
                  </a:rPr>
                  <a:t>......</a:t>
                </a:r>
              </a:p>
              <a:p>
                <a:endParaRPr lang="fr-DZ" dirty="0"/>
              </a:p>
            </p:txBody>
          </p:sp>
        </p:grpSp>
      </p:grpSp>
      <p:grpSp>
        <p:nvGrpSpPr>
          <p:cNvPr id="45" name="Groupe 44">
            <a:extLst>
              <a:ext uri="{FF2B5EF4-FFF2-40B4-BE49-F238E27FC236}">
                <a16:creationId xmlns:a16="http://schemas.microsoft.com/office/drawing/2014/main" id="{74C4C800-6735-AD4C-3FA9-8147F31A70C1}"/>
              </a:ext>
            </a:extLst>
          </p:cNvPr>
          <p:cNvGrpSpPr/>
          <p:nvPr/>
        </p:nvGrpSpPr>
        <p:grpSpPr>
          <a:xfrm>
            <a:off x="11711949" y="654448"/>
            <a:ext cx="1327062" cy="2527493"/>
            <a:chOff x="740236" y="3903340"/>
            <a:chExt cx="1327062" cy="2527493"/>
          </a:xfrm>
        </p:grpSpPr>
        <p:grpSp>
          <p:nvGrpSpPr>
            <p:cNvPr id="46" name="Groupe 45">
              <a:extLst>
                <a:ext uri="{FF2B5EF4-FFF2-40B4-BE49-F238E27FC236}">
                  <a16:creationId xmlns:a16="http://schemas.microsoft.com/office/drawing/2014/main" id="{F9682BFD-176C-0178-29AA-9C605733D308}"/>
                </a:ext>
              </a:extLst>
            </p:cNvPr>
            <p:cNvGrpSpPr/>
            <p:nvPr/>
          </p:nvGrpSpPr>
          <p:grpSpPr>
            <a:xfrm>
              <a:off x="740236" y="3903340"/>
              <a:ext cx="1327062" cy="1273553"/>
              <a:chOff x="740236" y="3903340"/>
              <a:chExt cx="1327062" cy="1273553"/>
            </a:xfrm>
          </p:grpSpPr>
          <p:sp>
            <p:nvSpPr>
              <p:cNvPr id="59" name="ZoneTexte 58">
                <a:extLst>
                  <a:ext uri="{FF2B5EF4-FFF2-40B4-BE49-F238E27FC236}">
                    <a16:creationId xmlns:a16="http://schemas.microsoft.com/office/drawing/2014/main" id="{DDF2BABF-9CD5-DD98-0A28-9E4BA4322137}"/>
                  </a:ext>
                </a:extLst>
              </p:cNvPr>
              <p:cNvSpPr txBox="1"/>
              <p:nvPr/>
            </p:nvSpPr>
            <p:spPr>
              <a:xfrm>
                <a:off x="744746" y="3903340"/>
                <a:ext cx="976585" cy="707886"/>
              </a:xfrm>
              <a:prstGeom prst="rect">
                <a:avLst/>
              </a:prstGeom>
              <a:noFill/>
            </p:spPr>
            <p:txBody>
              <a:bodyPr wrap="square" rtlCol="0">
                <a:spAutoFit/>
              </a:bodyPr>
              <a:lstStyle/>
              <a:p>
                <a:r>
                  <a:rPr lang="fr-FR" sz="4000" dirty="0">
                    <a:solidFill>
                      <a:srgbClr val="818E7A"/>
                    </a:solidFill>
                  </a:rPr>
                  <a:t>......</a:t>
                </a:r>
              </a:p>
            </p:txBody>
          </p:sp>
          <p:sp>
            <p:nvSpPr>
              <p:cNvPr id="60" name="ZoneTexte 59">
                <a:extLst>
                  <a:ext uri="{FF2B5EF4-FFF2-40B4-BE49-F238E27FC236}">
                    <a16:creationId xmlns:a16="http://schemas.microsoft.com/office/drawing/2014/main" id="{BE8555E3-50DC-7978-5808-80A97E5C12BE}"/>
                  </a:ext>
                </a:extLst>
              </p:cNvPr>
              <p:cNvSpPr txBox="1"/>
              <p:nvPr/>
            </p:nvSpPr>
            <p:spPr>
              <a:xfrm>
                <a:off x="744746" y="4049789"/>
                <a:ext cx="1322552" cy="707886"/>
              </a:xfrm>
              <a:prstGeom prst="rect">
                <a:avLst/>
              </a:prstGeom>
              <a:noFill/>
            </p:spPr>
            <p:txBody>
              <a:bodyPr wrap="square" rtlCol="0">
                <a:spAutoFit/>
              </a:bodyPr>
              <a:lstStyle/>
              <a:p>
                <a:r>
                  <a:rPr lang="fr-FR" sz="4000" dirty="0">
                    <a:solidFill>
                      <a:srgbClr val="818E7A"/>
                    </a:solidFill>
                  </a:rPr>
                  <a:t>......</a:t>
                </a:r>
              </a:p>
            </p:txBody>
          </p:sp>
          <p:sp>
            <p:nvSpPr>
              <p:cNvPr id="61" name="ZoneTexte 60">
                <a:extLst>
                  <a:ext uri="{FF2B5EF4-FFF2-40B4-BE49-F238E27FC236}">
                    <a16:creationId xmlns:a16="http://schemas.microsoft.com/office/drawing/2014/main" id="{8CCD0B3B-D4F1-5A87-51CF-4EB0ADEB61BB}"/>
                  </a:ext>
                </a:extLst>
              </p:cNvPr>
              <p:cNvSpPr txBox="1"/>
              <p:nvPr/>
            </p:nvSpPr>
            <p:spPr>
              <a:xfrm>
                <a:off x="740236" y="4192008"/>
                <a:ext cx="1091324" cy="984885"/>
              </a:xfrm>
              <a:prstGeom prst="rect">
                <a:avLst/>
              </a:prstGeom>
              <a:noFill/>
            </p:spPr>
            <p:txBody>
              <a:bodyPr wrap="square" rtlCol="0">
                <a:spAutoFit/>
              </a:bodyPr>
              <a:lstStyle/>
              <a:p>
                <a:r>
                  <a:rPr lang="fr-FR" sz="4000" dirty="0">
                    <a:solidFill>
                      <a:srgbClr val="818E7A"/>
                    </a:solidFill>
                  </a:rPr>
                  <a:t>......</a:t>
                </a:r>
              </a:p>
              <a:p>
                <a:endParaRPr lang="fr-DZ" dirty="0"/>
              </a:p>
            </p:txBody>
          </p:sp>
        </p:grpSp>
        <p:grpSp>
          <p:nvGrpSpPr>
            <p:cNvPr id="47" name="Groupe 46">
              <a:extLst>
                <a:ext uri="{FF2B5EF4-FFF2-40B4-BE49-F238E27FC236}">
                  <a16:creationId xmlns:a16="http://schemas.microsoft.com/office/drawing/2014/main" id="{EE24E8BD-CAB7-F0EA-F1D3-D66793281C3D}"/>
                </a:ext>
              </a:extLst>
            </p:cNvPr>
            <p:cNvGrpSpPr/>
            <p:nvPr/>
          </p:nvGrpSpPr>
          <p:grpSpPr>
            <a:xfrm>
              <a:off x="740236" y="4324675"/>
              <a:ext cx="1327062" cy="1273553"/>
              <a:chOff x="740236" y="3903340"/>
              <a:chExt cx="1327062" cy="1273553"/>
            </a:xfrm>
          </p:grpSpPr>
          <p:sp>
            <p:nvSpPr>
              <p:cNvPr id="56" name="ZoneTexte 55">
                <a:extLst>
                  <a:ext uri="{FF2B5EF4-FFF2-40B4-BE49-F238E27FC236}">
                    <a16:creationId xmlns:a16="http://schemas.microsoft.com/office/drawing/2014/main" id="{193D6288-F036-9D89-6BB8-659C65A08FC1}"/>
                  </a:ext>
                </a:extLst>
              </p:cNvPr>
              <p:cNvSpPr txBox="1"/>
              <p:nvPr/>
            </p:nvSpPr>
            <p:spPr>
              <a:xfrm>
                <a:off x="744746" y="3903340"/>
                <a:ext cx="976585" cy="707886"/>
              </a:xfrm>
              <a:prstGeom prst="rect">
                <a:avLst/>
              </a:prstGeom>
              <a:noFill/>
            </p:spPr>
            <p:txBody>
              <a:bodyPr wrap="square" rtlCol="0">
                <a:spAutoFit/>
              </a:bodyPr>
              <a:lstStyle/>
              <a:p>
                <a:r>
                  <a:rPr lang="fr-FR" sz="4000" dirty="0">
                    <a:solidFill>
                      <a:srgbClr val="818E7A"/>
                    </a:solidFill>
                  </a:rPr>
                  <a:t>......</a:t>
                </a:r>
              </a:p>
            </p:txBody>
          </p:sp>
          <p:sp>
            <p:nvSpPr>
              <p:cNvPr id="57" name="ZoneTexte 56">
                <a:extLst>
                  <a:ext uri="{FF2B5EF4-FFF2-40B4-BE49-F238E27FC236}">
                    <a16:creationId xmlns:a16="http://schemas.microsoft.com/office/drawing/2014/main" id="{C25B017D-5CC3-A26C-E529-825D9370AB33}"/>
                  </a:ext>
                </a:extLst>
              </p:cNvPr>
              <p:cNvSpPr txBox="1"/>
              <p:nvPr/>
            </p:nvSpPr>
            <p:spPr>
              <a:xfrm>
                <a:off x="744746" y="4049789"/>
                <a:ext cx="1322552" cy="707886"/>
              </a:xfrm>
              <a:prstGeom prst="rect">
                <a:avLst/>
              </a:prstGeom>
              <a:noFill/>
            </p:spPr>
            <p:txBody>
              <a:bodyPr wrap="square" rtlCol="0">
                <a:spAutoFit/>
              </a:bodyPr>
              <a:lstStyle/>
              <a:p>
                <a:r>
                  <a:rPr lang="fr-FR" sz="4000" dirty="0">
                    <a:solidFill>
                      <a:srgbClr val="818E7A"/>
                    </a:solidFill>
                  </a:rPr>
                  <a:t>......</a:t>
                </a:r>
              </a:p>
            </p:txBody>
          </p:sp>
          <p:sp>
            <p:nvSpPr>
              <p:cNvPr id="58" name="ZoneTexte 57">
                <a:extLst>
                  <a:ext uri="{FF2B5EF4-FFF2-40B4-BE49-F238E27FC236}">
                    <a16:creationId xmlns:a16="http://schemas.microsoft.com/office/drawing/2014/main" id="{0817CA68-0E23-33C5-DC96-46B51DA1AFE6}"/>
                  </a:ext>
                </a:extLst>
              </p:cNvPr>
              <p:cNvSpPr txBox="1"/>
              <p:nvPr/>
            </p:nvSpPr>
            <p:spPr>
              <a:xfrm>
                <a:off x="740236" y="4192008"/>
                <a:ext cx="1091324" cy="984885"/>
              </a:xfrm>
              <a:prstGeom prst="rect">
                <a:avLst/>
              </a:prstGeom>
              <a:noFill/>
            </p:spPr>
            <p:txBody>
              <a:bodyPr wrap="square" rtlCol="0">
                <a:spAutoFit/>
              </a:bodyPr>
              <a:lstStyle/>
              <a:p>
                <a:r>
                  <a:rPr lang="fr-FR" sz="4000" dirty="0">
                    <a:solidFill>
                      <a:srgbClr val="818E7A"/>
                    </a:solidFill>
                  </a:rPr>
                  <a:t>......</a:t>
                </a:r>
              </a:p>
              <a:p>
                <a:endParaRPr lang="fr-DZ" dirty="0"/>
              </a:p>
            </p:txBody>
          </p:sp>
        </p:grpSp>
        <p:grpSp>
          <p:nvGrpSpPr>
            <p:cNvPr id="48" name="Groupe 47">
              <a:extLst>
                <a:ext uri="{FF2B5EF4-FFF2-40B4-BE49-F238E27FC236}">
                  <a16:creationId xmlns:a16="http://schemas.microsoft.com/office/drawing/2014/main" id="{43926B0E-0E3D-8AA1-EB08-3A70B30B187F}"/>
                </a:ext>
              </a:extLst>
            </p:cNvPr>
            <p:cNvGrpSpPr/>
            <p:nvPr/>
          </p:nvGrpSpPr>
          <p:grpSpPr>
            <a:xfrm>
              <a:off x="740236" y="4746010"/>
              <a:ext cx="1327062" cy="1273553"/>
              <a:chOff x="740236" y="3903340"/>
              <a:chExt cx="1327062" cy="1273553"/>
            </a:xfrm>
          </p:grpSpPr>
          <p:sp>
            <p:nvSpPr>
              <p:cNvPr id="53" name="ZoneTexte 52">
                <a:extLst>
                  <a:ext uri="{FF2B5EF4-FFF2-40B4-BE49-F238E27FC236}">
                    <a16:creationId xmlns:a16="http://schemas.microsoft.com/office/drawing/2014/main" id="{B4F1B6C2-8FF9-5543-F393-E2FFB8DB2ABD}"/>
                  </a:ext>
                </a:extLst>
              </p:cNvPr>
              <p:cNvSpPr txBox="1"/>
              <p:nvPr/>
            </p:nvSpPr>
            <p:spPr>
              <a:xfrm>
                <a:off x="744746" y="3903340"/>
                <a:ext cx="976585" cy="707886"/>
              </a:xfrm>
              <a:prstGeom prst="rect">
                <a:avLst/>
              </a:prstGeom>
              <a:noFill/>
            </p:spPr>
            <p:txBody>
              <a:bodyPr wrap="square" rtlCol="0">
                <a:spAutoFit/>
              </a:bodyPr>
              <a:lstStyle/>
              <a:p>
                <a:r>
                  <a:rPr lang="fr-FR" sz="4000" dirty="0">
                    <a:solidFill>
                      <a:srgbClr val="818E7A"/>
                    </a:solidFill>
                  </a:rPr>
                  <a:t>......</a:t>
                </a:r>
              </a:p>
            </p:txBody>
          </p:sp>
          <p:sp>
            <p:nvSpPr>
              <p:cNvPr id="54" name="ZoneTexte 53">
                <a:extLst>
                  <a:ext uri="{FF2B5EF4-FFF2-40B4-BE49-F238E27FC236}">
                    <a16:creationId xmlns:a16="http://schemas.microsoft.com/office/drawing/2014/main" id="{EBE4EF2F-434A-FCCA-96C5-993729165CD5}"/>
                  </a:ext>
                </a:extLst>
              </p:cNvPr>
              <p:cNvSpPr txBox="1"/>
              <p:nvPr/>
            </p:nvSpPr>
            <p:spPr>
              <a:xfrm>
                <a:off x="744746" y="4049789"/>
                <a:ext cx="1322552" cy="707886"/>
              </a:xfrm>
              <a:prstGeom prst="rect">
                <a:avLst/>
              </a:prstGeom>
              <a:noFill/>
            </p:spPr>
            <p:txBody>
              <a:bodyPr wrap="square" rtlCol="0">
                <a:spAutoFit/>
              </a:bodyPr>
              <a:lstStyle/>
              <a:p>
                <a:r>
                  <a:rPr lang="fr-FR" sz="4000" dirty="0">
                    <a:solidFill>
                      <a:srgbClr val="818E7A"/>
                    </a:solidFill>
                  </a:rPr>
                  <a:t>......</a:t>
                </a:r>
              </a:p>
            </p:txBody>
          </p:sp>
          <p:sp>
            <p:nvSpPr>
              <p:cNvPr id="55" name="ZoneTexte 54">
                <a:extLst>
                  <a:ext uri="{FF2B5EF4-FFF2-40B4-BE49-F238E27FC236}">
                    <a16:creationId xmlns:a16="http://schemas.microsoft.com/office/drawing/2014/main" id="{B59B8CAF-4FA6-43EE-5124-264B70437382}"/>
                  </a:ext>
                </a:extLst>
              </p:cNvPr>
              <p:cNvSpPr txBox="1"/>
              <p:nvPr/>
            </p:nvSpPr>
            <p:spPr>
              <a:xfrm>
                <a:off x="740236" y="4192008"/>
                <a:ext cx="1091324" cy="984885"/>
              </a:xfrm>
              <a:prstGeom prst="rect">
                <a:avLst/>
              </a:prstGeom>
              <a:noFill/>
            </p:spPr>
            <p:txBody>
              <a:bodyPr wrap="square" rtlCol="0">
                <a:spAutoFit/>
              </a:bodyPr>
              <a:lstStyle/>
              <a:p>
                <a:r>
                  <a:rPr lang="fr-FR" sz="4000" dirty="0">
                    <a:solidFill>
                      <a:srgbClr val="818E7A"/>
                    </a:solidFill>
                  </a:rPr>
                  <a:t>......</a:t>
                </a:r>
              </a:p>
              <a:p>
                <a:endParaRPr lang="fr-DZ" dirty="0"/>
              </a:p>
            </p:txBody>
          </p:sp>
        </p:grpSp>
        <p:grpSp>
          <p:nvGrpSpPr>
            <p:cNvPr id="49" name="Groupe 48">
              <a:extLst>
                <a:ext uri="{FF2B5EF4-FFF2-40B4-BE49-F238E27FC236}">
                  <a16:creationId xmlns:a16="http://schemas.microsoft.com/office/drawing/2014/main" id="{31F7FDBF-087A-07A2-B4A8-6DEE9D31A7A0}"/>
                </a:ext>
              </a:extLst>
            </p:cNvPr>
            <p:cNvGrpSpPr/>
            <p:nvPr/>
          </p:nvGrpSpPr>
          <p:grpSpPr>
            <a:xfrm>
              <a:off x="740236" y="5157280"/>
              <a:ext cx="1327062" cy="1273553"/>
              <a:chOff x="740236" y="3903340"/>
              <a:chExt cx="1327062" cy="1273553"/>
            </a:xfrm>
          </p:grpSpPr>
          <p:sp>
            <p:nvSpPr>
              <p:cNvPr id="50" name="ZoneTexte 49">
                <a:extLst>
                  <a:ext uri="{FF2B5EF4-FFF2-40B4-BE49-F238E27FC236}">
                    <a16:creationId xmlns:a16="http://schemas.microsoft.com/office/drawing/2014/main" id="{4D2B06D7-9909-B6EA-25A3-A7A92F69D886}"/>
                  </a:ext>
                </a:extLst>
              </p:cNvPr>
              <p:cNvSpPr txBox="1"/>
              <p:nvPr/>
            </p:nvSpPr>
            <p:spPr>
              <a:xfrm>
                <a:off x="744746" y="3903340"/>
                <a:ext cx="976585" cy="707886"/>
              </a:xfrm>
              <a:prstGeom prst="rect">
                <a:avLst/>
              </a:prstGeom>
              <a:noFill/>
            </p:spPr>
            <p:txBody>
              <a:bodyPr wrap="square" rtlCol="0">
                <a:spAutoFit/>
              </a:bodyPr>
              <a:lstStyle/>
              <a:p>
                <a:r>
                  <a:rPr lang="fr-FR" sz="4000" dirty="0">
                    <a:solidFill>
                      <a:srgbClr val="818E7A"/>
                    </a:solidFill>
                  </a:rPr>
                  <a:t>......</a:t>
                </a:r>
              </a:p>
            </p:txBody>
          </p:sp>
          <p:sp>
            <p:nvSpPr>
              <p:cNvPr id="51" name="ZoneTexte 50">
                <a:extLst>
                  <a:ext uri="{FF2B5EF4-FFF2-40B4-BE49-F238E27FC236}">
                    <a16:creationId xmlns:a16="http://schemas.microsoft.com/office/drawing/2014/main" id="{96AA92F8-3C74-25FA-CE3E-6A82127688B9}"/>
                  </a:ext>
                </a:extLst>
              </p:cNvPr>
              <p:cNvSpPr txBox="1"/>
              <p:nvPr/>
            </p:nvSpPr>
            <p:spPr>
              <a:xfrm>
                <a:off x="744746" y="4049789"/>
                <a:ext cx="1322552" cy="707886"/>
              </a:xfrm>
              <a:prstGeom prst="rect">
                <a:avLst/>
              </a:prstGeom>
              <a:noFill/>
            </p:spPr>
            <p:txBody>
              <a:bodyPr wrap="square" rtlCol="0">
                <a:spAutoFit/>
              </a:bodyPr>
              <a:lstStyle/>
              <a:p>
                <a:r>
                  <a:rPr lang="fr-FR" sz="4000" dirty="0">
                    <a:solidFill>
                      <a:srgbClr val="818E7A"/>
                    </a:solidFill>
                  </a:rPr>
                  <a:t>......</a:t>
                </a:r>
              </a:p>
            </p:txBody>
          </p:sp>
          <p:sp>
            <p:nvSpPr>
              <p:cNvPr id="52" name="ZoneTexte 51">
                <a:extLst>
                  <a:ext uri="{FF2B5EF4-FFF2-40B4-BE49-F238E27FC236}">
                    <a16:creationId xmlns:a16="http://schemas.microsoft.com/office/drawing/2014/main" id="{735D52FD-4CF9-82C2-BAFE-28EA6093D3FC}"/>
                  </a:ext>
                </a:extLst>
              </p:cNvPr>
              <p:cNvSpPr txBox="1"/>
              <p:nvPr/>
            </p:nvSpPr>
            <p:spPr>
              <a:xfrm>
                <a:off x="740236" y="4192008"/>
                <a:ext cx="1091324" cy="984885"/>
              </a:xfrm>
              <a:prstGeom prst="rect">
                <a:avLst/>
              </a:prstGeom>
              <a:noFill/>
            </p:spPr>
            <p:txBody>
              <a:bodyPr wrap="square" rtlCol="0">
                <a:spAutoFit/>
              </a:bodyPr>
              <a:lstStyle/>
              <a:p>
                <a:r>
                  <a:rPr lang="fr-FR" sz="4000" dirty="0">
                    <a:solidFill>
                      <a:srgbClr val="818E7A"/>
                    </a:solidFill>
                  </a:rPr>
                  <a:t>......</a:t>
                </a:r>
              </a:p>
              <a:p>
                <a:endParaRPr lang="fr-DZ" dirty="0"/>
              </a:p>
            </p:txBody>
          </p:sp>
        </p:grpSp>
      </p:grpSp>
      <p:grpSp>
        <p:nvGrpSpPr>
          <p:cNvPr id="66" name="Groupe 65">
            <a:extLst>
              <a:ext uri="{FF2B5EF4-FFF2-40B4-BE49-F238E27FC236}">
                <a16:creationId xmlns:a16="http://schemas.microsoft.com/office/drawing/2014/main" id="{F456A3F6-6F88-C79B-BAB7-7E2B25630FEE}"/>
              </a:ext>
            </a:extLst>
          </p:cNvPr>
          <p:cNvGrpSpPr/>
          <p:nvPr/>
        </p:nvGrpSpPr>
        <p:grpSpPr>
          <a:xfrm>
            <a:off x="10933700" y="3754861"/>
            <a:ext cx="284905" cy="595142"/>
            <a:chOff x="10760928" y="3429000"/>
            <a:chExt cx="284905" cy="595142"/>
          </a:xfrm>
        </p:grpSpPr>
        <p:sp>
          <p:nvSpPr>
            <p:cNvPr id="63" name="Flèche : chevron 62">
              <a:extLst>
                <a:ext uri="{FF2B5EF4-FFF2-40B4-BE49-F238E27FC236}">
                  <a16:creationId xmlns:a16="http://schemas.microsoft.com/office/drawing/2014/main" id="{B8D7BFE7-2A85-1315-32C1-9AA9865422C1}"/>
                </a:ext>
              </a:extLst>
            </p:cNvPr>
            <p:cNvSpPr/>
            <p:nvPr/>
          </p:nvSpPr>
          <p:spPr>
            <a:xfrm rot="5400000">
              <a:off x="10823503" y="3581855"/>
              <a:ext cx="160556" cy="284104"/>
            </a:xfrm>
            <a:prstGeom prst="chevron">
              <a:avLst/>
            </a:prstGeom>
            <a:solidFill>
              <a:srgbClr val="818E7A"/>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DZ">
                <a:solidFill>
                  <a:schemeClr val="tx1"/>
                </a:solidFill>
              </a:endParaRPr>
            </a:p>
          </p:txBody>
        </p:sp>
        <p:sp>
          <p:nvSpPr>
            <p:cNvPr id="64" name="Flèche : chevron 63">
              <a:extLst>
                <a:ext uri="{FF2B5EF4-FFF2-40B4-BE49-F238E27FC236}">
                  <a16:creationId xmlns:a16="http://schemas.microsoft.com/office/drawing/2014/main" id="{85D2ED26-FF57-3DA5-AB4E-B547947A5709}"/>
                </a:ext>
              </a:extLst>
            </p:cNvPr>
            <p:cNvSpPr/>
            <p:nvPr/>
          </p:nvSpPr>
          <p:spPr>
            <a:xfrm rot="5400000">
              <a:off x="10823503" y="3367226"/>
              <a:ext cx="160556" cy="284104"/>
            </a:xfrm>
            <a:prstGeom prst="chevron">
              <a:avLst/>
            </a:prstGeom>
            <a:solidFill>
              <a:srgbClr val="818E7A"/>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DZ" dirty="0">
                <a:solidFill>
                  <a:schemeClr val="tx1"/>
                </a:solidFill>
              </a:endParaRPr>
            </a:p>
          </p:txBody>
        </p:sp>
        <p:sp>
          <p:nvSpPr>
            <p:cNvPr id="65" name="Flèche : chevron 64">
              <a:extLst>
                <a:ext uri="{FF2B5EF4-FFF2-40B4-BE49-F238E27FC236}">
                  <a16:creationId xmlns:a16="http://schemas.microsoft.com/office/drawing/2014/main" id="{7B39866A-7996-09FD-3377-646087266B16}"/>
                </a:ext>
              </a:extLst>
            </p:cNvPr>
            <p:cNvSpPr/>
            <p:nvPr/>
          </p:nvSpPr>
          <p:spPr>
            <a:xfrm rot="5400000">
              <a:off x="10822702" y="3801812"/>
              <a:ext cx="160556" cy="284104"/>
            </a:xfrm>
            <a:prstGeom prst="chevron">
              <a:avLst/>
            </a:prstGeom>
            <a:solidFill>
              <a:srgbClr val="818E7A"/>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DZ">
                <a:solidFill>
                  <a:schemeClr val="tx1"/>
                </a:solidFill>
              </a:endParaRPr>
            </a:p>
          </p:txBody>
        </p:sp>
      </p:grpSp>
    </p:spTree>
    <p:extLst>
      <p:ext uri="{BB962C8B-B14F-4D97-AF65-F5344CB8AC3E}">
        <p14:creationId xmlns:p14="http://schemas.microsoft.com/office/powerpoint/2010/main" val="3243069324"/>
      </p:ext>
    </p:extLst>
  </p:cSld>
  <p:clrMapOvr>
    <a:masterClrMapping/>
  </p:clrMapOvr>
  <mc:AlternateContent xmlns:mc="http://schemas.openxmlformats.org/markup-compatibility/2006">
    <mc:Choice xmlns:p14="http://schemas.microsoft.com/office/powerpoint/2010/main" Requires="p14">
      <p:transition spd="slow" p14:dur="4400">
        <p14:honeycomb/>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D64FBCBE-E602-F61A-F887-08C896B64FC3}"/>
              </a:ext>
            </a:extLst>
          </p:cNvPr>
          <p:cNvSpPr/>
          <p:nvPr/>
        </p:nvSpPr>
        <p:spPr>
          <a:xfrm>
            <a:off x="0" y="0"/>
            <a:ext cx="12192000" cy="6858000"/>
          </a:xfrm>
          <a:prstGeom prst="rect">
            <a:avLst/>
          </a:prstGeom>
          <a:solidFill>
            <a:srgbClr val="FAF9F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DZ" dirty="0"/>
          </a:p>
        </p:txBody>
      </p:sp>
      <p:sp>
        <p:nvSpPr>
          <p:cNvPr id="3" name="Rectangle 2">
            <a:extLst>
              <a:ext uri="{FF2B5EF4-FFF2-40B4-BE49-F238E27FC236}">
                <a16:creationId xmlns:a16="http://schemas.microsoft.com/office/drawing/2014/main" id="{C28D1F0D-E7D1-D5B8-407B-89B246FA0E01}"/>
              </a:ext>
            </a:extLst>
          </p:cNvPr>
          <p:cNvSpPr/>
          <p:nvPr/>
        </p:nvSpPr>
        <p:spPr>
          <a:xfrm>
            <a:off x="0" y="883"/>
            <a:ext cx="12192000" cy="1433410"/>
          </a:xfrm>
          <a:prstGeom prst="rect">
            <a:avLst/>
          </a:prstGeom>
          <a:solidFill>
            <a:srgbClr val="818E7A"/>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DZ" dirty="0"/>
          </a:p>
        </p:txBody>
      </p:sp>
      <p:grpSp>
        <p:nvGrpSpPr>
          <p:cNvPr id="4" name="Groupe 3">
            <a:extLst>
              <a:ext uri="{FF2B5EF4-FFF2-40B4-BE49-F238E27FC236}">
                <a16:creationId xmlns:a16="http://schemas.microsoft.com/office/drawing/2014/main" id="{368D3142-8106-F594-A5A9-2ECCF91D7B3C}"/>
              </a:ext>
            </a:extLst>
          </p:cNvPr>
          <p:cNvGrpSpPr/>
          <p:nvPr/>
        </p:nvGrpSpPr>
        <p:grpSpPr>
          <a:xfrm rot="16200000">
            <a:off x="407940" y="22255"/>
            <a:ext cx="284905" cy="595142"/>
            <a:chOff x="10760928" y="3429000"/>
            <a:chExt cx="284905" cy="595142"/>
          </a:xfrm>
          <a:solidFill>
            <a:schemeClr val="bg1"/>
          </a:solidFill>
        </p:grpSpPr>
        <p:sp>
          <p:nvSpPr>
            <p:cNvPr id="5" name="Flèche : chevron 4">
              <a:extLst>
                <a:ext uri="{FF2B5EF4-FFF2-40B4-BE49-F238E27FC236}">
                  <a16:creationId xmlns:a16="http://schemas.microsoft.com/office/drawing/2014/main" id="{D1D9FE60-6CA0-FEF0-5DAF-F80A51637FE8}"/>
                </a:ext>
              </a:extLst>
            </p:cNvPr>
            <p:cNvSpPr/>
            <p:nvPr/>
          </p:nvSpPr>
          <p:spPr>
            <a:xfrm rot="5400000">
              <a:off x="10823503" y="3581855"/>
              <a:ext cx="160556" cy="284104"/>
            </a:xfrm>
            <a:prstGeom prst="chevron">
              <a:avLst/>
            </a:prstGeom>
            <a:grp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DZ" dirty="0">
                <a:solidFill>
                  <a:schemeClr val="tx1"/>
                </a:solidFill>
              </a:endParaRPr>
            </a:p>
          </p:txBody>
        </p:sp>
        <p:sp>
          <p:nvSpPr>
            <p:cNvPr id="6" name="Flèche : chevron 5">
              <a:extLst>
                <a:ext uri="{FF2B5EF4-FFF2-40B4-BE49-F238E27FC236}">
                  <a16:creationId xmlns:a16="http://schemas.microsoft.com/office/drawing/2014/main" id="{9178EFBC-CD16-4512-3400-80AD22602C3D}"/>
                </a:ext>
              </a:extLst>
            </p:cNvPr>
            <p:cNvSpPr/>
            <p:nvPr/>
          </p:nvSpPr>
          <p:spPr>
            <a:xfrm rot="5400000">
              <a:off x="10823503" y="3367226"/>
              <a:ext cx="160556" cy="284104"/>
            </a:xfrm>
            <a:prstGeom prst="chevron">
              <a:avLst/>
            </a:prstGeom>
            <a:grp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DZ" dirty="0">
                <a:solidFill>
                  <a:schemeClr val="tx1"/>
                </a:solidFill>
              </a:endParaRPr>
            </a:p>
          </p:txBody>
        </p:sp>
        <p:sp>
          <p:nvSpPr>
            <p:cNvPr id="7" name="Flèche : chevron 6">
              <a:extLst>
                <a:ext uri="{FF2B5EF4-FFF2-40B4-BE49-F238E27FC236}">
                  <a16:creationId xmlns:a16="http://schemas.microsoft.com/office/drawing/2014/main" id="{218217A5-2773-78D2-B2B9-0A8E5D0E61B0}"/>
                </a:ext>
              </a:extLst>
            </p:cNvPr>
            <p:cNvSpPr/>
            <p:nvPr/>
          </p:nvSpPr>
          <p:spPr>
            <a:xfrm rot="5400000">
              <a:off x="10822702" y="3801812"/>
              <a:ext cx="160556" cy="284104"/>
            </a:xfrm>
            <a:prstGeom prst="chevron">
              <a:avLst/>
            </a:prstGeom>
            <a:grp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DZ" dirty="0">
                <a:solidFill>
                  <a:schemeClr val="tx1"/>
                </a:solidFill>
              </a:endParaRPr>
            </a:p>
          </p:txBody>
        </p:sp>
      </p:grpSp>
      <p:sp>
        <p:nvSpPr>
          <p:cNvPr id="8" name="Cercle : creux 7">
            <a:extLst>
              <a:ext uri="{FF2B5EF4-FFF2-40B4-BE49-F238E27FC236}">
                <a16:creationId xmlns:a16="http://schemas.microsoft.com/office/drawing/2014/main" id="{E1508F6A-3F1D-3C46-50E3-38B4DC65EBD3}"/>
              </a:ext>
            </a:extLst>
          </p:cNvPr>
          <p:cNvSpPr/>
          <p:nvPr/>
        </p:nvSpPr>
        <p:spPr>
          <a:xfrm>
            <a:off x="-1214120" y="571074"/>
            <a:ext cx="2428240" cy="2341880"/>
          </a:xfrm>
          <a:prstGeom prst="donut">
            <a:avLst/>
          </a:prstGeom>
          <a:solidFill>
            <a:srgbClr val="EDDDD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DZ" dirty="0">
              <a:solidFill>
                <a:schemeClr val="tx1"/>
              </a:solidFill>
            </a:endParaRPr>
          </a:p>
        </p:txBody>
      </p:sp>
      <p:sp>
        <p:nvSpPr>
          <p:cNvPr id="43" name="Cercle : creux 42">
            <a:extLst>
              <a:ext uri="{FF2B5EF4-FFF2-40B4-BE49-F238E27FC236}">
                <a16:creationId xmlns:a16="http://schemas.microsoft.com/office/drawing/2014/main" id="{36EDE42E-0DEE-4ED1-4047-F7F52BA6A69B}"/>
              </a:ext>
            </a:extLst>
          </p:cNvPr>
          <p:cNvSpPr/>
          <p:nvPr/>
        </p:nvSpPr>
        <p:spPr>
          <a:xfrm>
            <a:off x="10617200" y="5344160"/>
            <a:ext cx="3413760" cy="3281680"/>
          </a:xfrm>
          <a:prstGeom prst="donut">
            <a:avLst/>
          </a:prstGeom>
          <a:solidFill>
            <a:srgbClr val="EDDDD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DZ" dirty="0">
              <a:solidFill>
                <a:schemeClr val="tx1"/>
              </a:solidFill>
            </a:endParaRPr>
          </a:p>
        </p:txBody>
      </p:sp>
      <p:sp>
        <p:nvSpPr>
          <p:cNvPr id="51" name="ZoneTexte 50">
            <a:extLst>
              <a:ext uri="{FF2B5EF4-FFF2-40B4-BE49-F238E27FC236}">
                <a16:creationId xmlns:a16="http://schemas.microsoft.com/office/drawing/2014/main" id="{7DAD1DB8-4453-791A-0307-092F332E2352}"/>
              </a:ext>
            </a:extLst>
          </p:cNvPr>
          <p:cNvSpPr txBox="1"/>
          <p:nvPr/>
        </p:nvSpPr>
        <p:spPr>
          <a:xfrm>
            <a:off x="1977720" y="328337"/>
            <a:ext cx="10733226" cy="646331"/>
          </a:xfrm>
          <a:prstGeom prst="rect">
            <a:avLst/>
          </a:prstGeom>
          <a:noFill/>
        </p:spPr>
        <p:txBody>
          <a:bodyPr wrap="square" rtlCol="0">
            <a:spAutoFit/>
          </a:bodyPr>
          <a:lstStyle/>
          <a:p>
            <a:r>
              <a:rPr lang="fr-FR" sz="3600" dirty="0">
                <a:solidFill>
                  <a:srgbClr val="FAF9F1"/>
                </a:solidFill>
                <a:latin typeface="Arial" panose="020B0604020202020204" pitchFamily="34" charset="0"/>
                <a:cs typeface="Arial" panose="020B0604020202020204" pitchFamily="34" charset="0"/>
              </a:rPr>
              <a:t>6- Challenges &amp; Future Perspectives</a:t>
            </a:r>
            <a:endParaRPr lang="fr-DZ" sz="3600" dirty="0">
              <a:solidFill>
                <a:srgbClr val="FAF9F1"/>
              </a:solidFill>
              <a:latin typeface="Arial" panose="020B0604020202020204" pitchFamily="34" charset="0"/>
              <a:cs typeface="Arial" panose="020B0604020202020204" pitchFamily="34" charset="0"/>
            </a:endParaRPr>
          </a:p>
        </p:txBody>
      </p:sp>
      <p:grpSp>
        <p:nvGrpSpPr>
          <p:cNvPr id="52" name="Groupe 51">
            <a:extLst>
              <a:ext uri="{FF2B5EF4-FFF2-40B4-BE49-F238E27FC236}">
                <a16:creationId xmlns:a16="http://schemas.microsoft.com/office/drawing/2014/main" id="{021FD2E7-3A6F-82E5-71AE-E4514081A1A8}"/>
              </a:ext>
            </a:extLst>
          </p:cNvPr>
          <p:cNvGrpSpPr/>
          <p:nvPr/>
        </p:nvGrpSpPr>
        <p:grpSpPr>
          <a:xfrm>
            <a:off x="11033270" y="-437948"/>
            <a:ext cx="1322552" cy="1585409"/>
            <a:chOff x="-130883" y="36392"/>
            <a:chExt cx="1322552" cy="1585409"/>
          </a:xfrm>
        </p:grpSpPr>
        <p:grpSp>
          <p:nvGrpSpPr>
            <p:cNvPr id="54" name="Groupe 53">
              <a:extLst>
                <a:ext uri="{FF2B5EF4-FFF2-40B4-BE49-F238E27FC236}">
                  <a16:creationId xmlns:a16="http://schemas.microsoft.com/office/drawing/2014/main" id="{8B5DB860-83FB-1C47-442D-7FC66703B265}"/>
                </a:ext>
              </a:extLst>
            </p:cNvPr>
            <p:cNvGrpSpPr/>
            <p:nvPr/>
          </p:nvGrpSpPr>
          <p:grpSpPr>
            <a:xfrm>
              <a:off x="-130883" y="36392"/>
              <a:ext cx="1322552" cy="1345919"/>
              <a:chOff x="-130883" y="-384943"/>
              <a:chExt cx="1322552" cy="1345919"/>
            </a:xfrm>
          </p:grpSpPr>
          <p:sp>
            <p:nvSpPr>
              <p:cNvPr id="63" name="ZoneTexte 62">
                <a:extLst>
                  <a:ext uri="{FF2B5EF4-FFF2-40B4-BE49-F238E27FC236}">
                    <a16:creationId xmlns:a16="http://schemas.microsoft.com/office/drawing/2014/main" id="{223F630E-528E-A3F0-A89C-8C58DA39E0F5}"/>
                  </a:ext>
                </a:extLst>
              </p:cNvPr>
              <p:cNvSpPr txBox="1"/>
              <p:nvPr/>
            </p:nvSpPr>
            <p:spPr>
              <a:xfrm>
                <a:off x="-130883" y="-384943"/>
                <a:ext cx="976585" cy="707886"/>
              </a:xfrm>
              <a:prstGeom prst="rect">
                <a:avLst/>
              </a:prstGeom>
              <a:noFill/>
            </p:spPr>
            <p:txBody>
              <a:bodyPr wrap="square" rtlCol="0">
                <a:spAutoFit/>
              </a:bodyPr>
              <a:lstStyle/>
              <a:p>
                <a:r>
                  <a:rPr lang="fr-FR" sz="4000" dirty="0">
                    <a:solidFill>
                      <a:srgbClr val="FAF9F1"/>
                    </a:solidFill>
                  </a:rPr>
                  <a:t>......</a:t>
                </a:r>
              </a:p>
            </p:txBody>
          </p:sp>
          <p:sp>
            <p:nvSpPr>
              <p:cNvPr id="64" name="ZoneTexte 63">
                <a:extLst>
                  <a:ext uri="{FF2B5EF4-FFF2-40B4-BE49-F238E27FC236}">
                    <a16:creationId xmlns:a16="http://schemas.microsoft.com/office/drawing/2014/main" id="{59AE0C7A-C2F4-0750-3215-CFC938B79481}"/>
                  </a:ext>
                </a:extLst>
              </p:cNvPr>
              <p:cNvSpPr txBox="1"/>
              <p:nvPr/>
            </p:nvSpPr>
            <p:spPr>
              <a:xfrm>
                <a:off x="-130883" y="-279108"/>
                <a:ext cx="1322552" cy="707886"/>
              </a:xfrm>
              <a:prstGeom prst="rect">
                <a:avLst/>
              </a:prstGeom>
              <a:noFill/>
            </p:spPr>
            <p:txBody>
              <a:bodyPr wrap="square" rtlCol="0">
                <a:spAutoFit/>
              </a:bodyPr>
              <a:lstStyle/>
              <a:p>
                <a:r>
                  <a:rPr lang="fr-FR" sz="4000" dirty="0">
                    <a:solidFill>
                      <a:srgbClr val="FAF9F1"/>
                    </a:solidFill>
                  </a:rPr>
                  <a:t>......</a:t>
                </a:r>
              </a:p>
            </p:txBody>
          </p:sp>
          <p:sp>
            <p:nvSpPr>
              <p:cNvPr id="65" name="ZoneTexte 64">
                <a:extLst>
                  <a:ext uri="{FF2B5EF4-FFF2-40B4-BE49-F238E27FC236}">
                    <a16:creationId xmlns:a16="http://schemas.microsoft.com/office/drawing/2014/main" id="{C76AD710-8E63-C03C-E435-19BF2AE3E4F2}"/>
                  </a:ext>
                </a:extLst>
              </p:cNvPr>
              <p:cNvSpPr txBox="1"/>
              <p:nvPr/>
            </p:nvSpPr>
            <p:spPr>
              <a:xfrm>
                <a:off x="-130883" y="-23909"/>
                <a:ext cx="1091324" cy="984885"/>
              </a:xfrm>
              <a:prstGeom prst="rect">
                <a:avLst/>
              </a:prstGeom>
              <a:noFill/>
            </p:spPr>
            <p:txBody>
              <a:bodyPr wrap="square" rtlCol="0">
                <a:spAutoFit/>
              </a:bodyPr>
              <a:lstStyle/>
              <a:p>
                <a:r>
                  <a:rPr lang="fr-FR" sz="4000" dirty="0">
                    <a:solidFill>
                      <a:srgbClr val="FAF9F1"/>
                    </a:solidFill>
                  </a:rPr>
                  <a:t>......</a:t>
                </a:r>
              </a:p>
              <a:p>
                <a:endParaRPr lang="fr-DZ" dirty="0"/>
              </a:p>
            </p:txBody>
          </p:sp>
        </p:grpSp>
        <p:grpSp>
          <p:nvGrpSpPr>
            <p:cNvPr id="55" name="Groupe 54">
              <a:extLst>
                <a:ext uri="{FF2B5EF4-FFF2-40B4-BE49-F238E27FC236}">
                  <a16:creationId xmlns:a16="http://schemas.microsoft.com/office/drawing/2014/main" id="{FF4DA9CF-2EEE-08F6-9465-CFCCCFC7FE54}"/>
                </a:ext>
              </a:extLst>
            </p:cNvPr>
            <p:cNvGrpSpPr/>
            <p:nvPr/>
          </p:nvGrpSpPr>
          <p:grpSpPr>
            <a:xfrm>
              <a:off x="-130883" y="270590"/>
              <a:ext cx="1322552" cy="965520"/>
              <a:chOff x="-130883" y="-572080"/>
              <a:chExt cx="1322552" cy="965520"/>
            </a:xfrm>
          </p:grpSpPr>
          <p:sp>
            <p:nvSpPr>
              <p:cNvPr id="60" name="ZoneTexte 59">
                <a:extLst>
                  <a:ext uri="{FF2B5EF4-FFF2-40B4-BE49-F238E27FC236}">
                    <a16:creationId xmlns:a16="http://schemas.microsoft.com/office/drawing/2014/main" id="{F9CCD34F-6B71-E4ED-AC03-1272DCFEA3F3}"/>
                  </a:ext>
                </a:extLst>
              </p:cNvPr>
              <p:cNvSpPr txBox="1"/>
              <p:nvPr/>
            </p:nvSpPr>
            <p:spPr>
              <a:xfrm>
                <a:off x="-126832" y="-314446"/>
                <a:ext cx="976585" cy="707886"/>
              </a:xfrm>
              <a:prstGeom prst="rect">
                <a:avLst/>
              </a:prstGeom>
              <a:noFill/>
            </p:spPr>
            <p:txBody>
              <a:bodyPr wrap="square" rtlCol="0">
                <a:spAutoFit/>
              </a:bodyPr>
              <a:lstStyle/>
              <a:p>
                <a:r>
                  <a:rPr lang="fr-FR" sz="4000" dirty="0">
                    <a:solidFill>
                      <a:srgbClr val="FAF9F1"/>
                    </a:solidFill>
                  </a:rPr>
                  <a:t>......</a:t>
                </a:r>
              </a:p>
            </p:txBody>
          </p:sp>
          <p:sp>
            <p:nvSpPr>
              <p:cNvPr id="61" name="ZoneTexte 60">
                <a:extLst>
                  <a:ext uri="{FF2B5EF4-FFF2-40B4-BE49-F238E27FC236}">
                    <a16:creationId xmlns:a16="http://schemas.microsoft.com/office/drawing/2014/main" id="{24297774-AE46-C8AC-CEBA-29AE0AD7EDEE}"/>
                  </a:ext>
                </a:extLst>
              </p:cNvPr>
              <p:cNvSpPr txBox="1"/>
              <p:nvPr/>
            </p:nvSpPr>
            <p:spPr>
              <a:xfrm>
                <a:off x="-130883" y="-572080"/>
                <a:ext cx="1322552" cy="707886"/>
              </a:xfrm>
              <a:prstGeom prst="rect">
                <a:avLst/>
              </a:prstGeom>
              <a:noFill/>
            </p:spPr>
            <p:txBody>
              <a:bodyPr wrap="square" rtlCol="0">
                <a:spAutoFit/>
              </a:bodyPr>
              <a:lstStyle/>
              <a:p>
                <a:r>
                  <a:rPr lang="fr-FR" sz="4000" dirty="0">
                    <a:solidFill>
                      <a:srgbClr val="FAF9F1"/>
                    </a:solidFill>
                  </a:rPr>
                  <a:t>......</a:t>
                </a:r>
              </a:p>
            </p:txBody>
          </p:sp>
        </p:grpSp>
        <p:sp>
          <p:nvSpPr>
            <p:cNvPr id="59" name="ZoneTexte 58">
              <a:extLst>
                <a:ext uri="{FF2B5EF4-FFF2-40B4-BE49-F238E27FC236}">
                  <a16:creationId xmlns:a16="http://schemas.microsoft.com/office/drawing/2014/main" id="{67A363DC-95E2-4093-F9C9-021F5CE2FA85}"/>
                </a:ext>
              </a:extLst>
            </p:cNvPr>
            <p:cNvSpPr txBox="1"/>
            <p:nvPr/>
          </p:nvSpPr>
          <p:spPr>
            <a:xfrm>
              <a:off x="-130883" y="636916"/>
              <a:ext cx="1091324" cy="984885"/>
            </a:xfrm>
            <a:prstGeom prst="rect">
              <a:avLst/>
            </a:prstGeom>
            <a:noFill/>
          </p:spPr>
          <p:txBody>
            <a:bodyPr wrap="square" rtlCol="0">
              <a:spAutoFit/>
            </a:bodyPr>
            <a:lstStyle/>
            <a:p>
              <a:r>
                <a:rPr lang="fr-FR" sz="4000" dirty="0">
                  <a:solidFill>
                    <a:srgbClr val="FAF9F1"/>
                  </a:solidFill>
                </a:rPr>
                <a:t>......</a:t>
              </a:r>
            </a:p>
            <a:p>
              <a:endParaRPr lang="fr-DZ" dirty="0"/>
            </a:p>
          </p:txBody>
        </p:sp>
      </p:grpSp>
      <p:grpSp>
        <p:nvGrpSpPr>
          <p:cNvPr id="24" name="Groupe 23">
            <a:extLst>
              <a:ext uri="{FF2B5EF4-FFF2-40B4-BE49-F238E27FC236}">
                <a16:creationId xmlns:a16="http://schemas.microsoft.com/office/drawing/2014/main" id="{669F13AB-FC09-28BF-B190-9A1731605D6B}"/>
              </a:ext>
            </a:extLst>
          </p:cNvPr>
          <p:cNvGrpSpPr/>
          <p:nvPr/>
        </p:nvGrpSpPr>
        <p:grpSpPr>
          <a:xfrm>
            <a:off x="122148" y="1945758"/>
            <a:ext cx="5720689" cy="4770461"/>
            <a:chOff x="122148" y="1945758"/>
            <a:chExt cx="5720689" cy="4770461"/>
          </a:xfrm>
        </p:grpSpPr>
        <p:grpSp>
          <p:nvGrpSpPr>
            <p:cNvPr id="16" name="Groupe 15">
              <a:extLst>
                <a:ext uri="{FF2B5EF4-FFF2-40B4-BE49-F238E27FC236}">
                  <a16:creationId xmlns:a16="http://schemas.microsoft.com/office/drawing/2014/main" id="{D1C5EC01-D935-16FB-677E-6C93D9056C8A}"/>
                </a:ext>
              </a:extLst>
            </p:cNvPr>
            <p:cNvGrpSpPr/>
            <p:nvPr/>
          </p:nvGrpSpPr>
          <p:grpSpPr>
            <a:xfrm>
              <a:off x="122148" y="2375359"/>
              <a:ext cx="5720689" cy="4340860"/>
              <a:chOff x="309271" y="2283460"/>
              <a:chExt cx="5720689" cy="4340860"/>
            </a:xfrm>
          </p:grpSpPr>
          <p:sp>
            <p:nvSpPr>
              <p:cNvPr id="45" name="Rectangle 44">
                <a:extLst>
                  <a:ext uri="{FF2B5EF4-FFF2-40B4-BE49-F238E27FC236}">
                    <a16:creationId xmlns:a16="http://schemas.microsoft.com/office/drawing/2014/main" id="{5AA63E53-BC34-1807-252D-ECC12B76B322}"/>
                  </a:ext>
                </a:extLst>
              </p:cNvPr>
              <p:cNvSpPr/>
              <p:nvPr/>
            </p:nvSpPr>
            <p:spPr>
              <a:xfrm>
                <a:off x="847964" y="2283460"/>
                <a:ext cx="5181996" cy="4340860"/>
              </a:xfrm>
              <a:prstGeom prst="rect">
                <a:avLst/>
              </a:prstGeom>
              <a:solidFill>
                <a:srgbClr val="BDC3B9"/>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DZ" dirty="0"/>
              </a:p>
            </p:txBody>
          </p:sp>
          <p:sp>
            <p:nvSpPr>
              <p:cNvPr id="11" name="ZoneTexte 10">
                <a:extLst>
                  <a:ext uri="{FF2B5EF4-FFF2-40B4-BE49-F238E27FC236}">
                    <a16:creationId xmlns:a16="http://schemas.microsoft.com/office/drawing/2014/main" id="{98E3D40D-4A1E-A25B-7157-0A419FCA9C66}"/>
                  </a:ext>
                </a:extLst>
              </p:cNvPr>
              <p:cNvSpPr txBox="1"/>
              <p:nvPr/>
            </p:nvSpPr>
            <p:spPr>
              <a:xfrm>
                <a:off x="847964" y="2397760"/>
                <a:ext cx="5085476" cy="369332"/>
              </a:xfrm>
              <a:prstGeom prst="rect">
                <a:avLst/>
              </a:prstGeom>
              <a:noFill/>
            </p:spPr>
            <p:txBody>
              <a:bodyPr wrap="square" rtlCol="0">
                <a:spAutoFit/>
              </a:bodyPr>
              <a:lstStyle/>
              <a:p>
                <a:endParaRPr lang="fr-DZ" dirty="0"/>
              </a:p>
            </p:txBody>
          </p:sp>
          <p:grpSp>
            <p:nvGrpSpPr>
              <p:cNvPr id="9" name="Groupe 8">
                <a:extLst>
                  <a:ext uri="{FF2B5EF4-FFF2-40B4-BE49-F238E27FC236}">
                    <a16:creationId xmlns:a16="http://schemas.microsoft.com/office/drawing/2014/main" id="{030EFE49-2AA7-1B4D-C09A-B56257423D9E}"/>
                  </a:ext>
                </a:extLst>
              </p:cNvPr>
              <p:cNvGrpSpPr/>
              <p:nvPr/>
            </p:nvGrpSpPr>
            <p:grpSpPr>
              <a:xfrm>
                <a:off x="309271" y="5614141"/>
                <a:ext cx="284905" cy="595142"/>
                <a:chOff x="10760928" y="3429000"/>
                <a:chExt cx="284905" cy="595142"/>
              </a:xfrm>
            </p:grpSpPr>
            <p:sp>
              <p:nvSpPr>
                <p:cNvPr id="13" name="Flèche : chevron 12">
                  <a:extLst>
                    <a:ext uri="{FF2B5EF4-FFF2-40B4-BE49-F238E27FC236}">
                      <a16:creationId xmlns:a16="http://schemas.microsoft.com/office/drawing/2014/main" id="{CCEDFD53-AE51-F69A-CFE6-850126982379}"/>
                    </a:ext>
                  </a:extLst>
                </p:cNvPr>
                <p:cNvSpPr/>
                <p:nvPr/>
              </p:nvSpPr>
              <p:spPr>
                <a:xfrm rot="5400000">
                  <a:off x="10823503" y="3581855"/>
                  <a:ext cx="160556" cy="284104"/>
                </a:xfrm>
                <a:prstGeom prst="chevron">
                  <a:avLst/>
                </a:prstGeom>
                <a:solidFill>
                  <a:srgbClr val="818E7A"/>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DZ">
                    <a:solidFill>
                      <a:schemeClr val="tx1"/>
                    </a:solidFill>
                  </a:endParaRPr>
                </a:p>
              </p:txBody>
            </p:sp>
            <p:sp>
              <p:nvSpPr>
                <p:cNvPr id="14" name="Flèche : chevron 13">
                  <a:extLst>
                    <a:ext uri="{FF2B5EF4-FFF2-40B4-BE49-F238E27FC236}">
                      <a16:creationId xmlns:a16="http://schemas.microsoft.com/office/drawing/2014/main" id="{4A16EBFA-59CA-DD62-6230-0E586A1F8739}"/>
                    </a:ext>
                  </a:extLst>
                </p:cNvPr>
                <p:cNvSpPr/>
                <p:nvPr/>
              </p:nvSpPr>
              <p:spPr>
                <a:xfrm rot="5400000">
                  <a:off x="10823503" y="3367226"/>
                  <a:ext cx="160556" cy="284104"/>
                </a:xfrm>
                <a:prstGeom prst="chevron">
                  <a:avLst/>
                </a:prstGeom>
                <a:solidFill>
                  <a:srgbClr val="818E7A"/>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DZ" dirty="0">
                    <a:solidFill>
                      <a:schemeClr val="tx1"/>
                    </a:solidFill>
                  </a:endParaRPr>
                </a:p>
              </p:txBody>
            </p:sp>
            <p:sp>
              <p:nvSpPr>
                <p:cNvPr id="15" name="Flèche : chevron 14">
                  <a:extLst>
                    <a:ext uri="{FF2B5EF4-FFF2-40B4-BE49-F238E27FC236}">
                      <a16:creationId xmlns:a16="http://schemas.microsoft.com/office/drawing/2014/main" id="{4EE2E987-66E6-01FF-D9C0-B5BBBCB2DA68}"/>
                    </a:ext>
                  </a:extLst>
                </p:cNvPr>
                <p:cNvSpPr/>
                <p:nvPr/>
              </p:nvSpPr>
              <p:spPr>
                <a:xfrm rot="5400000">
                  <a:off x="10822702" y="3801812"/>
                  <a:ext cx="160556" cy="284104"/>
                </a:xfrm>
                <a:prstGeom prst="chevron">
                  <a:avLst/>
                </a:prstGeom>
                <a:solidFill>
                  <a:srgbClr val="818E7A"/>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DZ">
                    <a:solidFill>
                      <a:schemeClr val="tx1"/>
                    </a:solidFill>
                  </a:endParaRPr>
                </a:p>
              </p:txBody>
            </p:sp>
          </p:grpSp>
        </p:grpSp>
        <p:sp>
          <p:nvSpPr>
            <p:cNvPr id="10" name="Rectangle : avec coins rognés en diagonale 9">
              <a:extLst>
                <a:ext uri="{FF2B5EF4-FFF2-40B4-BE49-F238E27FC236}">
                  <a16:creationId xmlns:a16="http://schemas.microsoft.com/office/drawing/2014/main" id="{91FE4745-BA71-593F-6531-0473563EA66D}"/>
                </a:ext>
              </a:extLst>
            </p:cNvPr>
            <p:cNvSpPr/>
            <p:nvPr/>
          </p:nvSpPr>
          <p:spPr>
            <a:xfrm>
              <a:off x="1765005" y="1945758"/>
              <a:ext cx="3062176" cy="797442"/>
            </a:xfrm>
            <a:prstGeom prst="snip2DiagRect">
              <a:avLst/>
            </a:prstGeom>
            <a:solidFill>
              <a:srgbClr val="454D4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DZ"/>
            </a:p>
          </p:txBody>
        </p:sp>
        <p:sp>
          <p:nvSpPr>
            <p:cNvPr id="21" name="ZoneTexte 20">
              <a:extLst>
                <a:ext uri="{FF2B5EF4-FFF2-40B4-BE49-F238E27FC236}">
                  <a16:creationId xmlns:a16="http://schemas.microsoft.com/office/drawing/2014/main" id="{DE6DE791-598C-D6F5-B2BD-0CC3C0EE82E1}"/>
                </a:ext>
              </a:extLst>
            </p:cNvPr>
            <p:cNvSpPr txBox="1"/>
            <p:nvPr/>
          </p:nvSpPr>
          <p:spPr>
            <a:xfrm>
              <a:off x="2240260" y="2055571"/>
              <a:ext cx="2428240" cy="523220"/>
            </a:xfrm>
            <a:prstGeom prst="rect">
              <a:avLst/>
            </a:prstGeom>
            <a:noFill/>
          </p:spPr>
          <p:txBody>
            <a:bodyPr wrap="square" rtlCol="0">
              <a:spAutoFit/>
            </a:bodyPr>
            <a:lstStyle/>
            <a:p>
              <a:r>
                <a:rPr lang="fr-FR" sz="2800" dirty="0">
                  <a:solidFill>
                    <a:srgbClr val="FAF9F1"/>
                  </a:solidFill>
                  <a:latin typeface="Arial" panose="020B0604020202020204" pitchFamily="34" charset="0"/>
                  <a:cs typeface="Arial" panose="020B0604020202020204" pitchFamily="34" charset="0"/>
                </a:rPr>
                <a:t>Challenges </a:t>
              </a:r>
              <a:endParaRPr lang="fr-DZ" sz="2800" dirty="0">
                <a:solidFill>
                  <a:srgbClr val="FAF9F1"/>
                </a:solidFill>
                <a:latin typeface="Arial" panose="020B0604020202020204" pitchFamily="34" charset="0"/>
                <a:cs typeface="Arial" panose="020B0604020202020204" pitchFamily="34" charset="0"/>
              </a:endParaRPr>
            </a:p>
          </p:txBody>
        </p:sp>
      </p:grpSp>
      <p:grpSp>
        <p:nvGrpSpPr>
          <p:cNvPr id="23" name="Groupe 22">
            <a:extLst>
              <a:ext uri="{FF2B5EF4-FFF2-40B4-BE49-F238E27FC236}">
                <a16:creationId xmlns:a16="http://schemas.microsoft.com/office/drawing/2014/main" id="{D6443BB1-5A1E-D582-E19D-C09243FB0565}"/>
              </a:ext>
            </a:extLst>
          </p:cNvPr>
          <p:cNvGrpSpPr/>
          <p:nvPr/>
        </p:nvGrpSpPr>
        <p:grpSpPr>
          <a:xfrm>
            <a:off x="5988483" y="1945758"/>
            <a:ext cx="5523193" cy="4770460"/>
            <a:chOff x="5988483" y="1945758"/>
            <a:chExt cx="5523193" cy="4770460"/>
          </a:xfrm>
        </p:grpSpPr>
        <p:grpSp>
          <p:nvGrpSpPr>
            <p:cNvPr id="17" name="Groupe 16">
              <a:extLst>
                <a:ext uri="{FF2B5EF4-FFF2-40B4-BE49-F238E27FC236}">
                  <a16:creationId xmlns:a16="http://schemas.microsoft.com/office/drawing/2014/main" id="{D7FC20BD-2431-F579-95E6-E703D8F90651}"/>
                </a:ext>
              </a:extLst>
            </p:cNvPr>
            <p:cNvGrpSpPr/>
            <p:nvPr/>
          </p:nvGrpSpPr>
          <p:grpSpPr>
            <a:xfrm>
              <a:off x="5988483" y="2375358"/>
              <a:ext cx="5523193" cy="4340860"/>
              <a:chOff x="6329680" y="2236470"/>
              <a:chExt cx="5181996" cy="4387850"/>
            </a:xfrm>
          </p:grpSpPr>
          <p:sp>
            <p:nvSpPr>
              <p:cNvPr id="46" name="Rectangle 45">
                <a:extLst>
                  <a:ext uri="{FF2B5EF4-FFF2-40B4-BE49-F238E27FC236}">
                    <a16:creationId xmlns:a16="http://schemas.microsoft.com/office/drawing/2014/main" id="{2351C569-9E08-504A-C438-3D567374991F}"/>
                  </a:ext>
                </a:extLst>
              </p:cNvPr>
              <p:cNvSpPr/>
              <p:nvPr/>
            </p:nvSpPr>
            <p:spPr>
              <a:xfrm>
                <a:off x="6329680" y="2236470"/>
                <a:ext cx="5181996" cy="4387850"/>
              </a:xfrm>
              <a:prstGeom prst="rect">
                <a:avLst/>
              </a:prstGeom>
              <a:solidFill>
                <a:srgbClr val="BDC3B9"/>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285750" indent="-285750" algn="ctr">
                  <a:buFont typeface="Wingdings" panose="05000000000000000000" pitchFamily="2" charset="2"/>
                  <a:buChar char="ü"/>
                </a:pPr>
                <a:endParaRPr lang="fr-DZ" dirty="0"/>
              </a:p>
            </p:txBody>
          </p:sp>
          <p:sp>
            <p:nvSpPr>
              <p:cNvPr id="12" name="ZoneTexte 11">
                <a:extLst>
                  <a:ext uri="{FF2B5EF4-FFF2-40B4-BE49-F238E27FC236}">
                    <a16:creationId xmlns:a16="http://schemas.microsoft.com/office/drawing/2014/main" id="{531F692D-B519-DA95-E779-D0C205422929}"/>
                  </a:ext>
                </a:extLst>
              </p:cNvPr>
              <p:cNvSpPr txBox="1"/>
              <p:nvPr/>
            </p:nvSpPr>
            <p:spPr>
              <a:xfrm>
                <a:off x="6451851" y="3176696"/>
                <a:ext cx="4667889" cy="736290"/>
              </a:xfrm>
              <a:prstGeom prst="rect">
                <a:avLst/>
              </a:prstGeom>
              <a:noFill/>
            </p:spPr>
            <p:txBody>
              <a:bodyPr wrap="square" rtlCol="0">
                <a:spAutoFit/>
              </a:bodyPr>
              <a:lstStyle/>
              <a:p>
                <a:pPr marL="285750" indent="-285750" algn="just">
                  <a:spcAft>
                    <a:spcPts val="375"/>
                  </a:spcAft>
                  <a:buFont typeface="Wingdings" panose="05000000000000000000" pitchFamily="2" charset="2"/>
                  <a:buChar char="ü"/>
                </a:pPr>
                <a:endParaRPr lang="en-US" b="0" i="0" dirty="0">
                  <a:solidFill>
                    <a:srgbClr val="2C2F34"/>
                  </a:solidFill>
                  <a:effectLst/>
                  <a:latin typeface="arial" panose="020B0604020202020204" pitchFamily="34" charset="0"/>
                </a:endParaRPr>
              </a:p>
              <a:p>
                <a:pPr algn="just">
                  <a:spcAft>
                    <a:spcPts val="375"/>
                  </a:spcAft>
                </a:pPr>
                <a:r>
                  <a:rPr lang="en-US" sz="2000" dirty="0">
                    <a:solidFill>
                      <a:srgbClr val="2C2F34"/>
                    </a:solidFill>
                    <a:latin typeface="Arial" panose="020B0604020202020204" pitchFamily="34" charset="0"/>
                  </a:rPr>
                  <a:t>.</a:t>
                </a:r>
                <a:endParaRPr lang="fr-FR" sz="2000" dirty="0">
                  <a:solidFill>
                    <a:srgbClr val="2C2F34"/>
                  </a:solidFill>
                  <a:latin typeface="Arial" panose="020B0604020202020204" pitchFamily="34" charset="0"/>
                </a:endParaRPr>
              </a:p>
            </p:txBody>
          </p:sp>
        </p:grpSp>
        <p:sp>
          <p:nvSpPr>
            <p:cNvPr id="20" name="Rectangle : avec coins rognés en diagonale 19">
              <a:extLst>
                <a:ext uri="{FF2B5EF4-FFF2-40B4-BE49-F238E27FC236}">
                  <a16:creationId xmlns:a16="http://schemas.microsoft.com/office/drawing/2014/main" id="{71D98F67-3C89-CF96-4276-2A31D6FEA67C}"/>
                </a:ext>
              </a:extLst>
            </p:cNvPr>
            <p:cNvSpPr/>
            <p:nvPr/>
          </p:nvSpPr>
          <p:spPr>
            <a:xfrm>
              <a:off x="7258574" y="1945758"/>
              <a:ext cx="3062176" cy="797442"/>
            </a:xfrm>
            <a:prstGeom prst="snip2DiagRect">
              <a:avLst/>
            </a:prstGeom>
            <a:solidFill>
              <a:srgbClr val="454D4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DZ"/>
            </a:p>
          </p:txBody>
        </p:sp>
        <p:sp>
          <p:nvSpPr>
            <p:cNvPr id="22" name="ZoneTexte 21">
              <a:extLst>
                <a:ext uri="{FF2B5EF4-FFF2-40B4-BE49-F238E27FC236}">
                  <a16:creationId xmlns:a16="http://schemas.microsoft.com/office/drawing/2014/main" id="{BC395A65-7145-BA32-9D35-7169E0063B95}"/>
                </a:ext>
              </a:extLst>
            </p:cNvPr>
            <p:cNvSpPr txBox="1"/>
            <p:nvPr/>
          </p:nvSpPr>
          <p:spPr>
            <a:xfrm>
              <a:off x="7366475" y="2086348"/>
              <a:ext cx="2954275" cy="461665"/>
            </a:xfrm>
            <a:prstGeom prst="rect">
              <a:avLst/>
            </a:prstGeom>
            <a:noFill/>
          </p:spPr>
          <p:txBody>
            <a:bodyPr wrap="square" rtlCol="0">
              <a:spAutoFit/>
            </a:bodyPr>
            <a:lstStyle/>
            <a:p>
              <a:r>
                <a:rPr lang="fr-FR" sz="2400" dirty="0">
                  <a:solidFill>
                    <a:srgbClr val="FAF9F1"/>
                  </a:solidFill>
                  <a:latin typeface="Arial" panose="020B0604020202020204" pitchFamily="34" charset="0"/>
                  <a:cs typeface="Arial" panose="020B0604020202020204" pitchFamily="34" charset="0"/>
                </a:rPr>
                <a:t>Future Perspectives</a:t>
              </a:r>
              <a:endParaRPr lang="fr-DZ" sz="2400" dirty="0"/>
            </a:p>
          </p:txBody>
        </p:sp>
      </p:grpSp>
      <p:sp>
        <p:nvSpPr>
          <p:cNvPr id="18" name="ZoneTexte 17">
            <a:extLst>
              <a:ext uri="{FF2B5EF4-FFF2-40B4-BE49-F238E27FC236}">
                <a16:creationId xmlns:a16="http://schemas.microsoft.com/office/drawing/2014/main" id="{ECC560F5-3A5E-6F7B-8C3A-C28C3A18B9CC}"/>
              </a:ext>
            </a:extLst>
          </p:cNvPr>
          <p:cNvSpPr txBox="1"/>
          <p:nvPr/>
        </p:nvSpPr>
        <p:spPr>
          <a:xfrm>
            <a:off x="966911" y="3043657"/>
            <a:ext cx="4502626" cy="3139321"/>
          </a:xfrm>
          <a:prstGeom prst="rect">
            <a:avLst/>
          </a:prstGeom>
          <a:noFill/>
        </p:spPr>
        <p:txBody>
          <a:bodyPr wrap="square" rtlCol="0">
            <a:spAutoFit/>
          </a:bodyPr>
          <a:lstStyle/>
          <a:p>
            <a:pPr marL="285750" indent="-285750">
              <a:buFont typeface="Arial" panose="020B0604020202020204" pitchFamily="34" charset="0"/>
              <a:buChar char="•"/>
            </a:pPr>
            <a:r>
              <a:rPr lang="en-US" dirty="0">
                <a:latin typeface="Arial" panose="020B0604020202020204" pitchFamily="34" charset="0"/>
                <a:cs typeface="Arial" panose="020B0604020202020204" pitchFamily="34" charset="0"/>
              </a:rPr>
              <a:t>limited solubility or compatibility of many reagents with water or solvent‑free conditions</a:t>
            </a:r>
            <a:r>
              <a:rPr lang="fr-FR" dirty="0">
                <a:latin typeface="Arial" panose="020B0604020202020204" pitchFamily="34" charset="0"/>
                <a:cs typeface="Arial" panose="020B0604020202020204" pitchFamily="34" charset="0"/>
              </a:rPr>
              <a:t>.</a:t>
            </a:r>
          </a:p>
          <a:p>
            <a:pPr marL="285750" indent="-285750">
              <a:buFont typeface="Arial" panose="020B0604020202020204" pitchFamily="34" charset="0"/>
              <a:buChar char="•"/>
            </a:pPr>
            <a:endParaRPr lang="fr-FR"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US" dirty="0">
                <a:latin typeface="Arial" panose="020B0604020202020204" pitchFamily="34" charset="0"/>
                <a:cs typeface="Arial" panose="020B0604020202020204" pitchFamily="34" charset="0"/>
              </a:rPr>
              <a:t>difficult heat and mixing control at high concentration or in solids.</a:t>
            </a:r>
          </a:p>
          <a:p>
            <a:pPr marL="285750" indent="-285750">
              <a:buFont typeface="Arial" panose="020B0604020202020204" pitchFamily="34" charset="0"/>
              <a:buChar char="•"/>
            </a:pPr>
            <a:endParaRPr lang="en-US"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US" dirty="0">
                <a:latin typeface="Arial" panose="020B0604020202020204" pitchFamily="34" charset="0"/>
                <a:cs typeface="Arial" panose="020B0604020202020204" pitchFamily="34" charset="0"/>
              </a:rPr>
              <a:t> need for new equipment and catalysts.</a:t>
            </a:r>
          </a:p>
          <a:p>
            <a:pPr marL="285750" indent="-285750">
              <a:buFont typeface="Arial" panose="020B0604020202020204" pitchFamily="34" charset="0"/>
              <a:buChar char="•"/>
            </a:pPr>
            <a:endParaRPr lang="en-US"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US" dirty="0">
                <a:latin typeface="Arial" panose="020B0604020202020204" pitchFamily="34" charset="0"/>
                <a:cs typeface="Arial" panose="020B0604020202020204" pitchFamily="34" charset="0"/>
              </a:rPr>
              <a:t> economic and technical barriers in industry.</a:t>
            </a:r>
            <a:endParaRPr lang="fr-DZ" dirty="0">
              <a:latin typeface="Arial" panose="020B0604020202020204" pitchFamily="34" charset="0"/>
              <a:cs typeface="Arial" panose="020B0604020202020204" pitchFamily="34" charset="0"/>
            </a:endParaRPr>
          </a:p>
        </p:txBody>
      </p:sp>
      <p:sp>
        <p:nvSpPr>
          <p:cNvPr id="19" name="Rectangle 1">
            <a:extLst>
              <a:ext uri="{FF2B5EF4-FFF2-40B4-BE49-F238E27FC236}">
                <a16:creationId xmlns:a16="http://schemas.microsoft.com/office/drawing/2014/main" id="{B99C734E-7A8F-733E-217D-98127B64347A}"/>
              </a:ext>
            </a:extLst>
          </p:cNvPr>
          <p:cNvSpPr>
            <a:spLocks noChangeArrowheads="1"/>
          </p:cNvSpPr>
          <p:nvPr/>
        </p:nvSpPr>
        <p:spPr bwMode="auto">
          <a:xfrm>
            <a:off x="0" y="-184666"/>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fr-DZ" altLang="fr-DZ" sz="1800" b="0" i="0" u="none" strike="noStrike" cap="none" normalizeH="0" baseline="0" dirty="0">
              <a:ln>
                <a:noFill/>
              </a:ln>
              <a:solidFill>
                <a:schemeClr val="tx1"/>
              </a:solidFill>
              <a:effectLst/>
              <a:latin typeface="Arial" panose="020B0604020202020204" pitchFamily="34" charset="0"/>
            </a:endParaRPr>
          </a:p>
        </p:txBody>
      </p:sp>
      <p:sp>
        <p:nvSpPr>
          <p:cNvPr id="25" name="ZoneTexte 24">
            <a:extLst>
              <a:ext uri="{FF2B5EF4-FFF2-40B4-BE49-F238E27FC236}">
                <a16:creationId xmlns:a16="http://schemas.microsoft.com/office/drawing/2014/main" id="{DD3D5169-F51F-A9B2-C50D-1E8966552366}"/>
              </a:ext>
            </a:extLst>
          </p:cNvPr>
          <p:cNvSpPr txBox="1"/>
          <p:nvPr/>
        </p:nvSpPr>
        <p:spPr>
          <a:xfrm>
            <a:off x="6324600" y="3043657"/>
            <a:ext cx="4975236" cy="4524315"/>
          </a:xfrm>
          <a:prstGeom prst="rect">
            <a:avLst/>
          </a:prstGeom>
          <a:noFill/>
        </p:spPr>
        <p:txBody>
          <a:bodyPr wrap="square" rtlCol="0">
            <a:spAutoFit/>
          </a:bodyPr>
          <a:lstStyle/>
          <a:p>
            <a:pPr marL="285750" indent="-285750">
              <a:buFont typeface="Arial" panose="020B0604020202020204" pitchFamily="34" charset="0"/>
              <a:buChar char="•"/>
            </a:pPr>
            <a:r>
              <a:rPr lang="en-US" dirty="0">
                <a:latin typeface="Arial" panose="020B0604020202020204" pitchFamily="34" charset="0"/>
                <a:cs typeface="Arial" panose="020B0604020202020204" pitchFamily="34" charset="0"/>
              </a:rPr>
              <a:t>Design of modern reactors and operation techniques  to improve mixing and heat control.</a:t>
            </a:r>
          </a:p>
          <a:p>
            <a:pPr marL="285750" indent="-285750">
              <a:buFont typeface="Arial" panose="020B0604020202020204" pitchFamily="34" charset="0"/>
              <a:buChar char="•"/>
            </a:pPr>
            <a:endParaRPr lang="en-US"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US" dirty="0">
                <a:latin typeface="Arial" panose="020B0604020202020204" pitchFamily="34" charset="0"/>
                <a:cs typeface="Arial" panose="020B0604020202020204" pitchFamily="34" charset="0"/>
              </a:rPr>
              <a:t>Development of new catalysts that tolerate water and work in the solid state or under grinding/microwave activation.</a:t>
            </a:r>
          </a:p>
          <a:p>
            <a:pPr marL="285750" indent="-285750">
              <a:buFont typeface="Arial" panose="020B0604020202020204" pitchFamily="34" charset="0"/>
              <a:buChar char="•"/>
            </a:pPr>
            <a:endParaRPr lang="en-US"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US" dirty="0">
                <a:latin typeface="Arial" panose="020B0604020202020204" pitchFamily="34" charset="0"/>
                <a:cs typeface="Arial" panose="020B0604020202020204" pitchFamily="34" charset="0"/>
              </a:rPr>
              <a:t>Integrating these technologies into green‑chemistry strategies to reduce organic solvents, emissions, and treatment costs.</a:t>
            </a:r>
          </a:p>
          <a:p>
            <a:pPr marL="285750" indent="-285750">
              <a:buFont typeface="Arial" panose="020B0604020202020204" pitchFamily="34" charset="0"/>
              <a:buChar char="•"/>
            </a:pPr>
            <a:endParaRPr lang="en-US"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endParaRPr lang="en-US" dirty="0">
              <a:latin typeface="Arial" panose="020B0604020202020204" pitchFamily="34" charset="0"/>
              <a:cs typeface="Arial" panose="020B0604020202020204" pitchFamily="34" charset="0"/>
            </a:endParaRPr>
          </a:p>
          <a:p>
            <a:br>
              <a:rPr lang="en-US" dirty="0"/>
            </a:br>
            <a:endParaRPr lang="fr-DZ" dirty="0"/>
          </a:p>
        </p:txBody>
      </p:sp>
    </p:spTree>
    <p:extLst>
      <p:ext uri="{BB962C8B-B14F-4D97-AF65-F5344CB8AC3E}">
        <p14:creationId xmlns:p14="http://schemas.microsoft.com/office/powerpoint/2010/main" val="2634408730"/>
      </p:ext>
    </p:extLst>
  </p:cSld>
  <p:clrMapOvr>
    <a:masterClrMapping/>
  </p:clrMapOvr>
  <mc:AlternateContent xmlns:mc="http://schemas.openxmlformats.org/markup-compatibility/2006" xmlns:p14="http://schemas.microsoft.com/office/powerpoint/2010/main">
    <mc:Choice Requires="p14">
      <p:transition spd="slow" p14:dur="3000">
        <p14:shred/>
      </p:transition>
    </mc:Choice>
    <mc:Fallback xmlns="">
      <p:transition spd="slow">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BF947BA0-906D-F0D4-45E3-BF795AC259BF}"/>
              </a:ext>
            </a:extLst>
          </p:cNvPr>
          <p:cNvSpPr/>
          <p:nvPr/>
        </p:nvSpPr>
        <p:spPr>
          <a:xfrm>
            <a:off x="0" y="1163"/>
            <a:ext cx="12192000" cy="6858000"/>
          </a:xfrm>
          <a:prstGeom prst="rect">
            <a:avLst/>
          </a:prstGeom>
          <a:solidFill>
            <a:srgbClr val="FFFBEF"/>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DZ" dirty="0"/>
          </a:p>
        </p:txBody>
      </p:sp>
      <p:sp>
        <p:nvSpPr>
          <p:cNvPr id="5" name="Cercle : creux 4">
            <a:extLst>
              <a:ext uri="{FF2B5EF4-FFF2-40B4-BE49-F238E27FC236}">
                <a16:creationId xmlns:a16="http://schemas.microsoft.com/office/drawing/2014/main" id="{18DE9867-BA3A-E90D-5BFB-057E1EAD7A96}"/>
              </a:ext>
            </a:extLst>
          </p:cNvPr>
          <p:cNvSpPr/>
          <p:nvPr/>
        </p:nvSpPr>
        <p:spPr>
          <a:xfrm>
            <a:off x="6639870" y="229737"/>
            <a:ext cx="4974771" cy="4201886"/>
          </a:xfrm>
          <a:prstGeom prst="donut">
            <a:avLst>
              <a:gd name="adj" fmla="val 16993"/>
            </a:avLst>
          </a:prstGeom>
          <a:solidFill>
            <a:srgbClr val="EDDDD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DZ" dirty="0">
              <a:solidFill>
                <a:schemeClr val="tx1"/>
              </a:solidFill>
            </a:endParaRPr>
          </a:p>
        </p:txBody>
      </p:sp>
      <p:sp>
        <p:nvSpPr>
          <p:cNvPr id="3" name="Ellipse 2">
            <a:extLst>
              <a:ext uri="{FF2B5EF4-FFF2-40B4-BE49-F238E27FC236}">
                <a16:creationId xmlns:a16="http://schemas.microsoft.com/office/drawing/2014/main" id="{38CA29C8-D783-C8BD-8E11-33B9FD07E826}"/>
              </a:ext>
            </a:extLst>
          </p:cNvPr>
          <p:cNvSpPr/>
          <p:nvPr/>
        </p:nvSpPr>
        <p:spPr>
          <a:xfrm>
            <a:off x="1673678" y="1502227"/>
            <a:ext cx="4321629" cy="4125686"/>
          </a:xfrm>
          <a:prstGeom prst="ellipse">
            <a:avLst/>
          </a:prstGeom>
          <a:solidFill>
            <a:srgbClr val="CA968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DZ" dirty="0"/>
          </a:p>
        </p:txBody>
      </p:sp>
      <p:sp>
        <p:nvSpPr>
          <p:cNvPr id="4" name="Rectangle 3">
            <a:extLst>
              <a:ext uri="{FF2B5EF4-FFF2-40B4-BE49-F238E27FC236}">
                <a16:creationId xmlns:a16="http://schemas.microsoft.com/office/drawing/2014/main" id="{16E2C2A6-88B0-35E9-93DD-F798B3528E4E}"/>
              </a:ext>
            </a:extLst>
          </p:cNvPr>
          <p:cNvSpPr/>
          <p:nvPr/>
        </p:nvSpPr>
        <p:spPr>
          <a:xfrm>
            <a:off x="6053054" y="1502227"/>
            <a:ext cx="6148405" cy="4080572"/>
          </a:xfrm>
          <a:prstGeom prst="rect">
            <a:avLst/>
          </a:prstGeom>
          <a:solidFill>
            <a:srgbClr val="818E7A"/>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DZ" sz="2800" dirty="0">
              <a:solidFill>
                <a:schemeClr val="tx1">
                  <a:lumMod val="95000"/>
                  <a:lumOff val="5000"/>
                </a:schemeClr>
              </a:solidFill>
            </a:endParaRPr>
          </a:p>
        </p:txBody>
      </p:sp>
      <p:sp>
        <p:nvSpPr>
          <p:cNvPr id="6" name="Cercle : creux 5">
            <a:extLst>
              <a:ext uri="{FF2B5EF4-FFF2-40B4-BE49-F238E27FC236}">
                <a16:creationId xmlns:a16="http://schemas.microsoft.com/office/drawing/2014/main" id="{DE098BC4-CB81-17C3-50B8-00F0E7701D18}"/>
              </a:ext>
            </a:extLst>
          </p:cNvPr>
          <p:cNvSpPr/>
          <p:nvPr/>
        </p:nvSpPr>
        <p:spPr>
          <a:xfrm>
            <a:off x="560615" y="432343"/>
            <a:ext cx="6259286" cy="6139543"/>
          </a:xfrm>
          <a:prstGeom prst="donut">
            <a:avLst>
              <a:gd name="adj" fmla="val 18908"/>
            </a:avLst>
          </a:prstGeom>
          <a:solidFill>
            <a:srgbClr val="454D4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DZ" dirty="0">
              <a:solidFill>
                <a:schemeClr val="tx1"/>
              </a:solidFill>
            </a:endParaRPr>
          </a:p>
        </p:txBody>
      </p:sp>
      <p:sp>
        <p:nvSpPr>
          <p:cNvPr id="10" name="ZoneTexte 9">
            <a:extLst>
              <a:ext uri="{FF2B5EF4-FFF2-40B4-BE49-F238E27FC236}">
                <a16:creationId xmlns:a16="http://schemas.microsoft.com/office/drawing/2014/main" id="{4C276A80-92A0-871A-F0B5-9C07474AEB93}"/>
              </a:ext>
            </a:extLst>
          </p:cNvPr>
          <p:cNvSpPr txBox="1"/>
          <p:nvPr/>
        </p:nvSpPr>
        <p:spPr>
          <a:xfrm>
            <a:off x="1875110" y="3117393"/>
            <a:ext cx="3918764" cy="646331"/>
          </a:xfrm>
          <a:prstGeom prst="rect">
            <a:avLst/>
          </a:prstGeom>
          <a:noFill/>
        </p:spPr>
        <p:txBody>
          <a:bodyPr wrap="square" rtlCol="0">
            <a:spAutoFit/>
          </a:bodyPr>
          <a:lstStyle/>
          <a:p>
            <a:r>
              <a:rPr lang="fr-FR" sz="3600" dirty="0">
                <a:solidFill>
                  <a:srgbClr val="FAF9F1"/>
                </a:solidFill>
                <a:latin typeface="Arial" panose="020B0604020202020204" pitchFamily="34" charset="0"/>
                <a:cs typeface="Arial" panose="020B0604020202020204" pitchFamily="34" charset="0"/>
              </a:rPr>
              <a:t>7-CONCLUSION</a:t>
            </a:r>
            <a:endParaRPr lang="fr-DZ" sz="3600" dirty="0">
              <a:solidFill>
                <a:srgbClr val="FAF9F1"/>
              </a:solidFill>
              <a:latin typeface="Arial" panose="020B0604020202020204" pitchFamily="34" charset="0"/>
              <a:cs typeface="Arial" panose="020B0604020202020204" pitchFamily="34" charset="0"/>
            </a:endParaRPr>
          </a:p>
        </p:txBody>
      </p:sp>
      <p:grpSp>
        <p:nvGrpSpPr>
          <p:cNvPr id="17" name="Groupe 16">
            <a:extLst>
              <a:ext uri="{FF2B5EF4-FFF2-40B4-BE49-F238E27FC236}">
                <a16:creationId xmlns:a16="http://schemas.microsoft.com/office/drawing/2014/main" id="{6E00AECE-E3CF-386E-6612-17F890BCE1D6}"/>
              </a:ext>
            </a:extLst>
          </p:cNvPr>
          <p:cNvGrpSpPr/>
          <p:nvPr/>
        </p:nvGrpSpPr>
        <p:grpSpPr>
          <a:xfrm>
            <a:off x="10737409" y="5761571"/>
            <a:ext cx="1192017" cy="1474469"/>
            <a:chOff x="9599175" y="5486672"/>
            <a:chExt cx="1192017" cy="1474469"/>
          </a:xfrm>
        </p:grpSpPr>
        <p:sp>
          <p:nvSpPr>
            <p:cNvPr id="18" name="ZoneTexte 17">
              <a:extLst>
                <a:ext uri="{FF2B5EF4-FFF2-40B4-BE49-F238E27FC236}">
                  <a16:creationId xmlns:a16="http://schemas.microsoft.com/office/drawing/2014/main" id="{08401CFB-CA05-78D7-C7E4-028CD1C9A54B}"/>
                </a:ext>
              </a:extLst>
            </p:cNvPr>
            <p:cNvSpPr txBox="1"/>
            <p:nvPr/>
          </p:nvSpPr>
          <p:spPr>
            <a:xfrm>
              <a:off x="9599176" y="5486672"/>
              <a:ext cx="1091324" cy="984885"/>
            </a:xfrm>
            <a:prstGeom prst="rect">
              <a:avLst/>
            </a:prstGeom>
            <a:noFill/>
          </p:spPr>
          <p:txBody>
            <a:bodyPr wrap="square" rtlCol="0">
              <a:spAutoFit/>
            </a:bodyPr>
            <a:lstStyle/>
            <a:p>
              <a:r>
                <a:rPr lang="fr-FR" sz="4000" dirty="0">
                  <a:solidFill>
                    <a:srgbClr val="818E7A"/>
                  </a:solidFill>
                </a:rPr>
                <a:t>......</a:t>
              </a:r>
            </a:p>
            <a:p>
              <a:endParaRPr lang="fr-DZ" dirty="0"/>
            </a:p>
          </p:txBody>
        </p:sp>
        <p:sp>
          <p:nvSpPr>
            <p:cNvPr id="19" name="ZoneTexte 18">
              <a:extLst>
                <a:ext uri="{FF2B5EF4-FFF2-40B4-BE49-F238E27FC236}">
                  <a16:creationId xmlns:a16="http://schemas.microsoft.com/office/drawing/2014/main" id="{CF14F404-2772-294A-F4DE-00EF4DE88AEC}"/>
                </a:ext>
              </a:extLst>
            </p:cNvPr>
            <p:cNvSpPr txBox="1"/>
            <p:nvPr/>
          </p:nvSpPr>
          <p:spPr>
            <a:xfrm>
              <a:off x="9599176" y="5976256"/>
              <a:ext cx="1091324" cy="984885"/>
            </a:xfrm>
            <a:prstGeom prst="rect">
              <a:avLst/>
            </a:prstGeom>
            <a:noFill/>
          </p:spPr>
          <p:txBody>
            <a:bodyPr wrap="square" rtlCol="0">
              <a:spAutoFit/>
            </a:bodyPr>
            <a:lstStyle/>
            <a:p>
              <a:r>
                <a:rPr lang="fr-FR" sz="4000" dirty="0">
                  <a:solidFill>
                    <a:srgbClr val="818E7A"/>
                  </a:solidFill>
                </a:rPr>
                <a:t>......</a:t>
              </a:r>
            </a:p>
            <a:p>
              <a:endParaRPr lang="fr-DZ" dirty="0"/>
            </a:p>
          </p:txBody>
        </p:sp>
        <p:sp>
          <p:nvSpPr>
            <p:cNvPr id="20" name="ZoneTexte 19">
              <a:extLst>
                <a:ext uri="{FF2B5EF4-FFF2-40B4-BE49-F238E27FC236}">
                  <a16:creationId xmlns:a16="http://schemas.microsoft.com/office/drawing/2014/main" id="{4906EC33-652B-828D-13B3-DEF0A67F92CB}"/>
                </a:ext>
              </a:extLst>
            </p:cNvPr>
            <p:cNvSpPr txBox="1"/>
            <p:nvPr/>
          </p:nvSpPr>
          <p:spPr>
            <a:xfrm>
              <a:off x="9599176" y="5851752"/>
              <a:ext cx="1091324" cy="984885"/>
            </a:xfrm>
            <a:prstGeom prst="rect">
              <a:avLst/>
            </a:prstGeom>
            <a:noFill/>
          </p:spPr>
          <p:txBody>
            <a:bodyPr wrap="square" rtlCol="0">
              <a:spAutoFit/>
            </a:bodyPr>
            <a:lstStyle/>
            <a:p>
              <a:r>
                <a:rPr lang="fr-FR" sz="4000" dirty="0">
                  <a:solidFill>
                    <a:srgbClr val="818E7A"/>
                  </a:solidFill>
                </a:rPr>
                <a:t>......</a:t>
              </a:r>
            </a:p>
            <a:p>
              <a:endParaRPr lang="fr-DZ" dirty="0"/>
            </a:p>
          </p:txBody>
        </p:sp>
        <p:sp>
          <p:nvSpPr>
            <p:cNvPr id="21" name="ZoneTexte 20">
              <a:extLst>
                <a:ext uri="{FF2B5EF4-FFF2-40B4-BE49-F238E27FC236}">
                  <a16:creationId xmlns:a16="http://schemas.microsoft.com/office/drawing/2014/main" id="{D26CE44D-948D-A25B-AC99-B68850A1F169}"/>
                </a:ext>
              </a:extLst>
            </p:cNvPr>
            <p:cNvSpPr txBox="1"/>
            <p:nvPr/>
          </p:nvSpPr>
          <p:spPr>
            <a:xfrm>
              <a:off x="9599176" y="5738336"/>
              <a:ext cx="1091324" cy="984885"/>
            </a:xfrm>
            <a:prstGeom prst="rect">
              <a:avLst/>
            </a:prstGeom>
            <a:noFill/>
          </p:spPr>
          <p:txBody>
            <a:bodyPr wrap="square" rtlCol="0">
              <a:spAutoFit/>
            </a:bodyPr>
            <a:lstStyle/>
            <a:p>
              <a:r>
                <a:rPr lang="fr-FR" sz="4000" dirty="0">
                  <a:solidFill>
                    <a:srgbClr val="818E7A"/>
                  </a:solidFill>
                </a:rPr>
                <a:t>......</a:t>
              </a:r>
            </a:p>
            <a:p>
              <a:endParaRPr lang="fr-DZ" dirty="0"/>
            </a:p>
          </p:txBody>
        </p:sp>
        <p:sp>
          <p:nvSpPr>
            <p:cNvPr id="22" name="ZoneTexte 21">
              <a:extLst>
                <a:ext uri="{FF2B5EF4-FFF2-40B4-BE49-F238E27FC236}">
                  <a16:creationId xmlns:a16="http://schemas.microsoft.com/office/drawing/2014/main" id="{B43F22D2-49F4-E4D9-9513-1AC5A11C3F98}"/>
                </a:ext>
              </a:extLst>
            </p:cNvPr>
            <p:cNvSpPr txBox="1"/>
            <p:nvPr/>
          </p:nvSpPr>
          <p:spPr>
            <a:xfrm>
              <a:off x="9599175" y="5600699"/>
              <a:ext cx="1192017" cy="984885"/>
            </a:xfrm>
            <a:prstGeom prst="rect">
              <a:avLst/>
            </a:prstGeom>
            <a:noFill/>
          </p:spPr>
          <p:txBody>
            <a:bodyPr wrap="square" rtlCol="0">
              <a:spAutoFit/>
            </a:bodyPr>
            <a:lstStyle/>
            <a:p>
              <a:r>
                <a:rPr lang="fr-FR" sz="4000" dirty="0">
                  <a:solidFill>
                    <a:srgbClr val="818E7A"/>
                  </a:solidFill>
                </a:rPr>
                <a:t>......</a:t>
              </a:r>
            </a:p>
            <a:p>
              <a:endParaRPr lang="fr-DZ" dirty="0"/>
            </a:p>
          </p:txBody>
        </p:sp>
      </p:grpSp>
      <p:grpSp>
        <p:nvGrpSpPr>
          <p:cNvPr id="36" name="Groupe 35">
            <a:extLst>
              <a:ext uri="{FF2B5EF4-FFF2-40B4-BE49-F238E27FC236}">
                <a16:creationId xmlns:a16="http://schemas.microsoft.com/office/drawing/2014/main" id="{11FCC9ED-7E14-70BA-2035-49210B5BB4FF}"/>
              </a:ext>
            </a:extLst>
          </p:cNvPr>
          <p:cNvGrpSpPr/>
          <p:nvPr/>
        </p:nvGrpSpPr>
        <p:grpSpPr>
          <a:xfrm>
            <a:off x="9723315" y="5207242"/>
            <a:ext cx="1198474" cy="2073209"/>
            <a:chOff x="9723315" y="5207242"/>
            <a:chExt cx="1198474" cy="2073209"/>
          </a:xfrm>
        </p:grpSpPr>
        <p:grpSp>
          <p:nvGrpSpPr>
            <p:cNvPr id="16" name="Groupe 15">
              <a:extLst>
                <a:ext uri="{FF2B5EF4-FFF2-40B4-BE49-F238E27FC236}">
                  <a16:creationId xmlns:a16="http://schemas.microsoft.com/office/drawing/2014/main" id="{BC085007-7905-1880-A650-3AC5251BECA2}"/>
                </a:ext>
              </a:extLst>
            </p:cNvPr>
            <p:cNvGrpSpPr/>
            <p:nvPr/>
          </p:nvGrpSpPr>
          <p:grpSpPr>
            <a:xfrm>
              <a:off x="9723315" y="5207242"/>
              <a:ext cx="1192017" cy="1470466"/>
              <a:chOff x="9599175" y="5600699"/>
              <a:chExt cx="1192017" cy="1470466"/>
            </a:xfrm>
          </p:grpSpPr>
          <p:sp>
            <p:nvSpPr>
              <p:cNvPr id="11" name="ZoneTexte 10">
                <a:extLst>
                  <a:ext uri="{FF2B5EF4-FFF2-40B4-BE49-F238E27FC236}">
                    <a16:creationId xmlns:a16="http://schemas.microsoft.com/office/drawing/2014/main" id="{FDDCCAE4-9EAF-23DC-8BF3-B91B2344EC23}"/>
                  </a:ext>
                </a:extLst>
              </p:cNvPr>
              <p:cNvSpPr txBox="1"/>
              <p:nvPr/>
            </p:nvSpPr>
            <p:spPr>
              <a:xfrm>
                <a:off x="9599175" y="6086280"/>
                <a:ext cx="1091324" cy="984885"/>
              </a:xfrm>
              <a:prstGeom prst="rect">
                <a:avLst/>
              </a:prstGeom>
              <a:noFill/>
            </p:spPr>
            <p:txBody>
              <a:bodyPr wrap="square" rtlCol="0">
                <a:spAutoFit/>
              </a:bodyPr>
              <a:lstStyle/>
              <a:p>
                <a:r>
                  <a:rPr lang="fr-FR" sz="4000" dirty="0">
                    <a:solidFill>
                      <a:srgbClr val="818E7A"/>
                    </a:solidFill>
                  </a:rPr>
                  <a:t>......</a:t>
                </a:r>
              </a:p>
              <a:p>
                <a:endParaRPr lang="fr-DZ" dirty="0"/>
              </a:p>
            </p:txBody>
          </p:sp>
          <p:sp>
            <p:nvSpPr>
              <p:cNvPr id="12" name="ZoneTexte 11">
                <a:extLst>
                  <a:ext uri="{FF2B5EF4-FFF2-40B4-BE49-F238E27FC236}">
                    <a16:creationId xmlns:a16="http://schemas.microsoft.com/office/drawing/2014/main" id="{CDD3B185-9D19-671C-0E97-DC357D37A43F}"/>
                  </a:ext>
                </a:extLst>
              </p:cNvPr>
              <p:cNvSpPr txBox="1"/>
              <p:nvPr/>
            </p:nvSpPr>
            <p:spPr>
              <a:xfrm>
                <a:off x="9599176" y="5976256"/>
                <a:ext cx="1091324" cy="984885"/>
              </a:xfrm>
              <a:prstGeom prst="rect">
                <a:avLst/>
              </a:prstGeom>
              <a:noFill/>
            </p:spPr>
            <p:txBody>
              <a:bodyPr wrap="square" rtlCol="0">
                <a:spAutoFit/>
              </a:bodyPr>
              <a:lstStyle/>
              <a:p>
                <a:r>
                  <a:rPr lang="fr-FR" sz="4000" dirty="0">
                    <a:solidFill>
                      <a:srgbClr val="818E7A"/>
                    </a:solidFill>
                  </a:rPr>
                  <a:t>......</a:t>
                </a:r>
              </a:p>
              <a:p>
                <a:endParaRPr lang="fr-DZ" dirty="0"/>
              </a:p>
            </p:txBody>
          </p:sp>
          <p:sp>
            <p:nvSpPr>
              <p:cNvPr id="13" name="ZoneTexte 12">
                <a:extLst>
                  <a:ext uri="{FF2B5EF4-FFF2-40B4-BE49-F238E27FC236}">
                    <a16:creationId xmlns:a16="http://schemas.microsoft.com/office/drawing/2014/main" id="{C8D803A0-5DD4-076D-C90E-3996A51F2243}"/>
                  </a:ext>
                </a:extLst>
              </p:cNvPr>
              <p:cNvSpPr txBox="1"/>
              <p:nvPr/>
            </p:nvSpPr>
            <p:spPr>
              <a:xfrm>
                <a:off x="9599176" y="5851752"/>
                <a:ext cx="1091324" cy="984885"/>
              </a:xfrm>
              <a:prstGeom prst="rect">
                <a:avLst/>
              </a:prstGeom>
              <a:noFill/>
            </p:spPr>
            <p:txBody>
              <a:bodyPr wrap="square" rtlCol="0">
                <a:spAutoFit/>
              </a:bodyPr>
              <a:lstStyle/>
              <a:p>
                <a:r>
                  <a:rPr lang="fr-FR" sz="4000" dirty="0">
                    <a:solidFill>
                      <a:srgbClr val="818E7A"/>
                    </a:solidFill>
                  </a:rPr>
                  <a:t>......</a:t>
                </a:r>
              </a:p>
              <a:p>
                <a:endParaRPr lang="fr-DZ" dirty="0"/>
              </a:p>
            </p:txBody>
          </p:sp>
          <p:sp>
            <p:nvSpPr>
              <p:cNvPr id="14" name="ZoneTexte 13">
                <a:extLst>
                  <a:ext uri="{FF2B5EF4-FFF2-40B4-BE49-F238E27FC236}">
                    <a16:creationId xmlns:a16="http://schemas.microsoft.com/office/drawing/2014/main" id="{309D9656-7687-CB06-CB19-FC3573DD7186}"/>
                  </a:ext>
                </a:extLst>
              </p:cNvPr>
              <p:cNvSpPr txBox="1"/>
              <p:nvPr/>
            </p:nvSpPr>
            <p:spPr>
              <a:xfrm>
                <a:off x="9599176" y="5738336"/>
                <a:ext cx="1091324" cy="984885"/>
              </a:xfrm>
              <a:prstGeom prst="rect">
                <a:avLst/>
              </a:prstGeom>
              <a:noFill/>
            </p:spPr>
            <p:txBody>
              <a:bodyPr wrap="square" rtlCol="0">
                <a:spAutoFit/>
              </a:bodyPr>
              <a:lstStyle/>
              <a:p>
                <a:r>
                  <a:rPr lang="fr-FR" sz="4000" dirty="0">
                    <a:solidFill>
                      <a:srgbClr val="818E7A"/>
                    </a:solidFill>
                  </a:rPr>
                  <a:t>......</a:t>
                </a:r>
              </a:p>
              <a:p>
                <a:endParaRPr lang="fr-DZ" dirty="0"/>
              </a:p>
            </p:txBody>
          </p:sp>
          <p:sp>
            <p:nvSpPr>
              <p:cNvPr id="15" name="ZoneTexte 14">
                <a:extLst>
                  <a:ext uri="{FF2B5EF4-FFF2-40B4-BE49-F238E27FC236}">
                    <a16:creationId xmlns:a16="http://schemas.microsoft.com/office/drawing/2014/main" id="{5824E182-4254-5D43-A798-AFD5085D231D}"/>
                  </a:ext>
                </a:extLst>
              </p:cNvPr>
              <p:cNvSpPr txBox="1"/>
              <p:nvPr/>
            </p:nvSpPr>
            <p:spPr>
              <a:xfrm>
                <a:off x="9599175" y="5600699"/>
                <a:ext cx="1192017" cy="984885"/>
              </a:xfrm>
              <a:prstGeom prst="rect">
                <a:avLst/>
              </a:prstGeom>
              <a:noFill/>
            </p:spPr>
            <p:txBody>
              <a:bodyPr wrap="square" rtlCol="0">
                <a:spAutoFit/>
              </a:bodyPr>
              <a:lstStyle/>
              <a:p>
                <a:r>
                  <a:rPr lang="fr-FR" sz="4000" dirty="0">
                    <a:solidFill>
                      <a:srgbClr val="818E7A"/>
                    </a:solidFill>
                  </a:rPr>
                  <a:t>......</a:t>
                </a:r>
              </a:p>
              <a:p>
                <a:endParaRPr lang="fr-DZ" dirty="0"/>
              </a:p>
            </p:txBody>
          </p:sp>
        </p:grpSp>
        <p:grpSp>
          <p:nvGrpSpPr>
            <p:cNvPr id="23" name="Groupe 22">
              <a:extLst>
                <a:ext uri="{FF2B5EF4-FFF2-40B4-BE49-F238E27FC236}">
                  <a16:creationId xmlns:a16="http://schemas.microsoft.com/office/drawing/2014/main" id="{1BFFEE74-EC8E-878A-70E5-8A6A696F5A4A}"/>
                </a:ext>
              </a:extLst>
            </p:cNvPr>
            <p:cNvGrpSpPr/>
            <p:nvPr/>
          </p:nvGrpSpPr>
          <p:grpSpPr>
            <a:xfrm>
              <a:off x="9729772" y="5805982"/>
              <a:ext cx="1192017" cy="1474469"/>
              <a:chOff x="9599176" y="5486672"/>
              <a:chExt cx="1192017" cy="1474469"/>
            </a:xfrm>
          </p:grpSpPr>
          <p:sp>
            <p:nvSpPr>
              <p:cNvPr id="24" name="ZoneTexte 23">
                <a:extLst>
                  <a:ext uri="{FF2B5EF4-FFF2-40B4-BE49-F238E27FC236}">
                    <a16:creationId xmlns:a16="http://schemas.microsoft.com/office/drawing/2014/main" id="{3D4A8A11-494A-64CF-9636-6A9F86433929}"/>
                  </a:ext>
                </a:extLst>
              </p:cNvPr>
              <p:cNvSpPr txBox="1"/>
              <p:nvPr/>
            </p:nvSpPr>
            <p:spPr>
              <a:xfrm>
                <a:off x="9599176" y="5486672"/>
                <a:ext cx="1091324" cy="984885"/>
              </a:xfrm>
              <a:prstGeom prst="rect">
                <a:avLst/>
              </a:prstGeom>
              <a:noFill/>
            </p:spPr>
            <p:txBody>
              <a:bodyPr wrap="square" rtlCol="0">
                <a:spAutoFit/>
              </a:bodyPr>
              <a:lstStyle/>
              <a:p>
                <a:r>
                  <a:rPr lang="fr-FR" sz="4000" dirty="0">
                    <a:solidFill>
                      <a:srgbClr val="818E7A"/>
                    </a:solidFill>
                  </a:rPr>
                  <a:t>......</a:t>
                </a:r>
              </a:p>
              <a:p>
                <a:endParaRPr lang="fr-DZ" dirty="0"/>
              </a:p>
            </p:txBody>
          </p:sp>
          <p:sp>
            <p:nvSpPr>
              <p:cNvPr id="25" name="ZoneTexte 24">
                <a:extLst>
                  <a:ext uri="{FF2B5EF4-FFF2-40B4-BE49-F238E27FC236}">
                    <a16:creationId xmlns:a16="http://schemas.microsoft.com/office/drawing/2014/main" id="{08254316-E084-B82D-81EE-D5C61ED93D34}"/>
                  </a:ext>
                </a:extLst>
              </p:cNvPr>
              <p:cNvSpPr txBox="1"/>
              <p:nvPr/>
            </p:nvSpPr>
            <p:spPr>
              <a:xfrm>
                <a:off x="9599176" y="5976256"/>
                <a:ext cx="1091324" cy="984885"/>
              </a:xfrm>
              <a:prstGeom prst="rect">
                <a:avLst/>
              </a:prstGeom>
              <a:noFill/>
            </p:spPr>
            <p:txBody>
              <a:bodyPr wrap="square" rtlCol="0">
                <a:spAutoFit/>
              </a:bodyPr>
              <a:lstStyle/>
              <a:p>
                <a:r>
                  <a:rPr lang="fr-FR" sz="4000" dirty="0">
                    <a:solidFill>
                      <a:srgbClr val="818E7A"/>
                    </a:solidFill>
                  </a:rPr>
                  <a:t>......</a:t>
                </a:r>
              </a:p>
              <a:p>
                <a:endParaRPr lang="fr-DZ" dirty="0"/>
              </a:p>
            </p:txBody>
          </p:sp>
          <p:sp>
            <p:nvSpPr>
              <p:cNvPr id="26" name="ZoneTexte 25">
                <a:extLst>
                  <a:ext uri="{FF2B5EF4-FFF2-40B4-BE49-F238E27FC236}">
                    <a16:creationId xmlns:a16="http://schemas.microsoft.com/office/drawing/2014/main" id="{47CDFDCA-3696-08D0-F592-DA5182F5FFE5}"/>
                  </a:ext>
                </a:extLst>
              </p:cNvPr>
              <p:cNvSpPr txBox="1"/>
              <p:nvPr/>
            </p:nvSpPr>
            <p:spPr>
              <a:xfrm>
                <a:off x="9599176" y="5851752"/>
                <a:ext cx="1091324" cy="984885"/>
              </a:xfrm>
              <a:prstGeom prst="rect">
                <a:avLst/>
              </a:prstGeom>
              <a:noFill/>
            </p:spPr>
            <p:txBody>
              <a:bodyPr wrap="square" rtlCol="0">
                <a:spAutoFit/>
              </a:bodyPr>
              <a:lstStyle/>
              <a:p>
                <a:r>
                  <a:rPr lang="fr-FR" sz="4000" dirty="0">
                    <a:solidFill>
                      <a:srgbClr val="818E7A"/>
                    </a:solidFill>
                  </a:rPr>
                  <a:t>......</a:t>
                </a:r>
              </a:p>
              <a:p>
                <a:endParaRPr lang="fr-DZ" dirty="0"/>
              </a:p>
            </p:txBody>
          </p:sp>
          <p:sp>
            <p:nvSpPr>
              <p:cNvPr id="27" name="ZoneTexte 26">
                <a:extLst>
                  <a:ext uri="{FF2B5EF4-FFF2-40B4-BE49-F238E27FC236}">
                    <a16:creationId xmlns:a16="http://schemas.microsoft.com/office/drawing/2014/main" id="{759B0C89-64A3-98D0-F823-805FCE8B7CE4}"/>
                  </a:ext>
                </a:extLst>
              </p:cNvPr>
              <p:cNvSpPr txBox="1"/>
              <p:nvPr/>
            </p:nvSpPr>
            <p:spPr>
              <a:xfrm>
                <a:off x="9599176" y="5738336"/>
                <a:ext cx="1091324" cy="984885"/>
              </a:xfrm>
              <a:prstGeom prst="rect">
                <a:avLst/>
              </a:prstGeom>
              <a:noFill/>
            </p:spPr>
            <p:txBody>
              <a:bodyPr wrap="square" rtlCol="0">
                <a:spAutoFit/>
              </a:bodyPr>
              <a:lstStyle/>
              <a:p>
                <a:r>
                  <a:rPr lang="fr-FR" sz="4000" dirty="0">
                    <a:solidFill>
                      <a:srgbClr val="818E7A"/>
                    </a:solidFill>
                  </a:rPr>
                  <a:t>......</a:t>
                </a:r>
              </a:p>
              <a:p>
                <a:endParaRPr lang="fr-DZ" dirty="0"/>
              </a:p>
            </p:txBody>
          </p:sp>
          <p:sp>
            <p:nvSpPr>
              <p:cNvPr id="28" name="ZoneTexte 27">
                <a:extLst>
                  <a:ext uri="{FF2B5EF4-FFF2-40B4-BE49-F238E27FC236}">
                    <a16:creationId xmlns:a16="http://schemas.microsoft.com/office/drawing/2014/main" id="{936B837F-8B60-2163-B3EF-73E07F8265F2}"/>
                  </a:ext>
                </a:extLst>
              </p:cNvPr>
              <p:cNvSpPr txBox="1"/>
              <p:nvPr/>
            </p:nvSpPr>
            <p:spPr>
              <a:xfrm>
                <a:off x="9599176" y="5624920"/>
                <a:ext cx="1192017" cy="984885"/>
              </a:xfrm>
              <a:prstGeom prst="rect">
                <a:avLst/>
              </a:prstGeom>
              <a:noFill/>
            </p:spPr>
            <p:txBody>
              <a:bodyPr wrap="square" rtlCol="0">
                <a:spAutoFit/>
              </a:bodyPr>
              <a:lstStyle/>
              <a:p>
                <a:r>
                  <a:rPr lang="fr-FR" sz="4000" dirty="0">
                    <a:solidFill>
                      <a:srgbClr val="818E7A"/>
                    </a:solidFill>
                  </a:rPr>
                  <a:t>......</a:t>
                </a:r>
              </a:p>
              <a:p>
                <a:endParaRPr lang="fr-DZ" dirty="0"/>
              </a:p>
            </p:txBody>
          </p:sp>
        </p:grpSp>
      </p:grpSp>
      <p:sp>
        <p:nvSpPr>
          <p:cNvPr id="29" name="Flèche : chevron 28">
            <a:extLst>
              <a:ext uri="{FF2B5EF4-FFF2-40B4-BE49-F238E27FC236}">
                <a16:creationId xmlns:a16="http://schemas.microsoft.com/office/drawing/2014/main" id="{9C5FCEC6-0ACD-24F8-F13E-BFB32DEDB28F}"/>
              </a:ext>
            </a:extLst>
          </p:cNvPr>
          <p:cNvSpPr/>
          <p:nvPr/>
        </p:nvSpPr>
        <p:spPr>
          <a:xfrm rot="5400000">
            <a:off x="521697" y="5926162"/>
            <a:ext cx="160556" cy="284104"/>
          </a:xfrm>
          <a:prstGeom prst="chevron">
            <a:avLst/>
          </a:prstGeom>
          <a:solidFill>
            <a:srgbClr val="818E7A"/>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DZ" dirty="0">
              <a:solidFill>
                <a:schemeClr val="tx1"/>
              </a:solidFill>
            </a:endParaRPr>
          </a:p>
        </p:txBody>
      </p:sp>
      <p:sp>
        <p:nvSpPr>
          <p:cNvPr id="30" name="Flèche : chevron 29">
            <a:extLst>
              <a:ext uri="{FF2B5EF4-FFF2-40B4-BE49-F238E27FC236}">
                <a16:creationId xmlns:a16="http://schemas.microsoft.com/office/drawing/2014/main" id="{3689858E-D297-E815-89F8-1A0E2355B29E}"/>
              </a:ext>
            </a:extLst>
          </p:cNvPr>
          <p:cNvSpPr/>
          <p:nvPr/>
        </p:nvSpPr>
        <p:spPr>
          <a:xfrm rot="5400000">
            <a:off x="525272" y="6158903"/>
            <a:ext cx="160556" cy="284104"/>
          </a:xfrm>
          <a:prstGeom prst="chevron">
            <a:avLst/>
          </a:prstGeom>
          <a:solidFill>
            <a:srgbClr val="818E7A"/>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DZ" dirty="0">
              <a:solidFill>
                <a:schemeClr val="tx1"/>
              </a:solidFill>
            </a:endParaRPr>
          </a:p>
        </p:txBody>
      </p:sp>
      <p:sp>
        <p:nvSpPr>
          <p:cNvPr id="31" name="Flèche : chevron 30">
            <a:extLst>
              <a:ext uri="{FF2B5EF4-FFF2-40B4-BE49-F238E27FC236}">
                <a16:creationId xmlns:a16="http://schemas.microsoft.com/office/drawing/2014/main" id="{98AF7BD9-1321-F859-0AB3-4ECCB5950910}"/>
              </a:ext>
            </a:extLst>
          </p:cNvPr>
          <p:cNvSpPr/>
          <p:nvPr/>
        </p:nvSpPr>
        <p:spPr>
          <a:xfrm rot="5400000">
            <a:off x="513535" y="5704256"/>
            <a:ext cx="160556" cy="284104"/>
          </a:xfrm>
          <a:prstGeom prst="chevron">
            <a:avLst/>
          </a:prstGeom>
          <a:solidFill>
            <a:srgbClr val="818E7A"/>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DZ" dirty="0">
              <a:solidFill>
                <a:schemeClr val="tx1"/>
              </a:solidFill>
            </a:endParaRPr>
          </a:p>
        </p:txBody>
      </p:sp>
      <p:sp>
        <p:nvSpPr>
          <p:cNvPr id="34" name="ZoneTexte 33">
            <a:extLst>
              <a:ext uri="{FF2B5EF4-FFF2-40B4-BE49-F238E27FC236}">
                <a16:creationId xmlns:a16="http://schemas.microsoft.com/office/drawing/2014/main" id="{59D0354E-C971-BF33-14B3-B3C0EFD6B3ED}"/>
              </a:ext>
            </a:extLst>
          </p:cNvPr>
          <p:cNvSpPr txBox="1"/>
          <p:nvPr/>
        </p:nvSpPr>
        <p:spPr>
          <a:xfrm>
            <a:off x="10889809" y="6027998"/>
            <a:ext cx="1192017" cy="984885"/>
          </a:xfrm>
          <a:prstGeom prst="rect">
            <a:avLst/>
          </a:prstGeom>
          <a:noFill/>
        </p:spPr>
        <p:txBody>
          <a:bodyPr wrap="square" rtlCol="0">
            <a:spAutoFit/>
          </a:bodyPr>
          <a:lstStyle/>
          <a:p>
            <a:endParaRPr lang="fr-FR" sz="4000" dirty="0">
              <a:solidFill>
                <a:srgbClr val="818E7A"/>
              </a:solidFill>
            </a:endParaRPr>
          </a:p>
          <a:p>
            <a:endParaRPr lang="fr-DZ" dirty="0"/>
          </a:p>
        </p:txBody>
      </p:sp>
      <p:grpSp>
        <p:nvGrpSpPr>
          <p:cNvPr id="37" name="Groupe 36">
            <a:extLst>
              <a:ext uri="{FF2B5EF4-FFF2-40B4-BE49-F238E27FC236}">
                <a16:creationId xmlns:a16="http://schemas.microsoft.com/office/drawing/2014/main" id="{DE2AACED-2A19-59A2-936F-50F989B6E9A9}"/>
              </a:ext>
            </a:extLst>
          </p:cNvPr>
          <p:cNvGrpSpPr/>
          <p:nvPr/>
        </p:nvGrpSpPr>
        <p:grpSpPr>
          <a:xfrm rot="5400000">
            <a:off x="37837" y="-478351"/>
            <a:ext cx="1198474" cy="2073209"/>
            <a:chOff x="9723315" y="5207242"/>
            <a:chExt cx="1198474" cy="2073209"/>
          </a:xfrm>
        </p:grpSpPr>
        <p:grpSp>
          <p:nvGrpSpPr>
            <p:cNvPr id="38" name="Groupe 37">
              <a:extLst>
                <a:ext uri="{FF2B5EF4-FFF2-40B4-BE49-F238E27FC236}">
                  <a16:creationId xmlns:a16="http://schemas.microsoft.com/office/drawing/2014/main" id="{1F2E00DE-8D33-F659-18E8-ED0765221CA6}"/>
                </a:ext>
              </a:extLst>
            </p:cNvPr>
            <p:cNvGrpSpPr/>
            <p:nvPr/>
          </p:nvGrpSpPr>
          <p:grpSpPr>
            <a:xfrm>
              <a:off x="9723315" y="5207242"/>
              <a:ext cx="1192017" cy="1470466"/>
              <a:chOff x="9599175" y="5600699"/>
              <a:chExt cx="1192017" cy="1470466"/>
            </a:xfrm>
          </p:grpSpPr>
          <p:sp>
            <p:nvSpPr>
              <p:cNvPr id="45" name="ZoneTexte 44">
                <a:extLst>
                  <a:ext uri="{FF2B5EF4-FFF2-40B4-BE49-F238E27FC236}">
                    <a16:creationId xmlns:a16="http://schemas.microsoft.com/office/drawing/2014/main" id="{68EC3CE1-BA76-C7DE-C29F-1C8A9EFC766C}"/>
                  </a:ext>
                </a:extLst>
              </p:cNvPr>
              <p:cNvSpPr txBox="1"/>
              <p:nvPr/>
            </p:nvSpPr>
            <p:spPr>
              <a:xfrm>
                <a:off x="9599175" y="6086280"/>
                <a:ext cx="1091324" cy="984885"/>
              </a:xfrm>
              <a:prstGeom prst="rect">
                <a:avLst/>
              </a:prstGeom>
              <a:noFill/>
            </p:spPr>
            <p:txBody>
              <a:bodyPr wrap="square" rtlCol="0">
                <a:spAutoFit/>
              </a:bodyPr>
              <a:lstStyle/>
              <a:p>
                <a:r>
                  <a:rPr lang="fr-FR" sz="4000" dirty="0">
                    <a:solidFill>
                      <a:srgbClr val="818E7A"/>
                    </a:solidFill>
                  </a:rPr>
                  <a:t>......</a:t>
                </a:r>
              </a:p>
              <a:p>
                <a:endParaRPr lang="fr-DZ" dirty="0"/>
              </a:p>
            </p:txBody>
          </p:sp>
          <p:sp>
            <p:nvSpPr>
              <p:cNvPr id="46" name="ZoneTexte 45">
                <a:extLst>
                  <a:ext uri="{FF2B5EF4-FFF2-40B4-BE49-F238E27FC236}">
                    <a16:creationId xmlns:a16="http://schemas.microsoft.com/office/drawing/2014/main" id="{4E95BF29-F055-AE61-C9C3-37B8B2B3D5F1}"/>
                  </a:ext>
                </a:extLst>
              </p:cNvPr>
              <p:cNvSpPr txBox="1"/>
              <p:nvPr/>
            </p:nvSpPr>
            <p:spPr>
              <a:xfrm>
                <a:off x="9599176" y="5976256"/>
                <a:ext cx="1091324" cy="984885"/>
              </a:xfrm>
              <a:prstGeom prst="rect">
                <a:avLst/>
              </a:prstGeom>
              <a:noFill/>
            </p:spPr>
            <p:txBody>
              <a:bodyPr wrap="square" rtlCol="0">
                <a:spAutoFit/>
              </a:bodyPr>
              <a:lstStyle/>
              <a:p>
                <a:r>
                  <a:rPr lang="fr-FR" sz="4000" dirty="0">
                    <a:solidFill>
                      <a:srgbClr val="818E7A"/>
                    </a:solidFill>
                  </a:rPr>
                  <a:t>......</a:t>
                </a:r>
              </a:p>
              <a:p>
                <a:endParaRPr lang="fr-DZ" dirty="0"/>
              </a:p>
            </p:txBody>
          </p:sp>
          <p:sp>
            <p:nvSpPr>
              <p:cNvPr id="47" name="ZoneTexte 46">
                <a:extLst>
                  <a:ext uri="{FF2B5EF4-FFF2-40B4-BE49-F238E27FC236}">
                    <a16:creationId xmlns:a16="http://schemas.microsoft.com/office/drawing/2014/main" id="{CC4666B1-3882-C91C-4B9A-5553CBAB94BE}"/>
                  </a:ext>
                </a:extLst>
              </p:cNvPr>
              <p:cNvSpPr txBox="1"/>
              <p:nvPr/>
            </p:nvSpPr>
            <p:spPr>
              <a:xfrm>
                <a:off x="9599176" y="5851752"/>
                <a:ext cx="1091324" cy="984885"/>
              </a:xfrm>
              <a:prstGeom prst="rect">
                <a:avLst/>
              </a:prstGeom>
              <a:noFill/>
            </p:spPr>
            <p:txBody>
              <a:bodyPr wrap="square" rtlCol="0">
                <a:spAutoFit/>
              </a:bodyPr>
              <a:lstStyle/>
              <a:p>
                <a:r>
                  <a:rPr lang="fr-FR" sz="4000" dirty="0">
                    <a:solidFill>
                      <a:srgbClr val="818E7A"/>
                    </a:solidFill>
                  </a:rPr>
                  <a:t>......</a:t>
                </a:r>
              </a:p>
              <a:p>
                <a:endParaRPr lang="fr-DZ" dirty="0"/>
              </a:p>
            </p:txBody>
          </p:sp>
          <p:sp>
            <p:nvSpPr>
              <p:cNvPr id="48" name="ZoneTexte 47">
                <a:extLst>
                  <a:ext uri="{FF2B5EF4-FFF2-40B4-BE49-F238E27FC236}">
                    <a16:creationId xmlns:a16="http://schemas.microsoft.com/office/drawing/2014/main" id="{39DE233C-14A0-63AC-B150-7881F4B0E914}"/>
                  </a:ext>
                </a:extLst>
              </p:cNvPr>
              <p:cNvSpPr txBox="1"/>
              <p:nvPr/>
            </p:nvSpPr>
            <p:spPr>
              <a:xfrm>
                <a:off x="9599176" y="5738336"/>
                <a:ext cx="1091324" cy="984885"/>
              </a:xfrm>
              <a:prstGeom prst="rect">
                <a:avLst/>
              </a:prstGeom>
              <a:noFill/>
            </p:spPr>
            <p:txBody>
              <a:bodyPr wrap="square" rtlCol="0">
                <a:spAutoFit/>
              </a:bodyPr>
              <a:lstStyle/>
              <a:p>
                <a:r>
                  <a:rPr lang="fr-FR" sz="4000" dirty="0">
                    <a:solidFill>
                      <a:srgbClr val="818E7A"/>
                    </a:solidFill>
                  </a:rPr>
                  <a:t>......</a:t>
                </a:r>
              </a:p>
              <a:p>
                <a:endParaRPr lang="fr-DZ" dirty="0"/>
              </a:p>
            </p:txBody>
          </p:sp>
          <p:sp>
            <p:nvSpPr>
              <p:cNvPr id="49" name="ZoneTexte 48">
                <a:extLst>
                  <a:ext uri="{FF2B5EF4-FFF2-40B4-BE49-F238E27FC236}">
                    <a16:creationId xmlns:a16="http://schemas.microsoft.com/office/drawing/2014/main" id="{640B6EDD-EF4F-B00B-FE6E-34BB5BCC38A4}"/>
                  </a:ext>
                </a:extLst>
              </p:cNvPr>
              <p:cNvSpPr txBox="1"/>
              <p:nvPr/>
            </p:nvSpPr>
            <p:spPr>
              <a:xfrm>
                <a:off x="9599175" y="5600699"/>
                <a:ext cx="1192017" cy="984885"/>
              </a:xfrm>
              <a:prstGeom prst="rect">
                <a:avLst/>
              </a:prstGeom>
              <a:noFill/>
            </p:spPr>
            <p:txBody>
              <a:bodyPr wrap="square" rtlCol="0">
                <a:spAutoFit/>
              </a:bodyPr>
              <a:lstStyle/>
              <a:p>
                <a:r>
                  <a:rPr lang="fr-FR" sz="4000" dirty="0">
                    <a:solidFill>
                      <a:srgbClr val="818E7A"/>
                    </a:solidFill>
                  </a:rPr>
                  <a:t>......</a:t>
                </a:r>
              </a:p>
              <a:p>
                <a:endParaRPr lang="fr-DZ" dirty="0"/>
              </a:p>
            </p:txBody>
          </p:sp>
        </p:grpSp>
        <p:grpSp>
          <p:nvGrpSpPr>
            <p:cNvPr id="39" name="Groupe 38">
              <a:extLst>
                <a:ext uri="{FF2B5EF4-FFF2-40B4-BE49-F238E27FC236}">
                  <a16:creationId xmlns:a16="http://schemas.microsoft.com/office/drawing/2014/main" id="{2E85B590-6B16-5D85-2C2C-49D57C26013B}"/>
                </a:ext>
              </a:extLst>
            </p:cNvPr>
            <p:cNvGrpSpPr/>
            <p:nvPr/>
          </p:nvGrpSpPr>
          <p:grpSpPr>
            <a:xfrm>
              <a:off x="9729772" y="5805982"/>
              <a:ext cx="1192017" cy="1474469"/>
              <a:chOff x="9599176" y="5486672"/>
              <a:chExt cx="1192017" cy="1474469"/>
            </a:xfrm>
          </p:grpSpPr>
          <p:sp>
            <p:nvSpPr>
              <p:cNvPr id="40" name="ZoneTexte 39">
                <a:extLst>
                  <a:ext uri="{FF2B5EF4-FFF2-40B4-BE49-F238E27FC236}">
                    <a16:creationId xmlns:a16="http://schemas.microsoft.com/office/drawing/2014/main" id="{27B09610-8D33-4EEF-FD77-ACE919D35852}"/>
                  </a:ext>
                </a:extLst>
              </p:cNvPr>
              <p:cNvSpPr txBox="1"/>
              <p:nvPr/>
            </p:nvSpPr>
            <p:spPr>
              <a:xfrm>
                <a:off x="9599176" y="5486672"/>
                <a:ext cx="1091324" cy="984885"/>
              </a:xfrm>
              <a:prstGeom prst="rect">
                <a:avLst/>
              </a:prstGeom>
              <a:noFill/>
            </p:spPr>
            <p:txBody>
              <a:bodyPr wrap="square" rtlCol="0">
                <a:spAutoFit/>
              </a:bodyPr>
              <a:lstStyle/>
              <a:p>
                <a:r>
                  <a:rPr lang="fr-FR" sz="4000" dirty="0">
                    <a:solidFill>
                      <a:srgbClr val="818E7A"/>
                    </a:solidFill>
                  </a:rPr>
                  <a:t>......</a:t>
                </a:r>
              </a:p>
              <a:p>
                <a:endParaRPr lang="fr-DZ" dirty="0"/>
              </a:p>
            </p:txBody>
          </p:sp>
          <p:sp>
            <p:nvSpPr>
              <p:cNvPr id="41" name="ZoneTexte 40">
                <a:extLst>
                  <a:ext uri="{FF2B5EF4-FFF2-40B4-BE49-F238E27FC236}">
                    <a16:creationId xmlns:a16="http://schemas.microsoft.com/office/drawing/2014/main" id="{71AC4EB5-DE7B-A0E3-EB4C-DFA3139FD5D2}"/>
                  </a:ext>
                </a:extLst>
              </p:cNvPr>
              <p:cNvSpPr txBox="1"/>
              <p:nvPr/>
            </p:nvSpPr>
            <p:spPr>
              <a:xfrm>
                <a:off x="9599176" y="5976256"/>
                <a:ext cx="1091324" cy="984885"/>
              </a:xfrm>
              <a:prstGeom prst="rect">
                <a:avLst/>
              </a:prstGeom>
              <a:noFill/>
            </p:spPr>
            <p:txBody>
              <a:bodyPr wrap="square" rtlCol="0">
                <a:spAutoFit/>
              </a:bodyPr>
              <a:lstStyle/>
              <a:p>
                <a:r>
                  <a:rPr lang="fr-FR" sz="4000" dirty="0">
                    <a:solidFill>
                      <a:srgbClr val="818E7A"/>
                    </a:solidFill>
                  </a:rPr>
                  <a:t>......</a:t>
                </a:r>
              </a:p>
              <a:p>
                <a:endParaRPr lang="fr-DZ" dirty="0"/>
              </a:p>
            </p:txBody>
          </p:sp>
          <p:sp>
            <p:nvSpPr>
              <p:cNvPr id="42" name="ZoneTexte 41">
                <a:extLst>
                  <a:ext uri="{FF2B5EF4-FFF2-40B4-BE49-F238E27FC236}">
                    <a16:creationId xmlns:a16="http://schemas.microsoft.com/office/drawing/2014/main" id="{61EEBA7F-CBC5-55BB-DAAC-D4DB1F3212E7}"/>
                  </a:ext>
                </a:extLst>
              </p:cNvPr>
              <p:cNvSpPr txBox="1"/>
              <p:nvPr/>
            </p:nvSpPr>
            <p:spPr>
              <a:xfrm>
                <a:off x="9599176" y="5851752"/>
                <a:ext cx="1091324" cy="984885"/>
              </a:xfrm>
              <a:prstGeom prst="rect">
                <a:avLst/>
              </a:prstGeom>
              <a:noFill/>
            </p:spPr>
            <p:txBody>
              <a:bodyPr wrap="square" rtlCol="0">
                <a:spAutoFit/>
              </a:bodyPr>
              <a:lstStyle/>
              <a:p>
                <a:r>
                  <a:rPr lang="fr-FR" sz="4000" dirty="0">
                    <a:solidFill>
                      <a:srgbClr val="818E7A"/>
                    </a:solidFill>
                  </a:rPr>
                  <a:t>......</a:t>
                </a:r>
              </a:p>
              <a:p>
                <a:endParaRPr lang="fr-DZ" dirty="0"/>
              </a:p>
            </p:txBody>
          </p:sp>
          <p:sp>
            <p:nvSpPr>
              <p:cNvPr id="43" name="ZoneTexte 42">
                <a:extLst>
                  <a:ext uri="{FF2B5EF4-FFF2-40B4-BE49-F238E27FC236}">
                    <a16:creationId xmlns:a16="http://schemas.microsoft.com/office/drawing/2014/main" id="{1232DB6F-2044-3D02-B45F-82B85FC49E09}"/>
                  </a:ext>
                </a:extLst>
              </p:cNvPr>
              <p:cNvSpPr txBox="1"/>
              <p:nvPr/>
            </p:nvSpPr>
            <p:spPr>
              <a:xfrm>
                <a:off x="9599176" y="5738336"/>
                <a:ext cx="1091324" cy="984885"/>
              </a:xfrm>
              <a:prstGeom prst="rect">
                <a:avLst/>
              </a:prstGeom>
              <a:noFill/>
            </p:spPr>
            <p:txBody>
              <a:bodyPr wrap="square" rtlCol="0">
                <a:spAutoFit/>
              </a:bodyPr>
              <a:lstStyle/>
              <a:p>
                <a:r>
                  <a:rPr lang="fr-FR" sz="4000" dirty="0">
                    <a:solidFill>
                      <a:srgbClr val="818E7A"/>
                    </a:solidFill>
                  </a:rPr>
                  <a:t>......</a:t>
                </a:r>
              </a:p>
              <a:p>
                <a:endParaRPr lang="fr-DZ" dirty="0"/>
              </a:p>
            </p:txBody>
          </p:sp>
          <p:sp>
            <p:nvSpPr>
              <p:cNvPr id="44" name="ZoneTexte 43">
                <a:extLst>
                  <a:ext uri="{FF2B5EF4-FFF2-40B4-BE49-F238E27FC236}">
                    <a16:creationId xmlns:a16="http://schemas.microsoft.com/office/drawing/2014/main" id="{25DD2DDE-9F44-054B-60EE-333C5197895E}"/>
                  </a:ext>
                </a:extLst>
              </p:cNvPr>
              <p:cNvSpPr txBox="1"/>
              <p:nvPr/>
            </p:nvSpPr>
            <p:spPr>
              <a:xfrm>
                <a:off x="9599176" y="5624920"/>
                <a:ext cx="1192017" cy="984885"/>
              </a:xfrm>
              <a:prstGeom prst="rect">
                <a:avLst/>
              </a:prstGeom>
              <a:noFill/>
            </p:spPr>
            <p:txBody>
              <a:bodyPr wrap="square" rtlCol="0">
                <a:spAutoFit/>
              </a:bodyPr>
              <a:lstStyle/>
              <a:p>
                <a:r>
                  <a:rPr lang="fr-FR" sz="4000" dirty="0">
                    <a:solidFill>
                      <a:srgbClr val="818E7A"/>
                    </a:solidFill>
                  </a:rPr>
                  <a:t>......</a:t>
                </a:r>
              </a:p>
              <a:p>
                <a:endParaRPr lang="fr-DZ" dirty="0"/>
              </a:p>
            </p:txBody>
          </p:sp>
        </p:grpSp>
      </p:grpSp>
      <p:sp>
        <p:nvSpPr>
          <p:cNvPr id="7" name="ZoneTexte 6">
            <a:extLst>
              <a:ext uri="{FF2B5EF4-FFF2-40B4-BE49-F238E27FC236}">
                <a16:creationId xmlns:a16="http://schemas.microsoft.com/office/drawing/2014/main" id="{6512EE11-E97E-DB06-C759-DA6B163228AE}"/>
              </a:ext>
            </a:extLst>
          </p:cNvPr>
          <p:cNvSpPr txBox="1"/>
          <p:nvPr/>
        </p:nvSpPr>
        <p:spPr>
          <a:xfrm>
            <a:off x="6940501" y="2021060"/>
            <a:ext cx="5080000" cy="400110"/>
          </a:xfrm>
          <a:prstGeom prst="rect">
            <a:avLst/>
          </a:prstGeom>
          <a:noFill/>
        </p:spPr>
        <p:txBody>
          <a:bodyPr wrap="square" rtlCol="0">
            <a:spAutoFit/>
          </a:bodyPr>
          <a:lstStyle/>
          <a:p>
            <a:r>
              <a:rPr lang="en-US" sz="2000" dirty="0"/>
              <a:t>  </a:t>
            </a:r>
            <a:endParaRPr lang="fr-FR" sz="2000" dirty="0"/>
          </a:p>
        </p:txBody>
      </p:sp>
      <p:sp>
        <p:nvSpPr>
          <p:cNvPr id="8" name="ZoneTexte 7">
            <a:extLst>
              <a:ext uri="{FF2B5EF4-FFF2-40B4-BE49-F238E27FC236}">
                <a16:creationId xmlns:a16="http://schemas.microsoft.com/office/drawing/2014/main" id="{D3D31F2D-D635-6DB7-3702-25238EA8A11F}"/>
              </a:ext>
            </a:extLst>
          </p:cNvPr>
          <p:cNvSpPr txBox="1"/>
          <p:nvPr/>
        </p:nvSpPr>
        <p:spPr>
          <a:xfrm>
            <a:off x="6903916" y="1905953"/>
            <a:ext cx="5008833" cy="2862322"/>
          </a:xfrm>
          <a:prstGeom prst="rect">
            <a:avLst/>
          </a:prstGeom>
          <a:noFill/>
        </p:spPr>
        <p:txBody>
          <a:bodyPr wrap="square" rtlCol="0">
            <a:spAutoFit/>
          </a:bodyPr>
          <a:lstStyle/>
          <a:p>
            <a:r>
              <a:rPr lang="en-US" dirty="0">
                <a:solidFill>
                  <a:schemeClr val="tx1">
                    <a:lumMod val="95000"/>
                    <a:lumOff val="5000"/>
                  </a:schemeClr>
                </a:solidFill>
                <a:latin typeface="Arial" panose="020B0604020202020204" pitchFamily="34" charset="0"/>
                <a:cs typeface="Arial" panose="020B0604020202020204" pitchFamily="34" charset="0"/>
              </a:rPr>
              <a:t>  Water as a solvent and solvent‑free conditions are both key strategies in green chemistry that reduce hazardous organic solvents and waste. Water provides a cheap, safe, polar medium for many reactions, while solvent‑free conditions eliminate solvents completely by letting reactants contact directly. Together they enable more sustainable synthesis and industry, but still need better catalysts, reactors, and solutions for solubility and scale‑up challenges.</a:t>
            </a:r>
            <a:endParaRPr lang="fr-DZ" dirty="0">
              <a:solidFill>
                <a:schemeClr val="tx1">
                  <a:lumMod val="95000"/>
                  <a:lumOff val="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668539868"/>
      </p:ext>
    </p:extLst>
  </p:cSld>
  <p:clrMapOvr>
    <a:masterClrMapping/>
  </p:clrMapOvr>
  <mc:AlternateContent xmlns:mc="http://schemas.openxmlformats.org/markup-compatibility/2006" xmlns:p14="http://schemas.microsoft.com/office/powerpoint/2010/main">
    <mc:Choice Requires="p14">
      <p:transition spd="slow" p14:dur="800">
        <p14:flythrough/>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1000" fill="hold"/>
                                        <p:tgtEl>
                                          <p:spTgt spid="5"/>
                                        </p:tgtEl>
                                        <p:attrNameLst>
                                          <p:attrName>ppt_w</p:attrName>
                                        </p:attrNameLst>
                                      </p:cBhvr>
                                      <p:tavLst>
                                        <p:tav tm="0">
                                          <p:val>
                                            <p:fltVal val="0"/>
                                          </p:val>
                                        </p:tav>
                                        <p:tav tm="100000">
                                          <p:val>
                                            <p:strVal val="#ppt_w"/>
                                          </p:val>
                                        </p:tav>
                                      </p:tavLst>
                                    </p:anim>
                                    <p:anim calcmode="lin" valueType="num">
                                      <p:cBhvr>
                                        <p:cTn id="8" dur="1000" fill="hold"/>
                                        <p:tgtEl>
                                          <p:spTgt spid="5"/>
                                        </p:tgtEl>
                                        <p:attrNameLst>
                                          <p:attrName>ppt_h</p:attrName>
                                        </p:attrNameLst>
                                      </p:cBhvr>
                                      <p:tavLst>
                                        <p:tav tm="0">
                                          <p:val>
                                            <p:fltVal val="0"/>
                                          </p:val>
                                        </p:tav>
                                        <p:tav tm="100000">
                                          <p:val>
                                            <p:strVal val="#ppt_h"/>
                                          </p:val>
                                        </p:tav>
                                      </p:tavLst>
                                    </p:anim>
                                    <p:anim calcmode="lin" valueType="num">
                                      <p:cBhvr>
                                        <p:cTn id="9" dur="1000" fill="hold"/>
                                        <p:tgtEl>
                                          <p:spTgt spid="5"/>
                                        </p:tgtEl>
                                        <p:attrNameLst>
                                          <p:attrName>style.rotation</p:attrName>
                                        </p:attrNameLst>
                                      </p:cBhvr>
                                      <p:tavLst>
                                        <p:tav tm="0">
                                          <p:val>
                                            <p:fltVal val="90"/>
                                          </p:val>
                                        </p:tav>
                                        <p:tav tm="100000">
                                          <p:val>
                                            <p:fltVal val="0"/>
                                          </p:val>
                                        </p:tav>
                                      </p:tavLst>
                                    </p:anim>
                                    <p:animEffect transition="in" filter="fade">
                                      <p:cBhvr>
                                        <p:cTn id="10" dur="1000"/>
                                        <p:tgtEl>
                                          <p:spTgt spid="5"/>
                                        </p:tgtEl>
                                      </p:cBhvr>
                                    </p:animEffect>
                                  </p:childTnLst>
                                </p:cTn>
                              </p:par>
                              <p:par>
                                <p:cTn id="11" presetID="31" presetClass="entr" presetSubtype="0" fill="hold" grpId="0" nodeType="withEffect">
                                  <p:stCondLst>
                                    <p:cond delay="0"/>
                                  </p:stCondLst>
                                  <p:childTnLst>
                                    <p:set>
                                      <p:cBhvr>
                                        <p:cTn id="12" dur="1" fill="hold">
                                          <p:stCondLst>
                                            <p:cond delay="0"/>
                                          </p:stCondLst>
                                        </p:cTn>
                                        <p:tgtEl>
                                          <p:spTgt spid="3"/>
                                        </p:tgtEl>
                                        <p:attrNameLst>
                                          <p:attrName>style.visibility</p:attrName>
                                        </p:attrNameLst>
                                      </p:cBhvr>
                                      <p:to>
                                        <p:strVal val="visible"/>
                                      </p:to>
                                    </p:set>
                                    <p:anim calcmode="lin" valueType="num">
                                      <p:cBhvr>
                                        <p:cTn id="13" dur="1000" fill="hold"/>
                                        <p:tgtEl>
                                          <p:spTgt spid="3"/>
                                        </p:tgtEl>
                                        <p:attrNameLst>
                                          <p:attrName>ppt_w</p:attrName>
                                        </p:attrNameLst>
                                      </p:cBhvr>
                                      <p:tavLst>
                                        <p:tav tm="0">
                                          <p:val>
                                            <p:fltVal val="0"/>
                                          </p:val>
                                        </p:tav>
                                        <p:tav tm="100000">
                                          <p:val>
                                            <p:strVal val="#ppt_w"/>
                                          </p:val>
                                        </p:tav>
                                      </p:tavLst>
                                    </p:anim>
                                    <p:anim calcmode="lin" valueType="num">
                                      <p:cBhvr>
                                        <p:cTn id="14" dur="1000" fill="hold"/>
                                        <p:tgtEl>
                                          <p:spTgt spid="3"/>
                                        </p:tgtEl>
                                        <p:attrNameLst>
                                          <p:attrName>ppt_h</p:attrName>
                                        </p:attrNameLst>
                                      </p:cBhvr>
                                      <p:tavLst>
                                        <p:tav tm="0">
                                          <p:val>
                                            <p:fltVal val="0"/>
                                          </p:val>
                                        </p:tav>
                                        <p:tav tm="100000">
                                          <p:val>
                                            <p:strVal val="#ppt_h"/>
                                          </p:val>
                                        </p:tav>
                                      </p:tavLst>
                                    </p:anim>
                                    <p:anim calcmode="lin" valueType="num">
                                      <p:cBhvr>
                                        <p:cTn id="15" dur="1000" fill="hold"/>
                                        <p:tgtEl>
                                          <p:spTgt spid="3"/>
                                        </p:tgtEl>
                                        <p:attrNameLst>
                                          <p:attrName>style.rotation</p:attrName>
                                        </p:attrNameLst>
                                      </p:cBhvr>
                                      <p:tavLst>
                                        <p:tav tm="0">
                                          <p:val>
                                            <p:fltVal val="90"/>
                                          </p:val>
                                        </p:tav>
                                        <p:tav tm="100000">
                                          <p:val>
                                            <p:fltVal val="0"/>
                                          </p:val>
                                        </p:tav>
                                      </p:tavLst>
                                    </p:anim>
                                    <p:animEffect transition="in" filter="fade">
                                      <p:cBhvr>
                                        <p:cTn id="16" dur="1000"/>
                                        <p:tgtEl>
                                          <p:spTgt spid="3"/>
                                        </p:tgtEl>
                                      </p:cBhvr>
                                    </p:animEffect>
                                  </p:childTnLst>
                                </p:cTn>
                              </p:par>
                              <p:par>
                                <p:cTn id="17" presetID="31" presetClass="entr" presetSubtype="0" fill="hold" grpId="0" nodeType="withEffect">
                                  <p:stCondLst>
                                    <p:cond delay="0"/>
                                  </p:stCondLst>
                                  <p:childTnLst>
                                    <p:set>
                                      <p:cBhvr>
                                        <p:cTn id="18" dur="1" fill="hold">
                                          <p:stCondLst>
                                            <p:cond delay="0"/>
                                          </p:stCondLst>
                                        </p:cTn>
                                        <p:tgtEl>
                                          <p:spTgt spid="4"/>
                                        </p:tgtEl>
                                        <p:attrNameLst>
                                          <p:attrName>style.visibility</p:attrName>
                                        </p:attrNameLst>
                                      </p:cBhvr>
                                      <p:to>
                                        <p:strVal val="visible"/>
                                      </p:to>
                                    </p:set>
                                    <p:anim calcmode="lin" valueType="num">
                                      <p:cBhvr>
                                        <p:cTn id="19" dur="1000" fill="hold"/>
                                        <p:tgtEl>
                                          <p:spTgt spid="4"/>
                                        </p:tgtEl>
                                        <p:attrNameLst>
                                          <p:attrName>ppt_w</p:attrName>
                                        </p:attrNameLst>
                                      </p:cBhvr>
                                      <p:tavLst>
                                        <p:tav tm="0">
                                          <p:val>
                                            <p:fltVal val="0"/>
                                          </p:val>
                                        </p:tav>
                                        <p:tav tm="100000">
                                          <p:val>
                                            <p:strVal val="#ppt_w"/>
                                          </p:val>
                                        </p:tav>
                                      </p:tavLst>
                                    </p:anim>
                                    <p:anim calcmode="lin" valueType="num">
                                      <p:cBhvr>
                                        <p:cTn id="20" dur="1000" fill="hold"/>
                                        <p:tgtEl>
                                          <p:spTgt spid="4"/>
                                        </p:tgtEl>
                                        <p:attrNameLst>
                                          <p:attrName>ppt_h</p:attrName>
                                        </p:attrNameLst>
                                      </p:cBhvr>
                                      <p:tavLst>
                                        <p:tav tm="0">
                                          <p:val>
                                            <p:fltVal val="0"/>
                                          </p:val>
                                        </p:tav>
                                        <p:tav tm="100000">
                                          <p:val>
                                            <p:strVal val="#ppt_h"/>
                                          </p:val>
                                        </p:tav>
                                      </p:tavLst>
                                    </p:anim>
                                    <p:anim calcmode="lin" valueType="num">
                                      <p:cBhvr>
                                        <p:cTn id="21" dur="1000" fill="hold"/>
                                        <p:tgtEl>
                                          <p:spTgt spid="4"/>
                                        </p:tgtEl>
                                        <p:attrNameLst>
                                          <p:attrName>style.rotation</p:attrName>
                                        </p:attrNameLst>
                                      </p:cBhvr>
                                      <p:tavLst>
                                        <p:tav tm="0">
                                          <p:val>
                                            <p:fltVal val="90"/>
                                          </p:val>
                                        </p:tav>
                                        <p:tav tm="100000">
                                          <p:val>
                                            <p:fltVal val="0"/>
                                          </p:val>
                                        </p:tav>
                                      </p:tavLst>
                                    </p:anim>
                                    <p:animEffect transition="in" filter="fade">
                                      <p:cBhvr>
                                        <p:cTn id="22" dur="1000"/>
                                        <p:tgtEl>
                                          <p:spTgt spid="4"/>
                                        </p:tgtEl>
                                      </p:cBhvr>
                                    </p:animEffect>
                                  </p:childTnLst>
                                </p:cTn>
                              </p:par>
                              <p:par>
                                <p:cTn id="23" presetID="31" presetClass="entr" presetSubtype="0" fill="hold" grpId="0" nodeType="withEffect">
                                  <p:stCondLst>
                                    <p:cond delay="0"/>
                                  </p:stCondLst>
                                  <p:childTnLst>
                                    <p:set>
                                      <p:cBhvr>
                                        <p:cTn id="24" dur="1" fill="hold">
                                          <p:stCondLst>
                                            <p:cond delay="0"/>
                                          </p:stCondLst>
                                        </p:cTn>
                                        <p:tgtEl>
                                          <p:spTgt spid="6"/>
                                        </p:tgtEl>
                                        <p:attrNameLst>
                                          <p:attrName>style.visibility</p:attrName>
                                        </p:attrNameLst>
                                      </p:cBhvr>
                                      <p:to>
                                        <p:strVal val="visible"/>
                                      </p:to>
                                    </p:set>
                                    <p:anim calcmode="lin" valueType="num">
                                      <p:cBhvr>
                                        <p:cTn id="25" dur="1000" fill="hold"/>
                                        <p:tgtEl>
                                          <p:spTgt spid="6"/>
                                        </p:tgtEl>
                                        <p:attrNameLst>
                                          <p:attrName>ppt_w</p:attrName>
                                        </p:attrNameLst>
                                      </p:cBhvr>
                                      <p:tavLst>
                                        <p:tav tm="0">
                                          <p:val>
                                            <p:fltVal val="0"/>
                                          </p:val>
                                        </p:tav>
                                        <p:tav tm="100000">
                                          <p:val>
                                            <p:strVal val="#ppt_w"/>
                                          </p:val>
                                        </p:tav>
                                      </p:tavLst>
                                    </p:anim>
                                    <p:anim calcmode="lin" valueType="num">
                                      <p:cBhvr>
                                        <p:cTn id="26" dur="1000" fill="hold"/>
                                        <p:tgtEl>
                                          <p:spTgt spid="6"/>
                                        </p:tgtEl>
                                        <p:attrNameLst>
                                          <p:attrName>ppt_h</p:attrName>
                                        </p:attrNameLst>
                                      </p:cBhvr>
                                      <p:tavLst>
                                        <p:tav tm="0">
                                          <p:val>
                                            <p:fltVal val="0"/>
                                          </p:val>
                                        </p:tav>
                                        <p:tav tm="100000">
                                          <p:val>
                                            <p:strVal val="#ppt_h"/>
                                          </p:val>
                                        </p:tav>
                                      </p:tavLst>
                                    </p:anim>
                                    <p:anim calcmode="lin" valueType="num">
                                      <p:cBhvr>
                                        <p:cTn id="27" dur="1000" fill="hold"/>
                                        <p:tgtEl>
                                          <p:spTgt spid="6"/>
                                        </p:tgtEl>
                                        <p:attrNameLst>
                                          <p:attrName>style.rotation</p:attrName>
                                        </p:attrNameLst>
                                      </p:cBhvr>
                                      <p:tavLst>
                                        <p:tav tm="0">
                                          <p:val>
                                            <p:fltVal val="90"/>
                                          </p:val>
                                        </p:tav>
                                        <p:tav tm="100000">
                                          <p:val>
                                            <p:fltVal val="0"/>
                                          </p:val>
                                        </p:tav>
                                      </p:tavLst>
                                    </p:anim>
                                    <p:animEffect transition="in" filter="fade">
                                      <p:cBhvr>
                                        <p:cTn id="28" dur="1000"/>
                                        <p:tgtEl>
                                          <p:spTgt spid="6"/>
                                        </p:tgtEl>
                                      </p:cBhvr>
                                    </p:animEffect>
                                  </p:childTnLst>
                                </p:cTn>
                              </p:par>
                              <p:par>
                                <p:cTn id="29" presetID="31" presetClass="entr" presetSubtype="0" fill="hold" grpId="0" nodeType="withEffect">
                                  <p:stCondLst>
                                    <p:cond delay="0"/>
                                  </p:stCondLst>
                                  <p:childTnLst>
                                    <p:set>
                                      <p:cBhvr>
                                        <p:cTn id="30" dur="1" fill="hold">
                                          <p:stCondLst>
                                            <p:cond delay="0"/>
                                          </p:stCondLst>
                                        </p:cTn>
                                        <p:tgtEl>
                                          <p:spTgt spid="10"/>
                                        </p:tgtEl>
                                        <p:attrNameLst>
                                          <p:attrName>style.visibility</p:attrName>
                                        </p:attrNameLst>
                                      </p:cBhvr>
                                      <p:to>
                                        <p:strVal val="visible"/>
                                      </p:to>
                                    </p:set>
                                    <p:anim calcmode="lin" valueType="num">
                                      <p:cBhvr>
                                        <p:cTn id="31" dur="1000" fill="hold"/>
                                        <p:tgtEl>
                                          <p:spTgt spid="10"/>
                                        </p:tgtEl>
                                        <p:attrNameLst>
                                          <p:attrName>ppt_w</p:attrName>
                                        </p:attrNameLst>
                                      </p:cBhvr>
                                      <p:tavLst>
                                        <p:tav tm="0">
                                          <p:val>
                                            <p:fltVal val="0"/>
                                          </p:val>
                                        </p:tav>
                                        <p:tav tm="100000">
                                          <p:val>
                                            <p:strVal val="#ppt_w"/>
                                          </p:val>
                                        </p:tav>
                                      </p:tavLst>
                                    </p:anim>
                                    <p:anim calcmode="lin" valueType="num">
                                      <p:cBhvr>
                                        <p:cTn id="32" dur="1000" fill="hold"/>
                                        <p:tgtEl>
                                          <p:spTgt spid="10"/>
                                        </p:tgtEl>
                                        <p:attrNameLst>
                                          <p:attrName>ppt_h</p:attrName>
                                        </p:attrNameLst>
                                      </p:cBhvr>
                                      <p:tavLst>
                                        <p:tav tm="0">
                                          <p:val>
                                            <p:fltVal val="0"/>
                                          </p:val>
                                        </p:tav>
                                        <p:tav tm="100000">
                                          <p:val>
                                            <p:strVal val="#ppt_h"/>
                                          </p:val>
                                        </p:tav>
                                      </p:tavLst>
                                    </p:anim>
                                    <p:anim calcmode="lin" valueType="num">
                                      <p:cBhvr>
                                        <p:cTn id="33" dur="1000" fill="hold"/>
                                        <p:tgtEl>
                                          <p:spTgt spid="10"/>
                                        </p:tgtEl>
                                        <p:attrNameLst>
                                          <p:attrName>style.rotation</p:attrName>
                                        </p:attrNameLst>
                                      </p:cBhvr>
                                      <p:tavLst>
                                        <p:tav tm="0">
                                          <p:val>
                                            <p:fltVal val="90"/>
                                          </p:val>
                                        </p:tav>
                                        <p:tav tm="100000">
                                          <p:val>
                                            <p:fltVal val="0"/>
                                          </p:val>
                                        </p:tav>
                                      </p:tavLst>
                                    </p:anim>
                                    <p:animEffect transition="in" filter="fade">
                                      <p:cBhvr>
                                        <p:cTn id="34" dur="1000"/>
                                        <p:tgtEl>
                                          <p:spTgt spid="10"/>
                                        </p:tgtEl>
                                      </p:cBhvr>
                                    </p:animEffect>
                                  </p:childTnLst>
                                </p:cTn>
                              </p:par>
                              <p:par>
                                <p:cTn id="35" presetID="31" presetClass="entr" presetSubtype="0" fill="hold" nodeType="withEffect">
                                  <p:stCondLst>
                                    <p:cond delay="0"/>
                                  </p:stCondLst>
                                  <p:childTnLst>
                                    <p:set>
                                      <p:cBhvr>
                                        <p:cTn id="36" dur="1" fill="hold">
                                          <p:stCondLst>
                                            <p:cond delay="0"/>
                                          </p:stCondLst>
                                        </p:cTn>
                                        <p:tgtEl>
                                          <p:spTgt spid="17"/>
                                        </p:tgtEl>
                                        <p:attrNameLst>
                                          <p:attrName>style.visibility</p:attrName>
                                        </p:attrNameLst>
                                      </p:cBhvr>
                                      <p:to>
                                        <p:strVal val="visible"/>
                                      </p:to>
                                    </p:set>
                                    <p:anim calcmode="lin" valueType="num">
                                      <p:cBhvr>
                                        <p:cTn id="37" dur="1000" fill="hold"/>
                                        <p:tgtEl>
                                          <p:spTgt spid="17"/>
                                        </p:tgtEl>
                                        <p:attrNameLst>
                                          <p:attrName>ppt_w</p:attrName>
                                        </p:attrNameLst>
                                      </p:cBhvr>
                                      <p:tavLst>
                                        <p:tav tm="0">
                                          <p:val>
                                            <p:fltVal val="0"/>
                                          </p:val>
                                        </p:tav>
                                        <p:tav tm="100000">
                                          <p:val>
                                            <p:strVal val="#ppt_w"/>
                                          </p:val>
                                        </p:tav>
                                      </p:tavLst>
                                    </p:anim>
                                    <p:anim calcmode="lin" valueType="num">
                                      <p:cBhvr>
                                        <p:cTn id="38" dur="1000" fill="hold"/>
                                        <p:tgtEl>
                                          <p:spTgt spid="17"/>
                                        </p:tgtEl>
                                        <p:attrNameLst>
                                          <p:attrName>ppt_h</p:attrName>
                                        </p:attrNameLst>
                                      </p:cBhvr>
                                      <p:tavLst>
                                        <p:tav tm="0">
                                          <p:val>
                                            <p:fltVal val="0"/>
                                          </p:val>
                                        </p:tav>
                                        <p:tav tm="100000">
                                          <p:val>
                                            <p:strVal val="#ppt_h"/>
                                          </p:val>
                                        </p:tav>
                                      </p:tavLst>
                                    </p:anim>
                                    <p:anim calcmode="lin" valueType="num">
                                      <p:cBhvr>
                                        <p:cTn id="39" dur="1000" fill="hold"/>
                                        <p:tgtEl>
                                          <p:spTgt spid="17"/>
                                        </p:tgtEl>
                                        <p:attrNameLst>
                                          <p:attrName>style.rotation</p:attrName>
                                        </p:attrNameLst>
                                      </p:cBhvr>
                                      <p:tavLst>
                                        <p:tav tm="0">
                                          <p:val>
                                            <p:fltVal val="90"/>
                                          </p:val>
                                        </p:tav>
                                        <p:tav tm="100000">
                                          <p:val>
                                            <p:fltVal val="0"/>
                                          </p:val>
                                        </p:tav>
                                      </p:tavLst>
                                    </p:anim>
                                    <p:animEffect transition="in" filter="fade">
                                      <p:cBhvr>
                                        <p:cTn id="40" dur="1000"/>
                                        <p:tgtEl>
                                          <p:spTgt spid="17"/>
                                        </p:tgtEl>
                                      </p:cBhvr>
                                    </p:animEffect>
                                  </p:childTnLst>
                                </p:cTn>
                              </p:par>
                              <p:par>
                                <p:cTn id="41" presetID="31" presetClass="entr" presetSubtype="0" fill="hold" nodeType="withEffect">
                                  <p:stCondLst>
                                    <p:cond delay="0"/>
                                  </p:stCondLst>
                                  <p:childTnLst>
                                    <p:set>
                                      <p:cBhvr>
                                        <p:cTn id="42" dur="1" fill="hold">
                                          <p:stCondLst>
                                            <p:cond delay="0"/>
                                          </p:stCondLst>
                                        </p:cTn>
                                        <p:tgtEl>
                                          <p:spTgt spid="36"/>
                                        </p:tgtEl>
                                        <p:attrNameLst>
                                          <p:attrName>style.visibility</p:attrName>
                                        </p:attrNameLst>
                                      </p:cBhvr>
                                      <p:to>
                                        <p:strVal val="visible"/>
                                      </p:to>
                                    </p:set>
                                    <p:anim calcmode="lin" valueType="num">
                                      <p:cBhvr>
                                        <p:cTn id="43" dur="1000" fill="hold"/>
                                        <p:tgtEl>
                                          <p:spTgt spid="36"/>
                                        </p:tgtEl>
                                        <p:attrNameLst>
                                          <p:attrName>ppt_w</p:attrName>
                                        </p:attrNameLst>
                                      </p:cBhvr>
                                      <p:tavLst>
                                        <p:tav tm="0">
                                          <p:val>
                                            <p:fltVal val="0"/>
                                          </p:val>
                                        </p:tav>
                                        <p:tav tm="100000">
                                          <p:val>
                                            <p:strVal val="#ppt_w"/>
                                          </p:val>
                                        </p:tav>
                                      </p:tavLst>
                                    </p:anim>
                                    <p:anim calcmode="lin" valueType="num">
                                      <p:cBhvr>
                                        <p:cTn id="44" dur="1000" fill="hold"/>
                                        <p:tgtEl>
                                          <p:spTgt spid="36"/>
                                        </p:tgtEl>
                                        <p:attrNameLst>
                                          <p:attrName>ppt_h</p:attrName>
                                        </p:attrNameLst>
                                      </p:cBhvr>
                                      <p:tavLst>
                                        <p:tav tm="0">
                                          <p:val>
                                            <p:fltVal val="0"/>
                                          </p:val>
                                        </p:tav>
                                        <p:tav tm="100000">
                                          <p:val>
                                            <p:strVal val="#ppt_h"/>
                                          </p:val>
                                        </p:tav>
                                      </p:tavLst>
                                    </p:anim>
                                    <p:anim calcmode="lin" valueType="num">
                                      <p:cBhvr>
                                        <p:cTn id="45" dur="1000" fill="hold"/>
                                        <p:tgtEl>
                                          <p:spTgt spid="36"/>
                                        </p:tgtEl>
                                        <p:attrNameLst>
                                          <p:attrName>style.rotation</p:attrName>
                                        </p:attrNameLst>
                                      </p:cBhvr>
                                      <p:tavLst>
                                        <p:tav tm="0">
                                          <p:val>
                                            <p:fltVal val="90"/>
                                          </p:val>
                                        </p:tav>
                                        <p:tav tm="100000">
                                          <p:val>
                                            <p:fltVal val="0"/>
                                          </p:val>
                                        </p:tav>
                                      </p:tavLst>
                                    </p:anim>
                                    <p:animEffect transition="in" filter="fade">
                                      <p:cBhvr>
                                        <p:cTn id="46" dur="1000"/>
                                        <p:tgtEl>
                                          <p:spTgt spid="36"/>
                                        </p:tgtEl>
                                      </p:cBhvr>
                                    </p:animEffect>
                                  </p:childTnLst>
                                </p:cTn>
                              </p:par>
                              <p:par>
                                <p:cTn id="47" presetID="31" presetClass="entr" presetSubtype="0" fill="hold" grpId="0" nodeType="withEffect">
                                  <p:stCondLst>
                                    <p:cond delay="0"/>
                                  </p:stCondLst>
                                  <p:childTnLst>
                                    <p:set>
                                      <p:cBhvr>
                                        <p:cTn id="48" dur="1" fill="hold">
                                          <p:stCondLst>
                                            <p:cond delay="0"/>
                                          </p:stCondLst>
                                        </p:cTn>
                                        <p:tgtEl>
                                          <p:spTgt spid="29"/>
                                        </p:tgtEl>
                                        <p:attrNameLst>
                                          <p:attrName>style.visibility</p:attrName>
                                        </p:attrNameLst>
                                      </p:cBhvr>
                                      <p:to>
                                        <p:strVal val="visible"/>
                                      </p:to>
                                    </p:set>
                                    <p:anim calcmode="lin" valueType="num">
                                      <p:cBhvr>
                                        <p:cTn id="49" dur="1000" fill="hold"/>
                                        <p:tgtEl>
                                          <p:spTgt spid="29"/>
                                        </p:tgtEl>
                                        <p:attrNameLst>
                                          <p:attrName>ppt_w</p:attrName>
                                        </p:attrNameLst>
                                      </p:cBhvr>
                                      <p:tavLst>
                                        <p:tav tm="0">
                                          <p:val>
                                            <p:fltVal val="0"/>
                                          </p:val>
                                        </p:tav>
                                        <p:tav tm="100000">
                                          <p:val>
                                            <p:strVal val="#ppt_w"/>
                                          </p:val>
                                        </p:tav>
                                      </p:tavLst>
                                    </p:anim>
                                    <p:anim calcmode="lin" valueType="num">
                                      <p:cBhvr>
                                        <p:cTn id="50" dur="1000" fill="hold"/>
                                        <p:tgtEl>
                                          <p:spTgt spid="29"/>
                                        </p:tgtEl>
                                        <p:attrNameLst>
                                          <p:attrName>ppt_h</p:attrName>
                                        </p:attrNameLst>
                                      </p:cBhvr>
                                      <p:tavLst>
                                        <p:tav tm="0">
                                          <p:val>
                                            <p:fltVal val="0"/>
                                          </p:val>
                                        </p:tav>
                                        <p:tav tm="100000">
                                          <p:val>
                                            <p:strVal val="#ppt_h"/>
                                          </p:val>
                                        </p:tav>
                                      </p:tavLst>
                                    </p:anim>
                                    <p:anim calcmode="lin" valueType="num">
                                      <p:cBhvr>
                                        <p:cTn id="51" dur="1000" fill="hold"/>
                                        <p:tgtEl>
                                          <p:spTgt spid="29"/>
                                        </p:tgtEl>
                                        <p:attrNameLst>
                                          <p:attrName>style.rotation</p:attrName>
                                        </p:attrNameLst>
                                      </p:cBhvr>
                                      <p:tavLst>
                                        <p:tav tm="0">
                                          <p:val>
                                            <p:fltVal val="90"/>
                                          </p:val>
                                        </p:tav>
                                        <p:tav tm="100000">
                                          <p:val>
                                            <p:fltVal val="0"/>
                                          </p:val>
                                        </p:tav>
                                      </p:tavLst>
                                    </p:anim>
                                    <p:animEffect transition="in" filter="fade">
                                      <p:cBhvr>
                                        <p:cTn id="52" dur="1000"/>
                                        <p:tgtEl>
                                          <p:spTgt spid="29"/>
                                        </p:tgtEl>
                                      </p:cBhvr>
                                    </p:animEffect>
                                  </p:childTnLst>
                                </p:cTn>
                              </p:par>
                              <p:par>
                                <p:cTn id="53" presetID="31" presetClass="entr" presetSubtype="0" fill="hold" grpId="0" nodeType="withEffect">
                                  <p:stCondLst>
                                    <p:cond delay="0"/>
                                  </p:stCondLst>
                                  <p:childTnLst>
                                    <p:set>
                                      <p:cBhvr>
                                        <p:cTn id="54" dur="1" fill="hold">
                                          <p:stCondLst>
                                            <p:cond delay="0"/>
                                          </p:stCondLst>
                                        </p:cTn>
                                        <p:tgtEl>
                                          <p:spTgt spid="30"/>
                                        </p:tgtEl>
                                        <p:attrNameLst>
                                          <p:attrName>style.visibility</p:attrName>
                                        </p:attrNameLst>
                                      </p:cBhvr>
                                      <p:to>
                                        <p:strVal val="visible"/>
                                      </p:to>
                                    </p:set>
                                    <p:anim calcmode="lin" valueType="num">
                                      <p:cBhvr>
                                        <p:cTn id="55" dur="1000" fill="hold"/>
                                        <p:tgtEl>
                                          <p:spTgt spid="30"/>
                                        </p:tgtEl>
                                        <p:attrNameLst>
                                          <p:attrName>ppt_w</p:attrName>
                                        </p:attrNameLst>
                                      </p:cBhvr>
                                      <p:tavLst>
                                        <p:tav tm="0">
                                          <p:val>
                                            <p:fltVal val="0"/>
                                          </p:val>
                                        </p:tav>
                                        <p:tav tm="100000">
                                          <p:val>
                                            <p:strVal val="#ppt_w"/>
                                          </p:val>
                                        </p:tav>
                                      </p:tavLst>
                                    </p:anim>
                                    <p:anim calcmode="lin" valueType="num">
                                      <p:cBhvr>
                                        <p:cTn id="56" dur="1000" fill="hold"/>
                                        <p:tgtEl>
                                          <p:spTgt spid="30"/>
                                        </p:tgtEl>
                                        <p:attrNameLst>
                                          <p:attrName>ppt_h</p:attrName>
                                        </p:attrNameLst>
                                      </p:cBhvr>
                                      <p:tavLst>
                                        <p:tav tm="0">
                                          <p:val>
                                            <p:fltVal val="0"/>
                                          </p:val>
                                        </p:tav>
                                        <p:tav tm="100000">
                                          <p:val>
                                            <p:strVal val="#ppt_h"/>
                                          </p:val>
                                        </p:tav>
                                      </p:tavLst>
                                    </p:anim>
                                    <p:anim calcmode="lin" valueType="num">
                                      <p:cBhvr>
                                        <p:cTn id="57" dur="1000" fill="hold"/>
                                        <p:tgtEl>
                                          <p:spTgt spid="30"/>
                                        </p:tgtEl>
                                        <p:attrNameLst>
                                          <p:attrName>style.rotation</p:attrName>
                                        </p:attrNameLst>
                                      </p:cBhvr>
                                      <p:tavLst>
                                        <p:tav tm="0">
                                          <p:val>
                                            <p:fltVal val="90"/>
                                          </p:val>
                                        </p:tav>
                                        <p:tav tm="100000">
                                          <p:val>
                                            <p:fltVal val="0"/>
                                          </p:val>
                                        </p:tav>
                                      </p:tavLst>
                                    </p:anim>
                                    <p:animEffect transition="in" filter="fade">
                                      <p:cBhvr>
                                        <p:cTn id="58" dur="1000"/>
                                        <p:tgtEl>
                                          <p:spTgt spid="30"/>
                                        </p:tgtEl>
                                      </p:cBhvr>
                                    </p:animEffect>
                                  </p:childTnLst>
                                </p:cTn>
                              </p:par>
                              <p:par>
                                <p:cTn id="59" presetID="31" presetClass="entr" presetSubtype="0" fill="hold" grpId="0" nodeType="withEffect">
                                  <p:stCondLst>
                                    <p:cond delay="0"/>
                                  </p:stCondLst>
                                  <p:childTnLst>
                                    <p:set>
                                      <p:cBhvr>
                                        <p:cTn id="60" dur="1" fill="hold">
                                          <p:stCondLst>
                                            <p:cond delay="0"/>
                                          </p:stCondLst>
                                        </p:cTn>
                                        <p:tgtEl>
                                          <p:spTgt spid="31"/>
                                        </p:tgtEl>
                                        <p:attrNameLst>
                                          <p:attrName>style.visibility</p:attrName>
                                        </p:attrNameLst>
                                      </p:cBhvr>
                                      <p:to>
                                        <p:strVal val="visible"/>
                                      </p:to>
                                    </p:set>
                                    <p:anim calcmode="lin" valueType="num">
                                      <p:cBhvr>
                                        <p:cTn id="61" dur="1000" fill="hold"/>
                                        <p:tgtEl>
                                          <p:spTgt spid="31"/>
                                        </p:tgtEl>
                                        <p:attrNameLst>
                                          <p:attrName>ppt_w</p:attrName>
                                        </p:attrNameLst>
                                      </p:cBhvr>
                                      <p:tavLst>
                                        <p:tav tm="0">
                                          <p:val>
                                            <p:fltVal val="0"/>
                                          </p:val>
                                        </p:tav>
                                        <p:tav tm="100000">
                                          <p:val>
                                            <p:strVal val="#ppt_w"/>
                                          </p:val>
                                        </p:tav>
                                      </p:tavLst>
                                    </p:anim>
                                    <p:anim calcmode="lin" valueType="num">
                                      <p:cBhvr>
                                        <p:cTn id="62" dur="1000" fill="hold"/>
                                        <p:tgtEl>
                                          <p:spTgt spid="31"/>
                                        </p:tgtEl>
                                        <p:attrNameLst>
                                          <p:attrName>ppt_h</p:attrName>
                                        </p:attrNameLst>
                                      </p:cBhvr>
                                      <p:tavLst>
                                        <p:tav tm="0">
                                          <p:val>
                                            <p:fltVal val="0"/>
                                          </p:val>
                                        </p:tav>
                                        <p:tav tm="100000">
                                          <p:val>
                                            <p:strVal val="#ppt_h"/>
                                          </p:val>
                                        </p:tav>
                                      </p:tavLst>
                                    </p:anim>
                                    <p:anim calcmode="lin" valueType="num">
                                      <p:cBhvr>
                                        <p:cTn id="63" dur="1000" fill="hold"/>
                                        <p:tgtEl>
                                          <p:spTgt spid="31"/>
                                        </p:tgtEl>
                                        <p:attrNameLst>
                                          <p:attrName>style.rotation</p:attrName>
                                        </p:attrNameLst>
                                      </p:cBhvr>
                                      <p:tavLst>
                                        <p:tav tm="0">
                                          <p:val>
                                            <p:fltVal val="90"/>
                                          </p:val>
                                        </p:tav>
                                        <p:tav tm="100000">
                                          <p:val>
                                            <p:fltVal val="0"/>
                                          </p:val>
                                        </p:tav>
                                      </p:tavLst>
                                    </p:anim>
                                    <p:animEffect transition="in" filter="fade">
                                      <p:cBhvr>
                                        <p:cTn id="64" dur="1000"/>
                                        <p:tgtEl>
                                          <p:spTgt spid="31"/>
                                        </p:tgtEl>
                                      </p:cBhvr>
                                    </p:animEffect>
                                  </p:childTnLst>
                                </p:cTn>
                              </p:par>
                              <p:par>
                                <p:cTn id="65" presetID="31" presetClass="entr" presetSubtype="0" fill="hold" grpId="0" nodeType="withEffect" nodePh="1">
                                  <p:stCondLst>
                                    <p:cond delay="0"/>
                                  </p:stCondLst>
                                  <p:endCondLst>
                                    <p:cond evt="begin" delay="0">
                                      <p:tn val="65"/>
                                    </p:cond>
                                  </p:endCondLst>
                                  <p:childTnLst>
                                    <p:set>
                                      <p:cBhvr>
                                        <p:cTn id="66" dur="1" fill="hold">
                                          <p:stCondLst>
                                            <p:cond delay="0"/>
                                          </p:stCondLst>
                                        </p:cTn>
                                        <p:tgtEl>
                                          <p:spTgt spid="34"/>
                                        </p:tgtEl>
                                        <p:attrNameLst>
                                          <p:attrName>style.visibility</p:attrName>
                                        </p:attrNameLst>
                                      </p:cBhvr>
                                      <p:to>
                                        <p:strVal val="visible"/>
                                      </p:to>
                                    </p:set>
                                    <p:anim calcmode="lin" valueType="num">
                                      <p:cBhvr>
                                        <p:cTn id="67" dur="1000" fill="hold"/>
                                        <p:tgtEl>
                                          <p:spTgt spid="34"/>
                                        </p:tgtEl>
                                        <p:attrNameLst>
                                          <p:attrName>ppt_w</p:attrName>
                                        </p:attrNameLst>
                                      </p:cBhvr>
                                      <p:tavLst>
                                        <p:tav tm="0">
                                          <p:val>
                                            <p:fltVal val="0"/>
                                          </p:val>
                                        </p:tav>
                                        <p:tav tm="100000">
                                          <p:val>
                                            <p:strVal val="#ppt_w"/>
                                          </p:val>
                                        </p:tav>
                                      </p:tavLst>
                                    </p:anim>
                                    <p:anim calcmode="lin" valueType="num">
                                      <p:cBhvr>
                                        <p:cTn id="68" dur="1000" fill="hold"/>
                                        <p:tgtEl>
                                          <p:spTgt spid="34"/>
                                        </p:tgtEl>
                                        <p:attrNameLst>
                                          <p:attrName>ppt_h</p:attrName>
                                        </p:attrNameLst>
                                      </p:cBhvr>
                                      <p:tavLst>
                                        <p:tav tm="0">
                                          <p:val>
                                            <p:fltVal val="0"/>
                                          </p:val>
                                        </p:tav>
                                        <p:tav tm="100000">
                                          <p:val>
                                            <p:strVal val="#ppt_h"/>
                                          </p:val>
                                        </p:tav>
                                      </p:tavLst>
                                    </p:anim>
                                    <p:anim calcmode="lin" valueType="num">
                                      <p:cBhvr>
                                        <p:cTn id="69" dur="1000" fill="hold"/>
                                        <p:tgtEl>
                                          <p:spTgt spid="34"/>
                                        </p:tgtEl>
                                        <p:attrNameLst>
                                          <p:attrName>style.rotation</p:attrName>
                                        </p:attrNameLst>
                                      </p:cBhvr>
                                      <p:tavLst>
                                        <p:tav tm="0">
                                          <p:val>
                                            <p:fltVal val="90"/>
                                          </p:val>
                                        </p:tav>
                                        <p:tav tm="100000">
                                          <p:val>
                                            <p:fltVal val="0"/>
                                          </p:val>
                                        </p:tav>
                                      </p:tavLst>
                                    </p:anim>
                                    <p:animEffect transition="in" filter="fade">
                                      <p:cBhvr>
                                        <p:cTn id="70" dur="1000"/>
                                        <p:tgtEl>
                                          <p:spTgt spid="34"/>
                                        </p:tgtEl>
                                      </p:cBhvr>
                                    </p:animEffect>
                                  </p:childTnLst>
                                </p:cTn>
                              </p:par>
                              <p:par>
                                <p:cTn id="71" presetID="31" presetClass="entr" presetSubtype="0" fill="hold" grpId="0" nodeType="withEffect">
                                  <p:stCondLst>
                                    <p:cond delay="0"/>
                                  </p:stCondLst>
                                  <p:childTnLst>
                                    <p:set>
                                      <p:cBhvr>
                                        <p:cTn id="72" dur="1" fill="hold">
                                          <p:stCondLst>
                                            <p:cond delay="0"/>
                                          </p:stCondLst>
                                        </p:cTn>
                                        <p:tgtEl>
                                          <p:spTgt spid="7"/>
                                        </p:tgtEl>
                                        <p:attrNameLst>
                                          <p:attrName>style.visibility</p:attrName>
                                        </p:attrNameLst>
                                      </p:cBhvr>
                                      <p:to>
                                        <p:strVal val="visible"/>
                                      </p:to>
                                    </p:set>
                                    <p:anim calcmode="lin" valueType="num">
                                      <p:cBhvr>
                                        <p:cTn id="73" dur="1000" fill="hold"/>
                                        <p:tgtEl>
                                          <p:spTgt spid="7"/>
                                        </p:tgtEl>
                                        <p:attrNameLst>
                                          <p:attrName>ppt_w</p:attrName>
                                        </p:attrNameLst>
                                      </p:cBhvr>
                                      <p:tavLst>
                                        <p:tav tm="0">
                                          <p:val>
                                            <p:fltVal val="0"/>
                                          </p:val>
                                        </p:tav>
                                        <p:tav tm="100000">
                                          <p:val>
                                            <p:strVal val="#ppt_w"/>
                                          </p:val>
                                        </p:tav>
                                      </p:tavLst>
                                    </p:anim>
                                    <p:anim calcmode="lin" valueType="num">
                                      <p:cBhvr>
                                        <p:cTn id="74" dur="1000" fill="hold"/>
                                        <p:tgtEl>
                                          <p:spTgt spid="7"/>
                                        </p:tgtEl>
                                        <p:attrNameLst>
                                          <p:attrName>ppt_h</p:attrName>
                                        </p:attrNameLst>
                                      </p:cBhvr>
                                      <p:tavLst>
                                        <p:tav tm="0">
                                          <p:val>
                                            <p:fltVal val="0"/>
                                          </p:val>
                                        </p:tav>
                                        <p:tav tm="100000">
                                          <p:val>
                                            <p:strVal val="#ppt_h"/>
                                          </p:val>
                                        </p:tav>
                                      </p:tavLst>
                                    </p:anim>
                                    <p:anim calcmode="lin" valueType="num">
                                      <p:cBhvr>
                                        <p:cTn id="75" dur="1000" fill="hold"/>
                                        <p:tgtEl>
                                          <p:spTgt spid="7"/>
                                        </p:tgtEl>
                                        <p:attrNameLst>
                                          <p:attrName>style.rotation</p:attrName>
                                        </p:attrNameLst>
                                      </p:cBhvr>
                                      <p:tavLst>
                                        <p:tav tm="0">
                                          <p:val>
                                            <p:fltVal val="90"/>
                                          </p:val>
                                        </p:tav>
                                        <p:tav tm="100000">
                                          <p:val>
                                            <p:fltVal val="0"/>
                                          </p:val>
                                        </p:tav>
                                      </p:tavLst>
                                    </p:anim>
                                    <p:animEffect transition="in" filter="fade">
                                      <p:cBhvr>
                                        <p:cTn id="76" dur="1000"/>
                                        <p:tgtEl>
                                          <p:spTgt spid="7"/>
                                        </p:tgtEl>
                                      </p:cBhvr>
                                    </p:animEffect>
                                  </p:childTnLst>
                                </p:cTn>
                              </p:par>
                            </p:childTnLst>
                          </p:cTn>
                        </p:par>
                      </p:childTnLst>
                    </p:cTn>
                  </p:par>
                  <p:par>
                    <p:cTn id="77" fill="hold">
                      <p:stCondLst>
                        <p:cond delay="indefinite"/>
                      </p:stCondLst>
                      <p:childTnLst>
                        <p:par>
                          <p:cTn id="78" fill="hold">
                            <p:stCondLst>
                              <p:cond delay="0"/>
                            </p:stCondLst>
                            <p:childTnLst>
                              <p:par>
                                <p:cTn id="79" presetID="42" presetClass="entr" presetSubtype="0" fill="hold" grpId="0" nodeType="clickEffect">
                                  <p:stCondLst>
                                    <p:cond delay="0"/>
                                  </p:stCondLst>
                                  <p:childTnLst>
                                    <p:set>
                                      <p:cBhvr>
                                        <p:cTn id="80" dur="1" fill="hold">
                                          <p:stCondLst>
                                            <p:cond delay="0"/>
                                          </p:stCondLst>
                                        </p:cTn>
                                        <p:tgtEl>
                                          <p:spTgt spid="8"/>
                                        </p:tgtEl>
                                        <p:attrNameLst>
                                          <p:attrName>style.visibility</p:attrName>
                                        </p:attrNameLst>
                                      </p:cBhvr>
                                      <p:to>
                                        <p:strVal val="visible"/>
                                      </p:to>
                                    </p:set>
                                    <p:animEffect transition="in" filter="fade">
                                      <p:cBhvr>
                                        <p:cTn id="81" dur="1000"/>
                                        <p:tgtEl>
                                          <p:spTgt spid="8"/>
                                        </p:tgtEl>
                                      </p:cBhvr>
                                    </p:animEffect>
                                    <p:anim calcmode="lin" valueType="num">
                                      <p:cBhvr>
                                        <p:cTn id="82" dur="1000" fill="hold"/>
                                        <p:tgtEl>
                                          <p:spTgt spid="8"/>
                                        </p:tgtEl>
                                        <p:attrNameLst>
                                          <p:attrName>ppt_x</p:attrName>
                                        </p:attrNameLst>
                                      </p:cBhvr>
                                      <p:tavLst>
                                        <p:tav tm="0">
                                          <p:val>
                                            <p:strVal val="#ppt_x"/>
                                          </p:val>
                                        </p:tav>
                                        <p:tav tm="100000">
                                          <p:val>
                                            <p:strVal val="#ppt_x"/>
                                          </p:val>
                                        </p:tav>
                                      </p:tavLst>
                                    </p:anim>
                                    <p:anim calcmode="lin" valueType="num">
                                      <p:cBhvr>
                                        <p:cTn id="83" dur="1000" fill="hold"/>
                                        <p:tgtEl>
                                          <p:spTgt spid="8"/>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3" grpId="0" animBg="1"/>
      <p:bldP spid="4" grpId="0" animBg="1"/>
      <p:bldP spid="6" grpId="0" animBg="1"/>
      <p:bldP spid="10" grpId="0"/>
      <p:bldP spid="29" grpId="0" animBg="1"/>
      <p:bldP spid="30" grpId="0" animBg="1"/>
      <p:bldP spid="31" grpId="0" animBg="1"/>
      <p:bldP spid="34" grpId="0"/>
      <p:bldP spid="7" grpId="0"/>
      <p:bldP spid="8"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8279384E-C352-9483-8D96-6E515594EC13}"/>
              </a:ext>
            </a:extLst>
          </p:cNvPr>
          <p:cNvSpPr/>
          <p:nvPr/>
        </p:nvSpPr>
        <p:spPr>
          <a:xfrm>
            <a:off x="0" y="-18658"/>
            <a:ext cx="12292874" cy="6876658"/>
          </a:xfrm>
          <a:prstGeom prst="rect">
            <a:avLst/>
          </a:prstGeom>
          <a:solidFill>
            <a:srgbClr val="FFFBEF"/>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DZ" dirty="0"/>
          </a:p>
        </p:txBody>
      </p:sp>
      <p:grpSp>
        <p:nvGrpSpPr>
          <p:cNvPr id="3" name="Groupe 2">
            <a:extLst>
              <a:ext uri="{FF2B5EF4-FFF2-40B4-BE49-F238E27FC236}">
                <a16:creationId xmlns:a16="http://schemas.microsoft.com/office/drawing/2014/main" id="{C9B7BF6A-9C73-4D66-42AF-DC8AA557A895}"/>
              </a:ext>
            </a:extLst>
          </p:cNvPr>
          <p:cNvGrpSpPr/>
          <p:nvPr/>
        </p:nvGrpSpPr>
        <p:grpSpPr>
          <a:xfrm>
            <a:off x="-1616655" y="112986"/>
            <a:ext cx="14808063" cy="7890536"/>
            <a:chOff x="-1769053" y="189187"/>
            <a:chExt cx="14808063" cy="7890536"/>
          </a:xfrm>
        </p:grpSpPr>
        <p:sp>
          <p:nvSpPr>
            <p:cNvPr id="4" name="Ellipse 3">
              <a:extLst>
                <a:ext uri="{FF2B5EF4-FFF2-40B4-BE49-F238E27FC236}">
                  <a16:creationId xmlns:a16="http://schemas.microsoft.com/office/drawing/2014/main" id="{C43CBC1A-DBC9-D33C-C639-D7E4FB1BA196}"/>
                </a:ext>
              </a:extLst>
            </p:cNvPr>
            <p:cNvSpPr/>
            <p:nvPr/>
          </p:nvSpPr>
          <p:spPr>
            <a:xfrm>
              <a:off x="6714395" y="2580633"/>
              <a:ext cx="2939689" cy="2773680"/>
            </a:xfrm>
            <a:prstGeom prst="ellipse">
              <a:avLst/>
            </a:prstGeom>
            <a:solidFill>
              <a:srgbClr val="A1AB9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DZ" dirty="0"/>
            </a:p>
          </p:txBody>
        </p:sp>
        <p:sp>
          <p:nvSpPr>
            <p:cNvPr id="5" name="Ellipse 4">
              <a:extLst>
                <a:ext uri="{FF2B5EF4-FFF2-40B4-BE49-F238E27FC236}">
                  <a16:creationId xmlns:a16="http://schemas.microsoft.com/office/drawing/2014/main" id="{14439547-CE1D-506E-BF46-A1CC1DDCB730}"/>
                </a:ext>
              </a:extLst>
            </p:cNvPr>
            <p:cNvSpPr/>
            <p:nvPr/>
          </p:nvSpPr>
          <p:spPr>
            <a:xfrm>
              <a:off x="2867572" y="336333"/>
              <a:ext cx="5984759" cy="5707117"/>
            </a:xfrm>
            <a:prstGeom prst="ellipse">
              <a:avLst/>
            </a:prstGeom>
            <a:solidFill>
              <a:srgbClr val="818E7A"/>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DZ" dirty="0"/>
            </a:p>
          </p:txBody>
        </p:sp>
        <p:sp>
          <p:nvSpPr>
            <p:cNvPr id="7" name="Ellipse 6">
              <a:extLst>
                <a:ext uri="{FF2B5EF4-FFF2-40B4-BE49-F238E27FC236}">
                  <a16:creationId xmlns:a16="http://schemas.microsoft.com/office/drawing/2014/main" id="{2E1C52E8-316D-4749-A965-BD8650D86341}"/>
                </a:ext>
              </a:extLst>
            </p:cNvPr>
            <p:cNvSpPr/>
            <p:nvPr/>
          </p:nvSpPr>
          <p:spPr>
            <a:xfrm>
              <a:off x="7377761" y="668449"/>
              <a:ext cx="732046" cy="714703"/>
            </a:xfrm>
            <a:prstGeom prst="ellipse">
              <a:avLst/>
            </a:prstGeom>
            <a:solidFill>
              <a:srgbClr val="CA968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DZ" dirty="0"/>
            </a:p>
          </p:txBody>
        </p:sp>
        <p:sp>
          <p:nvSpPr>
            <p:cNvPr id="8" name="Ellipse 7">
              <a:extLst>
                <a:ext uri="{FF2B5EF4-FFF2-40B4-BE49-F238E27FC236}">
                  <a16:creationId xmlns:a16="http://schemas.microsoft.com/office/drawing/2014/main" id="{7BD94962-421B-254A-189E-F883784391E6}"/>
                </a:ext>
              </a:extLst>
            </p:cNvPr>
            <p:cNvSpPr/>
            <p:nvPr/>
          </p:nvSpPr>
          <p:spPr>
            <a:xfrm>
              <a:off x="1545021" y="2367806"/>
              <a:ext cx="630620" cy="627641"/>
            </a:xfrm>
            <a:prstGeom prst="ellipse">
              <a:avLst/>
            </a:prstGeom>
            <a:solidFill>
              <a:srgbClr val="A1AB9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DZ" dirty="0"/>
            </a:p>
          </p:txBody>
        </p:sp>
        <p:sp>
          <p:nvSpPr>
            <p:cNvPr id="9" name="Cercle : creux 8">
              <a:extLst>
                <a:ext uri="{FF2B5EF4-FFF2-40B4-BE49-F238E27FC236}">
                  <a16:creationId xmlns:a16="http://schemas.microsoft.com/office/drawing/2014/main" id="{7B95BBEF-E439-9BD7-457B-E0DC3BAFF4D4}"/>
                </a:ext>
              </a:extLst>
            </p:cNvPr>
            <p:cNvSpPr/>
            <p:nvPr/>
          </p:nvSpPr>
          <p:spPr>
            <a:xfrm>
              <a:off x="-1769053" y="4211917"/>
              <a:ext cx="4045956" cy="3867806"/>
            </a:xfrm>
            <a:prstGeom prst="donut">
              <a:avLst/>
            </a:prstGeom>
            <a:solidFill>
              <a:srgbClr val="EDDDD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DZ" dirty="0">
                <a:solidFill>
                  <a:schemeClr val="tx1"/>
                </a:solidFill>
              </a:endParaRPr>
            </a:p>
          </p:txBody>
        </p:sp>
        <p:sp>
          <p:nvSpPr>
            <p:cNvPr id="10" name="Cercle : creux 9">
              <a:extLst>
                <a:ext uri="{FF2B5EF4-FFF2-40B4-BE49-F238E27FC236}">
                  <a16:creationId xmlns:a16="http://schemas.microsoft.com/office/drawing/2014/main" id="{0E3598F6-7756-08BE-A143-DD7D6E12AE3E}"/>
                </a:ext>
              </a:extLst>
            </p:cNvPr>
            <p:cNvSpPr/>
            <p:nvPr/>
          </p:nvSpPr>
          <p:spPr>
            <a:xfrm>
              <a:off x="2867573" y="6222124"/>
              <a:ext cx="464206" cy="451945"/>
            </a:xfrm>
            <a:prstGeom prst="donut">
              <a:avLst/>
            </a:prstGeom>
            <a:solidFill>
              <a:srgbClr val="EDDDD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DZ" dirty="0">
                <a:solidFill>
                  <a:schemeClr val="tx1"/>
                </a:solidFill>
              </a:endParaRPr>
            </a:p>
          </p:txBody>
        </p:sp>
        <p:sp>
          <p:nvSpPr>
            <p:cNvPr id="11" name="Cercle : creux 10">
              <a:extLst>
                <a:ext uri="{FF2B5EF4-FFF2-40B4-BE49-F238E27FC236}">
                  <a16:creationId xmlns:a16="http://schemas.microsoft.com/office/drawing/2014/main" id="{C6B46C51-BA1E-3355-0197-600FDBC3F8E3}"/>
                </a:ext>
              </a:extLst>
            </p:cNvPr>
            <p:cNvSpPr/>
            <p:nvPr/>
          </p:nvSpPr>
          <p:spPr>
            <a:xfrm>
              <a:off x="9736170" y="189187"/>
              <a:ext cx="1446837" cy="1362228"/>
            </a:xfrm>
            <a:prstGeom prst="donut">
              <a:avLst/>
            </a:prstGeom>
            <a:solidFill>
              <a:srgbClr val="EDDDD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DZ" dirty="0">
                <a:solidFill>
                  <a:schemeClr val="tx1"/>
                </a:solidFill>
              </a:endParaRPr>
            </a:p>
          </p:txBody>
        </p:sp>
        <p:sp>
          <p:nvSpPr>
            <p:cNvPr id="13" name="Cercle : creux 12">
              <a:extLst>
                <a:ext uri="{FF2B5EF4-FFF2-40B4-BE49-F238E27FC236}">
                  <a16:creationId xmlns:a16="http://schemas.microsoft.com/office/drawing/2014/main" id="{01F13D63-2B25-E035-B30D-1AC45F655197}"/>
                </a:ext>
              </a:extLst>
            </p:cNvPr>
            <p:cNvSpPr/>
            <p:nvPr/>
          </p:nvSpPr>
          <p:spPr>
            <a:xfrm>
              <a:off x="3078655" y="4673556"/>
              <a:ext cx="879586" cy="899069"/>
            </a:xfrm>
            <a:prstGeom prst="donut">
              <a:avLst>
                <a:gd name="adj" fmla="val 14911"/>
              </a:avLst>
            </a:prstGeom>
            <a:solidFill>
              <a:srgbClr val="FFFBE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DZ" dirty="0">
                <a:solidFill>
                  <a:schemeClr val="tx1"/>
                </a:solidFill>
              </a:endParaRPr>
            </a:p>
          </p:txBody>
        </p:sp>
        <p:sp>
          <p:nvSpPr>
            <p:cNvPr id="14" name="Ellipse 13">
              <a:extLst>
                <a:ext uri="{FF2B5EF4-FFF2-40B4-BE49-F238E27FC236}">
                  <a16:creationId xmlns:a16="http://schemas.microsoft.com/office/drawing/2014/main" id="{1215D588-7229-7FA5-D98A-51CAB0342417}"/>
                </a:ext>
              </a:extLst>
            </p:cNvPr>
            <p:cNvSpPr/>
            <p:nvPr/>
          </p:nvSpPr>
          <p:spPr>
            <a:xfrm>
              <a:off x="3099676" y="4761096"/>
              <a:ext cx="755103" cy="703670"/>
            </a:xfrm>
            <a:prstGeom prst="ellipse">
              <a:avLst/>
            </a:prstGeom>
            <a:solidFill>
              <a:srgbClr val="818E7A"/>
            </a:solidFill>
            <a:ln>
              <a:solidFill>
                <a:srgbClr val="818E7A"/>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DZ" dirty="0"/>
            </a:p>
          </p:txBody>
        </p:sp>
        <p:sp>
          <p:nvSpPr>
            <p:cNvPr id="15" name="ZoneTexte 14">
              <a:extLst>
                <a:ext uri="{FF2B5EF4-FFF2-40B4-BE49-F238E27FC236}">
                  <a16:creationId xmlns:a16="http://schemas.microsoft.com/office/drawing/2014/main" id="{1CC27E6C-7DE6-FBBB-7C07-17770B9C5E11}"/>
                </a:ext>
              </a:extLst>
            </p:cNvPr>
            <p:cNvSpPr txBox="1"/>
            <p:nvPr/>
          </p:nvSpPr>
          <p:spPr>
            <a:xfrm>
              <a:off x="3854779" y="2087168"/>
              <a:ext cx="5395967" cy="2123658"/>
            </a:xfrm>
            <a:prstGeom prst="rect">
              <a:avLst/>
            </a:prstGeom>
            <a:noFill/>
          </p:spPr>
          <p:txBody>
            <a:bodyPr wrap="square" rtlCol="0">
              <a:spAutoFit/>
            </a:bodyPr>
            <a:lstStyle/>
            <a:p>
              <a:r>
                <a:rPr lang="fr-FR" sz="4400" b="1" dirty="0">
                  <a:solidFill>
                    <a:srgbClr val="FFFBEF"/>
                  </a:solidFill>
                  <a:latin typeface="Arial Black" panose="020B0A04020102020204" pitchFamily="34" charset="0"/>
                </a:rPr>
                <a:t>THANK YOU </a:t>
              </a:r>
            </a:p>
            <a:p>
              <a:r>
                <a:rPr lang="fr-FR" sz="4400" b="1" dirty="0">
                  <a:solidFill>
                    <a:srgbClr val="FFFBEF"/>
                  </a:solidFill>
                  <a:latin typeface="Arial Black" panose="020B0A04020102020204" pitchFamily="34" charset="0"/>
                </a:rPr>
                <a:t> FOR YOUR</a:t>
              </a:r>
            </a:p>
            <a:p>
              <a:r>
                <a:rPr lang="fr-FR" sz="4400" b="1" dirty="0">
                  <a:solidFill>
                    <a:srgbClr val="FFFBEF"/>
                  </a:solidFill>
                  <a:latin typeface="Arial Black" panose="020B0A04020102020204" pitchFamily="34" charset="0"/>
                </a:rPr>
                <a:t>ATTENTION</a:t>
              </a:r>
              <a:endParaRPr lang="fr-DZ" sz="4400" b="1" dirty="0">
                <a:solidFill>
                  <a:srgbClr val="FFFBEF"/>
                </a:solidFill>
                <a:latin typeface="Arial Black" panose="020B0A04020102020204" pitchFamily="34" charset="0"/>
              </a:endParaRPr>
            </a:p>
          </p:txBody>
        </p:sp>
        <p:grpSp>
          <p:nvGrpSpPr>
            <p:cNvPr id="20" name="Groupe 19">
              <a:extLst>
                <a:ext uri="{FF2B5EF4-FFF2-40B4-BE49-F238E27FC236}">
                  <a16:creationId xmlns:a16="http://schemas.microsoft.com/office/drawing/2014/main" id="{811D170C-9783-881F-E1EA-4D0886185E2B}"/>
                </a:ext>
              </a:extLst>
            </p:cNvPr>
            <p:cNvGrpSpPr/>
            <p:nvPr/>
          </p:nvGrpSpPr>
          <p:grpSpPr>
            <a:xfrm>
              <a:off x="759978" y="3710434"/>
              <a:ext cx="1327062" cy="2527493"/>
              <a:chOff x="740236" y="3903340"/>
              <a:chExt cx="1327062" cy="2527493"/>
            </a:xfrm>
          </p:grpSpPr>
          <p:grpSp>
            <p:nvGrpSpPr>
              <p:cNvPr id="42" name="Groupe 41">
                <a:extLst>
                  <a:ext uri="{FF2B5EF4-FFF2-40B4-BE49-F238E27FC236}">
                    <a16:creationId xmlns:a16="http://schemas.microsoft.com/office/drawing/2014/main" id="{F9B8C01B-126F-20FC-9682-922945B9FA5E}"/>
                  </a:ext>
                </a:extLst>
              </p:cNvPr>
              <p:cNvGrpSpPr/>
              <p:nvPr/>
            </p:nvGrpSpPr>
            <p:grpSpPr>
              <a:xfrm>
                <a:off x="740236" y="3903340"/>
                <a:ext cx="1327062" cy="1273553"/>
                <a:chOff x="740236" y="3903340"/>
                <a:chExt cx="1327062" cy="1273553"/>
              </a:xfrm>
            </p:grpSpPr>
            <p:sp>
              <p:nvSpPr>
                <p:cNvPr id="55" name="ZoneTexte 54">
                  <a:extLst>
                    <a:ext uri="{FF2B5EF4-FFF2-40B4-BE49-F238E27FC236}">
                      <a16:creationId xmlns:a16="http://schemas.microsoft.com/office/drawing/2014/main" id="{B2049448-C48A-FC3C-0BE2-4C09E013AC39}"/>
                    </a:ext>
                  </a:extLst>
                </p:cNvPr>
                <p:cNvSpPr txBox="1"/>
                <p:nvPr/>
              </p:nvSpPr>
              <p:spPr>
                <a:xfrm>
                  <a:off x="744746" y="3903340"/>
                  <a:ext cx="976585" cy="707886"/>
                </a:xfrm>
                <a:prstGeom prst="rect">
                  <a:avLst/>
                </a:prstGeom>
                <a:noFill/>
              </p:spPr>
              <p:txBody>
                <a:bodyPr wrap="square" rtlCol="0">
                  <a:spAutoFit/>
                </a:bodyPr>
                <a:lstStyle/>
                <a:p>
                  <a:r>
                    <a:rPr lang="fr-FR" sz="4000" dirty="0">
                      <a:solidFill>
                        <a:srgbClr val="818E7A"/>
                      </a:solidFill>
                    </a:rPr>
                    <a:t>......</a:t>
                  </a:r>
                </a:p>
              </p:txBody>
            </p:sp>
            <p:sp>
              <p:nvSpPr>
                <p:cNvPr id="56" name="ZoneTexte 55">
                  <a:extLst>
                    <a:ext uri="{FF2B5EF4-FFF2-40B4-BE49-F238E27FC236}">
                      <a16:creationId xmlns:a16="http://schemas.microsoft.com/office/drawing/2014/main" id="{DBEEE634-8A5A-E488-F7C4-A9811BEF8044}"/>
                    </a:ext>
                  </a:extLst>
                </p:cNvPr>
                <p:cNvSpPr txBox="1"/>
                <p:nvPr/>
              </p:nvSpPr>
              <p:spPr>
                <a:xfrm>
                  <a:off x="744746" y="4049789"/>
                  <a:ext cx="1322552" cy="707886"/>
                </a:xfrm>
                <a:prstGeom prst="rect">
                  <a:avLst/>
                </a:prstGeom>
                <a:noFill/>
              </p:spPr>
              <p:txBody>
                <a:bodyPr wrap="square" rtlCol="0">
                  <a:spAutoFit/>
                </a:bodyPr>
                <a:lstStyle/>
                <a:p>
                  <a:r>
                    <a:rPr lang="fr-FR" sz="4000" dirty="0">
                      <a:solidFill>
                        <a:srgbClr val="818E7A"/>
                      </a:solidFill>
                    </a:rPr>
                    <a:t>......</a:t>
                  </a:r>
                </a:p>
              </p:txBody>
            </p:sp>
            <p:sp>
              <p:nvSpPr>
                <p:cNvPr id="57" name="ZoneTexte 56">
                  <a:extLst>
                    <a:ext uri="{FF2B5EF4-FFF2-40B4-BE49-F238E27FC236}">
                      <a16:creationId xmlns:a16="http://schemas.microsoft.com/office/drawing/2014/main" id="{5DD2A3D6-5A14-DBE6-2F01-EBD02A9DC7CF}"/>
                    </a:ext>
                  </a:extLst>
                </p:cNvPr>
                <p:cNvSpPr txBox="1"/>
                <p:nvPr/>
              </p:nvSpPr>
              <p:spPr>
                <a:xfrm>
                  <a:off x="740236" y="4192008"/>
                  <a:ext cx="1091324" cy="984885"/>
                </a:xfrm>
                <a:prstGeom prst="rect">
                  <a:avLst/>
                </a:prstGeom>
                <a:noFill/>
              </p:spPr>
              <p:txBody>
                <a:bodyPr wrap="square" rtlCol="0">
                  <a:spAutoFit/>
                </a:bodyPr>
                <a:lstStyle/>
                <a:p>
                  <a:r>
                    <a:rPr lang="fr-FR" sz="4000" dirty="0">
                      <a:solidFill>
                        <a:srgbClr val="818E7A"/>
                      </a:solidFill>
                    </a:rPr>
                    <a:t>......</a:t>
                  </a:r>
                </a:p>
                <a:p>
                  <a:endParaRPr lang="fr-DZ" dirty="0"/>
                </a:p>
              </p:txBody>
            </p:sp>
          </p:grpSp>
          <p:grpSp>
            <p:nvGrpSpPr>
              <p:cNvPr id="43" name="Groupe 42">
                <a:extLst>
                  <a:ext uri="{FF2B5EF4-FFF2-40B4-BE49-F238E27FC236}">
                    <a16:creationId xmlns:a16="http://schemas.microsoft.com/office/drawing/2014/main" id="{15B751D7-A04B-F7EA-C032-9C6C4F1BC986}"/>
                  </a:ext>
                </a:extLst>
              </p:cNvPr>
              <p:cNvGrpSpPr/>
              <p:nvPr/>
            </p:nvGrpSpPr>
            <p:grpSpPr>
              <a:xfrm>
                <a:off x="740236" y="4324675"/>
                <a:ext cx="1327062" cy="1273553"/>
                <a:chOff x="740236" y="3903340"/>
                <a:chExt cx="1327062" cy="1273553"/>
              </a:xfrm>
            </p:grpSpPr>
            <p:sp>
              <p:nvSpPr>
                <p:cNvPr id="52" name="ZoneTexte 51">
                  <a:extLst>
                    <a:ext uri="{FF2B5EF4-FFF2-40B4-BE49-F238E27FC236}">
                      <a16:creationId xmlns:a16="http://schemas.microsoft.com/office/drawing/2014/main" id="{D6B3E925-0AEC-5157-6422-49E7A268D66B}"/>
                    </a:ext>
                  </a:extLst>
                </p:cNvPr>
                <p:cNvSpPr txBox="1"/>
                <p:nvPr/>
              </p:nvSpPr>
              <p:spPr>
                <a:xfrm>
                  <a:off x="744746" y="3903340"/>
                  <a:ext cx="976585" cy="707886"/>
                </a:xfrm>
                <a:prstGeom prst="rect">
                  <a:avLst/>
                </a:prstGeom>
                <a:noFill/>
              </p:spPr>
              <p:txBody>
                <a:bodyPr wrap="square" rtlCol="0">
                  <a:spAutoFit/>
                </a:bodyPr>
                <a:lstStyle/>
                <a:p>
                  <a:r>
                    <a:rPr lang="fr-FR" sz="4000" dirty="0">
                      <a:solidFill>
                        <a:srgbClr val="818E7A"/>
                      </a:solidFill>
                    </a:rPr>
                    <a:t>......</a:t>
                  </a:r>
                </a:p>
              </p:txBody>
            </p:sp>
            <p:sp>
              <p:nvSpPr>
                <p:cNvPr id="53" name="ZoneTexte 52">
                  <a:extLst>
                    <a:ext uri="{FF2B5EF4-FFF2-40B4-BE49-F238E27FC236}">
                      <a16:creationId xmlns:a16="http://schemas.microsoft.com/office/drawing/2014/main" id="{5B13A428-DD23-37B1-194A-32D2DBB6387D}"/>
                    </a:ext>
                  </a:extLst>
                </p:cNvPr>
                <p:cNvSpPr txBox="1"/>
                <p:nvPr/>
              </p:nvSpPr>
              <p:spPr>
                <a:xfrm>
                  <a:off x="744746" y="4049789"/>
                  <a:ext cx="1322552" cy="707886"/>
                </a:xfrm>
                <a:prstGeom prst="rect">
                  <a:avLst/>
                </a:prstGeom>
                <a:noFill/>
              </p:spPr>
              <p:txBody>
                <a:bodyPr wrap="square" rtlCol="0">
                  <a:spAutoFit/>
                </a:bodyPr>
                <a:lstStyle/>
                <a:p>
                  <a:r>
                    <a:rPr lang="fr-FR" sz="4000" dirty="0">
                      <a:solidFill>
                        <a:srgbClr val="818E7A"/>
                      </a:solidFill>
                    </a:rPr>
                    <a:t>......</a:t>
                  </a:r>
                </a:p>
              </p:txBody>
            </p:sp>
            <p:sp>
              <p:nvSpPr>
                <p:cNvPr id="54" name="ZoneTexte 53">
                  <a:extLst>
                    <a:ext uri="{FF2B5EF4-FFF2-40B4-BE49-F238E27FC236}">
                      <a16:creationId xmlns:a16="http://schemas.microsoft.com/office/drawing/2014/main" id="{D7AF61E4-68B2-90A3-A4B7-ECBC35E2DA5C}"/>
                    </a:ext>
                  </a:extLst>
                </p:cNvPr>
                <p:cNvSpPr txBox="1"/>
                <p:nvPr/>
              </p:nvSpPr>
              <p:spPr>
                <a:xfrm>
                  <a:off x="740236" y="4192008"/>
                  <a:ext cx="1091324" cy="984885"/>
                </a:xfrm>
                <a:prstGeom prst="rect">
                  <a:avLst/>
                </a:prstGeom>
                <a:noFill/>
              </p:spPr>
              <p:txBody>
                <a:bodyPr wrap="square" rtlCol="0">
                  <a:spAutoFit/>
                </a:bodyPr>
                <a:lstStyle/>
                <a:p>
                  <a:r>
                    <a:rPr lang="fr-FR" sz="4000" dirty="0">
                      <a:solidFill>
                        <a:srgbClr val="818E7A"/>
                      </a:solidFill>
                    </a:rPr>
                    <a:t>......</a:t>
                  </a:r>
                </a:p>
                <a:p>
                  <a:endParaRPr lang="fr-DZ" dirty="0"/>
                </a:p>
              </p:txBody>
            </p:sp>
          </p:grpSp>
          <p:grpSp>
            <p:nvGrpSpPr>
              <p:cNvPr id="44" name="Groupe 43">
                <a:extLst>
                  <a:ext uri="{FF2B5EF4-FFF2-40B4-BE49-F238E27FC236}">
                    <a16:creationId xmlns:a16="http://schemas.microsoft.com/office/drawing/2014/main" id="{9C9E738D-2AD5-521B-93E9-2E3D3890851B}"/>
                  </a:ext>
                </a:extLst>
              </p:cNvPr>
              <p:cNvGrpSpPr/>
              <p:nvPr/>
            </p:nvGrpSpPr>
            <p:grpSpPr>
              <a:xfrm>
                <a:off x="740236" y="4746010"/>
                <a:ext cx="1327062" cy="1273553"/>
                <a:chOff x="740236" y="3903340"/>
                <a:chExt cx="1327062" cy="1273553"/>
              </a:xfrm>
            </p:grpSpPr>
            <p:sp>
              <p:nvSpPr>
                <p:cNvPr id="49" name="ZoneTexte 48">
                  <a:extLst>
                    <a:ext uri="{FF2B5EF4-FFF2-40B4-BE49-F238E27FC236}">
                      <a16:creationId xmlns:a16="http://schemas.microsoft.com/office/drawing/2014/main" id="{38372415-D7FF-F849-8765-5B8F7801A412}"/>
                    </a:ext>
                  </a:extLst>
                </p:cNvPr>
                <p:cNvSpPr txBox="1"/>
                <p:nvPr/>
              </p:nvSpPr>
              <p:spPr>
                <a:xfrm>
                  <a:off x="744746" y="3903340"/>
                  <a:ext cx="976585" cy="707886"/>
                </a:xfrm>
                <a:prstGeom prst="rect">
                  <a:avLst/>
                </a:prstGeom>
                <a:noFill/>
              </p:spPr>
              <p:txBody>
                <a:bodyPr wrap="square" rtlCol="0">
                  <a:spAutoFit/>
                </a:bodyPr>
                <a:lstStyle/>
                <a:p>
                  <a:r>
                    <a:rPr lang="fr-FR" sz="4000" dirty="0">
                      <a:solidFill>
                        <a:srgbClr val="818E7A"/>
                      </a:solidFill>
                    </a:rPr>
                    <a:t>......</a:t>
                  </a:r>
                </a:p>
              </p:txBody>
            </p:sp>
            <p:sp>
              <p:nvSpPr>
                <p:cNvPr id="50" name="ZoneTexte 49">
                  <a:extLst>
                    <a:ext uri="{FF2B5EF4-FFF2-40B4-BE49-F238E27FC236}">
                      <a16:creationId xmlns:a16="http://schemas.microsoft.com/office/drawing/2014/main" id="{945F0A46-BB95-2B50-44C2-C0475B0D4ADD}"/>
                    </a:ext>
                  </a:extLst>
                </p:cNvPr>
                <p:cNvSpPr txBox="1"/>
                <p:nvPr/>
              </p:nvSpPr>
              <p:spPr>
                <a:xfrm>
                  <a:off x="744746" y="4049789"/>
                  <a:ext cx="1322552" cy="707886"/>
                </a:xfrm>
                <a:prstGeom prst="rect">
                  <a:avLst/>
                </a:prstGeom>
                <a:noFill/>
              </p:spPr>
              <p:txBody>
                <a:bodyPr wrap="square" rtlCol="0">
                  <a:spAutoFit/>
                </a:bodyPr>
                <a:lstStyle/>
                <a:p>
                  <a:r>
                    <a:rPr lang="fr-FR" sz="4000" dirty="0">
                      <a:solidFill>
                        <a:srgbClr val="818E7A"/>
                      </a:solidFill>
                    </a:rPr>
                    <a:t>......</a:t>
                  </a:r>
                </a:p>
              </p:txBody>
            </p:sp>
            <p:sp>
              <p:nvSpPr>
                <p:cNvPr id="51" name="ZoneTexte 50">
                  <a:extLst>
                    <a:ext uri="{FF2B5EF4-FFF2-40B4-BE49-F238E27FC236}">
                      <a16:creationId xmlns:a16="http://schemas.microsoft.com/office/drawing/2014/main" id="{B69DC1A5-28A5-F829-9345-3A5431E52933}"/>
                    </a:ext>
                  </a:extLst>
                </p:cNvPr>
                <p:cNvSpPr txBox="1"/>
                <p:nvPr/>
              </p:nvSpPr>
              <p:spPr>
                <a:xfrm>
                  <a:off x="740236" y="4192008"/>
                  <a:ext cx="1091324" cy="984885"/>
                </a:xfrm>
                <a:prstGeom prst="rect">
                  <a:avLst/>
                </a:prstGeom>
                <a:noFill/>
              </p:spPr>
              <p:txBody>
                <a:bodyPr wrap="square" rtlCol="0">
                  <a:spAutoFit/>
                </a:bodyPr>
                <a:lstStyle/>
                <a:p>
                  <a:r>
                    <a:rPr lang="fr-FR" sz="4000" dirty="0">
                      <a:solidFill>
                        <a:srgbClr val="818E7A"/>
                      </a:solidFill>
                    </a:rPr>
                    <a:t>......</a:t>
                  </a:r>
                </a:p>
                <a:p>
                  <a:endParaRPr lang="fr-DZ" dirty="0"/>
                </a:p>
              </p:txBody>
            </p:sp>
          </p:grpSp>
          <p:grpSp>
            <p:nvGrpSpPr>
              <p:cNvPr id="45" name="Groupe 44">
                <a:extLst>
                  <a:ext uri="{FF2B5EF4-FFF2-40B4-BE49-F238E27FC236}">
                    <a16:creationId xmlns:a16="http://schemas.microsoft.com/office/drawing/2014/main" id="{2CD72989-032F-BAD4-924B-E6D993177902}"/>
                  </a:ext>
                </a:extLst>
              </p:cNvPr>
              <p:cNvGrpSpPr/>
              <p:nvPr/>
            </p:nvGrpSpPr>
            <p:grpSpPr>
              <a:xfrm>
                <a:off x="740236" y="5157280"/>
                <a:ext cx="1327062" cy="1273553"/>
                <a:chOff x="740236" y="3903340"/>
                <a:chExt cx="1327062" cy="1273553"/>
              </a:xfrm>
            </p:grpSpPr>
            <p:sp>
              <p:nvSpPr>
                <p:cNvPr id="46" name="ZoneTexte 45">
                  <a:extLst>
                    <a:ext uri="{FF2B5EF4-FFF2-40B4-BE49-F238E27FC236}">
                      <a16:creationId xmlns:a16="http://schemas.microsoft.com/office/drawing/2014/main" id="{24B0D292-7EC7-086B-A571-6C59D691A39E}"/>
                    </a:ext>
                  </a:extLst>
                </p:cNvPr>
                <p:cNvSpPr txBox="1"/>
                <p:nvPr/>
              </p:nvSpPr>
              <p:spPr>
                <a:xfrm>
                  <a:off x="744746" y="3903340"/>
                  <a:ext cx="976585" cy="707886"/>
                </a:xfrm>
                <a:prstGeom prst="rect">
                  <a:avLst/>
                </a:prstGeom>
                <a:noFill/>
              </p:spPr>
              <p:txBody>
                <a:bodyPr wrap="square" rtlCol="0">
                  <a:spAutoFit/>
                </a:bodyPr>
                <a:lstStyle/>
                <a:p>
                  <a:r>
                    <a:rPr lang="fr-FR" sz="4000" dirty="0">
                      <a:solidFill>
                        <a:srgbClr val="818E7A"/>
                      </a:solidFill>
                    </a:rPr>
                    <a:t>......</a:t>
                  </a:r>
                </a:p>
              </p:txBody>
            </p:sp>
            <p:sp>
              <p:nvSpPr>
                <p:cNvPr id="47" name="ZoneTexte 46">
                  <a:extLst>
                    <a:ext uri="{FF2B5EF4-FFF2-40B4-BE49-F238E27FC236}">
                      <a16:creationId xmlns:a16="http://schemas.microsoft.com/office/drawing/2014/main" id="{E9EAAF71-B8D1-41F8-BA9A-6B8317521E14}"/>
                    </a:ext>
                  </a:extLst>
                </p:cNvPr>
                <p:cNvSpPr txBox="1"/>
                <p:nvPr/>
              </p:nvSpPr>
              <p:spPr>
                <a:xfrm>
                  <a:off x="744746" y="4049789"/>
                  <a:ext cx="1322552" cy="707886"/>
                </a:xfrm>
                <a:prstGeom prst="rect">
                  <a:avLst/>
                </a:prstGeom>
                <a:noFill/>
              </p:spPr>
              <p:txBody>
                <a:bodyPr wrap="square" rtlCol="0">
                  <a:spAutoFit/>
                </a:bodyPr>
                <a:lstStyle/>
                <a:p>
                  <a:r>
                    <a:rPr lang="fr-FR" sz="4000" dirty="0">
                      <a:solidFill>
                        <a:srgbClr val="818E7A"/>
                      </a:solidFill>
                    </a:rPr>
                    <a:t>......</a:t>
                  </a:r>
                </a:p>
              </p:txBody>
            </p:sp>
            <p:sp>
              <p:nvSpPr>
                <p:cNvPr id="48" name="ZoneTexte 47">
                  <a:extLst>
                    <a:ext uri="{FF2B5EF4-FFF2-40B4-BE49-F238E27FC236}">
                      <a16:creationId xmlns:a16="http://schemas.microsoft.com/office/drawing/2014/main" id="{592400C9-C691-452B-2DA0-FAEDED9A3BEE}"/>
                    </a:ext>
                  </a:extLst>
                </p:cNvPr>
                <p:cNvSpPr txBox="1"/>
                <p:nvPr/>
              </p:nvSpPr>
              <p:spPr>
                <a:xfrm>
                  <a:off x="740236" y="4192008"/>
                  <a:ext cx="1091324" cy="984885"/>
                </a:xfrm>
                <a:prstGeom prst="rect">
                  <a:avLst/>
                </a:prstGeom>
                <a:noFill/>
              </p:spPr>
              <p:txBody>
                <a:bodyPr wrap="square" rtlCol="0">
                  <a:spAutoFit/>
                </a:bodyPr>
                <a:lstStyle/>
                <a:p>
                  <a:r>
                    <a:rPr lang="fr-FR" sz="4000" dirty="0">
                      <a:solidFill>
                        <a:srgbClr val="818E7A"/>
                      </a:solidFill>
                    </a:rPr>
                    <a:t>......</a:t>
                  </a:r>
                </a:p>
                <a:p>
                  <a:endParaRPr lang="fr-DZ" dirty="0"/>
                </a:p>
              </p:txBody>
            </p:sp>
          </p:grpSp>
        </p:grpSp>
        <p:grpSp>
          <p:nvGrpSpPr>
            <p:cNvPr id="21" name="Groupe 20">
              <a:extLst>
                <a:ext uri="{FF2B5EF4-FFF2-40B4-BE49-F238E27FC236}">
                  <a16:creationId xmlns:a16="http://schemas.microsoft.com/office/drawing/2014/main" id="{E9F85AF9-0F53-542C-A0E4-3DC991611EBA}"/>
                </a:ext>
              </a:extLst>
            </p:cNvPr>
            <p:cNvGrpSpPr/>
            <p:nvPr/>
          </p:nvGrpSpPr>
          <p:grpSpPr>
            <a:xfrm>
              <a:off x="11711948" y="414962"/>
              <a:ext cx="1327062" cy="2527493"/>
              <a:chOff x="740236" y="3903340"/>
              <a:chExt cx="1327062" cy="2527493"/>
            </a:xfrm>
          </p:grpSpPr>
          <p:grpSp>
            <p:nvGrpSpPr>
              <p:cNvPr id="26" name="Groupe 25">
                <a:extLst>
                  <a:ext uri="{FF2B5EF4-FFF2-40B4-BE49-F238E27FC236}">
                    <a16:creationId xmlns:a16="http://schemas.microsoft.com/office/drawing/2014/main" id="{C86AF9B3-BD92-1425-C953-EBC43FBDE68B}"/>
                  </a:ext>
                </a:extLst>
              </p:cNvPr>
              <p:cNvGrpSpPr/>
              <p:nvPr/>
            </p:nvGrpSpPr>
            <p:grpSpPr>
              <a:xfrm>
                <a:off x="740236" y="3903340"/>
                <a:ext cx="1327062" cy="1273553"/>
                <a:chOff x="740236" y="3903340"/>
                <a:chExt cx="1327062" cy="1273553"/>
              </a:xfrm>
            </p:grpSpPr>
            <p:sp>
              <p:nvSpPr>
                <p:cNvPr id="39" name="ZoneTexte 38">
                  <a:extLst>
                    <a:ext uri="{FF2B5EF4-FFF2-40B4-BE49-F238E27FC236}">
                      <a16:creationId xmlns:a16="http://schemas.microsoft.com/office/drawing/2014/main" id="{30E11154-0660-362A-1ABB-86D8647ED130}"/>
                    </a:ext>
                  </a:extLst>
                </p:cNvPr>
                <p:cNvSpPr txBox="1"/>
                <p:nvPr/>
              </p:nvSpPr>
              <p:spPr>
                <a:xfrm>
                  <a:off x="744746" y="3903340"/>
                  <a:ext cx="976585" cy="707886"/>
                </a:xfrm>
                <a:prstGeom prst="rect">
                  <a:avLst/>
                </a:prstGeom>
                <a:noFill/>
              </p:spPr>
              <p:txBody>
                <a:bodyPr wrap="square" rtlCol="0">
                  <a:spAutoFit/>
                </a:bodyPr>
                <a:lstStyle/>
                <a:p>
                  <a:r>
                    <a:rPr lang="fr-FR" sz="4000" dirty="0">
                      <a:solidFill>
                        <a:srgbClr val="818E7A"/>
                      </a:solidFill>
                    </a:rPr>
                    <a:t>......</a:t>
                  </a:r>
                </a:p>
              </p:txBody>
            </p:sp>
            <p:sp>
              <p:nvSpPr>
                <p:cNvPr id="40" name="ZoneTexte 39">
                  <a:extLst>
                    <a:ext uri="{FF2B5EF4-FFF2-40B4-BE49-F238E27FC236}">
                      <a16:creationId xmlns:a16="http://schemas.microsoft.com/office/drawing/2014/main" id="{98B7D287-C6E9-A997-DB8E-77C969A9BC43}"/>
                    </a:ext>
                  </a:extLst>
                </p:cNvPr>
                <p:cNvSpPr txBox="1"/>
                <p:nvPr/>
              </p:nvSpPr>
              <p:spPr>
                <a:xfrm>
                  <a:off x="744746" y="4049789"/>
                  <a:ext cx="1322552" cy="707886"/>
                </a:xfrm>
                <a:prstGeom prst="rect">
                  <a:avLst/>
                </a:prstGeom>
                <a:noFill/>
              </p:spPr>
              <p:txBody>
                <a:bodyPr wrap="square" rtlCol="0">
                  <a:spAutoFit/>
                </a:bodyPr>
                <a:lstStyle/>
                <a:p>
                  <a:r>
                    <a:rPr lang="fr-FR" sz="4000" dirty="0">
                      <a:solidFill>
                        <a:srgbClr val="818E7A"/>
                      </a:solidFill>
                    </a:rPr>
                    <a:t>......</a:t>
                  </a:r>
                </a:p>
              </p:txBody>
            </p:sp>
            <p:sp>
              <p:nvSpPr>
                <p:cNvPr id="41" name="ZoneTexte 40">
                  <a:extLst>
                    <a:ext uri="{FF2B5EF4-FFF2-40B4-BE49-F238E27FC236}">
                      <a16:creationId xmlns:a16="http://schemas.microsoft.com/office/drawing/2014/main" id="{85D386D2-59C7-FC91-8250-55C858C33FCF}"/>
                    </a:ext>
                  </a:extLst>
                </p:cNvPr>
                <p:cNvSpPr txBox="1"/>
                <p:nvPr/>
              </p:nvSpPr>
              <p:spPr>
                <a:xfrm>
                  <a:off x="740236" y="4192008"/>
                  <a:ext cx="1091324" cy="984885"/>
                </a:xfrm>
                <a:prstGeom prst="rect">
                  <a:avLst/>
                </a:prstGeom>
                <a:noFill/>
              </p:spPr>
              <p:txBody>
                <a:bodyPr wrap="square" rtlCol="0">
                  <a:spAutoFit/>
                </a:bodyPr>
                <a:lstStyle/>
                <a:p>
                  <a:r>
                    <a:rPr lang="fr-FR" sz="4000" dirty="0">
                      <a:solidFill>
                        <a:srgbClr val="818E7A"/>
                      </a:solidFill>
                    </a:rPr>
                    <a:t>......</a:t>
                  </a:r>
                </a:p>
                <a:p>
                  <a:endParaRPr lang="fr-DZ" dirty="0"/>
                </a:p>
              </p:txBody>
            </p:sp>
          </p:grpSp>
          <p:grpSp>
            <p:nvGrpSpPr>
              <p:cNvPr id="27" name="Groupe 26">
                <a:extLst>
                  <a:ext uri="{FF2B5EF4-FFF2-40B4-BE49-F238E27FC236}">
                    <a16:creationId xmlns:a16="http://schemas.microsoft.com/office/drawing/2014/main" id="{CC0C2B48-FF35-1E97-6AFD-FC7F888438C1}"/>
                  </a:ext>
                </a:extLst>
              </p:cNvPr>
              <p:cNvGrpSpPr/>
              <p:nvPr/>
            </p:nvGrpSpPr>
            <p:grpSpPr>
              <a:xfrm>
                <a:off x="740236" y="4324675"/>
                <a:ext cx="1327062" cy="1273553"/>
                <a:chOff x="740236" y="3903340"/>
                <a:chExt cx="1327062" cy="1273553"/>
              </a:xfrm>
            </p:grpSpPr>
            <p:sp>
              <p:nvSpPr>
                <p:cNvPr id="36" name="ZoneTexte 35">
                  <a:extLst>
                    <a:ext uri="{FF2B5EF4-FFF2-40B4-BE49-F238E27FC236}">
                      <a16:creationId xmlns:a16="http://schemas.microsoft.com/office/drawing/2014/main" id="{B8D456FE-67F1-6E2F-B916-490E8683E0D8}"/>
                    </a:ext>
                  </a:extLst>
                </p:cNvPr>
                <p:cNvSpPr txBox="1"/>
                <p:nvPr/>
              </p:nvSpPr>
              <p:spPr>
                <a:xfrm>
                  <a:off x="744746" y="3903340"/>
                  <a:ext cx="976585" cy="707886"/>
                </a:xfrm>
                <a:prstGeom prst="rect">
                  <a:avLst/>
                </a:prstGeom>
                <a:noFill/>
              </p:spPr>
              <p:txBody>
                <a:bodyPr wrap="square" rtlCol="0">
                  <a:spAutoFit/>
                </a:bodyPr>
                <a:lstStyle/>
                <a:p>
                  <a:r>
                    <a:rPr lang="fr-FR" sz="4000" dirty="0">
                      <a:solidFill>
                        <a:srgbClr val="818E7A"/>
                      </a:solidFill>
                    </a:rPr>
                    <a:t>......</a:t>
                  </a:r>
                </a:p>
              </p:txBody>
            </p:sp>
            <p:sp>
              <p:nvSpPr>
                <p:cNvPr id="37" name="ZoneTexte 36">
                  <a:extLst>
                    <a:ext uri="{FF2B5EF4-FFF2-40B4-BE49-F238E27FC236}">
                      <a16:creationId xmlns:a16="http://schemas.microsoft.com/office/drawing/2014/main" id="{EF08945F-4CC4-0D19-8A84-F9E548F2E206}"/>
                    </a:ext>
                  </a:extLst>
                </p:cNvPr>
                <p:cNvSpPr txBox="1"/>
                <p:nvPr/>
              </p:nvSpPr>
              <p:spPr>
                <a:xfrm>
                  <a:off x="744746" y="4049789"/>
                  <a:ext cx="1322552" cy="707886"/>
                </a:xfrm>
                <a:prstGeom prst="rect">
                  <a:avLst/>
                </a:prstGeom>
                <a:noFill/>
              </p:spPr>
              <p:txBody>
                <a:bodyPr wrap="square" rtlCol="0">
                  <a:spAutoFit/>
                </a:bodyPr>
                <a:lstStyle/>
                <a:p>
                  <a:r>
                    <a:rPr lang="fr-FR" sz="4000" dirty="0">
                      <a:solidFill>
                        <a:srgbClr val="818E7A"/>
                      </a:solidFill>
                    </a:rPr>
                    <a:t>......</a:t>
                  </a:r>
                </a:p>
              </p:txBody>
            </p:sp>
            <p:sp>
              <p:nvSpPr>
                <p:cNvPr id="38" name="ZoneTexte 37">
                  <a:extLst>
                    <a:ext uri="{FF2B5EF4-FFF2-40B4-BE49-F238E27FC236}">
                      <a16:creationId xmlns:a16="http://schemas.microsoft.com/office/drawing/2014/main" id="{F3629156-8248-76F4-3ABF-FC941C0AA4FC}"/>
                    </a:ext>
                  </a:extLst>
                </p:cNvPr>
                <p:cNvSpPr txBox="1"/>
                <p:nvPr/>
              </p:nvSpPr>
              <p:spPr>
                <a:xfrm>
                  <a:off x="740236" y="4192008"/>
                  <a:ext cx="1091324" cy="984885"/>
                </a:xfrm>
                <a:prstGeom prst="rect">
                  <a:avLst/>
                </a:prstGeom>
                <a:noFill/>
              </p:spPr>
              <p:txBody>
                <a:bodyPr wrap="square" rtlCol="0">
                  <a:spAutoFit/>
                </a:bodyPr>
                <a:lstStyle/>
                <a:p>
                  <a:r>
                    <a:rPr lang="fr-FR" sz="4000" dirty="0">
                      <a:solidFill>
                        <a:srgbClr val="818E7A"/>
                      </a:solidFill>
                    </a:rPr>
                    <a:t>......</a:t>
                  </a:r>
                </a:p>
                <a:p>
                  <a:endParaRPr lang="fr-DZ" dirty="0"/>
                </a:p>
              </p:txBody>
            </p:sp>
          </p:grpSp>
          <p:grpSp>
            <p:nvGrpSpPr>
              <p:cNvPr id="28" name="Groupe 27">
                <a:extLst>
                  <a:ext uri="{FF2B5EF4-FFF2-40B4-BE49-F238E27FC236}">
                    <a16:creationId xmlns:a16="http://schemas.microsoft.com/office/drawing/2014/main" id="{C09533D4-4921-5328-6E8B-A1CA4A76B6E9}"/>
                  </a:ext>
                </a:extLst>
              </p:cNvPr>
              <p:cNvGrpSpPr/>
              <p:nvPr/>
            </p:nvGrpSpPr>
            <p:grpSpPr>
              <a:xfrm>
                <a:off x="740236" y="4746010"/>
                <a:ext cx="1327062" cy="1273553"/>
                <a:chOff x="740236" y="3903340"/>
                <a:chExt cx="1327062" cy="1273553"/>
              </a:xfrm>
            </p:grpSpPr>
            <p:sp>
              <p:nvSpPr>
                <p:cNvPr id="33" name="ZoneTexte 32">
                  <a:extLst>
                    <a:ext uri="{FF2B5EF4-FFF2-40B4-BE49-F238E27FC236}">
                      <a16:creationId xmlns:a16="http://schemas.microsoft.com/office/drawing/2014/main" id="{492E4BE1-71B6-DAF6-8C4D-D07F1A02260B}"/>
                    </a:ext>
                  </a:extLst>
                </p:cNvPr>
                <p:cNvSpPr txBox="1"/>
                <p:nvPr/>
              </p:nvSpPr>
              <p:spPr>
                <a:xfrm>
                  <a:off x="744746" y="3903340"/>
                  <a:ext cx="976585" cy="707886"/>
                </a:xfrm>
                <a:prstGeom prst="rect">
                  <a:avLst/>
                </a:prstGeom>
                <a:noFill/>
              </p:spPr>
              <p:txBody>
                <a:bodyPr wrap="square" rtlCol="0">
                  <a:spAutoFit/>
                </a:bodyPr>
                <a:lstStyle/>
                <a:p>
                  <a:r>
                    <a:rPr lang="fr-FR" sz="4000" dirty="0">
                      <a:solidFill>
                        <a:srgbClr val="818E7A"/>
                      </a:solidFill>
                    </a:rPr>
                    <a:t>......</a:t>
                  </a:r>
                </a:p>
              </p:txBody>
            </p:sp>
            <p:sp>
              <p:nvSpPr>
                <p:cNvPr id="34" name="ZoneTexte 33">
                  <a:extLst>
                    <a:ext uri="{FF2B5EF4-FFF2-40B4-BE49-F238E27FC236}">
                      <a16:creationId xmlns:a16="http://schemas.microsoft.com/office/drawing/2014/main" id="{E84E1581-7EC1-7B32-94B1-426AE7B4B83B}"/>
                    </a:ext>
                  </a:extLst>
                </p:cNvPr>
                <p:cNvSpPr txBox="1"/>
                <p:nvPr/>
              </p:nvSpPr>
              <p:spPr>
                <a:xfrm>
                  <a:off x="744746" y="4049789"/>
                  <a:ext cx="1322552" cy="707886"/>
                </a:xfrm>
                <a:prstGeom prst="rect">
                  <a:avLst/>
                </a:prstGeom>
                <a:noFill/>
              </p:spPr>
              <p:txBody>
                <a:bodyPr wrap="square" rtlCol="0">
                  <a:spAutoFit/>
                </a:bodyPr>
                <a:lstStyle/>
                <a:p>
                  <a:r>
                    <a:rPr lang="fr-FR" sz="4000" dirty="0">
                      <a:solidFill>
                        <a:srgbClr val="818E7A"/>
                      </a:solidFill>
                    </a:rPr>
                    <a:t>......</a:t>
                  </a:r>
                </a:p>
              </p:txBody>
            </p:sp>
            <p:sp>
              <p:nvSpPr>
                <p:cNvPr id="35" name="ZoneTexte 34">
                  <a:extLst>
                    <a:ext uri="{FF2B5EF4-FFF2-40B4-BE49-F238E27FC236}">
                      <a16:creationId xmlns:a16="http://schemas.microsoft.com/office/drawing/2014/main" id="{2C09B52C-8CBD-F7DB-4814-D2192FBC5CEB}"/>
                    </a:ext>
                  </a:extLst>
                </p:cNvPr>
                <p:cNvSpPr txBox="1"/>
                <p:nvPr/>
              </p:nvSpPr>
              <p:spPr>
                <a:xfrm>
                  <a:off x="740236" y="4192008"/>
                  <a:ext cx="1091324" cy="984885"/>
                </a:xfrm>
                <a:prstGeom prst="rect">
                  <a:avLst/>
                </a:prstGeom>
                <a:noFill/>
              </p:spPr>
              <p:txBody>
                <a:bodyPr wrap="square" rtlCol="0">
                  <a:spAutoFit/>
                </a:bodyPr>
                <a:lstStyle/>
                <a:p>
                  <a:r>
                    <a:rPr lang="fr-FR" sz="4000" dirty="0">
                      <a:solidFill>
                        <a:srgbClr val="818E7A"/>
                      </a:solidFill>
                    </a:rPr>
                    <a:t>......</a:t>
                  </a:r>
                </a:p>
                <a:p>
                  <a:endParaRPr lang="fr-DZ" dirty="0"/>
                </a:p>
              </p:txBody>
            </p:sp>
          </p:grpSp>
          <p:grpSp>
            <p:nvGrpSpPr>
              <p:cNvPr id="29" name="Groupe 28">
                <a:extLst>
                  <a:ext uri="{FF2B5EF4-FFF2-40B4-BE49-F238E27FC236}">
                    <a16:creationId xmlns:a16="http://schemas.microsoft.com/office/drawing/2014/main" id="{32C7318B-AE59-EAD3-96EB-72B05586E534}"/>
                  </a:ext>
                </a:extLst>
              </p:cNvPr>
              <p:cNvGrpSpPr/>
              <p:nvPr/>
            </p:nvGrpSpPr>
            <p:grpSpPr>
              <a:xfrm>
                <a:off x="740236" y="5157280"/>
                <a:ext cx="1327062" cy="1273553"/>
                <a:chOff x="740236" y="3903340"/>
                <a:chExt cx="1327062" cy="1273553"/>
              </a:xfrm>
            </p:grpSpPr>
            <p:sp>
              <p:nvSpPr>
                <p:cNvPr id="30" name="ZoneTexte 29">
                  <a:extLst>
                    <a:ext uri="{FF2B5EF4-FFF2-40B4-BE49-F238E27FC236}">
                      <a16:creationId xmlns:a16="http://schemas.microsoft.com/office/drawing/2014/main" id="{9F321B26-174C-FA36-3DDD-BAD17539B412}"/>
                    </a:ext>
                  </a:extLst>
                </p:cNvPr>
                <p:cNvSpPr txBox="1"/>
                <p:nvPr/>
              </p:nvSpPr>
              <p:spPr>
                <a:xfrm>
                  <a:off x="744746" y="3903340"/>
                  <a:ext cx="976585" cy="707886"/>
                </a:xfrm>
                <a:prstGeom prst="rect">
                  <a:avLst/>
                </a:prstGeom>
                <a:noFill/>
              </p:spPr>
              <p:txBody>
                <a:bodyPr wrap="square" rtlCol="0">
                  <a:spAutoFit/>
                </a:bodyPr>
                <a:lstStyle/>
                <a:p>
                  <a:r>
                    <a:rPr lang="fr-FR" sz="4000" dirty="0">
                      <a:solidFill>
                        <a:srgbClr val="818E7A"/>
                      </a:solidFill>
                    </a:rPr>
                    <a:t>......</a:t>
                  </a:r>
                </a:p>
              </p:txBody>
            </p:sp>
            <p:sp>
              <p:nvSpPr>
                <p:cNvPr id="31" name="ZoneTexte 30">
                  <a:extLst>
                    <a:ext uri="{FF2B5EF4-FFF2-40B4-BE49-F238E27FC236}">
                      <a16:creationId xmlns:a16="http://schemas.microsoft.com/office/drawing/2014/main" id="{E79269D6-DE50-0FA0-59BD-20E1B243A6D2}"/>
                    </a:ext>
                  </a:extLst>
                </p:cNvPr>
                <p:cNvSpPr txBox="1"/>
                <p:nvPr/>
              </p:nvSpPr>
              <p:spPr>
                <a:xfrm>
                  <a:off x="744746" y="4049789"/>
                  <a:ext cx="1322552" cy="707886"/>
                </a:xfrm>
                <a:prstGeom prst="rect">
                  <a:avLst/>
                </a:prstGeom>
                <a:noFill/>
              </p:spPr>
              <p:txBody>
                <a:bodyPr wrap="square" rtlCol="0">
                  <a:spAutoFit/>
                </a:bodyPr>
                <a:lstStyle/>
                <a:p>
                  <a:r>
                    <a:rPr lang="fr-FR" sz="4000" dirty="0">
                      <a:solidFill>
                        <a:srgbClr val="818E7A"/>
                      </a:solidFill>
                    </a:rPr>
                    <a:t>......</a:t>
                  </a:r>
                </a:p>
              </p:txBody>
            </p:sp>
            <p:sp>
              <p:nvSpPr>
                <p:cNvPr id="32" name="ZoneTexte 31">
                  <a:extLst>
                    <a:ext uri="{FF2B5EF4-FFF2-40B4-BE49-F238E27FC236}">
                      <a16:creationId xmlns:a16="http://schemas.microsoft.com/office/drawing/2014/main" id="{6CC01492-AAF1-B430-1F77-AF5AB46A1FDE}"/>
                    </a:ext>
                  </a:extLst>
                </p:cNvPr>
                <p:cNvSpPr txBox="1"/>
                <p:nvPr/>
              </p:nvSpPr>
              <p:spPr>
                <a:xfrm>
                  <a:off x="740236" y="4192008"/>
                  <a:ext cx="1091324" cy="984885"/>
                </a:xfrm>
                <a:prstGeom prst="rect">
                  <a:avLst/>
                </a:prstGeom>
                <a:noFill/>
              </p:spPr>
              <p:txBody>
                <a:bodyPr wrap="square" rtlCol="0">
                  <a:spAutoFit/>
                </a:bodyPr>
                <a:lstStyle/>
                <a:p>
                  <a:r>
                    <a:rPr lang="fr-FR" sz="4000" dirty="0">
                      <a:solidFill>
                        <a:srgbClr val="818E7A"/>
                      </a:solidFill>
                    </a:rPr>
                    <a:t>......</a:t>
                  </a:r>
                </a:p>
                <a:p>
                  <a:endParaRPr lang="fr-DZ" dirty="0"/>
                </a:p>
              </p:txBody>
            </p:sp>
          </p:grpSp>
        </p:grpSp>
        <p:grpSp>
          <p:nvGrpSpPr>
            <p:cNvPr id="22" name="Groupe 21">
              <a:extLst>
                <a:ext uri="{FF2B5EF4-FFF2-40B4-BE49-F238E27FC236}">
                  <a16:creationId xmlns:a16="http://schemas.microsoft.com/office/drawing/2014/main" id="{39C12A00-1225-427E-70A2-BB563440FEAC}"/>
                </a:ext>
              </a:extLst>
            </p:cNvPr>
            <p:cNvGrpSpPr/>
            <p:nvPr/>
          </p:nvGrpSpPr>
          <p:grpSpPr>
            <a:xfrm>
              <a:off x="10933699" y="3515375"/>
              <a:ext cx="284905" cy="595142"/>
              <a:chOff x="10760928" y="3429000"/>
              <a:chExt cx="284905" cy="595142"/>
            </a:xfrm>
          </p:grpSpPr>
          <p:sp>
            <p:nvSpPr>
              <p:cNvPr id="23" name="Flèche : chevron 22">
                <a:extLst>
                  <a:ext uri="{FF2B5EF4-FFF2-40B4-BE49-F238E27FC236}">
                    <a16:creationId xmlns:a16="http://schemas.microsoft.com/office/drawing/2014/main" id="{102D16D3-46C3-D1D1-9A0B-3ADFA04B592E}"/>
                  </a:ext>
                </a:extLst>
              </p:cNvPr>
              <p:cNvSpPr/>
              <p:nvPr/>
            </p:nvSpPr>
            <p:spPr>
              <a:xfrm rot="5400000">
                <a:off x="10823503" y="3581855"/>
                <a:ext cx="160556" cy="284104"/>
              </a:xfrm>
              <a:prstGeom prst="chevron">
                <a:avLst/>
              </a:prstGeom>
              <a:solidFill>
                <a:srgbClr val="818E7A"/>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DZ" dirty="0">
                  <a:solidFill>
                    <a:schemeClr val="tx1"/>
                  </a:solidFill>
                </a:endParaRPr>
              </a:p>
            </p:txBody>
          </p:sp>
          <p:sp>
            <p:nvSpPr>
              <p:cNvPr id="24" name="Flèche : chevron 23">
                <a:extLst>
                  <a:ext uri="{FF2B5EF4-FFF2-40B4-BE49-F238E27FC236}">
                    <a16:creationId xmlns:a16="http://schemas.microsoft.com/office/drawing/2014/main" id="{3E785548-8325-B6B6-CF37-92C5FE19C89A}"/>
                  </a:ext>
                </a:extLst>
              </p:cNvPr>
              <p:cNvSpPr/>
              <p:nvPr/>
            </p:nvSpPr>
            <p:spPr>
              <a:xfrm rot="5400000">
                <a:off x="10823503" y="3367226"/>
                <a:ext cx="160556" cy="284104"/>
              </a:xfrm>
              <a:prstGeom prst="chevron">
                <a:avLst/>
              </a:prstGeom>
              <a:solidFill>
                <a:srgbClr val="818E7A"/>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DZ" dirty="0">
                  <a:solidFill>
                    <a:schemeClr val="tx1"/>
                  </a:solidFill>
                </a:endParaRPr>
              </a:p>
            </p:txBody>
          </p:sp>
          <p:sp>
            <p:nvSpPr>
              <p:cNvPr id="25" name="Flèche : chevron 24">
                <a:extLst>
                  <a:ext uri="{FF2B5EF4-FFF2-40B4-BE49-F238E27FC236}">
                    <a16:creationId xmlns:a16="http://schemas.microsoft.com/office/drawing/2014/main" id="{0711B359-5331-EE83-E46E-1693A26307FA}"/>
                  </a:ext>
                </a:extLst>
              </p:cNvPr>
              <p:cNvSpPr/>
              <p:nvPr/>
            </p:nvSpPr>
            <p:spPr>
              <a:xfrm rot="5400000">
                <a:off x="10822702" y="3801812"/>
                <a:ext cx="160556" cy="284104"/>
              </a:xfrm>
              <a:prstGeom prst="chevron">
                <a:avLst/>
              </a:prstGeom>
              <a:solidFill>
                <a:srgbClr val="818E7A"/>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DZ" dirty="0">
                  <a:solidFill>
                    <a:schemeClr val="tx1"/>
                  </a:solidFill>
                </a:endParaRPr>
              </a:p>
            </p:txBody>
          </p:sp>
        </p:grpSp>
      </p:grpSp>
    </p:spTree>
    <p:extLst>
      <p:ext uri="{BB962C8B-B14F-4D97-AF65-F5344CB8AC3E}">
        <p14:creationId xmlns:p14="http://schemas.microsoft.com/office/powerpoint/2010/main" val="3429609320"/>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2000">
        <p15:prstTrans prst="crush"/>
      </p:transition>
    </mc:Choice>
    <mc:Fallback>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 name="Rectangle 33">
            <a:extLst>
              <a:ext uri="{FF2B5EF4-FFF2-40B4-BE49-F238E27FC236}">
                <a16:creationId xmlns:a16="http://schemas.microsoft.com/office/drawing/2014/main" id="{D1429CD0-0FE8-8985-0C1B-8E2399897F8D}"/>
              </a:ext>
            </a:extLst>
          </p:cNvPr>
          <p:cNvSpPr/>
          <p:nvPr/>
        </p:nvSpPr>
        <p:spPr>
          <a:xfrm>
            <a:off x="-23748" y="-8618"/>
            <a:ext cx="12189504" cy="6912912"/>
          </a:xfrm>
          <a:prstGeom prst="rect">
            <a:avLst/>
          </a:prstGeom>
          <a:solidFill>
            <a:srgbClr val="FAF9F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DZ" dirty="0"/>
          </a:p>
        </p:txBody>
      </p:sp>
      <p:sp>
        <p:nvSpPr>
          <p:cNvPr id="28" name="Cercle : creux 27">
            <a:extLst>
              <a:ext uri="{FF2B5EF4-FFF2-40B4-BE49-F238E27FC236}">
                <a16:creationId xmlns:a16="http://schemas.microsoft.com/office/drawing/2014/main" id="{1D011CAC-41CF-1C9C-B9CF-FB5C318F71D6}"/>
              </a:ext>
            </a:extLst>
          </p:cNvPr>
          <p:cNvSpPr/>
          <p:nvPr/>
        </p:nvSpPr>
        <p:spPr>
          <a:xfrm>
            <a:off x="10008075" y="4525545"/>
            <a:ext cx="3962400" cy="3437255"/>
          </a:xfrm>
          <a:prstGeom prst="donut">
            <a:avLst/>
          </a:prstGeom>
          <a:solidFill>
            <a:srgbClr val="EDDDD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DZ" dirty="0">
              <a:solidFill>
                <a:schemeClr val="tx1"/>
              </a:solidFill>
            </a:endParaRPr>
          </a:p>
        </p:txBody>
      </p:sp>
      <p:sp>
        <p:nvSpPr>
          <p:cNvPr id="38" name="ZoneTexte 37">
            <a:extLst>
              <a:ext uri="{FF2B5EF4-FFF2-40B4-BE49-F238E27FC236}">
                <a16:creationId xmlns:a16="http://schemas.microsoft.com/office/drawing/2014/main" id="{23C20E06-359E-92DF-21A6-C36D7AF6EEE6}"/>
              </a:ext>
            </a:extLst>
          </p:cNvPr>
          <p:cNvSpPr txBox="1"/>
          <p:nvPr/>
        </p:nvSpPr>
        <p:spPr>
          <a:xfrm>
            <a:off x="2782570" y="580569"/>
            <a:ext cx="570230" cy="769441"/>
          </a:xfrm>
          <a:prstGeom prst="rect">
            <a:avLst/>
          </a:prstGeom>
          <a:noFill/>
        </p:spPr>
        <p:txBody>
          <a:bodyPr wrap="square" rtlCol="0">
            <a:spAutoFit/>
          </a:bodyPr>
          <a:lstStyle/>
          <a:p>
            <a:r>
              <a:rPr lang="fr-FR" sz="4400" b="1" dirty="0">
                <a:solidFill>
                  <a:schemeClr val="bg1"/>
                </a:solidFill>
                <a:latin typeface="Arial" panose="020B0604020202020204" pitchFamily="34" charset="0"/>
                <a:cs typeface="Arial" panose="020B0604020202020204" pitchFamily="34" charset="0"/>
              </a:rPr>
              <a:t>1</a:t>
            </a:r>
            <a:endParaRPr lang="fr-DZ" sz="4400" b="1" dirty="0">
              <a:solidFill>
                <a:schemeClr val="bg1"/>
              </a:solidFill>
              <a:latin typeface="Arial" panose="020B0604020202020204" pitchFamily="34" charset="0"/>
              <a:cs typeface="Arial" panose="020B0604020202020204" pitchFamily="34" charset="0"/>
            </a:endParaRPr>
          </a:p>
        </p:txBody>
      </p:sp>
      <p:sp>
        <p:nvSpPr>
          <p:cNvPr id="39" name="Cercle : creux 38">
            <a:extLst>
              <a:ext uri="{FF2B5EF4-FFF2-40B4-BE49-F238E27FC236}">
                <a16:creationId xmlns:a16="http://schemas.microsoft.com/office/drawing/2014/main" id="{E42D8217-F35E-4E65-12E7-4F2CABF3A582}"/>
              </a:ext>
            </a:extLst>
          </p:cNvPr>
          <p:cNvSpPr/>
          <p:nvPr/>
        </p:nvSpPr>
        <p:spPr>
          <a:xfrm>
            <a:off x="1365571" y="-1936910"/>
            <a:ext cx="3946881" cy="3437255"/>
          </a:xfrm>
          <a:prstGeom prst="donut">
            <a:avLst>
              <a:gd name="adj" fmla="val 27359"/>
            </a:avLst>
          </a:prstGeom>
          <a:solidFill>
            <a:srgbClr val="EDDDD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DZ" dirty="0">
              <a:solidFill>
                <a:schemeClr val="tx1"/>
              </a:solidFill>
            </a:endParaRPr>
          </a:p>
        </p:txBody>
      </p:sp>
      <p:sp>
        <p:nvSpPr>
          <p:cNvPr id="3" name="Rectangle 2">
            <a:extLst>
              <a:ext uri="{FF2B5EF4-FFF2-40B4-BE49-F238E27FC236}">
                <a16:creationId xmlns:a16="http://schemas.microsoft.com/office/drawing/2014/main" id="{2AC591F0-350F-A008-E02F-B9513636471D}"/>
              </a:ext>
            </a:extLst>
          </p:cNvPr>
          <p:cNvSpPr/>
          <p:nvPr/>
        </p:nvSpPr>
        <p:spPr>
          <a:xfrm>
            <a:off x="-23748" y="-12992"/>
            <a:ext cx="2347764" cy="6912912"/>
          </a:xfrm>
          <a:prstGeom prst="rect">
            <a:avLst/>
          </a:prstGeom>
          <a:solidFill>
            <a:srgbClr val="818E7A"/>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DZ" dirty="0"/>
          </a:p>
        </p:txBody>
      </p:sp>
      <p:grpSp>
        <p:nvGrpSpPr>
          <p:cNvPr id="40" name="Groupe 39">
            <a:extLst>
              <a:ext uri="{FF2B5EF4-FFF2-40B4-BE49-F238E27FC236}">
                <a16:creationId xmlns:a16="http://schemas.microsoft.com/office/drawing/2014/main" id="{E8A554C5-6036-9785-58A5-C79AFE289199}"/>
              </a:ext>
            </a:extLst>
          </p:cNvPr>
          <p:cNvGrpSpPr/>
          <p:nvPr/>
        </p:nvGrpSpPr>
        <p:grpSpPr>
          <a:xfrm>
            <a:off x="11098180" y="-74583"/>
            <a:ext cx="1327062" cy="2527493"/>
            <a:chOff x="740236" y="3903340"/>
            <a:chExt cx="1327062" cy="2527493"/>
          </a:xfrm>
        </p:grpSpPr>
        <p:grpSp>
          <p:nvGrpSpPr>
            <p:cNvPr id="41" name="Groupe 40">
              <a:extLst>
                <a:ext uri="{FF2B5EF4-FFF2-40B4-BE49-F238E27FC236}">
                  <a16:creationId xmlns:a16="http://schemas.microsoft.com/office/drawing/2014/main" id="{4C1194FE-9386-CBBD-55EC-C2648E0FB5F9}"/>
                </a:ext>
              </a:extLst>
            </p:cNvPr>
            <p:cNvGrpSpPr/>
            <p:nvPr/>
          </p:nvGrpSpPr>
          <p:grpSpPr>
            <a:xfrm>
              <a:off x="740236" y="3903340"/>
              <a:ext cx="1327062" cy="1273553"/>
              <a:chOff x="740236" y="3903340"/>
              <a:chExt cx="1327062" cy="1273553"/>
            </a:xfrm>
          </p:grpSpPr>
          <p:sp>
            <p:nvSpPr>
              <p:cNvPr id="54" name="ZoneTexte 53">
                <a:extLst>
                  <a:ext uri="{FF2B5EF4-FFF2-40B4-BE49-F238E27FC236}">
                    <a16:creationId xmlns:a16="http://schemas.microsoft.com/office/drawing/2014/main" id="{DE6DA99C-429B-BC8C-60CE-9E953D71DE01}"/>
                  </a:ext>
                </a:extLst>
              </p:cNvPr>
              <p:cNvSpPr txBox="1"/>
              <p:nvPr/>
            </p:nvSpPr>
            <p:spPr>
              <a:xfrm>
                <a:off x="744746" y="3903340"/>
                <a:ext cx="976585" cy="707886"/>
              </a:xfrm>
              <a:prstGeom prst="rect">
                <a:avLst/>
              </a:prstGeom>
              <a:noFill/>
            </p:spPr>
            <p:txBody>
              <a:bodyPr wrap="square" rtlCol="0">
                <a:spAutoFit/>
              </a:bodyPr>
              <a:lstStyle/>
              <a:p>
                <a:r>
                  <a:rPr lang="fr-FR" sz="4000" dirty="0">
                    <a:solidFill>
                      <a:srgbClr val="818E7A"/>
                    </a:solidFill>
                  </a:rPr>
                  <a:t>......</a:t>
                </a:r>
              </a:p>
            </p:txBody>
          </p:sp>
          <p:sp>
            <p:nvSpPr>
              <p:cNvPr id="55" name="ZoneTexte 54">
                <a:extLst>
                  <a:ext uri="{FF2B5EF4-FFF2-40B4-BE49-F238E27FC236}">
                    <a16:creationId xmlns:a16="http://schemas.microsoft.com/office/drawing/2014/main" id="{61F49FB8-32D0-F5D3-3FCC-4D5B2A114166}"/>
                  </a:ext>
                </a:extLst>
              </p:cNvPr>
              <p:cNvSpPr txBox="1"/>
              <p:nvPr/>
            </p:nvSpPr>
            <p:spPr>
              <a:xfrm>
                <a:off x="744746" y="4049789"/>
                <a:ext cx="1322552" cy="707886"/>
              </a:xfrm>
              <a:prstGeom prst="rect">
                <a:avLst/>
              </a:prstGeom>
              <a:noFill/>
            </p:spPr>
            <p:txBody>
              <a:bodyPr wrap="square" rtlCol="0">
                <a:spAutoFit/>
              </a:bodyPr>
              <a:lstStyle/>
              <a:p>
                <a:r>
                  <a:rPr lang="fr-FR" sz="4000" dirty="0">
                    <a:solidFill>
                      <a:srgbClr val="818E7A"/>
                    </a:solidFill>
                  </a:rPr>
                  <a:t>......</a:t>
                </a:r>
              </a:p>
            </p:txBody>
          </p:sp>
          <p:sp>
            <p:nvSpPr>
              <p:cNvPr id="56" name="ZoneTexte 55">
                <a:extLst>
                  <a:ext uri="{FF2B5EF4-FFF2-40B4-BE49-F238E27FC236}">
                    <a16:creationId xmlns:a16="http://schemas.microsoft.com/office/drawing/2014/main" id="{C332A1B9-4203-7625-D8A0-BC464E3FF709}"/>
                  </a:ext>
                </a:extLst>
              </p:cNvPr>
              <p:cNvSpPr txBox="1"/>
              <p:nvPr/>
            </p:nvSpPr>
            <p:spPr>
              <a:xfrm>
                <a:off x="740236" y="4192008"/>
                <a:ext cx="1091324" cy="984885"/>
              </a:xfrm>
              <a:prstGeom prst="rect">
                <a:avLst/>
              </a:prstGeom>
              <a:noFill/>
            </p:spPr>
            <p:txBody>
              <a:bodyPr wrap="square" rtlCol="0">
                <a:spAutoFit/>
              </a:bodyPr>
              <a:lstStyle/>
              <a:p>
                <a:r>
                  <a:rPr lang="fr-FR" sz="4000" dirty="0">
                    <a:solidFill>
                      <a:srgbClr val="818E7A"/>
                    </a:solidFill>
                  </a:rPr>
                  <a:t>......</a:t>
                </a:r>
              </a:p>
              <a:p>
                <a:endParaRPr lang="fr-DZ" dirty="0"/>
              </a:p>
            </p:txBody>
          </p:sp>
        </p:grpSp>
        <p:grpSp>
          <p:nvGrpSpPr>
            <p:cNvPr id="42" name="Groupe 41">
              <a:extLst>
                <a:ext uri="{FF2B5EF4-FFF2-40B4-BE49-F238E27FC236}">
                  <a16:creationId xmlns:a16="http://schemas.microsoft.com/office/drawing/2014/main" id="{21965D8E-CD37-2DB2-0D8D-DDA950226E63}"/>
                </a:ext>
              </a:extLst>
            </p:cNvPr>
            <p:cNvGrpSpPr/>
            <p:nvPr/>
          </p:nvGrpSpPr>
          <p:grpSpPr>
            <a:xfrm>
              <a:off x="740236" y="4324675"/>
              <a:ext cx="1327062" cy="1273553"/>
              <a:chOff x="740236" y="3903340"/>
              <a:chExt cx="1327062" cy="1273553"/>
            </a:xfrm>
          </p:grpSpPr>
          <p:sp>
            <p:nvSpPr>
              <p:cNvPr id="51" name="ZoneTexte 50">
                <a:extLst>
                  <a:ext uri="{FF2B5EF4-FFF2-40B4-BE49-F238E27FC236}">
                    <a16:creationId xmlns:a16="http://schemas.microsoft.com/office/drawing/2014/main" id="{CBD72810-8D13-A5D6-CE62-C44F20A6DF72}"/>
                  </a:ext>
                </a:extLst>
              </p:cNvPr>
              <p:cNvSpPr txBox="1"/>
              <p:nvPr/>
            </p:nvSpPr>
            <p:spPr>
              <a:xfrm>
                <a:off x="744746" y="3903340"/>
                <a:ext cx="976585" cy="707886"/>
              </a:xfrm>
              <a:prstGeom prst="rect">
                <a:avLst/>
              </a:prstGeom>
              <a:noFill/>
            </p:spPr>
            <p:txBody>
              <a:bodyPr wrap="square" rtlCol="0">
                <a:spAutoFit/>
              </a:bodyPr>
              <a:lstStyle/>
              <a:p>
                <a:r>
                  <a:rPr lang="fr-FR" sz="4000" dirty="0">
                    <a:solidFill>
                      <a:srgbClr val="818E7A"/>
                    </a:solidFill>
                  </a:rPr>
                  <a:t>......</a:t>
                </a:r>
              </a:p>
            </p:txBody>
          </p:sp>
          <p:sp>
            <p:nvSpPr>
              <p:cNvPr id="52" name="ZoneTexte 51">
                <a:extLst>
                  <a:ext uri="{FF2B5EF4-FFF2-40B4-BE49-F238E27FC236}">
                    <a16:creationId xmlns:a16="http://schemas.microsoft.com/office/drawing/2014/main" id="{0FD34716-5816-56B1-1C3E-019623F422E8}"/>
                  </a:ext>
                </a:extLst>
              </p:cNvPr>
              <p:cNvSpPr txBox="1"/>
              <p:nvPr/>
            </p:nvSpPr>
            <p:spPr>
              <a:xfrm>
                <a:off x="744746" y="4049789"/>
                <a:ext cx="1322552" cy="707886"/>
              </a:xfrm>
              <a:prstGeom prst="rect">
                <a:avLst/>
              </a:prstGeom>
              <a:noFill/>
            </p:spPr>
            <p:txBody>
              <a:bodyPr wrap="square" rtlCol="0">
                <a:spAutoFit/>
              </a:bodyPr>
              <a:lstStyle/>
              <a:p>
                <a:r>
                  <a:rPr lang="fr-FR" sz="4000" dirty="0">
                    <a:solidFill>
                      <a:srgbClr val="818E7A"/>
                    </a:solidFill>
                  </a:rPr>
                  <a:t>......</a:t>
                </a:r>
              </a:p>
            </p:txBody>
          </p:sp>
          <p:sp>
            <p:nvSpPr>
              <p:cNvPr id="53" name="ZoneTexte 52">
                <a:extLst>
                  <a:ext uri="{FF2B5EF4-FFF2-40B4-BE49-F238E27FC236}">
                    <a16:creationId xmlns:a16="http://schemas.microsoft.com/office/drawing/2014/main" id="{06E806DE-29E4-7AD8-3B1A-3900FA8C9356}"/>
                  </a:ext>
                </a:extLst>
              </p:cNvPr>
              <p:cNvSpPr txBox="1"/>
              <p:nvPr/>
            </p:nvSpPr>
            <p:spPr>
              <a:xfrm>
                <a:off x="740236" y="4192008"/>
                <a:ext cx="1091324" cy="984885"/>
              </a:xfrm>
              <a:prstGeom prst="rect">
                <a:avLst/>
              </a:prstGeom>
              <a:noFill/>
            </p:spPr>
            <p:txBody>
              <a:bodyPr wrap="square" rtlCol="0">
                <a:spAutoFit/>
              </a:bodyPr>
              <a:lstStyle/>
              <a:p>
                <a:r>
                  <a:rPr lang="fr-FR" sz="4000" dirty="0">
                    <a:solidFill>
                      <a:srgbClr val="818E7A"/>
                    </a:solidFill>
                  </a:rPr>
                  <a:t>......</a:t>
                </a:r>
              </a:p>
              <a:p>
                <a:endParaRPr lang="fr-DZ" dirty="0"/>
              </a:p>
            </p:txBody>
          </p:sp>
        </p:grpSp>
        <p:grpSp>
          <p:nvGrpSpPr>
            <p:cNvPr id="43" name="Groupe 42">
              <a:extLst>
                <a:ext uri="{FF2B5EF4-FFF2-40B4-BE49-F238E27FC236}">
                  <a16:creationId xmlns:a16="http://schemas.microsoft.com/office/drawing/2014/main" id="{68510428-F49D-B691-76B4-15E2C4492644}"/>
                </a:ext>
              </a:extLst>
            </p:cNvPr>
            <p:cNvGrpSpPr/>
            <p:nvPr/>
          </p:nvGrpSpPr>
          <p:grpSpPr>
            <a:xfrm>
              <a:off x="740236" y="4746010"/>
              <a:ext cx="1327062" cy="1273553"/>
              <a:chOff x="740236" y="3903340"/>
              <a:chExt cx="1327062" cy="1273553"/>
            </a:xfrm>
          </p:grpSpPr>
          <p:sp>
            <p:nvSpPr>
              <p:cNvPr id="48" name="ZoneTexte 47">
                <a:extLst>
                  <a:ext uri="{FF2B5EF4-FFF2-40B4-BE49-F238E27FC236}">
                    <a16:creationId xmlns:a16="http://schemas.microsoft.com/office/drawing/2014/main" id="{96A6C6D3-2C18-738E-6108-00F91AF79017}"/>
                  </a:ext>
                </a:extLst>
              </p:cNvPr>
              <p:cNvSpPr txBox="1"/>
              <p:nvPr/>
            </p:nvSpPr>
            <p:spPr>
              <a:xfrm>
                <a:off x="744746" y="3903340"/>
                <a:ext cx="976585" cy="707886"/>
              </a:xfrm>
              <a:prstGeom prst="rect">
                <a:avLst/>
              </a:prstGeom>
              <a:noFill/>
            </p:spPr>
            <p:txBody>
              <a:bodyPr wrap="square" rtlCol="0">
                <a:spAutoFit/>
              </a:bodyPr>
              <a:lstStyle/>
              <a:p>
                <a:r>
                  <a:rPr lang="fr-FR" sz="4000" dirty="0">
                    <a:solidFill>
                      <a:srgbClr val="818E7A"/>
                    </a:solidFill>
                  </a:rPr>
                  <a:t>......</a:t>
                </a:r>
              </a:p>
            </p:txBody>
          </p:sp>
          <p:sp>
            <p:nvSpPr>
              <p:cNvPr id="49" name="ZoneTexte 48">
                <a:extLst>
                  <a:ext uri="{FF2B5EF4-FFF2-40B4-BE49-F238E27FC236}">
                    <a16:creationId xmlns:a16="http://schemas.microsoft.com/office/drawing/2014/main" id="{F5FDD7D4-492A-B990-A015-516299FBE978}"/>
                  </a:ext>
                </a:extLst>
              </p:cNvPr>
              <p:cNvSpPr txBox="1"/>
              <p:nvPr/>
            </p:nvSpPr>
            <p:spPr>
              <a:xfrm>
                <a:off x="744746" y="4049789"/>
                <a:ext cx="1322552" cy="707886"/>
              </a:xfrm>
              <a:prstGeom prst="rect">
                <a:avLst/>
              </a:prstGeom>
              <a:noFill/>
            </p:spPr>
            <p:txBody>
              <a:bodyPr wrap="square" rtlCol="0">
                <a:spAutoFit/>
              </a:bodyPr>
              <a:lstStyle/>
              <a:p>
                <a:r>
                  <a:rPr lang="fr-FR" sz="4000" dirty="0">
                    <a:solidFill>
                      <a:srgbClr val="818E7A"/>
                    </a:solidFill>
                  </a:rPr>
                  <a:t>......</a:t>
                </a:r>
              </a:p>
            </p:txBody>
          </p:sp>
          <p:sp>
            <p:nvSpPr>
              <p:cNvPr id="50" name="ZoneTexte 49">
                <a:extLst>
                  <a:ext uri="{FF2B5EF4-FFF2-40B4-BE49-F238E27FC236}">
                    <a16:creationId xmlns:a16="http://schemas.microsoft.com/office/drawing/2014/main" id="{83268939-4528-F3A3-3A3B-CDE8EB6C1817}"/>
                  </a:ext>
                </a:extLst>
              </p:cNvPr>
              <p:cNvSpPr txBox="1"/>
              <p:nvPr/>
            </p:nvSpPr>
            <p:spPr>
              <a:xfrm>
                <a:off x="740236" y="4192008"/>
                <a:ext cx="1091324" cy="984885"/>
              </a:xfrm>
              <a:prstGeom prst="rect">
                <a:avLst/>
              </a:prstGeom>
              <a:noFill/>
            </p:spPr>
            <p:txBody>
              <a:bodyPr wrap="square" rtlCol="0">
                <a:spAutoFit/>
              </a:bodyPr>
              <a:lstStyle/>
              <a:p>
                <a:r>
                  <a:rPr lang="fr-FR" sz="4000" dirty="0">
                    <a:solidFill>
                      <a:srgbClr val="818E7A"/>
                    </a:solidFill>
                  </a:rPr>
                  <a:t>......</a:t>
                </a:r>
              </a:p>
              <a:p>
                <a:endParaRPr lang="fr-DZ" dirty="0"/>
              </a:p>
            </p:txBody>
          </p:sp>
        </p:grpSp>
        <p:grpSp>
          <p:nvGrpSpPr>
            <p:cNvPr id="44" name="Groupe 43">
              <a:extLst>
                <a:ext uri="{FF2B5EF4-FFF2-40B4-BE49-F238E27FC236}">
                  <a16:creationId xmlns:a16="http://schemas.microsoft.com/office/drawing/2014/main" id="{8C51CDFB-6AFA-B2F0-B6A8-81DEC46A2B6F}"/>
                </a:ext>
              </a:extLst>
            </p:cNvPr>
            <p:cNvGrpSpPr/>
            <p:nvPr/>
          </p:nvGrpSpPr>
          <p:grpSpPr>
            <a:xfrm>
              <a:off x="740236" y="5157280"/>
              <a:ext cx="1327062" cy="1273553"/>
              <a:chOff x="740236" y="3903340"/>
              <a:chExt cx="1327062" cy="1273553"/>
            </a:xfrm>
          </p:grpSpPr>
          <p:sp>
            <p:nvSpPr>
              <p:cNvPr id="45" name="ZoneTexte 44">
                <a:extLst>
                  <a:ext uri="{FF2B5EF4-FFF2-40B4-BE49-F238E27FC236}">
                    <a16:creationId xmlns:a16="http://schemas.microsoft.com/office/drawing/2014/main" id="{6C18CC46-D945-C9A9-A0CF-BD5A01A19C0D}"/>
                  </a:ext>
                </a:extLst>
              </p:cNvPr>
              <p:cNvSpPr txBox="1"/>
              <p:nvPr/>
            </p:nvSpPr>
            <p:spPr>
              <a:xfrm>
                <a:off x="744746" y="3903340"/>
                <a:ext cx="976585" cy="707886"/>
              </a:xfrm>
              <a:prstGeom prst="rect">
                <a:avLst/>
              </a:prstGeom>
              <a:noFill/>
            </p:spPr>
            <p:txBody>
              <a:bodyPr wrap="square" rtlCol="0">
                <a:spAutoFit/>
              </a:bodyPr>
              <a:lstStyle/>
              <a:p>
                <a:r>
                  <a:rPr lang="fr-FR" sz="4000" dirty="0">
                    <a:solidFill>
                      <a:srgbClr val="818E7A"/>
                    </a:solidFill>
                  </a:rPr>
                  <a:t>......</a:t>
                </a:r>
              </a:p>
            </p:txBody>
          </p:sp>
          <p:sp>
            <p:nvSpPr>
              <p:cNvPr id="46" name="ZoneTexte 45">
                <a:extLst>
                  <a:ext uri="{FF2B5EF4-FFF2-40B4-BE49-F238E27FC236}">
                    <a16:creationId xmlns:a16="http://schemas.microsoft.com/office/drawing/2014/main" id="{C71E1B6F-EA1B-ED5B-872C-4EAE2484D060}"/>
                  </a:ext>
                </a:extLst>
              </p:cNvPr>
              <p:cNvSpPr txBox="1"/>
              <p:nvPr/>
            </p:nvSpPr>
            <p:spPr>
              <a:xfrm>
                <a:off x="744746" y="4049789"/>
                <a:ext cx="1322552" cy="707886"/>
              </a:xfrm>
              <a:prstGeom prst="rect">
                <a:avLst/>
              </a:prstGeom>
              <a:noFill/>
            </p:spPr>
            <p:txBody>
              <a:bodyPr wrap="square" rtlCol="0">
                <a:spAutoFit/>
              </a:bodyPr>
              <a:lstStyle/>
              <a:p>
                <a:r>
                  <a:rPr lang="fr-FR" sz="4000" dirty="0">
                    <a:solidFill>
                      <a:srgbClr val="818E7A"/>
                    </a:solidFill>
                  </a:rPr>
                  <a:t>......</a:t>
                </a:r>
              </a:p>
            </p:txBody>
          </p:sp>
          <p:sp>
            <p:nvSpPr>
              <p:cNvPr id="47" name="ZoneTexte 46">
                <a:extLst>
                  <a:ext uri="{FF2B5EF4-FFF2-40B4-BE49-F238E27FC236}">
                    <a16:creationId xmlns:a16="http://schemas.microsoft.com/office/drawing/2014/main" id="{D12739CC-CF77-A7B4-9465-5CA0E50529CF}"/>
                  </a:ext>
                </a:extLst>
              </p:cNvPr>
              <p:cNvSpPr txBox="1"/>
              <p:nvPr/>
            </p:nvSpPr>
            <p:spPr>
              <a:xfrm>
                <a:off x="740236" y="4192008"/>
                <a:ext cx="1091324" cy="984885"/>
              </a:xfrm>
              <a:prstGeom prst="rect">
                <a:avLst/>
              </a:prstGeom>
              <a:noFill/>
            </p:spPr>
            <p:txBody>
              <a:bodyPr wrap="square" rtlCol="0">
                <a:spAutoFit/>
              </a:bodyPr>
              <a:lstStyle/>
              <a:p>
                <a:r>
                  <a:rPr lang="fr-FR" sz="4000" dirty="0">
                    <a:solidFill>
                      <a:srgbClr val="818E7A"/>
                    </a:solidFill>
                  </a:rPr>
                  <a:t>......</a:t>
                </a:r>
              </a:p>
              <a:p>
                <a:endParaRPr lang="fr-DZ" dirty="0"/>
              </a:p>
            </p:txBody>
          </p:sp>
        </p:grpSp>
      </p:grpSp>
      <p:sp>
        <p:nvSpPr>
          <p:cNvPr id="4" name="ZoneTexte 3">
            <a:extLst>
              <a:ext uri="{FF2B5EF4-FFF2-40B4-BE49-F238E27FC236}">
                <a16:creationId xmlns:a16="http://schemas.microsoft.com/office/drawing/2014/main" id="{0B0042B5-7E3E-D6D1-63A1-7D7F4F2FE5D9}"/>
              </a:ext>
            </a:extLst>
          </p:cNvPr>
          <p:cNvSpPr txBox="1"/>
          <p:nvPr/>
        </p:nvSpPr>
        <p:spPr>
          <a:xfrm rot="16200000">
            <a:off x="-2301244" y="2004346"/>
            <a:ext cx="6675120" cy="1107996"/>
          </a:xfrm>
          <a:prstGeom prst="rect">
            <a:avLst/>
          </a:prstGeom>
          <a:noFill/>
        </p:spPr>
        <p:txBody>
          <a:bodyPr wrap="square" rtlCol="0">
            <a:spAutoFit/>
          </a:bodyPr>
          <a:lstStyle/>
          <a:p>
            <a:r>
              <a:rPr lang="fr-FR" sz="6600" b="1" dirty="0">
                <a:solidFill>
                  <a:schemeClr val="bg1"/>
                </a:solidFill>
                <a:latin typeface="Arial" panose="020B0604020202020204" pitchFamily="34" charset="0"/>
                <a:cs typeface="Arial" panose="020B0604020202020204" pitchFamily="34" charset="0"/>
              </a:rPr>
              <a:t>WORK PLAN</a:t>
            </a:r>
            <a:endParaRPr lang="fr-DZ" sz="6600" b="1" dirty="0">
              <a:solidFill>
                <a:schemeClr val="bg1"/>
              </a:solidFill>
              <a:latin typeface="Arial" panose="020B0604020202020204" pitchFamily="34" charset="0"/>
              <a:cs typeface="Arial" panose="020B0604020202020204" pitchFamily="34" charset="0"/>
            </a:endParaRPr>
          </a:p>
        </p:txBody>
      </p:sp>
      <p:grpSp>
        <p:nvGrpSpPr>
          <p:cNvPr id="87" name="Groupe 86">
            <a:extLst>
              <a:ext uri="{FF2B5EF4-FFF2-40B4-BE49-F238E27FC236}">
                <a16:creationId xmlns:a16="http://schemas.microsoft.com/office/drawing/2014/main" id="{9EA4C979-A3AA-1812-A6F0-2F8CF5791838}"/>
              </a:ext>
            </a:extLst>
          </p:cNvPr>
          <p:cNvGrpSpPr/>
          <p:nvPr/>
        </p:nvGrpSpPr>
        <p:grpSpPr>
          <a:xfrm rot="16200000">
            <a:off x="4140168" y="6315847"/>
            <a:ext cx="284905" cy="595142"/>
            <a:chOff x="10760928" y="3429000"/>
            <a:chExt cx="284905" cy="595142"/>
          </a:xfrm>
          <a:solidFill>
            <a:srgbClr val="818E7A"/>
          </a:solidFill>
        </p:grpSpPr>
        <p:sp>
          <p:nvSpPr>
            <p:cNvPr id="88" name="Flèche : chevron 87">
              <a:extLst>
                <a:ext uri="{FF2B5EF4-FFF2-40B4-BE49-F238E27FC236}">
                  <a16:creationId xmlns:a16="http://schemas.microsoft.com/office/drawing/2014/main" id="{8A08FA36-BA4B-36D1-DFF6-6A8EF595CC7E}"/>
                </a:ext>
              </a:extLst>
            </p:cNvPr>
            <p:cNvSpPr/>
            <p:nvPr/>
          </p:nvSpPr>
          <p:spPr>
            <a:xfrm rot="5400000">
              <a:off x="10823503" y="3581855"/>
              <a:ext cx="160556" cy="284104"/>
            </a:xfrm>
            <a:prstGeom prst="chevron">
              <a:avLst/>
            </a:prstGeom>
            <a:grp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DZ">
                <a:solidFill>
                  <a:schemeClr val="tx1"/>
                </a:solidFill>
              </a:endParaRPr>
            </a:p>
          </p:txBody>
        </p:sp>
        <p:sp>
          <p:nvSpPr>
            <p:cNvPr id="89" name="Flèche : chevron 88">
              <a:extLst>
                <a:ext uri="{FF2B5EF4-FFF2-40B4-BE49-F238E27FC236}">
                  <a16:creationId xmlns:a16="http://schemas.microsoft.com/office/drawing/2014/main" id="{D516EA5E-35D6-54C9-5B4D-5A43311996DB}"/>
                </a:ext>
              </a:extLst>
            </p:cNvPr>
            <p:cNvSpPr/>
            <p:nvPr/>
          </p:nvSpPr>
          <p:spPr>
            <a:xfrm rot="5400000">
              <a:off x="10823503" y="3367226"/>
              <a:ext cx="160556" cy="284104"/>
            </a:xfrm>
            <a:prstGeom prst="chevron">
              <a:avLst/>
            </a:prstGeom>
            <a:grp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DZ" dirty="0">
                <a:solidFill>
                  <a:schemeClr val="tx1"/>
                </a:solidFill>
              </a:endParaRPr>
            </a:p>
          </p:txBody>
        </p:sp>
        <p:sp>
          <p:nvSpPr>
            <p:cNvPr id="90" name="Flèche : chevron 89">
              <a:extLst>
                <a:ext uri="{FF2B5EF4-FFF2-40B4-BE49-F238E27FC236}">
                  <a16:creationId xmlns:a16="http://schemas.microsoft.com/office/drawing/2014/main" id="{43DE856A-8F60-E6A0-1AE8-BF2A1996F8E7}"/>
                </a:ext>
              </a:extLst>
            </p:cNvPr>
            <p:cNvSpPr/>
            <p:nvPr/>
          </p:nvSpPr>
          <p:spPr>
            <a:xfrm rot="5400000">
              <a:off x="10822702" y="3801812"/>
              <a:ext cx="160556" cy="284104"/>
            </a:xfrm>
            <a:prstGeom prst="chevron">
              <a:avLst/>
            </a:prstGeom>
            <a:grp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DZ">
                <a:solidFill>
                  <a:schemeClr val="tx1"/>
                </a:solidFill>
              </a:endParaRPr>
            </a:p>
          </p:txBody>
        </p:sp>
      </p:grpSp>
      <p:grpSp>
        <p:nvGrpSpPr>
          <p:cNvPr id="57" name="Groupe 56">
            <a:extLst>
              <a:ext uri="{FF2B5EF4-FFF2-40B4-BE49-F238E27FC236}">
                <a16:creationId xmlns:a16="http://schemas.microsoft.com/office/drawing/2014/main" id="{181DB07A-B864-08AC-17CD-7CE67B2C3FB7}"/>
              </a:ext>
            </a:extLst>
          </p:cNvPr>
          <p:cNvGrpSpPr/>
          <p:nvPr/>
        </p:nvGrpSpPr>
        <p:grpSpPr>
          <a:xfrm>
            <a:off x="2500730" y="1439327"/>
            <a:ext cx="4195023" cy="1066800"/>
            <a:chOff x="2470252" y="2959955"/>
            <a:chExt cx="4195023" cy="1066800"/>
          </a:xfrm>
        </p:grpSpPr>
        <p:grpSp>
          <p:nvGrpSpPr>
            <p:cNvPr id="84" name="Groupe 83">
              <a:extLst>
                <a:ext uri="{FF2B5EF4-FFF2-40B4-BE49-F238E27FC236}">
                  <a16:creationId xmlns:a16="http://schemas.microsoft.com/office/drawing/2014/main" id="{E49E15BE-17EE-D413-B13C-FC00CD62E0FA}"/>
                </a:ext>
              </a:extLst>
            </p:cNvPr>
            <p:cNvGrpSpPr/>
            <p:nvPr/>
          </p:nvGrpSpPr>
          <p:grpSpPr>
            <a:xfrm>
              <a:off x="2470252" y="2959955"/>
              <a:ext cx="3931920" cy="1066800"/>
              <a:chOff x="2538032" y="1729740"/>
              <a:chExt cx="3931920" cy="1066800"/>
            </a:xfrm>
          </p:grpSpPr>
          <p:grpSp>
            <p:nvGrpSpPr>
              <p:cNvPr id="35" name="Groupe 34">
                <a:extLst>
                  <a:ext uri="{FF2B5EF4-FFF2-40B4-BE49-F238E27FC236}">
                    <a16:creationId xmlns:a16="http://schemas.microsoft.com/office/drawing/2014/main" id="{8E73932E-0835-6F87-A747-D437A48DC1CE}"/>
                  </a:ext>
                </a:extLst>
              </p:cNvPr>
              <p:cNvGrpSpPr/>
              <p:nvPr/>
            </p:nvGrpSpPr>
            <p:grpSpPr>
              <a:xfrm>
                <a:off x="2538032" y="1729740"/>
                <a:ext cx="3931920" cy="1066800"/>
                <a:chOff x="6685280" y="304800"/>
                <a:chExt cx="3931920" cy="1066800"/>
              </a:xfrm>
            </p:grpSpPr>
            <p:sp>
              <p:nvSpPr>
                <p:cNvPr id="36" name="Organigramme : Terminateur 35">
                  <a:extLst>
                    <a:ext uri="{FF2B5EF4-FFF2-40B4-BE49-F238E27FC236}">
                      <a16:creationId xmlns:a16="http://schemas.microsoft.com/office/drawing/2014/main" id="{3A27BCB8-EDC2-A4FC-03DF-2ED5340C08B1}"/>
                    </a:ext>
                  </a:extLst>
                </p:cNvPr>
                <p:cNvSpPr/>
                <p:nvPr/>
              </p:nvSpPr>
              <p:spPr>
                <a:xfrm>
                  <a:off x="6837680" y="426720"/>
                  <a:ext cx="3779520" cy="741680"/>
                </a:xfrm>
                <a:prstGeom prst="flowChartTerminator">
                  <a:avLst/>
                </a:prstGeom>
                <a:solidFill>
                  <a:srgbClr val="454D4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DZ"/>
                </a:p>
              </p:txBody>
            </p:sp>
            <p:sp>
              <p:nvSpPr>
                <p:cNvPr id="37" name="Ellipse 36">
                  <a:extLst>
                    <a:ext uri="{FF2B5EF4-FFF2-40B4-BE49-F238E27FC236}">
                      <a16:creationId xmlns:a16="http://schemas.microsoft.com/office/drawing/2014/main" id="{6B9A04F2-D5FA-AEFE-CD1D-95DAAE65808D}"/>
                    </a:ext>
                  </a:extLst>
                </p:cNvPr>
                <p:cNvSpPr/>
                <p:nvPr/>
              </p:nvSpPr>
              <p:spPr>
                <a:xfrm>
                  <a:off x="6685280" y="304800"/>
                  <a:ext cx="914400" cy="1066800"/>
                </a:xfrm>
                <a:prstGeom prst="ellipse">
                  <a:avLst/>
                </a:prstGeom>
                <a:solidFill>
                  <a:srgbClr val="BDC3B9"/>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DZ" dirty="0"/>
                </a:p>
              </p:txBody>
            </p:sp>
          </p:grpSp>
          <p:sp>
            <p:nvSpPr>
              <p:cNvPr id="75" name="ZoneTexte 74">
                <a:extLst>
                  <a:ext uri="{FF2B5EF4-FFF2-40B4-BE49-F238E27FC236}">
                    <a16:creationId xmlns:a16="http://schemas.microsoft.com/office/drawing/2014/main" id="{5C02C0E8-6674-78B4-3A7A-85351B1B46CD}"/>
                  </a:ext>
                </a:extLst>
              </p:cNvPr>
              <p:cNvSpPr txBox="1"/>
              <p:nvPr/>
            </p:nvSpPr>
            <p:spPr>
              <a:xfrm>
                <a:off x="2735105" y="1807001"/>
                <a:ext cx="513080" cy="830997"/>
              </a:xfrm>
              <a:prstGeom prst="rect">
                <a:avLst/>
              </a:prstGeom>
              <a:noFill/>
            </p:spPr>
            <p:txBody>
              <a:bodyPr wrap="square" rtlCol="0">
                <a:spAutoFit/>
              </a:bodyPr>
              <a:lstStyle/>
              <a:p>
                <a:r>
                  <a:rPr lang="fr-FR" sz="4800" b="1" dirty="0">
                    <a:solidFill>
                      <a:schemeClr val="bg1"/>
                    </a:solidFill>
                    <a:latin typeface="Arial" panose="020B0604020202020204" pitchFamily="34" charset="0"/>
                    <a:cs typeface="Arial" panose="020B0604020202020204" pitchFamily="34" charset="0"/>
                  </a:rPr>
                  <a:t>1</a:t>
                </a:r>
                <a:endParaRPr lang="fr-DZ" sz="4800" b="1" dirty="0">
                  <a:solidFill>
                    <a:schemeClr val="bg1"/>
                  </a:solidFill>
                  <a:latin typeface="Arial" panose="020B0604020202020204" pitchFamily="34" charset="0"/>
                  <a:cs typeface="Arial" panose="020B0604020202020204" pitchFamily="34" charset="0"/>
                </a:endParaRPr>
              </a:p>
            </p:txBody>
          </p:sp>
        </p:grpSp>
        <p:sp>
          <p:nvSpPr>
            <p:cNvPr id="5" name="ZoneTexte 4">
              <a:extLst>
                <a:ext uri="{FF2B5EF4-FFF2-40B4-BE49-F238E27FC236}">
                  <a16:creationId xmlns:a16="http://schemas.microsoft.com/office/drawing/2014/main" id="{CB6DC360-1C28-76F7-44D3-7DC662A82306}"/>
                </a:ext>
              </a:extLst>
            </p:cNvPr>
            <p:cNvSpPr txBox="1"/>
            <p:nvPr/>
          </p:nvSpPr>
          <p:spPr>
            <a:xfrm>
              <a:off x="3578648" y="3159340"/>
              <a:ext cx="3086627" cy="523220"/>
            </a:xfrm>
            <a:prstGeom prst="rect">
              <a:avLst/>
            </a:prstGeom>
            <a:noFill/>
          </p:spPr>
          <p:txBody>
            <a:bodyPr wrap="square" rtlCol="0">
              <a:spAutoFit/>
            </a:bodyPr>
            <a:lstStyle/>
            <a:p>
              <a:r>
                <a:rPr lang="fr-FR" sz="2800" dirty="0">
                  <a:solidFill>
                    <a:schemeClr val="bg1"/>
                  </a:solidFill>
                  <a:latin typeface="Arial" panose="020B0604020202020204" pitchFamily="34" charset="0"/>
                  <a:cs typeface="Arial" panose="020B0604020202020204" pitchFamily="34" charset="0"/>
                </a:rPr>
                <a:t>Introduction</a:t>
              </a:r>
              <a:endParaRPr lang="fr-DZ" sz="2800" dirty="0">
                <a:solidFill>
                  <a:schemeClr val="bg1"/>
                </a:solidFill>
                <a:latin typeface="Arial" panose="020B0604020202020204" pitchFamily="34" charset="0"/>
                <a:cs typeface="Arial" panose="020B0604020202020204" pitchFamily="34" charset="0"/>
              </a:endParaRPr>
            </a:p>
          </p:txBody>
        </p:sp>
      </p:grpSp>
      <p:grpSp>
        <p:nvGrpSpPr>
          <p:cNvPr id="58" name="Groupe 57">
            <a:extLst>
              <a:ext uri="{FF2B5EF4-FFF2-40B4-BE49-F238E27FC236}">
                <a16:creationId xmlns:a16="http://schemas.microsoft.com/office/drawing/2014/main" id="{5ABA99B9-6497-D7D8-BB97-985F8BB20D2D}"/>
              </a:ext>
            </a:extLst>
          </p:cNvPr>
          <p:cNvGrpSpPr/>
          <p:nvPr/>
        </p:nvGrpSpPr>
        <p:grpSpPr>
          <a:xfrm>
            <a:off x="2519997" y="3000147"/>
            <a:ext cx="4200061" cy="1066800"/>
            <a:chOff x="6490272" y="286316"/>
            <a:chExt cx="4200061" cy="1066800"/>
          </a:xfrm>
        </p:grpSpPr>
        <p:grpSp>
          <p:nvGrpSpPr>
            <p:cNvPr id="85" name="Groupe 84">
              <a:extLst>
                <a:ext uri="{FF2B5EF4-FFF2-40B4-BE49-F238E27FC236}">
                  <a16:creationId xmlns:a16="http://schemas.microsoft.com/office/drawing/2014/main" id="{FFB3B620-FA0A-B834-5CC0-C12772B2FC69}"/>
                </a:ext>
              </a:extLst>
            </p:cNvPr>
            <p:cNvGrpSpPr/>
            <p:nvPr/>
          </p:nvGrpSpPr>
          <p:grpSpPr>
            <a:xfrm>
              <a:off x="6490272" y="286316"/>
              <a:ext cx="4004080" cy="1066800"/>
              <a:chOff x="6664960" y="-8255"/>
              <a:chExt cx="4004080" cy="1066800"/>
            </a:xfrm>
          </p:grpSpPr>
          <p:grpSp>
            <p:nvGrpSpPr>
              <p:cNvPr id="12" name="Groupe 11">
                <a:extLst>
                  <a:ext uri="{FF2B5EF4-FFF2-40B4-BE49-F238E27FC236}">
                    <a16:creationId xmlns:a16="http://schemas.microsoft.com/office/drawing/2014/main" id="{D20FBAD5-4645-99D7-9A78-ADEAE5C5849D}"/>
                  </a:ext>
                </a:extLst>
              </p:cNvPr>
              <p:cNvGrpSpPr/>
              <p:nvPr/>
            </p:nvGrpSpPr>
            <p:grpSpPr>
              <a:xfrm>
                <a:off x="6664960" y="-8255"/>
                <a:ext cx="4004080" cy="1066800"/>
                <a:chOff x="6685280" y="304800"/>
                <a:chExt cx="4004080" cy="1066800"/>
              </a:xfrm>
            </p:grpSpPr>
            <p:sp>
              <p:nvSpPr>
                <p:cNvPr id="11" name="Organigramme : Terminateur 10">
                  <a:extLst>
                    <a:ext uri="{FF2B5EF4-FFF2-40B4-BE49-F238E27FC236}">
                      <a16:creationId xmlns:a16="http://schemas.microsoft.com/office/drawing/2014/main" id="{3F247DEA-6150-4D9B-E207-82325548521E}"/>
                    </a:ext>
                  </a:extLst>
                </p:cNvPr>
                <p:cNvSpPr/>
                <p:nvPr/>
              </p:nvSpPr>
              <p:spPr>
                <a:xfrm>
                  <a:off x="6909840" y="499744"/>
                  <a:ext cx="3779520" cy="741680"/>
                </a:xfrm>
                <a:prstGeom prst="flowChartTerminator">
                  <a:avLst/>
                </a:prstGeom>
                <a:solidFill>
                  <a:srgbClr val="454D4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DZ"/>
                </a:p>
              </p:txBody>
            </p:sp>
            <p:sp>
              <p:nvSpPr>
                <p:cNvPr id="10" name="Ellipse 9">
                  <a:extLst>
                    <a:ext uri="{FF2B5EF4-FFF2-40B4-BE49-F238E27FC236}">
                      <a16:creationId xmlns:a16="http://schemas.microsoft.com/office/drawing/2014/main" id="{4A0112AE-C9FC-6793-CEB6-9E8455AF075D}"/>
                    </a:ext>
                  </a:extLst>
                </p:cNvPr>
                <p:cNvSpPr/>
                <p:nvPr/>
              </p:nvSpPr>
              <p:spPr>
                <a:xfrm>
                  <a:off x="6685280" y="304800"/>
                  <a:ext cx="914400" cy="1066800"/>
                </a:xfrm>
                <a:prstGeom prst="ellipse">
                  <a:avLst/>
                </a:prstGeom>
                <a:solidFill>
                  <a:srgbClr val="BDC3B9"/>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DZ" dirty="0"/>
                </a:p>
              </p:txBody>
            </p:sp>
          </p:grpSp>
          <p:sp>
            <p:nvSpPr>
              <p:cNvPr id="76" name="ZoneTexte 75">
                <a:extLst>
                  <a:ext uri="{FF2B5EF4-FFF2-40B4-BE49-F238E27FC236}">
                    <a16:creationId xmlns:a16="http://schemas.microsoft.com/office/drawing/2014/main" id="{6C84A0A5-5F6B-E46A-1C80-1DF8F5660744}"/>
                  </a:ext>
                </a:extLst>
              </p:cNvPr>
              <p:cNvSpPr txBox="1"/>
              <p:nvPr/>
            </p:nvSpPr>
            <p:spPr>
              <a:xfrm>
                <a:off x="6871620" y="97372"/>
                <a:ext cx="396365" cy="830997"/>
              </a:xfrm>
              <a:prstGeom prst="rect">
                <a:avLst/>
              </a:prstGeom>
              <a:noFill/>
            </p:spPr>
            <p:txBody>
              <a:bodyPr wrap="square" rtlCol="0">
                <a:spAutoFit/>
              </a:bodyPr>
              <a:lstStyle/>
              <a:p>
                <a:r>
                  <a:rPr lang="fr-FR" sz="4800" b="1" dirty="0">
                    <a:solidFill>
                      <a:schemeClr val="bg1"/>
                    </a:solidFill>
                    <a:latin typeface="Arial" panose="020B0604020202020204" pitchFamily="34" charset="0"/>
                    <a:cs typeface="Arial" panose="020B0604020202020204" pitchFamily="34" charset="0"/>
                  </a:rPr>
                  <a:t>2</a:t>
                </a:r>
                <a:endParaRPr lang="fr-DZ" sz="4800" b="1" dirty="0">
                  <a:solidFill>
                    <a:schemeClr val="bg1"/>
                  </a:solidFill>
                  <a:latin typeface="Arial" panose="020B0604020202020204" pitchFamily="34" charset="0"/>
                  <a:cs typeface="Arial" panose="020B0604020202020204" pitchFamily="34" charset="0"/>
                </a:endParaRPr>
              </a:p>
            </p:txBody>
          </p:sp>
        </p:grpSp>
        <p:sp>
          <p:nvSpPr>
            <p:cNvPr id="6" name="ZoneTexte 5">
              <a:extLst>
                <a:ext uri="{FF2B5EF4-FFF2-40B4-BE49-F238E27FC236}">
                  <a16:creationId xmlns:a16="http://schemas.microsoft.com/office/drawing/2014/main" id="{E7286BCD-2148-F440-7075-8405A0D67254}"/>
                </a:ext>
              </a:extLst>
            </p:cNvPr>
            <p:cNvSpPr txBox="1"/>
            <p:nvPr/>
          </p:nvSpPr>
          <p:spPr>
            <a:xfrm>
              <a:off x="7405306" y="563200"/>
              <a:ext cx="3285027" cy="523220"/>
            </a:xfrm>
            <a:prstGeom prst="rect">
              <a:avLst/>
            </a:prstGeom>
            <a:noFill/>
          </p:spPr>
          <p:txBody>
            <a:bodyPr wrap="square" rtlCol="0">
              <a:spAutoFit/>
            </a:bodyPr>
            <a:lstStyle/>
            <a:p>
              <a:r>
                <a:rPr lang="fr-FR" sz="2800" dirty="0">
                  <a:solidFill>
                    <a:schemeClr val="bg1"/>
                  </a:solidFill>
                  <a:latin typeface="Arial" panose="020B0604020202020204" pitchFamily="34" charset="0"/>
                  <a:cs typeface="Arial" panose="020B0604020202020204" pitchFamily="34" charset="0"/>
                </a:rPr>
                <a:t>Water as solvent</a:t>
              </a:r>
              <a:endParaRPr lang="fr-DZ" sz="2800" dirty="0">
                <a:solidFill>
                  <a:schemeClr val="bg1"/>
                </a:solidFill>
                <a:latin typeface="Arial" panose="020B0604020202020204" pitchFamily="34" charset="0"/>
                <a:cs typeface="Arial" panose="020B0604020202020204" pitchFamily="34" charset="0"/>
              </a:endParaRPr>
            </a:p>
          </p:txBody>
        </p:sp>
      </p:grpSp>
      <p:grpSp>
        <p:nvGrpSpPr>
          <p:cNvPr id="91" name="Groupe 90">
            <a:extLst>
              <a:ext uri="{FF2B5EF4-FFF2-40B4-BE49-F238E27FC236}">
                <a16:creationId xmlns:a16="http://schemas.microsoft.com/office/drawing/2014/main" id="{7AE4101D-5A21-4169-D29E-630FD8E651AF}"/>
              </a:ext>
            </a:extLst>
          </p:cNvPr>
          <p:cNvGrpSpPr/>
          <p:nvPr/>
        </p:nvGrpSpPr>
        <p:grpSpPr>
          <a:xfrm>
            <a:off x="6800810" y="3870015"/>
            <a:ext cx="4818311" cy="1066800"/>
            <a:chOff x="6624320" y="1890816"/>
            <a:chExt cx="4818311" cy="1066800"/>
          </a:xfrm>
        </p:grpSpPr>
        <p:grpSp>
          <p:nvGrpSpPr>
            <p:cNvPr id="60" name="Groupe 59">
              <a:extLst>
                <a:ext uri="{FF2B5EF4-FFF2-40B4-BE49-F238E27FC236}">
                  <a16:creationId xmlns:a16="http://schemas.microsoft.com/office/drawing/2014/main" id="{97DFA435-3E15-745A-D934-8A4CE7B5792A}"/>
                </a:ext>
              </a:extLst>
            </p:cNvPr>
            <p:cNvGrpSpPr/>
            <p:nvPr/>
          </p:nvGrpSpPr>
          <p:grpSpPr>
            <a:xfrm>
              <a:off x="6624320" y="1890816"/>
              <a:ext cx="4054972" cy="1066800"/>
              <a:chOff x="6619662" y="3124841"/>
              <a:chExt cx="4054972" cy="1066800"/>
            </a:xfrm>
          </p:grpSpPr>
          <p:grpSp>
            <p:nvGrpSpPr>
              <p:cNvPr id="25" name="Groupe 24">
                <a:extLst>
                  <a:ext uri="{FF2B5EF4-FFF2-40B4-BE49-F238E27FC236}">
                    <a16:creationId xmlns:a16="http://schemas.microsoft.com/office/drawing/2014/main" id="{4FCE8298-2CE2-A540-BEE4-C97A091EBC52}"/>
                  </a:ext>
                </a:extLst>
              </p:cNvPr>
              <p:cNvGrpSpPr/>
              <p:nvPr/>
            </p:nvGrpSpPr>
            <p:grpSpPr>
              <a:xfrm>
                <a:off x="6619662" y="3124841"/>
                <a:ext cx="4054972" cy="1066800"/>
                <a:chOff x="6685280" y="304800"/>
                <a:chExt cx="4054972" cy="1066800"/>
              </a:xfrm>
            </p:grpSpPr>
            <p:sp>
              <p:nvSpPr>
                <p:cNvPr id="26" name="Organigramme : Terminateur 25">
                  <a:extLst>
                    <a:ext uri="{FF2B5EF4-FFF2-40B4-BE49-F238E27FC236}">
                      <a16:creationId xmlns:a16="http://schemas.microsoft.com/office/drawing/2014/main" id="{35E50463-EEA4-0CF6-8D12-AC3A9AA2845C}"/>
                    </a:ext>
                  </a:extLst>
                </p:cNvPr>
                <p:cNvSpPr/>
                <p:nvPr/>
              </p:nvSpPr>
              <p:spPr>
                <a:xfrm>
                  <a:off x="6960732" y="447626"/>
                  <a:ext cx="3779520" cy="741680"/>
                </a:xfrm>
                <a:prstGeom prst="flowChartTerminator">
                  <a:avLst/>
                </a:prstGeom>
                <a:solidFill>
                  <a:srgbClr val="454D4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DZ" sz="2400" dirty="0"/>
                </a:p>
              </p:txBody>
            </p:sp>
            <p:sp>
              <p:nvSpPr>
                <p:cNvPr id="27" name="Ellipse 26">
                  <a:extLst>
                    <a:ext uri="{FF2B5EF4-FFF2-40B4-BE49-F238E27FC236}">
                      <a16:creationId xmlns:a16="http://schemas.microsoft.com/office/drawing/2014/main" id="{BBA8D382-4B48-1A8B-A26F-70ECEE8D8BC9}"/>
                    </a:ext>
                  </a:extLst>
                </p:cNvPr>
                <p:cNvSpPr/>
                <p:nvPr/>
              </p:nvSpPr>
              <p:spPr>
                <a:xfrm>
                  <a:off x="6685280" y="304800"/>
                  <a:ext cx="914400" cy="1066800"/>
                </a:xfrm>
                <a:prstGeom prst="ellipse">
                  <a:avLst/>
                </a:prstGeom>
                <a:solidFill>
                  <a:srgbClr val="BDC3B9"/>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DZ"/>
                </a:p>
              </p:txBody>
            </p:sp>
          </p:grpSp>
          <p:sp>
            <p:nvSpPr>
              <p:cNvPr id="81" name="ZoneTexte 80">
                <a:extLst>
                  <a:ext uri="{FF2B5EF4-FFF2-40B4-BE49-F238E27FC236}">
                    <a16:creationId xmlns:a16="http://schemas.microsoft.com/office/drawing/2014/main" id="{FFEB26DC-4070-7756-7A2B-3EF61A32157D}"/>
                  </a:ext>
                </a:extLst>
              </p:cNvPr>
              <p:cNvSpPr txBox="1"/>
              <p:nvPr/>
            </p:nvSpPr>
            <p:spPr>
              <a:xfrm>
                <a:off x="6817360" y="3189490"/>
                <a:ext cx="513080" cy="830997"/>
              </a:xfrm>
              <a:prstGeom prst="rect">
                <a:avLst/>
              </a:prstGeom>
              <a:noFill/>
            </p:spPr>
            <p:txBody>
              <a:bodyPr wrap="square" rtlCol="0">
                <a:spAutoFit/>
              </a:bodyPr>
              <a:lstStyle/>
              <a:p>
                <a:r>
                  <a:rPr lang="fr-FR" sz="4800" b="1" dirty="0">
                    <a:solidFill>
                      <a:schemeClr val="bg1"/>
                    </a:solidFill>
                    <a:latin typeface="Arial" panose="020B0604020202020204" pitchFamily="34" charset="0"/>
                    <a:cs typeface="Arial" panose="020B0604020202020204" pitchFamily="34" charset="0"/>
                  </a:rPr>
                  <a:t>6</a:t>
                </a:r>
                <a:endParaRPr lang="fr-DZ" sz="4800" b="1" dirty="0">
                  <a:solidFill>
                    <a:schemeClr val="bg1"/>
                  </a:solidFill>
                  <a:latin typeface="Arial" panose="020B0604020202020204" pitchFamily="34" charset="0"/>
                  <a:cs typeface="Arial" panose="020B0604020202020204" pitchFamily="34" charset="0"/>
                </a:endParaRPr>
              </a:p>
            </p:txBody>
          </p:sp>
        </p:grpSp>
        <p:sp>
          <p:nvSpPr>
            <p:cNvPr id="2" name="ZoneTexte 1">
              <a:extLst>
                <a:ext uri="{FF2B5EF4-FFF2-40B4-BE49-F238E27FC236}">
                  <a16:creationId xmlns:a16="http://schemas.microsoft.com/office/drawing/2014/main" id="{94356296-5038-7BAC-D49B-40122B2B023A}"/>
                </a:ext>
              </a:extLst>
            </p:cNvPr>
            <p:cNvSpPr txBox="1"/>
            <p:nvPr/>
          </p:nvSpPr>
          <p:spPr>
            <a:xfrm>
              <a:off x="7503829" y="2043303"/>
              <a:ext cx="3938802" cy="707886"/>
            </a:xfrm>
            <a:prstGeom prst="rect">
              <a:avLst/>
            </a:prstGeom>
            <a:noFill/>
          </p:spPr>
          <p:txBody>
            <a:bodyPr wrap="square" rtlCol="0">
              <a:spAutoFit/>
            </a:bodyPr>
            <a:lstStyle/>
            <a:p>
              <a:r>
                <a:rPr lang="fr-FR" sz="2000" dirty="0">
                  <a:solidFill>
                    <a:srgbClr val="FAF9F1"/>
                  </a:solidFill>
                  <a:latin typeface="Arial" panose="020B0604020202020204" pitchFamily="34" charset="0"/>
                  <a:cs typeface="Arial" panose="020B0604020202020204" pitchFamily="34" charset="0"/>
                </a:rPr>
                <a:t> Challenges &amp; Future </a:t>
              </a:r>
            </a:p>
            <a:p>
              <a:r>
                <a:rPr lang="fr-FR" sz="2000" dirty="0">
                  <a:solidFill>
                    <a:srgbClr val="FAF9F1"/>
                  </a:solidFill>
                  <a:latin typeface="Arial" panose="020B0604020202020204" pitchFamily="34" charset="0"/>
                  <a:cs typeface="Arial" panose="020B0604020202020204" pitchFamily="34" charset="0"/>
                </a:rPr>
                <a:t>        Perspectives</a:t>
              </a:r>
              <a:endParaRPr lang="fr-DZ" sz="2000" dirty="0">
                <a:solidFill>
                  <a:srgbClr val="FAF9F1"/>
                </a:solidFill>
                <a:latin typeface="Arial" panose="020B0604020202020204" pitchFamily="34" charset="0"/>
                <a:cs typeface="Arial" panose="020B0604020202020204" pitchFamily="34" charset="0"/>
              </a:endParaRPr>
            </a:p>
          </p:txBody>
        </p:sp>
      </p:grpSp>
      <p:grpSp>
        <p:nvGrpSpPr>
          <p:cNvPr id="92" name="Groupe 91">
            <a:extLst>
              <a:ext uri="{FF2B5EF4-FFF2-40B4-BE49-F238E27FC236}">
                <a16:creationId xmlns:a16="http://schemas.microsoft.com/office/drawing/2014/main" id="{D574043C-C880-8C87-0A76-D26C52EC813C}"/>
              </a:ext>
            </a:extLst>
          </p:cNvPr>
          <p:cNvGrpSpPr/>
          <p:nvPr/>
        </p:nvGrpSpPr>
        <p:grpSpPr>
          <a:xfrm>
            <a:off x="6872467" y="5353789"/>
            <a:ext cx="4803813" cy="1108863"/>
            <a:chOff x="6664959" y="3100440"/>
            <a:chExt cx="4803813" cy="1108863"/>
          </a:xfrm>
        </p:grpSpPr>
        <p:grpSp>
          <p:nvGrpSpPr>
            <p:cNvPr id="61" name="Groupe 60">
              <a:extLst>
                <a:ext uri="{FF2B5EF4-FFF2-40B4-BE49-F238E27FC236}">
                  <a16:creationId xmlns:a16="http://schemas.microsoft.com/office/drawing/2014/main" id="{9849BFDF-94D6-B5BB-16BC-7564B8C9A5CA}"/>
                </a:ext>
              </a:extLst>
            </p:cNvPr>
            <p:cNvGrpSpPr/>
            <p:nvPr/>
          </p:nvGrpSpPr>
          <p:grpSpPr>
            <a:xfrm>
              <a:off x="6664959" y="3100440"/>
              <a:ext cx="4014331" cy="1108863"/>
              <a:chOff x="6664960" y="4528086"/>
              <a:chExt cx="3931920" cy="1033843"/>
            </a:xfrm>
          </p:grpSpPr>
          <p:grpSp>
            <p:nvGrpSpPr>
              <p:cNvPr id="13" name="Groupe 12">
                <a:extLst>
                  <a:ext uri="{FF2B5EF4-FFF2-40B4-BE49-F238E27FC236}">
                    <a16:creationId xmlns:a16="http://schemas.microsoft.com/office/drawing/2014/main" id="{5BE75C41-F4AE-7794-0C36-32A9FB827AD1}"/>
                  </a:ext>
                </a:extLst>
              </p:cNvPr>
              <p:cNvGrpSpPr/>
              <p:nvPr/>
            </p:nvGrpSpPr>
            <p:grpSpPr>
              <a:xfrm>
                <a:off x="6664960" y="4528086"/>
                <a:ext cx="3931920" cy="1033843"/>
                <a:chOff x="6685280" y="304800"/>
                <a:chExt cx="3931920" cy="1033843"/>
              </a:xfrm>
            </p:grpSpPr>
            <p:sp>
              <p:nvSpPr>
                <p:cNvPr id="14" name="Organigramme : Terminateur 13">
                  <a:extLst>
                    <a:ext uri="{FF2B5EF4-FFF2-40B4-BE49-F238E27FC236}">
                      <a16:creationId xmlns:a16="http://schemas.microsoft.com/office/drawing/2014/main" id="{4EA5905E-2A05-0B09-7498-01504FCC187D}"/>
                    </a:ext>
                  </a:extLst>
                </p:cNvPr>
                <p:cNvSpPr/>
                <p:nvPr/>
              </p:nvSpPr>
              <p:spPr>
                <a:xfrm>
                  <a:off x="6837680" y="426720"/>
                  <a:ext cx="3779520" cy="741680"/>
                </a:xfrm>
                <a:prstGeom prst="flowChartTerminator">
                  <a:avLst/>
                </a:prstGeom>
                <a:solidFill>
                  <a:srgbClr val="454D4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DZ" dirty="0"/>
                </a:p>
              </p:txBody>
            </p:sp>
            <p:sp>
              <p:nvSpPr>
                <p:cNvPr id="15" name="Ellipse 14">
                  <a:extLst>
                    <a:ext uri="{FF2B5EF4-FFF2-40B4-BE49-F238E27FC236}">
                      <a16:creationId xmlns:a16="http://schemas.microsoft.com/office/drawing/2014/main" id="{FFC6212A-C9FE-EC96-2113-FC645D33E2C3}"/>
                    </a:ext>
                  </a:extLst>
                </p:cNvPr>
                <p:cNvSpPr/>
                <p:nvPr/>
              </p:nvSpPr>
              <p:spPr>
                <a:xfrm>
                  <a:off x="6685280" y="304800"/>
                  <a:ext cx="914400" cy="1033843"/>
                </a:xfrm>
                <a:prstGeom prst="ellipse">
                  <a:avLst/>
                </a:prstGeom>
                <a:solidFill>
                  <a:srgbClr val="BDC3B9"/>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DZ"/>
                </a:p>
              </p:txBody>
            </p:sp>
          </p:grpSp>
          <p:sp>
            <p:nvSpPr>
              <p:cNvPr id="80" name="ZoneTexte 79">
                <a:extLst>
                  <a:ext uri="{FF2B5EF4-FFF2-40B4-BE49-F238E27FC236}">
                    <a16:creationId xmlns:a16="http://schemas.microsoft.com/office/drawing/2014/main" id="{A9A23C4C-0A08-39F9-7554-CD2B0BDA2233}"/>
                  </a:ext>
                </a:extLst>
              </p:cNvPr>
              <p:cNvSpPr txBox="1"/>
              <p:nvPr/>
            </p:nvSpPr>
            <p:spPr>
              <a:xfrm>
                <a:off x="6856918" y="4660577"/>
                <a:ext cx="513080" cy="830997"/>
              </a:xfrm>
              <a:prstGeom prst="rect">
                <a:avLst/>
              </a:prstGeom>
              <a:noFill/>
            </p:spPr>
            <p:txBody>
              <a:bodyPr wrap="square" rtlCol="0">
                <a:spAutoFit/>
              </a:bodyPr>
              <a:lstStyle/>
              <a:p>
                <a:r>
                  <a:rPr lang="fr-FR" sz="4800" b="1" dirty="0">
                    <a:solidFill>
                      <a:schemeClr val="bg1"/>
                    </a:solidFill>
                    <a:latin typeface="Arial" panose="020B0604020202020204" pitchFamily="34" charset="0"/>
                    <a:cs typeface="Arial" panose="020B0604020202020204" pitchFamily="34" charset="0"/>
                  </a:rPr>
                  <a:t>7</a:t>
                </a:r>
                <a:endParaRPr lang="fr-DZ" sz="4800" b="1" dirty="0">
                  <a:solidFill>
                    <a:schemeClr val="bg1"/>
                  </a:solidFill>
                  <a:latin typeface="Arial" panose="020B0604020202020204" pitchFamily="34" charset="0"/>
                  <a:cs typeface="Arial" panose="020B0604020202020204" pitchFamily="34" charset="0"/>
                </a:endParaRPr>
              </a:p>
            </p:txBody>
          </p:sp>
          <p:sp>
            <p:nvSpPr>
              <p:cNvPr id="32" name="ZoneTexte 31">
                <a:extLst>
                  <a:ext uri="{FF2B5EF4-FFF2-40B4-BE49-F238E27FC236}">
                    <a16:creationId xmlns:a16="http://schemas.microsoft.com/office/drawing/2014/main" id="{5BCDD424-8C01-B95C-BD6A-EBB38DF77103}"/>
                  </a:ext>
                </a:extLst>
              </p:cNvPr>
              <p:cNvSpPr txBox="1"/>
              <p:nvPr/>
            </p:nvSpPr>
            <p:spPr>
              <a:xfrm>
                <a:off x="7597215" y="4847901"/>
                <a:ext cx="2829982" cy="369332"/>
              </a:xfrm>
              <a:prstGeom prst="rect">
                <a:avLst/>
              </a:prstGeom>
              <a:noFill/>
            </p:spPr>
            <p:txBody>
              <a:bodyPr wrap="square" rtlCol="0">
                <a:spAutoFit/>
              </a:bodyPr>
              <a:lstStyle/>
              <a:p>
                <a:endParaRPr lang="fr-DZ" dirty="0">
                  <a:solidFill>
                    <a:schemeClr val="bg1"/>
                  </a:solidFill>
                  <a:latin typeface="Arial" panose="020B0604020202020204" pitchFamily="34" charset="0"/>
                  <a:cs typeface="Arial" panose="020B0604020202020204" pitchFamily="34" charset="0"/>
                </a:endParaRPr>
              </a:p>
            </p:txBody>
          </p:sp>
        </p:grpSp>
        <p:sp>
          <p:nvSpPr>
            <p:cNvPr id="9" name="ZoneTexte 8">
              <a:extLst>
                <a:ext uri="{FF2B5EF4-FFF2-40B4-BE49-F238E27FC236}">
                  <a16:creationId xmlns:a16="http://schemas.microsoft.com/office/drawing/2014/main" id="{FAB2566C-8AD8-2A99-F43F-5CB2EF1F7EA4}"/>
                </a:ext>
              </a:extLst>
            </p:cNvPr>
            <p:cNvSpPr txBox="1"/>
            <p:nvPr/>
          </p:nvSpPr>
          <p:spPr>
            <a:xfrm>
              <a:off x="8025801" y="3313635"/>
              <a:ext cx="3442971" cy="523220"/>
            </a:xfrm>
            <a:prstGeom prst="rect">
              <a:avLst/>
            </a:prstGeom>
            <a:noFill/>
          </p:spPr>
          <p:txBody>
            <a:bodyPr wrap="square" rtlCol="0">
              <a:spAutoFit/>
            </a:bodyPr>
            <a:lstStyle/>
            <a:p>
              <a:r>
                <a:rPr lang="fr-FR" sz="2800" dirty="0">
                  <a:solidFill>
                    <a:schemeClr val="bg1"/>
                  </a:solidFill>
                  <a:latin typeface="Arial" panose="020B0604020202020204" pitchFamily="34" charset="0"/>
                  <a:cs typeface="Arial" panose="020B0604020202020204" pitchFamily="34" charset="0"/>
                </a:rPr>
                <a:t>Conclusion</a:t>
              </a:r>
              <a:endParaRPr lang="fr-DZ" sz="2800" dirty="0">
                <a:solidFill>
                  <a:schemeClr val="bg1"/>
                </a:solidFill>
                <a:latin typeface="Arial" panose="020B0604020202020204" pitchFamily="34" charset="0"/>
                <a:cs typeface="Arial" panose="020B0604020202020204" pitchFamily="34" charset="0"/>
              </a:endParaRPr>
            </a:p>
          </p:txBody>
        </p:sp>
      </p:grpSp>
      <p:grpSp>
        <p:nvGrpSpPr>
          <p:cNvPr id="83" name="Groupe 82">
            <a:extLst>
              <a:ext uri="{FF2B5EF4-FFF2-40B4-BE49-F238E27FC236}">
                <a16:creationId xmlns:a16="http://schemas.microsoft.com/office/drawing/2014/main" id="{D286CA9B-01FB-E940-A80B-6A205A4AEB8D}"/>
              </a:ext>
            </a:extLst>
          </p:cNvPr>
          <p:cNvGrpSpPr/>
          <p:nvPr/>
        </p:nvGrpSpPr>
        <p:grpSpPr>
          <a:xfrm>
            <a:off x="6800810" y="2308300"/>
            <a:ext cx="4144691" cy="1066800"/>
            <a:chOff x="6713412" y="408502"/>
            <a:chExt cx="4144691" cy="1066800"/>
          </a:xfrm>
        </p:grpSpPr>
        <p:grpSp>
          <p:nvGrpSpPr>
            <p:cNvPr id="86" name="Groupe 85">
              <a:extLst>
                <a:ext uri="{FF2B5EF4-FFF2-40B4-BE49-F238E27FC236}">
                  <a16:creationId xmlns:a16="http://schemas.microsoft.com/office/drawing/2014/main" id="{784899B9-475F-E8B2-3384-ABF19DEB603C}"/>
                </a:ext>
              </a:extLst>
            </p:cNvPr>
            <p:cNvGrpSpPr/>
            <p:nvPr/>
          </p:nvGrpSpPr>
          <p:grpSpPr>
            <a:xfrm>
              <a:off x="6713412" y="408502"/>
              <a:ext cx="3965879" cy="1066800"/>
              <a:chOff x="6664960" y="1131570"/>
              <a:chExt cx="3931920" cy="1066800"/>
            </a:xfrm>
          </p:grpSpPr>
          <p:grpSp>
            <p:nvGrpSpPr>
              <p:cNvPr id="22" name="Groupe 21">
                <a:extLst>
                  <a:ext uri="{FF2B5EF4-FFF2-40B4-BE49-F238E27FC236}">
                    <a16:creationId xmlns:a16="http://schemas.microsoft.com/office/drawing/2014/main" id="{7288A18A-D836-B5A6-B3BE-BD970E04EF4C}"/>
                  </a:ext>
                </a:extLst>
              </p:cNvPr>
              <p:cNvGrpSpPr/>
              <p:nvPr/>
            </p:nvGrpSpPr>
            <p:grpSpPr>
              <a:xfrm>
                <a:off x="6664960" y="1131570"/>
                <a:ext cx="3931920" cy="1066800"/>
                <a:chOff x="6685280" y="304800"/>
                <a:chExt cx="3931920" cy="1066800"/>
              </a:xfrm>
            </p:grpSpPr>
            <p:sp>
              <p:nvSpPr>
                <p:cNvPr id="23" name="Organigramme : Terminateur 22">
                  <a:extLst>
                    <a:ext uri="{FF2B5EF4-FFF2-40B4-BE49-F238E27FC236}">
                      <a16:creationId xmlns:a16="http://schemas.microsoft.com/office/drawing/2014/main" id="{AEED2C22-CF1F-8E96-2FFA-843A9056AA28}"/>
                    </a:ext>
                  </a:extLst>
                </p:cNvPr>
                <p:cNvSpPr/>
                <p:nvPr/>
              </p:nvSpPr>
              <p:spPr>
                <a:xfrm>
                  <a:off x="6837680" y="475582"/>
                  <a:ext cx="3779520" cy="741680"/>
                </a:xfrm>
                <a:prstGeom prst="flowChartTerminator">
                  <a:avLst/>
                </a:prstGeom>
                <a:solidFill>
                  <a:srgbClr val="454D4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endParaRPr lang="fr-DZ" sz="2800" dirty="0">
                    <a:solidFill>
                      <a:schemeClr val="bg1"/>
                    </a:solidFill>
                  </a:endParaRPr>
                </a:p>
              </p:txBody>
            </p:sp>
            <p:sp>
              <p:nvSpPr>
                <p:cNvPr id="24" name="Ellipse 23">
                  <a:extLst>
                    <a:ext uri="{FF2B5EF4-FFF2-40B4-BE49-F238E27FC236}">
                      <a16:creationId xmlns:a16="http://schemas.microsoft.com/office/drawing/2014/main" id="{7AC6422A-3267-3288-FEAB-D8CA547FDFA8}"/>
                    </a:ext>
                  </a:extLst>
                </p:cNvPr>
                <p:cNvSpPr/>
                <p:nvPr/>
              </p:nvSpPr>
              <p:spPr>
                <a:xfrm>
                  <a:off x="6685280" y="304800"/>
                  <a:ext cx="914400" cy="1066800"/>
                </a:xfrm>
                <a:prstGeom prst="ellipse">
                  <a:avLst/>
                </a:prstGeom>
                <a:solidFill>
                  <a:srgbClr val="BDC3B9"/>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DZ"/>
                </a:p>
              </p:txBody>
            </p:sp>
          </p:grpSp>
          <p:sp>
            <p:nvSpPr>
              <p:cNvPr id="78" name="ZoneTexte 77">
                <a:extLst>
                  <a:ext uri="{FF2B5EF4-FFF2-40B4-BE49-F238E27FC236}">
                    <a16:creationId xmlns:a16="http://schemas.microsoft.com/office/drawing/2014/main" id="{D09F55B5-798B-AEA3-A00C-05E021B5F3DC}"/>
                  </a:ext>
                </a:extLst>
              </p:cNvPr>
              <p:cNvSpPr txBox="1"/>
              <p:nvPr/>
            </p:nvSpPr>
            <p:spPr>
              <a:xfrm>
                <a:off x="6842241" y="1189573"/>
                <a:ext cx="559206" cy="830997"/>
              </a:xfrm>
              <a:prstGeom prst="rect">
                <a:avLst/>
              </a:prstGeom>
              <a:noFill/>
            </p:spPr>
            <p:txBody>
              <a:bodyPr wrap="square" rtlCol="0">
                <a:spAutoFit/>
              </a:bodyPr>
              <a:lstStyle/>
              <a:p>
                <a:r>
                  <a:rPr lang="fr-FR" sz="4800" b="1" dirty="0">
                    <a:solidFill>
                      <a:schemeClr val="bg1"/>
                    </a:solidFill>
                    <a:latin typeface="Arial" panose="020B0604020202020204" pitchFamily="34" charset="0"/>
                    <a:cs typeface="Arial" panose="020B0604020202020204" pitchFamily="34" charset="0"/>
                  </a:rPr>
                  <a:t>5</a:t>
                </a:r>
                <a:endParaRPr lang="fr-DZ" sz="4800" b="1" dirty="0">
                  <a:solidFill>
                    <a:schemeClr val="bg1"/>
                  </a:solidFill>
                  <a:latin typeface="Arial" panose="020B0604020202020204" pitchFamily="34" charset="0"/>
                  <a:cs typeface="Arial" panose="020B0604020202020204" pitchFamily="34" charset="0"/>
                </a:endParaRPr>
              </a:p>
            </p:txBody>
          </p:sp>
        </p:grpSp>
        <p:sp>
          <p:nvSpPr>
            <p:cNvPr id="67" name="ZoneTexte 66">
              <a:extLst>
                <a:ext uri="{FF2B5EF4-FFF2-40B4-BE49-F238E27FC236}">
                  <a16:creationId xmlns:a16="http://schemas.microsoft.com/office/drawing/2014/main" id="{ACB01FF0-0970-73E7-679E-8E8A49752E09}"/>
                </a:ext>
              </a:extLst>
            </p:cNvPr>
            <p:cNvSpPr txBox="1"/>
            <p:nvPr/>
          </p:nvSpPr>
          <p:spPr>
            <a:xfrm>
              <a:off x="7573076" y="551691"/>
              <a:ext cx="3285027" cy="707886"/>
            </a:xfrm>
            <a:prstGeom prst="rect">
              <a:avLst/>
            </a:prstGeom>
            <a:noFill/>
          </p:spPr>
          <p:txBody>
            <a:bodyPr wrap="square" rtlCol="0">
              <a:spAutoFit/>
            </a:bodyPr>
            <a:lstStyle/>
            <a:p>
              <a:r>
                <a:rPr lang="fr-FR" sz="2000" dirty="0">
                  <a:solidFill>
                    <a:schemeClr val="bg1"/>
                  </a:solidFill>
                  <a:latin typeface="Arial "/>
                </a:rPr>
                <a:t>  Application in Chemistry         </a:t>
              </a:r>
              <a:endParaRPr lang="fr-DZ" sz="2000" dirty="0">
                <a:solidFill>
                  <a:schemeClr val="bg1"/>
                </a:solidFill>
                <a:latin typeface="Arial "/>
              </a:endParaRPr>
            </a:p>
            <a:p>
              <a:r>
                <a:rPr lang="fr-FR" dirty="0"/>
                <a:t>      </a:t>
              </a:r>
              <a:r>
                <a:rPr lang="fr-FR" sz="2000" dirty="0">
                  <a:solidFill>
                    <a:srgbClr val="FAF9F1"/>
                  </a:solidFill>
                  <a:latin typeface="Arial" panose="020B0604020202020204" pitchFamily="34" charset="0"/>
                  <a:cs typeface="Arial" panose="020B0604020202020204" pitchFamily="34" charset="0"/>
                </a:rPr>
                <a:t> &amp;  </a:t>
              </a:r>
              <a:r>
                <a:rPr lang="fr-FR" sz="2000" dirty="0" err="1">
                  <a:solidFill>
                    <a:srgbClr val="FAF9F1"/>
                  </a:solidFill>
                  <a:latin typeface="Arial" panose="020B0604020202020204" pitchFamily="34" charset="0"/>
                  <a:cs typeface="Arial" panose="020B0604020202020204" pitchFamily="34" charset="0"/>
                </a:rPr>
                <a:t>industry</a:t>
              </a:r>
              <a:endParaRPr lang="fr-DZ" sz="2000" dirty="0">
                <a:solidFill>
                  <a:srgbClr val="FAF9F1"/>
                </a:solidFill>
                <a:latin typeface="Arial" panose="020B0604020202020204" pitchFamily="34" charset="0"/>
                <a:cs typeface="Arial" panose="020B0604020202020204" pitchFamily="34" charset="0"/>
              </a:endParaRPr>
            </a:p>
          </p:txBody>
        </p:sp>
      </p:grpSp>
      <p:grpSp>
        <p:nvGrpSpPr>
          <p:cNvPr id="73" name="Groupe 72">
            <a:extLst>
              <a:ext uri="{FF2B5EF4-FFF2-40B4-BE49-F238E27FC236}">
                <a16:creationId xmlns:a16="http://schemas.microsoft.com/office/drawing/2014/main" id="{4F468CD4-C496-ED9E-3586-00CF32BDD17D}"/>
              </a:ext>
            </a:extLst>
          </p:cNvPr>
          <p:cNvGrpSpPr/>
          <p:nvPr/>
        </p:nvGrpSpPr>
        <p:grpSpPr>
          <a:xfrm>
            <a:off x="2519997" y="4727733"/>
            <a:ext cx="4580930" cy="1066800"/>
            <a:chOff x="2573791" y="4141342"/>
            <a:chExt cx="4580930" cy="1066800"/>
          </a:xfrm>
        </p:grpSpPr>
        <p:sp>
          <p:nvSpPr>
            <p:cNvPr id="30" name="Organigramme : Terminateur 29">
              <a:extLst>
                <a:ext uri="{FF2B5EF4-FFF2-40B4-BE49-F238E27FC236}">
                  <a16:creationId xmlns:a16="http://schemas.microsoft.com/office/drawing/2014/main" id="{4CC97E30-13E1-172F-C0E0-D812C88FA22D}"/>
                </a:ext>
              </a:extLst>
            </p:cNvPr>
            <p:cNvSpPr/>
            <p:nvPr/>
          </p:nvSpPr>
          <p:spPr>
            <a:xfrm>
              <a:off x="2719937" y="4275104"/>
              <a:ext cx="3764327" cy="727998"/>
            </a:xfrm>
            <a:prstGeom prst="flowChartTerminator">
              <a:avLst/>
            </a:prstGeom>
            <a:solidFill>
              <a:srgbClr val="454D4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DZ" sz="2400" dirty="0">
                <a:latin typeface="Arial" panose="020B0604020202020204" pitchFamily="34" charset="0"/>
                <a:cs typeface="Arial" panose="020B0604020202020204" pitchFamily="34" charset="0"/>
              </a:endParaRPr>
            </a:p>
          </p:txBody>
        </p:sp>
        <p:sp>
          <p:nvSpPr>
            <p:cNvPr id="63" name="Ellipse 62">
              <a:extLst>
                <a:ext uri="{FF2B5EF4-FFF2-40B4-BE49-F238E27FC236}">
                  <a16:creationId xmlns:a16="http://schemas.microsoft.com/office/drawing/2014/main" id="{57E883D3-9AB7-2CE6-2828-DA1AA230BD69}"/>
                </a:ext>
              </a:extLst>
            </p:cNvPr>
            <p:cNvSpPr/>
            <p:nvPr/>
          </p:nvSpPr>
          <p:spPr>
            <a:xfrm>
              <a:off x="2573791" y="4141342"/>
              <a:ext cx="914400" cy="1066800"/>
            </a:xfrm>
            <a:prstGeom prst="ellipse">
              <a:avLst/>
            </a:prstGeom>
            <a:solidFill>
              <a:srgbClr val="BDC3B9"/>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DZ" dirty="0"/>
            </a:p>
          </p:txBody>
        </p:sp>
        <p:sp>
          <p:nvSpPr>
            <p:cNvPr id="65" name="ZoneTexte 64">
              <a:extLst>
                <a:ext uri="{FF2B5EF4-FFF2-40B4-BE49-F238E27FC236}">
                  <a16:creationId xmlns:a16="http://schemas.microsoft.com/office/drawing/2014/main" id="{69AF9CBE-E1A0-D3AD-825A-82EE06E39376}"/>
                </a:ext>
              </a:extLst>
            </p:cNvPr>
            <p:cNvSpPr txBox="1"/>
            <p:nvPr/>
          </p:nvSpPr>
          <p:spPr>
            <a:xfrm>
              <a:off x="2759004" y="4232457"/>
              <a:ext cx="517995" cy="830997"/>
            </a:xfrm>
            <a:prstGeom prst="rect">
              <a:avLst/>
            </a:prstGeom>
            <a:noFill/>
          </p:spPr>
          <p:txBody>
            <a:bodyPr wrap="square" rtlCol="0">
              <a:spAutoFit/>
            </a:bodyPr>
            <a:lstStyle/>
            <a:p>
              <a:r>
                <a:rPr lang="fr-FR" sz="4800" b="1" dirty="0">
                  <a:solidFill>
                    <a:schemeClr val="bg1"/>
                  </a:solidFill>
                  <a:latin typeface="Arial" panose="020B0604020202020204" pitchFamily="34" charset="0"/>
                  <a:cs typeface="Arial" panose="020B0604020202020204" pitchFamily="34" charset="0"/>
                </a:rPr>
                <a:t>3</a:t>
              </a:r>
              <a:endParaRPr lang="fr-DZ" sz="4800" b="1" dirty="0">
                <a:solidFill>
                  <a:schemeClr val="bg1"/>
                </a:solidFill>
                <a:latin typeface="Arial" panose="020B0604020202020204" pitchFamily="34" charset="0"/>
                <a:cs typeface="Arial" panose="020B0604020202020204" pitchFamily="34" charset="0"/>
              </a:endParaRPr>
            </a:p>
          </p:txBody>
        </p:sp>
        <p:sp>
          <p:nvSpPr>
            <p:cNvPr id="71" name="ZoneTexte 70">
              <a:extLst>
                <a:ext uri="{FF2B5EF4-FFF2-40B4-BE49-F238E27FC236}">
                  <a16:creationId xmlns:a16="http://schemas.microsoft.com/office/drawing/2014/main" id="{248CFFB9-D218-90AC-7745-2F47C4F7DF5C}"/>
                </a:ext>
              </a:extLst>
            </p:cNvPr>
            <p:cNvSpPr txBox="1"/>
            <p:nvPr/>
          </p:nvSpPr>
          <p:spPr>
            <a:xfrm>
              <a:off x="3430580" y="4366164"/>
              <a:ext cx="3724141" cy="461665"/>
            </a:xfrm>
            <a:prstGeom prst="rect">
              <a:avLst/>
            </a:prstGeom>
            <a:noFill/>
          </p:spPr>
          <p:txBody>
            <a:bodyPr wrap="square" rtlCol="0">
              <a:spAutoFit/>
            </a:bodyPr>
            <a:lstStyle/>
            <a:p>
              <a:r>
                <a:rPr lang="fr-FR" sz="2400" dirty="0">
                  <a:solidFill>
                    <a:schemeClr val="bg1"/>
                  </a:solidFill>
                  <a:latin typeface="Arial" panose="020B0604020202020204" pitchFamily="34" charset="0"/>
                  <a:cs typeface="Arial" panose="020B0604020202020204" pitchFamily="34" charset="0"/>
                </a:rPr>
                <a:t>Solvent free </a:t>
              </a:r>
              <a:r>
                <a:rPr lang="fr-FR" sz="2400" dirty="0" err="1">
                  <a:solidFill>
                    <a:schemeClr val="bg1"/>
                  </a:solidFill>
                  <a:latin typeface="Arial" panose="020B0604020202020204" pitchFamily="34" charset="0"/>
                  <a:cs typeface="Arial" panose="020B0604020202020204" pitchFamily="34" charset="0"/>
                </a:rPr>
                <a:t>reaction</a:t>
              </a:r>
              <a:endParaRPr lang="fr-DZ" sz="2400" dirty="0">
                <a:solidFill>
                  <a:schemeClr val="bg1"/>
                </a:solidFill>
                <a:latin typeface="Arial" panose="020B0604020202020204" pitchFamily="34" charset="0"/>
                <a:cs typeface="Arial" panose="020B0604020202020204" pitchFamily="34" charset="0"/>
              </a:endParaRPr>
            </a:p>
          </p:txBody>
        </p:sp>
      </p:grpSp>
      <p:sp>
        <p:nvSpPr>
          <p:cNvPr id="82" name="Ellipse 81">
            <a:extLst>
              <a:ext uri="{FF2B5EF4-FFF2-40B4-BE49-F238E27FC236}">
                <a16:creationId xmlns:a16="http://schemas.microsoft.com/office/drawing/2014/main" id="{A310501A-0805-F64C-9012-952B3C672A20}"/>
              </a:ext>
            </a:extLst>
          </p:cNvPr>
          <p:cNvSpPr/>
          <p:nvPr/>
        </p:nvSpPr>
        <p:spPr>
          <a:xfrm>
            <a:off x="2059361" y="6128020"/>
            <a:ext cx="487680" cy="483236"/>
          </a:xfrm>
          <a:prstGeom prst="ellipse">
            <a:avLst/>
          </a:prstGeom>
          <a:solidFill>
            <a:srgbClr val="CA968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DZ" dirty="0"/>
          </a:p>
        </p:txBody>
      </p:sp>
      <p:grpSp>
        <p:nvGrpSpPr>
          <p:cNvPr id="33" name="Groupe 32">
            <a:extLst>
              <a:ext uri="{FF2B5EF4-FFF2-40B4-BE49-F238E27FC236}">
                <a16:creationId xmlns:a16="http://schemas.microsoft.com/office/drawing/2014/main" id="{A3AFC3FE-3D12-76C5-11D0-4D2B3A99B62D}"/>
              </a:ext>
            </a:extLst>
          </p:cNvPr>
          <p:cNvGrpSpPr/>
          <p:nvPr/>
        </p:nvGrpSpPr>
        <p:grpSpPr>
          <a:xfrm>
            <a:off x="6765919" y="755531"/>
            <a:ext cx="4069158" cy="1066800"/>
            <a:chOff x="6765919" y="818965"/>
            <a:chExt cx="4069158" cy="1066800"/>
          </a:xfrm>
        </p:grpSpPr>
        <p:grpSp>
          <p:nvGrpSpPr>
            <p:cNvPr id="77" name="Groupe 76">
              <a:extLst>
                <a:ext uri="{FF2B5EF4-FFF2-40B4-BE49-F238E27FC236}">
                  <a16:creationId xmlns:a16="http://schemas.microsoft.com/office/drawing/2014/main" id="{046EB924-7E8B-5188-DEB1-805DDBE8CC68}"/>
                </a:ext>
              </a:extLst>
            </p:cNvPr>
            <p:cNvGrpSpPr/>
            <p:nvPr/>
          </p:nvGrpSpPr>
          <p:grpSpPr>
            <a:xfrm>
              <a:off x="6765919" y="818965"/>
              <a:ext cx="4069158" cy="1066800"/>
              <a:chOff x="2600288" y="5414774"/>
              <a:chExt cx="4069158" cy="1066800"/>
            </a:xfrm>
          </p:grpSpPr>
          <p:sp>
            <p:nvSpPr>
              <p:cNvPr id="31" name="Organigramme : Terminateur 30">
                <a:extLst>
                  <a:ext uri="{FF2B5EF4-FFF2-40B4-BE49-F238E27FC236}">
                    <a16:creationId xmlns:a16="http://schemas.microsoft.com/office/drawing/2014/main" id="{F9887BEB-DE41-36D6-7D45-969AA9984477}"/>
                  </a:ext>
                </a:extLst>
              </p:cNvPr>
              <p:cNvSpPr/>
              <p:nvPr/>
            </p:nvSpPr>
            <p:spPr>
              <a:xfrm>
                <a:off x="2860628" y="5575691"/>
                <a:ext cx="3808818" cy="727998"/>
              </a:xfrm>
              <a:prstGeom prst="flowChartTerminator">
                <a:avLst/>
              </a:prstGeom>
              <a:solidFill>
                <a:srgbClr val="454D4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DZ" sz="2000" dirty="0">
                  <a:latin typeface="Arial" panose="020B0604020202020204" pitchFamily="34" charset="0"/>
                  <a:cs typeface="Arial" panose="020B0604020202020204" pitchFamily="34" charset="0"/>
                </a:endParaRPr>
              </a:p>
            </p:txBody>
          </p:sp>
          <p:sp>
            <p:nvSpPr>
              <p:cNvPr id="64" name="Ellipse 63">
                <a:extLst>
                  <a:ext uri="{FF2B5EF4-FFF2-40B4-BE49-F238E27FC236}">
                    <a16:creationId xmlns:a16="http://schemas.microsoft.com/office/drawing/2014/main" id="{850079E3-8B09-84FE-5BFD-EF13A2DE3303}"/>
                  </a:ext>
                </a:extLst>
              </p:cNvPr>
              <p:cNvSpPr/>
              <p:nvPr/>
            </p:nvSpPr>
            <p:spPr>
              <a:xfrm>
                <a:off x="2600288" y="5414774"/>
                <a:ext cx="914400" cy="1066800"/>
              </a:xfrm>
              <a:prstGeom prst="ellipse">
                <a:avLst/>
              </a:prstGeom>
              <a:solidFill>
                <a:srgbClr val="BDC3B9"/>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DZ" dirty="0"/>
              </a:p>
            </p:txBody>
          </p:sp>
          <p:sp>
            <p:nvSpPr>
              <p:cNvPr id="66" name="ZoneTexte 65">
                <a:extLst>
                  <a:ext uri="{FF2B5EF4-FFF2-40B4-BE49-F238E27FC236}">
                    <a16:creationId xmlns:a16="http://schemas.microsoft.com/office/drawing/2014/main" id="{E6298F5B-0A85-95C5-6D61-565AF731FC03}"/>
                  </a:ext>
                </a:extLst>
              </p:cNvPr>
              <p:cNvSpPr txBox="1"/>
              <p:nvPr/>
            </p:nvSpPr>
            <p:spPr>
              <a:xfrm>
                <a:off x="2819819" y="5495634"/>
                <a:ext cx="457180" cy="830997"/>
              </a:xfrm>
              <a:prstGeom prst="rect">
                <a:avLst/>
              </a:prstGeom>
              <a:noFill/>
            </p:spPr>
            <p:txBody>
              <a:bodyPr wrap="square" rtlCol="0">
                <a:spAutoFit/>
              </a:bodyPr>
              <a:lstStyle/>
              <a:p>
                <a:r>
                  <a:rPr lang="fr-FR" sz="4800" b="1" dirty="0">
                    <a:solidFill>
                      <a:schemeClr val="bg1"/>
                    </a:solidFill>
                    <a:latin typeface="Arial" panose="020B0604020202020204" pitchFamily="34" charset="0"/>
                    <a:cs typeface="Arial" panose="020B0604020202020204" pitchFamily="34" charset="0"/>
                  </a:rPr>
                  <a:t>4</a:t>
                </a:r>
                <a:endParaRPr lang="fr-DZ" sz="4800" b="1" dirty="0">
                  <a:solidFill>
                    <a:schemeClr val="bg1"/>
                  </a:solidFill>
                  <a:latin typeface="Arial" panose="020B0604020202020204" pitchFamily="34" charset="0"/>
                  <a:cs typeface="Arial" panose="020B0604020202020204" pitchFamily="34" charset="0"/>
                </a:endParaRPr>
              </a:p>
            </p:txBody>
          </p:sp>
        </p:grpSp>
        <p:sp>
          <p:nvSpPr>
            <p:cNvPr id="7" name="ZoneTexte 6">
              <a:extLst>
                <a:ext uri="{FF2B5EF4-FFF2-40B4-BE49-F238E27FC236}">
                  <a16:creationId xmlns:a16="http://schemas.microsoft.com/office/drawing/2014/main" id="{CBD826A7-0C4C-800B-7DB0-2586C060E5E3}"/>
                </a:ext>
              </a:extLst>
            </p:cNvPr>
            <p:cNvSpPr txBox="1"/>
            <p:nvPr/>
          </p:nvSpPr>
          <p:spPr>
            <a:xfrm>
              <a:off x="7613310" y="1008747"/>
              <a:ext cx="2847531" cy="646331"/>
            </a:xfrm>
            <a:prstGeom prst="rect">
              <a:avLst/>
            </a:prstGeom>
            <a:noFill/>
          </p:spPr>
          <p:txBody>
            <a:bodyPr wrap="square" rtlCol="0">
              <a:spAutoFit/>
            </a:bodyPr>
            <a:lstStyle/>
            <a:p>
              <a:pPr algn="ctr"/>
              <a:r>
                <a:rPr lang="fr-FR" dirty="0">
                  <a:solidFill>
                    <a:srgbClr val="FAF9F1"/>
                  </a:solidFill>
                  <a:latin typeface="Arial" panose="020B0604020202020204" pitchFamily="34" charset="0"/>
                  <a:cs typeface="Arial" panose="020B0604020202020204" pitchFamily="34" charset="0"/>
                </a:rPr>
                <a:t>Water as solvent Vs </a:t>
              </a:r>
              <a:r>
                <a:rPr lang="fr-FR" dirty="0">
                  <a:solidFill>
                    <a:schemeClr val="bg1"/>
                  </a:solidFill>
                  <a:latin typeface="Arial" panose="020B0604020202020204" pitchFamily="34" charset="0"/>
                  <a:cs typeface="Arial" panose="020B0604020202020204" pitchFamily="34" charset="0"/>
                </a:rPr>
                <a:t>Solvent free </a:t>
              </a:r>
              <a:r>
                <a:rPr lang="fr-FR" dirty="0" err="1">
                  <a:solidFill>
                    <a:schemeClr val="bg1"/>
                  </a:solidFill>
                  <a:latin typeface="Arial" panose="020B0604020202020204" pitchFamily="34" charset="0"/>
                  <a:cs typeface="Arial" panose="020B0604020202020204" pitchFamily="34" charset="0"/>
                </a:rPr>
                <a:t>reaction</a:t>
              </a:r>
              <a:endParaRPr lang="fr-DZ" dirty="0">
                <a:solidFill>
                  <a:schemeClr val="bg1"/>
                </a:solidFill>
                <a:latin typeface="Arial" panose="020B0604020202020204" pitchFamily="34" charset="0"/>
                <a:cs typeface="Arial" panose="020B0604020202020204" pitchFamily="34" charset="0"/>
              </a:endParaRPr>
            </a:p>
          </p:txBody>
        </p:sp>
      </p:grpSp>
    </p:spTree>
    <p:extLst>
      <p:ext uri="{BB962C8B-B14F-4D97-AF65-F5344CB8AC3E}">
        <p14:creationId xmlns:p14="http://schemas.microsoft.com/office/powerpoint/2010/main" val="231926161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xit" presetSubtype="32" fill="hold" grpId="0" nodeType="clickEffect">
                                  <p:stCondLst>
                                    <p:cond delay="0"/>
                                  </p:stCondLst>
                                  <p:childTnLst>
                                    <p:anim calcmode="lin" valueType="num">
                                      <p:cBhvr>
                                        <p:cTn id="6" dur="500"/>
                                        <p:tgtEl>
                                          <p:spTgt spid="4"/>
                                        </p:tgtEl>
                                        <p:attrNameLst>
                                          <p:attrName>ppt_w</p:attrName>
                                        </p:attrNameLst>
                                      </p:cBhvr>
                                      <p:tavLst>
                                        <p:tav tm="0">
                                          <p:val>
                                            <p:strVal val="ppt_w"/>
                                          </p:val>
                                        </p:tav>
                                        <p:tav tm="100000">
                                          <p:val>
                                            <p:fltVal val="0"/>
                                          </p:val>
                                        </p:tav>
                                      </p:tavLst>
                                    </p:anim>
                                    <p:anim calcmode="lin" valueType="num">
                                      <p:cBhvr>
                                        <p:cTn id="7" dur="500"/>
                                        <p:tgtEl>
                                          <p:spTgt spid="4"/>
                                        </p:tgtEl>
                                        <p:attrNameLst>
                                          <p:attrName>ppt_h</p:attrName>
                                        </p:attrNameLst>
                                      </p:cBhvr>
                                      <p:tavLst>
                                        <p:tav tm="0">
                                          <p:val>
                                            <p:strVal val="ppt_h"/>
                                          </p:val>
                                        </p:tav>
                                        <p:tav tm="100000">
                                          <p:val>
                                            <p:fltVal val="0"/>
                                          </p:val>
                                        </p:tav>
                                      </p:tavLst>
                                    </p:anim>
                                    <p:animEffect transition="out" filter="fade">
                                      <p:cBhvr>
                                        <p:cTn id="8" dur="500"/>
                                        <p:tgtEl>
                                          <p:spTgt spid="4"/>
                                        </p:tgtEl>
                                      </p:cBhvr>
                                    </p:animEffect>
                                    <p:set>
                                      <p:cBhvr>
                                        <p:cTn id="9" dur="1" fill="hold">
                                          <p:stCondLst>
                                            <p:cond delay="499"/>
                                          </p:stCondLst>
                                        </p:cTn>
                                        <p:tgtEl>
                                          <p:spTgt spid="4"/>
                                        </p:tgtEl>
                                        <p:attrNameLst>
                                          <p:attrName>style.visibility</p:attrName>
                                        </p:attrNameLst>
                                      </p:cBhvr>
                                      <p:to>
                                        <p:strVal val="hidden"/>
                                      </p:to>
                                    </p:set>
                                  </p:childTnLst>
                                </p:cTn>
                              </p:par>
                              <p:par>
                                <p:cTn id="10" presetID="53" presetClass="exit" presetSubtype="32" fill="hold" nodeType="withEffect">
                                  <p:stCondLst>
                                    <p:cond delay="0"/>
                                  </p:stCondLst>
                                  <p:childTnLst>
                                    <p:anim calcmode="lin" valueType="num">
                                      <p:cBhvr>
                                        <p:cTn id="11" dur="500"/>
                                        <p:tgtEl>
                                          <p:spTgt spid="87"/>
                                        </p:tgtEl>
                                        <p:attrNameLst>
                                          <p:attrName>ppt_w</p:attrName>
                                        </p:attrNameLst>
                                      </p:cBhvr>
                                      <p:tavLst>
                                        <p:tav tm="0">
                                          <p:val>
                                            <p:strVal val="ppt_w"/>
                                          </p:val>
                                        </p:tav>
                                        <p:tav tm="100000">
                                          <p:val>
                                            <p:fltVal val="0"/>
                                          </p:val>
                                        </p:tav>
                                      </p:tavLst>
                                    </p:anim>
                                    <p:anim calcmode="lin" valueType="num">
                                      <p:cBhvr>
                                        <p:cTn id="12" dur="500"/>
                                        <p:tgtEl>
                                          <p:spTgt spid="87"/>
                                        </p:tgtEl>
                                        <p:attrNameLst>
                                          <p:attrName>ppt_h</p:attrName>
                                        </p:attrNameLst>
                                      </p:cBhvr>
                                      <p:tavLst>
                                        <p:tav tm="0">
                                          <p:val>
                                            <p:strVal val="ppt_h"/>
                                          </p:val>
                                        </p:tav>
                                        <p:tav tm="100000">
                                          <p:val>
                                            <p:fltVal val="0"/>
                                          </p:val>
                                        </p:tav>
                                      </p:tavLst>
                                    </p:anim>
                                    <p:animEffect transition="out" filter="fade">
                                      <p:cBhvr>
                                        <p:cTn id="13" dur="500"/>
                                        <p:tgtEl>
                                          <p:spTgt spid="87"/>
                                        </p:tgtEl>
                                      </p:cBhvr>
                                    </p:animEffect>
                                    <p:set>
                                      <p:cBhvr>
                                        <p:cTn id="14" dur="1" fill="hold">
                                          <p:stCondLst>
                                            <p:cond delay="499"/>
                                          </p:stCondLst>
                                        </p:cTn>
                                        <p:tgtEl>
                                          <p:spTgt spid="87"/>
                                        </p:tgtEl>
                                        <p:attrNameLst>
                                          <p:attrName>style.visibility</p:attrName>
                                        </p:attrNameLst>
                                      </p:cBhvr>
                                      <p:to>
                                        <p:strVal val="hidden"/>
                                      </p:to>
                                    </p:set>
                                  </p:childTnLst>
                                </p:cTn>
                              </p:par>
                              <p:par>
                                <p:cTn id="15" presetID="53" presetClass="exit" presetSubtype="32" fill="hold" nodeType="withEffect">
                                  <p:stCondLst>
                                    <p:cond delay="0"/>
                                  </p:stCondLst>
                                  <p:childTnLst>
                                    <p:anim calcmode="lin" valueType="num">
                                      <p:cBhvr>
                                        <p:cTn id="16" dur="500"/>
                                        <p:tgtEl>
                                          <p:spTgt spid="57"/>
                                        </p:tgtEl>
                                        <p:attrNameLst>
                                          <p:attrName>ppt_w</p:attrName>
                                        </p:attrNameLst>
                                      </p:cBhvr>
                                      <p:tavLst>
                                        <p:tav tm="0">
                                          <p:val>
                                            <p:strVal val="ppt_w"/>
                                          </p:val>
                                        </p:tav>
                                        <p:tav tm="100000">
                                          <p:val>
                                            <p:fltVal val="0"/>
                                          </p:val>
                                        </p:tav>
                                      </p:tavLst>
                                    </p:anim>
                                    <p:anim calcmode="lin" valueType="num">
                                      <p:cBhvr>
                                        <p:cTn id="17" dur="500"/>
                                        <p:tgtEl>
                                          <p:spTgt spid="57"/>
                                        </p:tgtEl>
                                        <p:attrNameLst>
                                          <p:attrName>ppt_h</p:attrName>
                                        </p:attrNameLst>
                                      </p:cBhvr>
                                      <p:tavLst>
                                        <p:tav tm="0">
                                          <p:val>
                                            <p:strVal val="ppt_h"/>
                                          </p:val>
                                        </p:tav>
                                        <p:tav tm="100000">
                                          <p:val>
                                            <p:fltVal val="0"/>
                                          </p:val>
                                        </p:tav>
                                      </p:tavLst>
                                    </p:anim>
                                    <p:animEffect transition="out" filter="fade">
                                      <p:cBhvr>
                                        <p:cTn id="18" dur="500"/>
                                        <p:tgtEl>
                                          <p:spTgt spid="57"/>
                                        </p:tgtEl>
                                      </p:cBhvr>
                                    </p:animEffect>
                                    <p:set>
                                      <p:cBhvr>
                                        <p:cTn id="19" dur="1" fill="hold">
                                          <p:stCondLst>
                                            <p:cond delay="499"/>
                                          </p:stCondLst>
                                        </p:cTn>
                                        <p:tgtEl>
                                          <p:spTgt spid="57"/>
                                        </p:tgtEl>
                                        <p:attrNameLst>
                                          <p:attrName>style.visibility</p:attrName>
                                        </p:attrNameLst>
                                      </p:cBhvr>
                                      <p:to>
                                        <p:strVal val="hidden"/>
                                      </p:to>
                                    </p:set>
                                  </p:childTnLst>
                                </p:cTn>
                              </p:par>
                              <p:par>
                                <p:cTn id="20" presetID="53" presetClass="exit" presetSubtype="32" fill="hold" nodeType="withEffect">
                                  <p:stCondLst>
                                    <p:cond delay="0"/>
                                  </p:stCondLst>
                                  <p:childTnLst>
                                    <p:anim calcmode="lin" valueType="num">
                                      <p:cBhvr>
                                        <p:cTn id="21" dur="500"/>
                                        <p:tgtEl>
                                          <p:spTgt spid="58"/>
                                        </p:tgtEl>
                                        <p:attrNameLst>
                                          <p:attrName>ppt_w</p:attrName>
                                        </p:attrNameLst>
                                      </p:cBhvr>
                                      <p:tavLst>
                                        <p:tav tm="0">
                                          <p:val>
                                            <p:strVal val="ppt_w"/>
                                          </p:val>
                                        </p:tav>
                                        <p:tav tm="100000">
                                          <p:val>
                                            <p:fltVal val="0"/>
                                          </p:val>
                                        </p:tav>
                                      </p:tavLst>
                                    </p:anim>
                                    <p:anim calcmode="lin" valueType="num">
                                      <p:cBhvr>
                                        <p:cTn id="22" dur="500"/>
                                        <p:tgtEl>
                                          <p:spTgt spid="58"/>
                                        </p:tgtEl>
                                        <p:attrNameLst>
                                          <p:attrName>ppt_h</p:attrName>
                                        </p:attrNameLst>
                                      </p:cBhvr>
                                      <p:tavLst>
                                        <p:tav tm="0">
                                          <p:val>
                                            <p:strVal val="ppt_h"/>
                                          </p:val>
                                        </p:tav>
                                        <p:tav tm="100000">
                                          <p:val>
                                            <p:fltVal val="0"/>
                                          </p:val>
                                        </p:tav>
                                      </p:tavLst>
                                    </p:anim>
                                    <p:animEffect transition="out" filter="fade">
                                      <p:cBhvr>
                                        <p:cTn id="23" dur="500"/>
                                        <p:tgtEl>
                                          <p:spTgt spid="58"/>
                                        </p:tgtEl>
                                      </p:cBhvr>
                                    </p:animEffect>
                                    <p:set>
                                      <p:cBhvr>
                                        <p:cTn id="24" dur="1" fill="hold">
                                          <p:stCondLst>
                                            <p:cond delay="499"/>
                                          </p:stCondLst>
                                        </p:cTn>
                                        <p:tgtEl>
                                          <p:spTgt spid="58"/>
                                        </p:tgtEl>
                                        <p:attrNameLst>
                                          <p:attrName>style.visibility</p:attrName>
                                        </p:attrNameLst>
                                      </p:cBhvr>
                                      <p:to>
                                        <p:strVal val="hidden"/>
                                      </p:to>
                                    </p:set>
                                  </p:childTnLst>
                                </p:cTn>
                              </p:par>
                              <p:par>
                                <p:cTn id="25" presetID="53" presetClass="exit" presetSubtype="32" fill="hold" nodeType="withEffect">
                                  <p:stCondLst>
                                    <p:cond delay="0"/>
                                  </p:stCondLst>
                                  <p:childTnLst>
                                    <p:anim calcmode="lin" valueType="num">
                                      <p:cBhvr>
                                        <p:cTn id="26" dur="500"/>
                                        <p:tgtEl>
                                          <p:spTgt spid="91"/>
                                        </p:tgtEl>
                                        <p:attrNameLst>
                                          <p:attrName>ppt_w</p:attrName>
                                        </p:attrNameLst>
                                      </p:cBhvr>
                                      <p:tavLst>
                                        <p:tav tm="0">
                                          <p:val>
                                            <p:strVal val="ppt_w"/>
                                          </p:val>
                                        </p:tav>
                                        <p:tav tm="100000">
                                          <p:val>
                                            <p:fltVal val="0"/>
                                          </p:val>
                                        </p:tav>
                                      </p:tavLst>
                                    </p:anim>
                                    <p:anim calcmode="lin" valueType="num">
                                      <p:cBhvr>
                                        <p:cTn id="27" dur="500"/>
                                        <p:tgtEl>
                                          <p:spTgt spid="91"/>
                                        </p:tgtEl>
                                        <p:attrNameLst>
                                          <p:attrName>ppt_h</p:attrName>
                                        </p:attrNameLst>
                                      </p:cBhvr>
                                      <p:tavLst>
                                        <p:tav tm="0">
                                          <p:val>
                                            <p:strVal val="ppt_h"/>
                                          </p:val>
                                        </p:tav>
                                        <p:tav tm="100000">
                                          <p:val>
                                            <p:fltVal val="0"/>
                                          </p:val>
                                        </p:tav>
                                      </p:tavLst>
                                    </p:anim>
                                    <p:animEffect transition="out" filter="fade">
                                      <p:cBhvr>
                                        <p:cTn id="28" dur="500"/>
                                        <p:tgtEl>
                                          <p:spTgt spid="91"/>
                                        </p:tgtEl>
                                      </p:cBhvr>
                                    </p:animEffect>
                                    <p:set>
                                      <p:cBhvr>
                                        <p:cTn id="29" dur="1" fill="hold">
                                          <p:stCondLst>
                                            <p:cond delay="499"/>
                                          </p:stCondLst>
                                        </p:cTn>
                                        <p:tgtEl>
                                          <p:spTgt spid="91"/>
                                        </p:tgtEl>
                                        <p:attrNameLst>
                                          <p:attrName>style.visibility</p:attrName>
                                        </p:attrNameLst>
                                      </p:cBhvr>
                                      <p:to>
                                        <p:strVal val="hidden"/>
                                      </p:to>
                                    </p:set>
                                  </p:childTnLst>
                                </p:cTn>
                              </p:par>
                              <p:par>
                                <p:cTn id="30" presetID="53" presetClass="exit" presetSubtype="32" fill="hold" nodeType="withEffect">
                                  <p:stCondLst>
                                    <p:cond delay="0"/>
                                  </p:stCondLst>
                                  <p:childTnLst>
                                    <p:anim calcmode="lin" valueType="num">
                                      <p:cBhvr>
                                        <p:cTn id="31" dur="500"/>
                                        <p:tgtEl>
                                          <p:spTgt spid="92"/>
                                        </p:tgtEl>
                                        <p:attrNameLst>
                                          <p:attrName>ppt_w</p:attrName>
                                        </p:attrNameLst>
                                      </p:cBhvr>
                                      <p:tavLst>
                                        <p:tav tm="0">
                                          <p:val>
                                            <p:strVal val="ppt_w"/>
                                          </p:val>
                                        </p:tav>
                                        <p:tav tm="100000">
                                          <p:val>
                                            <p:fltVal val="0"/>
                                          </p:val>
                                        </p:tav>
                                      </p:tavLst>
                                    </p:anim>
                                    <p:anim calcmode="lin" valueType="num">
                                      <p:cBhvr>
                                        <p:cTn id="32" dur="500"/>
                                        <p:tgtEl>
                                          <p:spTgt spid="92"/>
                                        </p:tgtEl>
                                        <p:attrNameLst>
                                          <p:attrName>ppt_h</p:attrName>
                                        </p:attrNameLst>
                                      </p:cBhvr>
                                      <p:tavLst>
                                        <p:tav tm="0">
                                          <p:val>
                                            <p:strVal val="ppt_h"/>
                                          </p:val>
                                        </p:tav>
                                        <p:tav tm="100000">
                                          <p:val>
                                            <p:fltVal val="0"/>
                                          </p:val>
                                        </p:tav>
                                      </p:tavLst>
                                    </p:anim>
                                    <p:animEffect transition="out" filter="fade">
                                      <p:cBhvr>
                                        <p:cTn id="33" dur="500"/>
                                        <p:tgtEl>
                                          <p:spTgt spid="92"/>
                                        </p:tgtEl>
                                      </p:cBhvr>
                                    </p:animEffect>
                                    <p:set>
                                      <p:cBhvr>
                                        <p:cTn id="34" dur="1" fill="hold">
                                          <p:stCondLst>
                                            <p:cond delay="499"/>
                                          </p:stCondLst>
                                        </p:cTn>
                                        <p:tgtEl>
                                          <p:spTgt spid="92"/>
                                        </p:tgtEl>
                                        <p:attrNameLst>
                                          <p:attrName>style.visibility</p:attrName>
                                        </p:attrNameLst>
                                      </p:cBhvr>
                                      <p:to>
                                        <p:strVal val="hidden"/>
                                      </p:to>
                                    </p:set>
                                  </p:childTnLst>
                                </p:cTn>
                              </p:par>
                              <p:par>
                                <p:cTn id="35" presetID="53" presetClass="exit" presetSubtype="32" fill="hold" nodeType="withEffect">
                                  <p:stCondLst>
                                    <p:cond delay="0"/>
                                  </p:stCondLst>
                                  <p:childTnLst>
                                    <p:anim calcmode="lin" valueType="num">
                                      <p:cBhvr>
                                        <p:cTn id="36" dur="500"/>
                                        <p:tgtEl>
                                          <p:spTgt spid="83"/>
                                        </p:tgtEl>
                                        <p:attrNameLst>
                                          <p:attrName>ppt_w</p:attrName>
                                        </p:attrNameLst>
                                      </p:cBhvr>
                                      <p:tavLst>
                                        <p:tav tm="0">
                                          <p:val>
                                            <p:strVal val="ppt_w"/>
                                          </p:val>
                                        </p:tav>
                                        <p:tav tm="100000">
                                          <p:val>
                                            <p:fltVal val="0"/>
                                          </p:val>
                                        </p:tav>
                                      </p:tavLst>
                                    </p:anim>
                                    <p:anim calcmode="lin" valueType="num">
                                      <p:cBhvr>
                                        <p:cTn id="37" dur="500"/>
                                        <p:tgtEl>
                                          <p:spTgt spid="83"/>
                                        </p:tgtEl>
                                        <p:attrNameLst>
                                          <p:attrName>ppt_h</p:attrName>
                                        </p:attrNameLst>
                                      </p:cBhvr>
                                      <p:tavLst>
                                        <p:tav tm="0">
                                          <p:val>
                                            <p:strVal val="ppt_h"/>
                                          </p:val>
                                        </p:tav>
                                        <p:tav tm="100000">
                                          <p:val>
                                            <p:fltVal val="0"/>
                                          </p:val>
                                        </p:tav>
                                      </p:tavLst>
                                    </p:anim>
                                    <p:animEffect transition="out" filter="fade">
                                      <p:cBhvr>
                                        <p:cTn id="38" dur="500"/>
                                        <p:tgtEl>
                                          <p:spTgt spid="83"/>
                                        </p:tgtEl>
                                      </p:cBhvr>
                                    </p:animEffect>
                                    <p:set>
                                      <p:cBhvr>
                                        <p:cTn id="39" dur="1" fill="hold">
                                          <p:stCondLst>
                                            <p:cond delay="499"/>
                                          </p:stCondLst>
                                        </p:cTn>
                                        <p:tgtEl>
                                          <p:spTgt spid="83"/>
                                        </p:tgtEl>
                                        <p:attrNameLst>
                                          <p:attrName>style.visibility</p:attrName>
                                        </p:attrNameLst>
                                      </p:cBhvr>
                                      <p:to>
                                        <p:strVal val="hidden"/>
                                      </p:to>
                                    </p:set>
                                  </p:childTnLst>
                                </p:cTn>
                              </p:par>
                              <p:par>
                                <p:cTn id="40" presetID="53" presetClass="exit" presetSubtype="32" fill="hold" nodeType="withEffect">
                                  <p:stCondLst>
                                    <p:cond delay="0"/>
                                  </p:stCondLst>
                                  <p:childTnLst>
                                    <p:anim calcmode="lin" valueType="num">
                                      <p:cBhvr>
                                        <p:cTn id="41" dur="500"/>
                                        <p:tgtEl>
                                          <p:spTgt spid="73"/>
                                        </p:tgtEl>
                                        <p:attrNameLst>
                                          <p:attrName>ppt_w</p:attrName>
                                        </p:attrNameLst>
                                      </p:cBhvr>
                                      <p:tavLst>
                                        <p:tav tm="0">
                                          <p:val>
                                            <p:strVal val="ppt_w"/>
                                          </p:val>
                                        </p:tav>
                                        <p:tav tm="100000">
                                          <p:val>
                                            <p:fltVal val="0"/>
                                          </p:val>
                                        </p:tav>
                                      </p:tavLst>
                                    </p:anim>
                                    <p:anim calcmode="lin" valueType="num">
                                      <p:cBhvr>
                                        <p:cTn id="42" dur="500"/>
                                        <p:tgtEl>
                                          <p:spTgt spid="73"/>
                                        </p:tgtEl>
                                        <p:attrNameLst>
                                          <p:attrName>ppt_h</p:attrName>
                                        </p:attrNameLst>
                                      </p:cBhvr>
                                      <p:tavLst>
                                        <p:tav tm="0">
                                          <p:val>
                                            <p:strVal val="ppt_h"/>
                                          </p:val>
                                        </p:tav>
                                        <p:tav tm="100000">
                                          <p:val>
                                            <p:fltVal val="0"/>
                                          </p:val>
                                        </p:tav>
                                      </p:tavLst>
                                    </p:anim>
                                    <p:animEffect transition="out" filter="fade">
                                      <p:cBhvr>
                                        <p:cTn id="43" dur="500"/>
                                        <p:tgtEl>
                                          <p:spTgt spid="73"/>
                                        </p:tgtEl>
                                      </p:cBhvr>
                                    </p:animEffect>
                                    <p:set>
                                      <p:cBhvr>
                                        <p:cTn id="44" dur="1" fill="hold">
                                          <p:stCondLst>
                                            <p:cond delay="499"/>
                                          </p:stCondLst>
                                        </p:cTn>
                                        <p:tgtEl>
                                          <p:spTgt spid="73"/>
                                        </p:tgtEl>
                                        <p:attrNameLst>
                                          <p:attrName>style.visibility</p:attrName>
                                        </p:attrNameLst>
                                      </p:cBhvr>
                                      <p:to>
                                        <p:strVal val="hidden"/>
                                      </p:to>
                                    </p:set>
                                  </p:childTnLst>
                                </p:cTn>
                              </p:par>
                              <p:par>
                                <p:cTn id="45" presetID="53" presetClass="exit" presetSubtype="32" fill="hold" nodeType="withEffect">
                                  <p:stCondLst>
                                    <p:cond delay="0"/>
                                  </p:stCondLst>
                                  <p:childTnLst>
                                    <p:anim calcmode="lin" valueType="num">
                                      <p:cBhvr>
                                        <p:cTn id="46" dur="500"/>
                                        <p:tgtEl>
                                          <p:spTgt spid="33"/>
                                        </p:tgtEl>
                                        <p:attrNameLst>
                                          <p:attrName>ppt_w</p:attrName>
                                        </p:attrNameLst>
                                      </p:cBhvr>
                                      <p:tavLst>
                                        <p:tav tm="0">
                                          <p:val>
                                            <p:strVal val="ppt_w"/>
                                          </p:val>
                                        </p:tav>
                                        <p:tav tm="100000">
                                          <p:val>
                                            <p:fltVal val="0"/>
                                          </p:val>
                                        </p:tav>
                                      </p:tavLst>
                                    </p:anim>
                                    <p:anim calcmode="lin" valueType="num">
                                      <p:cBhvr>
                                        <p:cTn id="47" dur="500"/>
                                        <p:tgtEl>
                                          <p:spTgt spid="33"/>
                                        </p:tgtEl>
                                        <p:attrNameLst>
                                          <p:attrName>ppt_h</p:attrName>
                                        </p:attrNameLst>
                                      </p:cBhvr>
                                      <p:tavLst>
                                        <p:tav tm="0">
                                          <p:val>
                                            <p:strVal val="ppt_h"/>
                                          </p:val>
                                        </p:tav>
                                        <p:tav tm="100000">
                                          <p:val>
                                            <p:fltVal val="0"/>
                                          </p:val>
                                        </p:tav>
                                      </p:tavLst>
                                    </p:anim>
                                    <p:animEffect transition="out" filter="fade">
                                      <p:cBhvr>
                                        <p:cTn id="48" dur="500"/>
                                        <p:tgtEl>
                                          <p:spTgt spid="33"/>
                                        </p:tgtEl>
                                      </p:cBhvr>
                                    </p:animEffect>
                                    <p:set>
                                      <p:cBhvr>
                                        <p:cTn id="49" dur="1" fill="hold">
                                          <p:stCondLst>
                                            <p:cond delay="499"/>
                                          </p:stCondLst>
                                        </p:cTn>
                                        <p:tgtEl>
                                          <p:spTgt spid="33"/>
                                        </p:tgtEl>
                                        <p:attrNameLst>
                                          <p:attrName>style.visibility</p:attrName>
                                        </p:attrNameLst>
                                      </p:cBhvr>
                                      <p:to>
                                        <p:strVal val="hidden"/>
                                      </p:to>
                                    </p:set>
                                  </p:childTnLst>
                                </p:cTn>
                              </p:par>
                              <p:par>
                                <p:cTn id="50" presetID="53" presetClass="exit" presetSubtype="32" fill="hold" grpId="0" nodeType="withEffect">
                                  <p:stCondLst>
                                    <p:cond delay="0"/>
                                  </p:stCondLst>
                                  <p:childTnLst>
                                    <p:anim calcmode="lin" valueType="num">
                                      <p:cBhvr>
                                        <p:cTn id="51" dur="500"/>
                                        <p:tgtEl>
                                          <p:spTgt spid="34"/>
                                        </p:tgtEl>
                                        <p:attrNameLst>
                                          <p:attrName>ppt_w</p:attrName>
                                        </p:attrNameLst>
                                      </p:cBhvr>
                                      <p:tavLst>
                                        <p:tav tm="0">
                                          <p:val>
                                            <p:strVal val="ppt_w"/>
                                          </p:val>
                                        </p:tav>
                                        <p:tav tm="100000">
                                          <p:val>
                                            <p:fltVal val="0"/>
                                          </p:val>
                                        </p:tav>
                                      </p:tavLst>
                                    </p:anim>
                                    <p:anim calcmode="lin" valueType="num">
                                      <p:cBhvr>
                                        <p:cTn id="52" dur="500"/>
                                        <p:tgtEl>
                                          <p:spTgt spid="34"/>
                                        </p:tgtEl>
                                        <p:attrNameLst>
                                          <p:attrName>ppt_h</p:attrName>
                                        </p:attrNameLst>
                                      </p:cBhvr>
                                      <p:tavLst>
                                        <p:tav tm="0">
                                          <p:val>
                                            <p:strVal val="ppt_h"/>
                                          </p:val>
                                        </p:tav>
                                        <p:tav tm="100000">
                                          <p:val>
                                            <p:fltVal val="0"/>
                                          </p:val>
                                        </p:tav>
                                      </p:tavLst>
                                    </p:anim>
                                    <p:animEffect transition="out" filter="fade">
                                      <p:cBhvr>
                                        <p:cTn id="53" dur="500"/>
                                        <p:tgtEl>
                                          <p:spTgt spid="34"/>
                                        </p:tgtEl>
                                      </p:cBhvr>
                                    </p:animEffect>
                                    <p:set>
                                      <p:cBhvr>
                                        <p:cTn id="54" dur="1" fill="hold">
                                          <p:stCondLst>
                                            <p:cond delay="499"/>
                                          </p:stCondLst>
                                        </p:cTn>
                                        <p:tgtEl>
                                          <p:spTgt spid="34"/>
                                        </p:tgtEl>
                                        <p:attrNameLst>
                                          <p:attrName>style.visibility</p:attrName>
                                        </p:attrNameLst>
                                      </p:cBhvr>
                                      <p:to>
                                        <p:strVal val="hidden"/>
                                      </p:to>
                                    </p:set>
                                  </p:childTnLst>
                                </p:cTn>
                              </p:par>
                              <p:par>
                                <p:cTn id="55" presetID="53" presetClass="exit" presetSubtype="32" fill="hold" grpId="0" nodeType="withEffect">
                                  <p:stCondLst>
                                    <p:cond delay="0"/>
                                  </p:stCondLst>
                                  <p:childTnLst>
                                    <p:anim calcmode="lin" valueType="num">
                                      <p:cBhvr>
                                        <p:cTn id="56" dur="500"/>
                                        <p:tgtEl>
                                          <p:spTgt spid="28"/>
                                        </p:tgtEl>
                                        <p:attrNameLst>
                                          <p:attrName>ppt_w</p:attrName>
                                        </p:attrNameLst>
                                      </p:cBhvr>
                                      <p:tavLst>
                                        <p:tav tm="0">
                                          <p:val>
                                            <p:strVal val="ppt_w"/>
                                          </p:val>
                                        </p:tav>
                                        <p:tav tm="100000">
                                          <p:val>
                                            <p:fltVal val="0"/>
                                          </p:val>
                                        </p:tav>
                                      </p:tavLst>
                                    </p:anim>
                                    <p:anim calcmode="lin" valueType="num">
                                      <p:cBhvr>
                                        <p:cTn id="57" dur="500"/>
                                        <p:tgtEl>
                                          <p:spTgt spid="28"/>
                                        </p:tgtEl>
                                        <p:attrNameLst>
                                          <p:attrName>ppt_h</p:attrName>
                                        </p:attrNameLst>
                                      </p:cBhvr>
                                      <p:tavLst>
                                        <p:tav tm="0">
                                          <p:val>
                                            <p:strVal val="ppt_h"/>
                                          </p:val>
                                        </p:tav>
                                        <p:tav tm="100000">
                                          <p:val>
                                            <p:fltVal val="0"/>
                                          </p:val>
                                        </p:tav>
                                      </p:tavLst>
                                    </p:anim>
                                    <p:animEffect transition="out" filter="fade">
                                      <p:cBhvr>
                                        <p:cTn id="58" dur="500"/>
                                        <p:tgtEl>
                                          <p:spTgt spid="28"/>
                                        </p:tgtEl>
                                      </p:cBhvr>
                                    </p:animEffect>
                                    <p:set>
                                      <p:cBhvr>
                                        <p:cTn id="59" dur="1" fill="hold">
                                          <p:stCondLst>
                                            <p:cond delay="499"/>
                                          </p:stCondLst>
                                        </p:cTn>
                                        <p:tgtEl>
                                          <p:spTgt spid="28"/>
                                        </p:tgtEl>
                                        <p:attrNameLst>
                                          <p:attrName>style.visibility</p:attrName>
                                        </p:attrNameLst>
                                      </p:cBhvr>
                                      <p:to>
                                        <p:strVal val="hidden"/>
                                      </p:to>
                                    </p:set>
                                  </p:childTnLst>
                                </p:cTn>
                              </p:par>
                              <p:par>
                                <p:cTn id="60" presetID="53" presetClass="exit" presetSubtype="32" fill="hold" grpId="0" nodeType="withEffect">
                                  <p:stCondLst>
                                    <p:cond delay="0"/>
                                  </p:stCondLst>
                                  <p:childTnLst>
                                    <p:anim calcmode="lin" valueType="num">
                                      <p:cBhvr>
                                        <p:cTn id="61" dur="500"/>
                                        <p:tgtEl>
                                          <p:spTgt spid="38"/>
                                        </p:tgtEl>
                                        <p:attrNameLst>
                                          <p:attrName>ppt_w</p:attrName>
                                        </p:attrNameLst>
                                      </p:cBhvr>
                                      <p:tavLst>
                                        <p:tav tm="0">
                                          <p:val>
                                            <p:strVal val="ppt_w"/>
                                          </p:val>
                                        </p:tav>
                                        <p:tav tm="100000">
                                          <p:val>
                                            <p:fltVal val="0"/>
                                          </p:val>
                                        </p:tav>
                                      </p:tavLst>
                                    </p:anim>
                                    <p:anim calcmode="lin" valueType="num">
                                      <p:cBhvr>
                                        <p:cTn id="62" dur="500"/>
                                        <p:tgtEl>
                                          <p:spTgt spid="38"/>
                                        </p:tgtEl>
                                        <p:attrNameLst>
                                          <p:attrName>ppt_h</p:attrName>
                                        </p:attrNameLst>
                                      </p:cBhvr>
                                      <p:tavLst>
                                        <p:tav tm="0">
                                          <p:val>
                                            <p:strVal val="ppt_h"/>
                                          </p:val>
                                        </p:tav>
                                        <p:tav tm="100000">
                                          <p:val>
                                            <p:fltVal val="0"/>
                                          </p:val>
                                        </p:tav>
                                      </p:tavLst>
                                    </p:anim>
                                    <p:animEffect transition="out" filter="fade">
                                      <p:cBhvr>
                                        <p:cTn id="63" dur="500"/>
                                        <p:tgtEl>
                                          <p:spTgt spid="38"/>
                                        </p:tgtEl>
                                      </p:cBhvr>
                                    </p:animEffect>
                                    <p:set>
                                      <p:cBhvr>
                                        <p:cTn id="64" dur="1" fill="hold">
                                          <p:stCondLst>
                                            <p:cond delay="499"/>
                                          </p:stCondLst>
                                        </p:cTn>
                                        <p:tgtEl>
                                          <p:spTgt spid="38"/>
                                        </p:tgtEl>
                                        <p:attrNameLst>
                                          <p:attrName>style.visibility</p:attrName>
                                        </p:attrNameLst>
                                      </p:cBhvr>
                                      <p:to>
                                        <p:strVal val="hidden"/>
                                      </p:to>
                                    </p:set>
                                  </p:childTnLst>
                                </p:cTn>
                              </p:par>
                              <p:par>
                                <p:cTn id="65" presetID="53" presetClass="exit" presetSubtype="32" fill="hold" grpId="0" nodeType="withEffect">
                                  <p:stCondLst>
                                    <p:cond delay="0"/>
                                  </p:stCondLst>
                                  <p:childTnLst>
                                    <p:anim calcmode="lin" valueType="num">
                                      <p:cBhvr>
                                        <p:cTn id="66" dur="500"/>
                                        <p:tgtEl>
                                          <p:spTgt spid="39"/>
                                        </p:tgtEl>
                                        <p:attrNameLst>
                                          <p:attrName>ppt_w</p:attrName>
                                        </p:attrNameLst>
                                      </p:cBhvr>
                                      <p:tavLst>
                                        <p:tav tm="0">
                                          <p:val>
                                            <p:strVal val="ppt_w"/>
                                          </p:val>
                                        </p:tav>
                                        <p:tav tm="100000">
                                          <p:val>
                                            <p:fltVal val="0"/>
                                          </p:val>
                                        </p:tav>
                                      </p:tavLst>
                                    </p:anim>
                                    <p:anim calcmode="lin" valueType="num">
                                      <p:cBhvr>
                                        <p:cTn id="67" dur="500"/>
                                        <p:tgtEl>
                                          <p:spTgt spid="39"/>
                                        </p:tgtEl>
                                        <p:attrNameLst>
                                          <p:attrName>ppt_h</p:attrName>
                                        </p:attrNameLst>
                                      </p:cBhvr>
                                      <p:tavLst>
                                        <p:tav tm="0">
                                          <p:val>
                                            <p:strVal val="ppt_h"/>
                                          </p:val>
                                        </p:tav>
                                        <p:tav tm="100000">
                                          <p:val>
                                            <p:fltVal val="0"/>
                                          </p:val>
                                        </p:tav>
                                      </p:tavLst>
                                    </p:anim>
                                    <p:animEffect transition="out" filter="fade">
                                      <p:cBhvr>
                                        <p:cTn id="68" dur="500"/>
                                        <p:tgtEl>
                                          <p:spTgt spid="39"/>
                                        </p:tgtEl>
                                      </p:cBhvr>
                                    </p:animEffect>
                                    <p:set>
                                      <p:cBhvr>
                                        <p:cTn id="69" dur="1" fill="hold">
                                          <p:stCondLst>
                                            <p:cond delay="499"/>
                                          </p:stCondLst>
                                        </p:cTn>
                                        <p:tgtEl>
                                          <p:spTgt spid="39"/>
                                        </p:tgtEl>
                                        <p:attrNameLst>
                                          <p:attrName>style.visibility</p:attrName>
                                        </p:attrNameLst>
                                      </p:cBhvr>
                                      <p:to>
                                        <p:strVal val="hidden"/>
                                      </p:to>
                                    </p:set>
                                  </p:childTnLst>
                                </p:cTn>
                              </p:par>
                              <p:par>
                                <p:cTn id="70" presetID="45" presetClass="exit" presetSubtype="0" fill="hold" grpId="0" nodeType="withEffect">
                                  <p:stCondLst>
                                    <p:cond delay="0"/>
                                  </p:stCondLst>
                                  <p:childTnLst>
                                    <p:animEffect transition="out" filter="fade">
                                      <p:cBhvr>
                                        <p:cTn id="71" dur="2000"/>
                                        <p:tgtEl>
                                          <p:spTgt spid="3"/>
                                        </p:tgtEl>
                                      </p:cBhvr>
                                    </p:animEffect>
                                    <p:anim calcmode="lin" valueType="num">
                                      <p:cBhvr>
                                        <p:cTn id="72" dur="2000"/>
                                        <p:tgtEl>
                                          <p:spTgt spid="3"/>
                                        </p:tgtEl>
                                        <p:attrNameLst>
                                          <p:attrName>ppt_w</p:attrName>
                                        </p:attrNameLst>
                                      </p:cBhvr>
                                      <p:tavLst>
                                        <p:tav tm="0">
                                          <p:val>
                                            <p:strVal val="ppt_w"/>
                                          </p:val>
                                        </p:tav>
                                        <p:tav tm="5000">
                                          <p:val>
                                            <p:strVal val="0.92*ppt_w"/>
                                          </p:val>
                                        </p:tav>
                                        <p:tav tm="10000">
                                          <p:val>
                                            <p:strVal val="0.71*ppt_w"/>
                                          </p:val>
                                        </p:tav>
                                        <p:tav tm="15000">
                                          <p:val>
                                            <p:strVal val="0.38*ppt_w"/>
                                          </p:val>
                                        </p:tav>
                                        <p:tav tm="20000">
                                          <p:val>
                                            <p:fltVal val="0"/>
                                          </p:val>
                                        </p:tav>
                                        <p:tav tm="25000">
                                          <p:val>
                                            <p:strVal val="-0.38*ppt_w"/>
                                          </p:val>
                                        </p:tav>
                                        <p:tav tm="30000">
                                          <p:val>
                                            <p:strVal val="-0.71*ppt_w"/>
                                          </p:val>
                                        </p:tav>
                                        <p:tav tm="35000">
                                          <p:val>
                                            <p:strVal val="-0.92*ppt_w"/>
                                          </p:val>
                                        </p:tav>
                                        <p:tav tm="40000">
                                          <p:val>
                                            <p:strVal val="-ppt_w"/>
                                          </p:val>
                                        </p:tav>
                                        <p:tav tm="45000">
                                          <p:val>
                                            <p:strVal val="-0.92*ppt_w"/>
                                          </p:val>
                                        </p:tav>
                                        <p:tav tm="50000">
                                          <p:val>
                                            <p:strVal val="-0.71*ppt_w"/>
                                          </p:val>
                                        </p:tav>
                                        <p:tav tm="55000">
                                          <p:val>
                                            <p:strVal val="-0.38*ppt_w"/>
                                          </p:val>
                                        </p:tav>
                                        <p:tav tm="60000">
                                          <p:val>
                                            <p:fltVal val="0"/>
                                          </p:val>
                                        </p:tav>
                                        <p:tav tm="65000">
                                          <p:val>
                                            <p:strVal val="0.38*ppt_w"/>
                                          </p:val>
                                        </p:tav>
                                        <p:tav tm="70000">
                                          <p:val>
                                            <p:strVal val="0.71*ppt_w"/>
                                          </p:val>
                                        </p:tav>
                                        <p:tav tm="75000">
                                          <p:val>
                                            <p:strVal val="0.92*ppt_w"/>
                                          </p:val>
                                        </p:tav>
                                        <p:tav tm="80000">
                                          <p:val>
                                            <p:strVal val="ppt_w"/>
                                          </p:val>
                                        </p:tav>
                                        <p:tav tm="85000">
                                          <p:val>
                                            <p:strVal val="0.92*ppt_w"/>
                                          </p:val>
                                        </p:tav>
                                        <p:tav tm="90000">
                                          <p:val>
                                            <p:strVal val="0.71*ppt_w"/>
                                          </p:val>
                                        </p:tav>
                                        <p:tav tm="95000">
                                          <p:val>
                                            <p:strVal val="0.38*ppt_w"/>
                                          </p:val>
                                        </p:tav>
                                        <p:tav tm="100000">
                                          <p:val>
                                            <p:fltVal val="0"/>
                                          </p:val>
                                        </p:tav>
                                      </p:tavLst>
                                    </p:anim>
                                    <p:anim calcmode="lin" valueType="num">
                                      <p:cBhvr>
                                        <p:cTn id="73" dur="2000"/>
                                        <p:tgtEl>
                                          <p:spTgt spid="3"/>
                                        </p:tgtEl>
                                        <p:attrNameLst>
                                          <p:attrName>ppt_h</p:attrName>
                                        </p:attrNameLst>
                                      </p:cBhvr>
                                      <p:tavLst>
                                        <p:tav tm="0">
                                          <p:val>
                                            <p:strVal val="ppt_h"/>
                                          </p:val>
                                        </p:tav>
                                        <p:tav tm="100000">
                                          <p:val>
                                            <p:strVal val="ppt_h"/>
                                          </p:val>
                                        </p:tav>
                                      </p:tavLst>
                                    </p:anim>
                                    <p:set>
                                      <p:cBhvr>
                                        <p:cTn id="74" dur="1" fill="hold">
                                          <p:stCondLst>
                                            <p:cond delay="1999"/>
                                          </p:stCondLst>
                                        </p:cTn>
                                        <p:tgtEl>
                                          <p:spTgt spid="3"/>
                                        </p:tgtEl>
                                        <p:attrNameLst>
                                          <p:attrName>style.visibility</p:attrName>
                                        </p:attrNameLst>
                                      </p:cBhvr>
                                      <p:to>
                                        <p:strVal val="hidden"/>
                                      </p:to>
                                    </p:set>
                                  </p:childTnLst>
                                </p:cTn>
                              </p:par>
                              <p:par>
                                <p:cTn id="75" presetID="53" presetClass="exit" presetSubtype="32" fill="hold" nodeType="withEffect">
                                  <p:stCondLst>
                                    <p:cond delay="0"/>
                                  </p:stCondLst>
                                  <p:childTnLst>
                                    <p:anim calcmode="lin" valueType="num">
                                      <p:cBhvr>
                                        <p:cTn id="76" dur="500"/>
                                        <p:tgtEl>
                                          <p:spTgt spid="40"/>
                                        </p:tgtEl>
                                        <p:attrNameLst>
                                          <p:attrName>ppt_w</p:attrName>
                                        </p:attrNameLst>
                                      </p:cBhvr>
                                      <p:tavLst>
                                        <p:tav tm="0">
                                          <p:val>
                                            <p:strVal val="ppt_w"/>
                                          </p:val>
                                        </p:tav>
                                        <p:tav tm="100000">
                                          <p:val>
                                            <p:fltVal val="0"/>
                                          </p:val>
                                        </p:tav>
                                      </p:tavLst>
                                    </p:anim>
                                    <p:anim calcmode="lin" valueType="num">
                                      <p:cBhvr>
                                        <p:cTn id="77" dur="500"/>
                                        <p:tgtEl>
                                          <p:spTgt spid="40"/>
                                        </p:tgtEl>
                                        <p:attrNameLst>
                                          <p:attrName>ppt_h</p:attrName>
                                        </p:attrNameLst>
                                      </p:cBhvr>
                                      <p:tavLst>
                                        <p:tav tm="0">
                                          <p:val>
                                            <p:strVal val="ppt_h"/>
                                          </p:val>
                                        </p:tav>
                                        <p:tav tm="100000">
                                          <p:val>
                                            <p:fltVal val="0"/>
                                          </p:val>
                                        </p:tav>
                                      </p:tavLst>
                                    </p:anim>
                                    <p:animEffect transition="out" filter="fade">
                                      <p:cBhvr>
                                        <p:cTn id="78" dur="500"/>
                                        <p:tgtEl>
                                          <p:spTgt spid="40"/>
                                        </p:tgtEl>
                                      </p:cBhvr>
                                    </p:animEffect>
                                    <p:set>
                                      <p:cBhvr>
                                        <p:cTn id="79" dur="1" fill="hold">
                                          <p:stCondLst>
                                            <p:cond delay="499"/>
                                          </p:stCondLst>
                                        </p:cTn>
                                        <p:tgtEl>
                                          <p:spTgt spid="40"/>
                                        </p:tgtEl>
                                        <p:attrNameLst>
                                          <p:attrName>style.visibility</p:attrName>
                                        </p:attrNameLst>
                                      </p:cBhvr>
                                      <p:to>
                                        <p:strVal val="hidden"/>
                                      </p:to>
                                    </p:set>
                                  </p:childTnLst>
                                </p:cTn>
                              </p:par>
                              <p:par>
                                <p:cTn id="80" presetID="53" presetClass="exit" presetSubtype="32" fill="hold" grpId="0" nodeType="withEffect">
                                  <p:stCondLst>
                                    <p:cond delay="0"/>
                                  </p:stCondLst>
                                  <p:childTnLst>
                                    <p:anim calcmode="lin" valueType="num">
                                      <p:cBhvr>
                                        <p:cTn id="81" dur="500"/>
                                        <p:tgtEl>
                                          <p:spTgt spid="82"/>
                                        </p:tgtEl>
                                        <p:attrNameLst>
                                          <p:attrName>ppt_w</p:attrName>
                                        </p:attrNameLst>
                                      </p:cBhvr>
                                      <p:tavLst>
                                        <p:tav tm="0">
                                          <p:val>
                                            <p:strVal val="ppt_w"/>
                                          </p:val>
                                        </p:tav>
                                        <p:tav tm="100000">
                                          <p:val>
                                            <p:fltVal val="0"/>
                                          </p:val>
                                        </p:tav>
                                      </p:tavLst>
                                    </p:anim>
                                    <p:anim calcmode="lin" valueType="num">
                                      <p:cBhvr>
                                        <p:cTn id="82" dur="500"/>
                                        <p:tgtEl>
                                          <p:spTgt spid="82"/>
                                        </p:tgtEl>
                                        <p:attrNameLst>
                                          <p:attrName>ppt_h</p:attrName>
                                        </p:attrNameLst>
                                      </p:cBhvr>
                                      <p:tavLst>
                                        <p:tav tm="0">
                                          <p:val>
                                            <p:strVal val="ppt_h"/>
                                          </p:val>
                                        </p:tav>
                                        <p:tav tm="100000">
                                          <p:val>
                                            <p:fltVal val="0"/>
                                          </p:val>
                                        </p:tav>
                                      </p:tavLst>
                                    </p:anim>
                                    <p:animEffect transition="out" filter="fade">
                                      <p:cBhvr>
                                        <p:cTn id="83" dur="500"/>
                                        <p:tgtEl>
                                          <p:spTgt spid="82"/>
                                        </p:tgtEl>
                                      </p:cBhvr>
                                    </p:animEffect>
                                    <p:set>
                                      <p:cBhvr>
                                        <p:cTn id="84" dur="1" fill="hold">
                                          <p:stCondLst>
                                            <p:cond delay="499"/>
                                          </p:stCondLst>
                                        </p:cTn>
                                        <p:tgtEl>
                                          <p:spTgt spid="82"/>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 grpId="0" animBg="1"/>
      <p:bldP spid="28" grpId="0" animBg="1"/>
      <p:bldP spid="38" grpId="0"/>
      <p:bldP spid="39" grpId="0" animBg="1"/>
      <p:bldP spid="3" grpId="0" animBg="1"/>
      <p:bldP spid="4" grpId="0"/>
      <p:bldP spid="82"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AE5FE6D3-9BC0-E1D5-5DFB-D040704B661C}"/>
              </a:ext>
            </a:extLst>
          </p:cNvPr>
          <p:cNvSpPr/>
          <p:nvPr/>
        </p:nvSpPr>
        <p:spPr>
          <a:xfrm>
            <a:off x="-18882" y="0"/>
            <a:ext cx="12192000" cy="6858000"/>
          </a:xfrm>
          <a:prstGeom prst="rect">
            <a:avLst/>
          </a:prstGeom>
          <a:solidFill>
            <a:srgbClr val="FAF9F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DZ" dirty="0"/>
          </a:p>
        </p:txBody>
      </p:sp>
      <p:sp>
        <p:nvSpPr>
          <p:cNvPr id="3" name="Cercle : creux 2">
            <a:extLst>
              <a:ext uri="{FF2B5EF4-FFF2-40B4-BE49-F238E27FC236}">
                <a16:creationId xmlns:a16="http://schemas.microsoft.com/office/drawing/2014/main" id="{DFA8583E-F707-05D5-C715-5088524619F0}"/>
              </a:ext>
            </a:extLst>
          </p:cNvPr>
          <p:cNvSpPr/>
          <p:nvPr/>
        </p:nvSpPr>
        <p:spPr>
          <a:xfrm>
            <a:off x="7627597" y="-1833878"/>
            <a:ext cx="3525520" cy="2763520"/>
          </a:xfrm>
          <a:prstGeom prst="donut">
            <a:avLst/>
          </a:prstGeom>
          <a:solidFill>
            <a:srgbClr val="EDDDD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DZ">
              <a:solidFill>
                <a:schemeClr val="tx1"/>
              </a:solidFill>
            </a:endParaRPr>
          </a:p>
        </p:txBody>
      </p:sp>
      <p:sp>
        <p:nvSpPr>
          <p:cNvPr id="4" name="Cercle : creux 3">
            <a:extLst>
              <a:ext uri="{FF2B5EF4-FFF2-40B4-BE49-F238E27FC236}">
                <a16:creationId xmlns:a16="http://schemas.microsoft.com/office/drawing/2014/main" id="{E018EAEB-1163-AF5D-F03A-38E33847F890}"/>
              </a:ext>
            </a:extLst>
          </p:cNvPr>
          <p:cNvSpPr/>
          <p:nvPr/>
        </p:nvSpPr>
        <p:spPr>
          <a:xfrm>
            <a:off x="9152442" y="4774083"/>
            <a:ext cx="4954317" cy="4096246"/>
          </a:xfrm>
          <a:prstGeom prst="donut">
            <a:avLst>
              <a:gd name="adj" fmla="val 31835"/>
            </a:avLst>
          </a:prstGeom>
          <a:solidFill>
            <a:srgbClr val="EDDDD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DZ">
              <a:solidFill>
                <a:schemeClr val="tx1"/>
              </a:solidFill>
            </a:endParaRPr>
          </a:p>
        </p:txBody>
      </p:sp>
      <p:grpSp>
        <p:nvGrpSpPr>
          <p:cNvPr id="7" name="Groupe 6">
            <a:extLst>
              <a:ext uri="{FF2B5EF4-FFF2-40B4-BE49-F238E27FC236}">
                <a16:creationId xmlns:a16="http://schemas.microsoft.com/office/drawing/2014/main" id="{D4198E4B-53B3-D951-D697-740E885ACB22}"/>
              </a:ext>
            </a:extLst>
          </p:cNvPr>
          <p:cNvGrpSpPr/>
          <p:nvPr/>
        </p:nvGrpSpPr>
        <p:grpSpPr>
          <a:xfrm>
            <a:off x="11248668" y="3203228"/>
            <a:ext cx="1327062" cy="2527493"/>
            <a:chOff x="740236" y="3903340"/>
            <a:chExt cx="1327062" cy="2527493"/>
          </a:xfrm>
        </p:grpSpPr>
        <p:grpSp>
          <p:nvGrpSpPr>
            <p:cNvPr id="8" name="Groupe 7">
              <a:extLst>
                <a:ext uri="{FF2B5EF4-FFF2-40B4-BE49-F238E27FC236}">
                  <a16:creationId xmlns:a16="http://schemas.microsoft.com/office/drawing/2014/main" id="{303EC9FA-73CB-04B6-5086-B58C8C0A636F}"/>
                </a:ext>
              </a:extLst>
            </p:cNvPr>
            <p:cNvGrpSpPr/>
            <p:nvPr/>
          </p:nvGrpSpPr>
          <p:grpSpPr>
            <a:xfrm>
              <a:off x="740236" y="3903340"/>
              <a:ext cx="1327062" cy="1273553"/>
              <a:chOff x="740236" y="3903340"/>
              <a:chExt cx="1327062" cy="1273553"/>
            </a:xfrm>
          </p:grpSpPr>
          <p:sp>
            <p:nvSpPr>
              <p:cNvPr id="21" name="ZoneTexte 20">
                <a:extLst>
                  <a:ext uri="{FF2B5EF4-FFF2-40B4-BE49-F238E27FC236}">
                    <a16:creationId xmlns:a16="http://schemas.microsoft.com/office/drawing/2014/main" id="{A29A4BB6-7205-4067-1199-F101A0C8FB7B}"/>
                  </a:ext>
                </a:extLst>
              </p:cNvPr>
              <p:cNvSpPr txBox="1"/>
              <p:nvPr/>
            </p:nvSpPr>
            <p:spPr>
              <a:xfrm>
                <a:off x="744746" y="3903340"/>
                <a:ext cx="976585" cy="707886"/>
              </a:xfrm>
              <a:prstGeom prst="rect">
                <a:avLst/>
              </a:prstGeom>
              <a:noFill/>
            </p:spPr>
            <p:txBody>
              <a:bodyPr wrap="square" rtlCol="0">
                <a:spAutoFit/>
              </a:bodyPr>
              <a:lstStyle/>
              <a:p>
                <a:r>
                  <a:rPr lang="fr-FR" sz="4000" dirty="0">
                    <a:solidFill>
                      <a:srgbClr val="818E7A"/>
                    </a:solidFill>
                  </a:rPr>
                  <a:t>......</a:t>
                </a:r>
              </a:p>
            </p:txBody>
          </p:sp>
          <p:sp>
            <p:nvSpPr>
              <p:cNvPr id="22" name="ZoneTexte 21">
                <a:extLst>
                  <a:ext uri="{FF2B5EF4-FFF2-40B4-BE49-F238E27FC236}">
                    <a16:creationId xmlns:a16="http://schemas.microsoft.com/office/drawing/2014/main" id="{826C7DF6-470F-AFE2-B656-2CC67535C52E}"/>
                  </a:ext>
                </a:extLst>
              </p:cNvPr>
              <p:cNvSpPr txBox="1"/>
              <p:nvPr/>
            </p:nvSpPr>
            <p:spPr>
              <a:xfrm>
                <a:off x="744746" y="4049789"/>
                <a:ext cx="1322552" cy="707886"/>
              </a:xfrm>
              <a:prstGeom prst="rect">
                <a:avLst/>
              </a:prstGeom>
              <a:noFill/>
            </p:spPr>
            <p:txBody>
              <a:bodyPr wrap="square" rtlCol="0">
                <a:spAutoFit/>
              </a:bodyPr>
              <a:lstStyle/>
              <a:p>
                <a:r>
                  <a:rPr lang="fr-FR" sz="4000" dirty="0">
                    <a:solidFill>
                      <a:srgbClr val="818E7A"/>
                    </a:solidFill>
                  </a:rPr>
                  <a:t>......</a:t>
                </a:r>
              </a:p>
            </p:txBody>
          </p:sp>
          <p:sp>
            <p:nvSpPr>
              <p:cNvPr id="23" name="ZoneTexte 22">
                <a:extLst>
                  <a:ext uri="{FF2B5EF4-FFF2-40B4-BE49-F238E27FC236}">
                    <a16:creationId xmlns:a16="http://schemas.microsoft.com/office/drawing/2014/main" id="{927955A0-7242-4DDA-6A6D-623CEE8E6375}"/>
                  </a:ext>
                </a:extLst>
              </p:cNvPr>
              <p:cNvSpPr txBox="1"/>
              <p:nvPr/>
            </p:nvSpPr>
            <p:spPr>
              <a:xfrm>
                <a:off x="740236" y="4192008"/>
                <a:ext cx="1091324" cy="984885"/>
              </a:xfrm>
              <a:prstGeom prst="rect">
                <a:avLst/>
              </a:prstGeom>
              <a:noFill/>
            </p:spPr>
            <p:txBody>
              <a:bodyPr wrap="square" rtlCol="0">
                <a:spAutoFit/>
              </a:bodyPr>
              <a:lstStyle/>
              <a:p>
                <a:r>
                  <a:rPr lang="fr-FR" sz="4000" dirty="0">
                    <a:solidFill>
                      <a:srgbClr val="818E7A"/>
                    </a:solidFill>
                  </a:rPr>
                  <a:t>......</a:t>
                </a:r>
              </a:p>
              <a:p>
                <a:endParaRPr lang="fr-DZ" dirty="0"/>
              </a:p>
            </p:txBody>
          </p:sp>
        </p:grpSp>
        <p:grpSp>
          <p:nvGrpSpPr>
            <p:cNvPr id="9" name="Groupe 8">
              <a:extLst>
                <a:ext uri="{FF2B5EF4-FFF2-40B4-BE49-F238E27FC236}">
                  <a16:creationId xmlns:a16="http://schemas.microsoft.com/office/drawing/2014/main" id="{D0CFDE49-72A6-8C2C-D6B7-23ECD77F371D}"/>
                </a:ext>
              </a:extLst>
            </p:cNvPr>
            <p:cNvGrpSpPr/>
            <p:nvPr/>
          </p:nvGrpSpPr>
          <p:grpSpPr>
            <a:xfrm>
              <a:off x="740236" y="4324675"/>
              <a:ext cx="1327062" cy="1273553"/>
              <a:chOff x="740236" y="3903340"/>
              <a:chExt cx="1327062" cy="1273553"/>
            </a:xfrm>
          </p:grpSpPr>
          <p:sp>
            <p:nvSpPr>
              <p:cNvPr id="18" name="ZoneTexte 17">
                <a:extLst>
                  <a:ext uri="{FF2B5EF4-FFF2-40B4-BE49-F238E27FC236}">
                    <a16:creationId xmlns:a16="http://schemas.microsoft.com/office/drawing/2014/main" id="{7C7A062D-FC53-B1AA-CCEE-504DFBD52CEF}"/>
                  </a:ext>
                </a:extLst>
              </p:cNvPr>
              <p:cNvSpPr txBox="1"/>
              <p:nvPr/>
            </p:nvSpPr>
            <p:spPr>
              <a:xfrm>
                <a:off x="744746" y="3903340"/>
                <a:ext cx="976585" cy="707886"/>
              </a:xfrm>
              <a:prstGeom prst="rect">
                <a:avLst/>
              </a:prstGeom>
              <a:noFill/>
            </p:spPr>
            <p:txBody>
              <a:bodyPr wrap="square" rtlCol="0">
                <a:spAutoFit/>
              </a:bodyPr>
              <a:lstStyle/>
              <a:p>
                <a:r>
                  <a:rPr lang="fr-FR" sz="4000" dirty="0">
                    <a:solidFill>
                      <a:srgbClr val="818E7A"/>
                    </a:solidFill>
                  </a:rPr>
                  <a:t>......</a:t>
                </a:r>
              </a:p>
            </p:txBody>
          </p:sp>
          <p:sp>
            <p:nvSpPr>
              <p:cNvPr id="19" name="ZoneTexte 18">
                <a:extLst>
                  <a:ext uri="{FF2B5EF4-FFF2-40B4-BE49-F238E27FC236}">
                    <a16:creationId xmlns:a16="http://schemas.microsoft.com/office/drawing/2014/main" id="{D03F9FE5-1969-E98F-7418-7E249E64E03C}"/>
                  </a:ext>
                </a:extLst>
              </p:cNvPr>
              <p:cNvSpPr txBox="1"/>
              <p:nvPr/>
            </p:nvSpPr>
            <p:spPr>
              <a:xfrm>
                <a:off x="744746" y="4049789"/>
                <a:ext cx="1322552" cy="707886"/>
              </a:xfrm>
              <a:prstGeom prst="rect">
                <a:avLst/>
              </a:prstGeom>
              <a:noFill/>
            </p:spPr>
            <p:txBody>
              <a:bodyPr wrap="square" rtlCol="0">
                <a:spAutoFit/>
              </a:bodyPr>
              <a:lstStyle/>
              <a:p>
                <a:r>
                  <a:rPr lang="fr-FR" sz="4000" dirty="0">
                    <a:solidFill>
                      <a:srgbClr val="818E7A"/>
                    </a:solidFill>
                  </a:rPr>
                  <a:t>......</a:t>
                </a:r>
              </a:p>
            </p:txBody>
          </p:sp>
          <p:sp>
            <p:nvSpPr>
              <p:cNvPr id="20" name="ZoneTexte 19">
                <a:extLst>
                  <a:ext uri="{FF2B5EF4-FFF2-40B4-BE49-F238E27FC236}">
                    <a16:creationId xmlns:a16="http://schemas.microsoft.com/office/drawing/2014/main" id="{85AAE94A-F6A7-E0BE-CDED-F903D5612F04}"/>
                  </a:ext>
                </a:extLst>
              </p:cNvPr>
              <p:cNvSpPr txBox="1"/>
              <p:nvPr/>
            </p:nvSpPr>
            <p:spPr>
              <a:xfrm>
                <a:off x="740236" y="4192008"/>
                <a:ext cx="1091324" cy="984885"/>
              </a:xfrm>
              <a:prstGeom prst="rect">
                <a:avLst/>
              </a:prstGeom>
              <a:noFill/>
            </p:spPr>
            <p:txBody>
              <a:bodyPr wrap="square" rtlCol="0">
                <a:spAutoFit/>
              </a:bodyPr>
              <a:lstStyle/>
              <a:p>
                <a:r>
                  <a:rPr lang="fr-FR" sz="4000" dirty="0">
                    <a:solidFill>
                      <a:srgbClr val="818E7A"/>
                    </a:solidFill>
                  </a:rPr>
                  <a:t>......</a:t>
                </a:r>
              </a:p>
              <a:p>
                <a:endParaRPr lang="fr-DZ" dirty="0"/>
              </a:p>
            </p:txBody>
          </p:sp>
        </p:grpSp>
        <p:grpSp>
          <p:nvGrpSpPr>
            <p:cNvPr id="10" name="Groupe 9">
              <a:extLst>
                <a:ext uri="{FF2B5EF4-FFF2-40B4-BE49-F238E27FC236}">
                  <a16:creationId xmlns:a16="http://schemas.microsoft.com/office/drawing/2014/main" id="{5A3D7C7A-AFB0-CE39-3BAD-23833CBD1702}"/>
                </a:ext>
              </a:extLst>
            </p:cNvPr>
            <p:cNvGrpSpPr/>
            <p:nvPr/>
          </p:nvGrpSpPr>
          <p:grpSpPr>
            <a:xfrm>
              <a:off x="740236" y="4746010"/>
              <a:ext cx="1327062" cy="1273553"/>
              <a:chOff x="740236" y="3903340"/>
              <a:chExt cx="1327062" cy="1273553"/>
            </a:xfrm>
          </p:grpSpPr>
          <p:sp>
            <p:nvSpPr>
              <p:cNvPr id="15" name="ZoneTexte 14">
                <a:extLst>
                  <a:ext uri="{FF2B5EF4-FFF2-40B4-BE49-F238E27FC236}">
                    <a16:creationId xmlns:a16="http://schemas.microsoft.com/office/drawing/2014/main" id="{DFA5C1BD-E298-7CB6-E8B9-377EF337B543}"/>
                  </a:ext>
                </a:extLst>
              </p:cNvPr>
              <p:cNvSpPr txBox="1"/>
              <p:nvPr/>
            </p:nvSpPr>
            <p:spPr>
              <a:xfrm>
                <a:off x="744746" y="3903340"/>
                <a:ext cx="976585" cy="707886"/>
              </a:xfrm>
              <a:prstGeom prst="rect">
                <a:avLst/>
              </a:prstGeom>
              <a:noFill/>
            </p:spPr>
            <p:txBody>
              <a:bodyPr wrap="square" rtlCol="0">
                <a:spAutoFit/>
              </a:bodyPr>
              <a:lstStyle/>
              <a:p>
                <a:r>
                  <a:rPr lang="fr-FR" sz="4000" dirty="0">
                    <a:solidFill>
                      <a:srgbClr val="818E7A"/>
                    </a:solidFill>
                  </a:rPr>
                  <a:t>......</a:t>
                </a:r>
              </a:p>
            </p:txBody>
          </p:sp>
          <p:sp>
            <p:nvSpPr>
              <p:cNvPr id="16" name="ZoneTexte 15">
                <a:extLst>
                  <a:ext uri="{FF2B5EF4-FFF2-40B4-BE49-F238E27FC236}">
                    <a16:creationId xmlns:a16="http://schemas.microsoft.com/office/drawing/2014/main" id="{ABA1CE60-B183-B055-1AD3-57B1AD8D6777}"/>
                  </a:ext>
                </a:extLst>
              </p:cNvPr>
              <p:cNvSpPr txBox="1"/>
              <p:nvPr/>
            </p:nvSpPr>
            <p:spPr>
              <a:xfrm>
                <a:off x="744746" y="4049789"/>
                <a:ext cx="1322552" cy="707886"/>
              </a:xfrm>
              <a:prstGeom prst="rect">
                <a:avLst/>
              </a:prstGeom>
              <a:noFill/>
            </p:spPr>
            <p:txBody>
              <a:bodyPr wrap="square" rtlCol="0">
                <a:spAutoFit/>
              </a:bodyPr>
              <a:lstStyle/>
              <a:p>
                <a:r>
                  <a:rPr lang="fr-FR" sz="4000" dirty="0">
                    <a:solidFill>
                      <a:srgbClr val="818E7A"/>
                    </a:solidFill>
                  </a:rPr>
                  <a:t>......</a:t>
                </a:r>
              </a:p>
            </p:txBody>
          </p:sp>
          <p:sp>
            <p:nvSpPr>
              <p:cNvPr id="17" name="ZoneTexte 16">
                <a:extLst>
                  <a:ext uri="{FF2B5EF4-FFF2-40B4-BE49-F238E27FC236}">
                    <a16:creationId xmlns:a16="http://schemas.microsoft.com/office/drawing/2014/main" id="{06716494-6C2F-7B98-3408-CDD1961D12A0}"/>
                  </a:ext>
                </a:extLst>
              </p:cNvPr>
              <p:cNvSpPr txBox="1"/>
              <p:nvPr/>
            </p:nvSpPr>
            <p:spPr>
              <a:xfrm>
                <a:off x="740236" y="4192008"/>
                <a:ext cx="1091324" cy="984885"/>
              </a:xfrm>
              <a:prstGeom prst="rect">
                <a:avLst/>
              </a:prstGeom>
              <a:noFill/>
            </p:spPr>
            <p:txBody>
              <a:bodyPr wrap="square" rtlCol="0">
                <a:spAutoFit/>
              </a:bodyPr>
              <a:lstStyle/>
              <a:p>
                <a:r>
                  <a:rPr lang="fr-FR" sz="4000" dirty="0">
                    <a:solidFill>
                      <a:srgbClr val="818E7A"/>
                    </a:solidFill>
                  </a:rPr>
                  <a:t>......</a:t>
                </a:r>
              </a:p>
              <a:p>
                <a:endParaRPr lang="fr-DZ" dirty="0"/>
              </a:p>
            </p:txBody>
          </p:sp>
        </p:grpSp>
        <p:grpSp>
          <p:nvGrpSpPr>
            <p:cNvPr id="11" name="Groupe 10">
              <a:extLst>
                <a:ext uri="{FF2B5EF4-FFF2-40B4-BE49-F238E27FC236}">
                  <a16:creationId xmlns:a16="http://schemas.microsoft.com/office/drawing/2014/main" id="{322A8056-E433-E56A-71B5-EC5EA789F2B8}"/>
                </a:ext>
              </a:extLst>
            </p:cNvPr>
            <p:cNvGrpSpPr/>
            <p:nvPr/>
          </p:nvGrpSpPr>
          <p:grpSpPr>
            <a:xfrm>
              <a:off x="740236" y="5157280"/>
              <a:ext cx="1327062" cy="1273553"/>
              <a:chOff x="740236" y="3903340"/>
              <a:chExt cx="1327062" cy="1273553"/>
            </a:xfrm>
          </p:grpSpPr>
          <p:sp>
            <p:nvSpPr>
              <p:cNvPr id="12" name="ZoneTexte 11">
                <a:extLst>
                  <a:ext uri="{FF2B5EF4-FFF2-40B4-BE49-F238E27FC236}">
                    <a16:creationId xmlns:a16="http://schemas.microsoft.com/office/drawing/2014/main" id="{DA89C104-CC78-824E-E0BF-EBC1E8094262}"/>
                  </a:ext>
                </a:extLst>
              </p:cNvPr>
              <p:cNvSpPr txBox="1"/>
              <p:nvPr/>
            </p:nvSpPr>
            <p:spPr>
              <a:xfrm>
                <a:off x="744746" y="3903340"/>
                <a:ext cx="976585" cy="707886"/>
              </a:xfrm>
              <a:prstGeom prst="rect">
                <a:avLst/>
              </a:prstGeom>
              <a:noFill/>
            </p:spPr>
            <p:txBody>
              <a:bodyPr wrap="square" rtlCol="0">
                <a:spAutoFit/>
              </a:bodyPr>
              <a:lstStyle/>
              <a:p>
                <a:r>
                  <a:rPr lang="fr-FR" sz="4000" dirty="0">
                    <a:solidFill>
                      <a:srgbClr val="818E7A"/>
                    </a:solidFill>
                  </a:rPr>
                  <a:t>......</a:t>
                </a:r>
              </a:p>
            </p:txBody>
          </p:sp>
          <p:sp>
            <p:nvSpPr>
              <p:cNvPr id="13" name="ZoneTexte 12">
                <a:extLst>
                  <a:ext uri="{FF2B5EF4-FFF2-40B4-BE49-F238E27FC236}">
                    <a16:creationId xmlns:a16="http://schemas.microsoft.com/office/drawing/2014/main" id="{61496FA9-8435-C3BE-3A9F-EF40AC4B7F49}"/>
                  </a:ext>
                </a:extLst>
              </p:cNvPr>
              <p:cNvSpPr txBox="1"/>
              <p:nvPr/>
            </p:nvSpPr>
            <p:spPr>
              <a:xfrm>
                <a:off x="744746" y="4049789"/>
                <a:ext cx="1322552" cy="707886"/>
              </a:xfrm>
              <a:prstGeom prst="rect">
                <a:avLst/>
              </a:prstGeom>
              <a:noFill/>
            </p:spPr>
            <p:txBody>
              <a:bodyPr wrap="square" rtlCol="0">
                <a:spAutoFit/>
              </a:bodyPr>
              <a:lstStyle/>
              <a:p>
                <a:r>
                  <a:rPr lang="fr-FR" sz="4000" dirty="0">
                    <a:solidFill>
                      <a:srgbClr val="818E7A"/>
                    </a:solidFill>
                  </a:rPr>
                  <a:t>......</a:t>
                </a:r>
              </a:p>
            </p:txBody>
          </p:sp>
          <p:sp>
            <p:nvSpPr>
              <p:cNvPr id="14" name="ZoneTexte 13">
                <a:extLst>
                  <a:ext uri="{FF2B5EF4-FFF2-40B4-BE49-F238E27FC236}">
                    <a16:creationId xmlns:a16="http://schemas.microsoft.com/office/drawing/2014/main" id="{BAD4BD7F-4F6A-F6C6-7555-1B39C9D50B7B}"/>
                  </a:ext>
                </a:extLst>
              </p:cNvPr>
              <p:cNvSpPr txBox="1"/>
              <p:nvPr/>
            </p:nvSpPr>
            <p:spPr>
              <a:xfrm>
                <a:off x="740236" y="4192008"/>
                <a:ext cx="1091324" cy="984885"/>
              </a:xfrm>
              <a:prstGeom prst="rect">
                <a:avLst/>
              </a:prstGeom>
              <a:noFill/>
            </p:spPr>
            <p:txBody>
              <a:bodyPr wrap="square" rtlCol="0">
                <a:spAutoFit/>
              </a:bodyPr>
              <a:lstStyle/>
              <a:p>
                <a:r>
                  <a:rPr lang="fr-FR" sz="4000" dirty="0">
                    <a:solidFill>
                      <a:srgbClr val="818E7A"/>
                    </a:solidFill>
                  </a:rPr>
                  <a:t>......</a:t>
                </a:r>
              </a:p>
              <a:p>
                <a:endParaRPr lang="fr-DZ" dirty="0"/>
              </a:p>
            </p:txBody>
          </p:sp>
        </p:grpSp>
      </p:grpSp>
      <p:sp>
        <p:nvSpPr>
          <p:cNvPr id="42" name="ZoneTexte 41">
            <a:extLst>
              <a:ext uri="{FF2B5EF4-FFF2-40B4-BE49-F238E27FC236}">
                <a16:creationId xmlns:a16="http://schemas.microsoft.com/office/drawing/2014/main" id="{7FA3D567-77D0-3624-9413-F7B3F4BB6419}"/>
              </a:ext>
            </a:extLst>
          </p:cNvPr>
          <p:cNvSpPr txBox="1"/>
          <p:nvPr/>
        </p:nvSpPr>
        <p:spPr>
          <a:xfrm>
            <a:off x="617845" y="416129"/>
            <a:ext cx="7437120" cy="707886"/>
          </a:xfrm>
          <a:prstGeom prst="rect">
            <a:avLst/>
          </a:prstGeom>
          <a:noFill/>
        </p:spPr>
        <p:txBody>
          <a:bodyPr wrap="square" rtlCol="0">
            <a:spAutoFit/>
          </a:bodyPr>
          <a:lstStyle/>
          <a:p>
            <a:r>
              <a:rPr lang="fr-FR" sz="4000" dirty="0">
                <a:solidFill>
                  <a:srgbClr val="818E7A"/>
                </a:solidFill>
                <a:latin typeface="Arial" panose="020B0604020202020204" pitchFamily="34" charset="0"/>
                <a:cs typeface="Arial" panose="020B0604020202020204" pitchFamily="34" charset="0"/>
              </a:rPr>
              <a:t>1- INTRODUCTION</a:t>
            </a:r>
            <a:endParaRPr lang="fr-DZ" sz="4000" dirty="0">
              <a:solidFill>
                <a:srgbClr val="818E7A"/>
              </a:solidFill>
              <a:latin typeface="Arial" panose="020B0604020202020204" pitchFamily="34" charset="0"/>
              <a:cs typeface="Arial" panose="020B0604020202020204" pitchFamily="34" charset="0"/>
            </a:endParaRPr>
          </a:p>
        </p:txBody>
      </p:sp>
      <p:grpSp>
        <p:nvGrpSpPr>
          <p:cNvPr id="25" name="Groupe 24">
            <a:extLst>
              <a:ext uri="{FF2B5EF4-FFF2-40B4-BE49-F238E27FC236}">
                <a16:creationId xmlns:a16="http://schemas.microsoft.com/office/drawing/2014/main" id="{80D237B1-570C-E0AA-2336-820A8890F21F}"/>
              </a:ext>
            </a:extLst>
          </p:cNvPr>
          <p:cNvGrpSpPr/>
          <p:nvPr/>
        </p:nvGrpSpPr>
        <p:grpSpPr>
          <a:xfrm>
            <a:off x="-30667" y="1358815"/>
            <a:ext cx="9072880" cy="5494843"/>
            <a:chOff x="18882" y="1586966"/>
            <a:chExt cx="9543602" cy="5494843"/>
          </a:xfrm>
        </p:grpSpPr>
        <p:sp>
          <p:nvSpPr>
            <p:cNvPr id="41" name="Rectangle 40">
              <a:extLst>
                <a:ext uri="{FF2B5EF4-FFF2-40B4-BE49-F238E27FC236}">
                  <a16:creationId xmlns:a16="http://schemas.microsoft.com/office/drawing/2014/main" id="{C49C3082-BBB9-41A5-78BD-076FAEA84786}"/>
                </a:ext>
              </a:extLst>
            </p:cNvPr>
            <p:cNvSpPr/>
            <p:nvPr/>
          </p:nvSpPr>
          <p:spPr>
            <a:xfrm>
              <a:off x="18882" y="1586966"/>
              <a:ext cx="9152442" cy="5483043"/>
            </a:xfrm>
            <a:prstGeom prst="rect">
              <a:avLst/>
            </a:prstGeom>
            <a:solidFill>
              <a:srgbClr val="9BA595"/>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DZ" dirty="0"/>
            </a:p>
          </p:txBody>
        </p:sp>
        <p:grpSp>
          <p:nvGrpSpPr>
            <p:cNvPr id="43" name="Groupe 42">
              <a:extLst>
                <a:ext uri="{FF2B5EF4-FFF2-40B4-BE49-F238E27FC236}">
                  <a16:creationId xmlns:a16="http://schemas.microsoft.com/office/drawing/2014/main" id="{21903D74-3724-1309-595C-D7845F46D43C}"/>
                </a:ext>
              </a:extLst>
            </p:cNvPr>
            <p:cNvGrpSpPr/>
            <p:nvPr/>
          </p:nvGrpSpPr>
          <p:grpSpPr>
            <a:xfrm>
              <a:off x="235220" y="1718215"/>
              <a:ext cx="284905" cy="595142"/>
              <a:chOff x="10760928" y="3429000"/>
              <a:chExt cx="284905" cy="595142"/>
            </a:xfrm>
            <a:solidFill>
              <a:schemeClr val="bg1"/>
            </a:solidFill>
          </p:grpSpPr>
          <p:sp>
            <p:nvSpPr>
              <p:cNvPr id="44" name="Flèche : chevron 43">
                <a:extLst>
                  <a:ext uri="{FF2B5EF4-FFF2-40B4-BE49-F238E27FC236}">
                    <a16:creationId xmlns:a16="http://schemas.microsoft.com/office/drawing/2014/main" id="{0F13E5E8-23B2-425D-FB42-5646742C3F40}"/>
                  </a:ext>
                </a:extLst>
              </p:cNvPr>
              <p:cNvSpPr/>
              <p:nvPr/>
            </p:nvSpPr>
            <p:spPr>
              <a:xfrm rot="5400000">
                <a:off x="10823503" y="3581855"/>
                <a:ext cx="160556" cy="284104"/>
              </a:xfrm>
              <a:prstGeom prst="chevron">
                <a:avLst/>
              </a:prstGeom>
              <a:grp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DZ">
                  <a:solidFill>
                    <a:schemeClr val="tx1"/>
                  </a:solidFill>
                </a:endParaRPr>
              </a:p>
            </p:txBody>
          </p:sp>
          <p:sp>
            <p:nvSpPr>
              <p:cNvPr id="45" name="Flèche : chevron 44">
                <a:extLst>
                  <a:ext uri="{FF2B5EF4-FFF2-40B4-BE49-F238E27FC236}">
                    <a16:creationId xmlns:a16="http://schemas.microsoft.com/office/drawing/2014/main" id="{CF04B1ED-4A6A-9808-37FE-9FB1DA6B07F6}"/>
                  </a:ext>
                </a:extLst>
              </p:cNvPr>
              <p:cNvSpPr/>
              <p:nvPr/>
            </p:nvSpPr>
            <p:spPr>
              <a:xfrm rot="5400000">
                <a:off x="10823503" y="3367226"/>
                <a:ext cx="160556" cy="284104"/>
              </a:xfrm>
              <a:prstGeom prst="chevron">
                <a:avLst/>
              </a:prstGeom>
              <a:grp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DZ" dirty="0">
                  <a:solidFill>
                    <a:schemeClr val="tx1"/>
                  </a:solidFill>
                </a:endParaRPr>
              </a:p>
            </p:txBody>
          </p:sp>
          <p:sp>
            <p:nvSpPr>
              <p:cNvPr id="46" name="Flèche : chevron 45">
                <a:extLst>
                  <a:ext uri="{FF2B5EF4-FFF2-40B4-BE49-F238E27FC236}">
                    <a16:creationId xmlns:a16="http://schemas.microsoft.com/office/drawing/2014/main" id="{9F7DB0BB-D789-2613-54BB-D3FF424FE5BE}"/>
                  </a:ext>
                </a:extLst>
              </p:cNvPr>
              <p:cNvSpPr/>
              <p:nvPr/>
            </p:nvSpPr>
            <p:spPr>
              <a:xfrm rot="5400000">
                <a:off x="10822702" y="3801812"/>
                <a:ext cx="160556" cy="284104"/>
              </a:xfrm>
              <a:prstGeom prst="chevron">
                <a:avLst/>
              </a:prstGeom>
              <a:grp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DZ">
                  <a:solidFill>
                    <a:schemeClr val="tx1"/>
                  </a:solidFill>
                </a:endParaRPr>
              </a:p>
            </p:txBody>
          </p:sp>
        </p:grpSp>
        <p:sp>
          <p:nvSpPr>
            <p:cNvPr id="47" name="Ellipse 46">
              <a:extLst>
                <a:ext uri="{FF2B5EF4-FFF2-40B4-BE49-F238E27FC236}">
                  <a16:creationId xmlns:a16="http://schemas.microsoft.com/office/drawing/2014/main" id="{C66B139B-5A19-A2F6-44EB-DF3C08085033}"/>
                </a:ext>
              </a:extLst>
            </p:cNvPr>
            <p:cNvSpPr/>
            <p:nvPr/>
          </p:nvSpPr>
          <p:spPr>
            <a:xfrm>
              <a:off x="8780164" y="6345676"/>
              <a:ext cx="782320" cy="736133"/>
            </a:xfrm>
            <a:prstGeom prst="ellipse">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DZ"/>
            </a:p>
          </p:txBody>
        </p:sp>
        <p:sp>
          <p:nvSpPr>
            <p:cNvPr id="5" name="ZoneTexte 4">
              <a:extLst>
                <a:ext uri="{FF2B5EF4-FFF2-40B4-BE49-F238E27FC236}">
                  <a16:creationId xmlns:a16="http://schemas.microsoft.com/office/drawing/2014/main" id="{FB35FBA4-26E7-150B-2BFA-D18A257ECB91}"/>
                </a:ext>
              </a:extLst>
            </p:cNvPr>
            <p:cNvSpPr txBox="1"/>
            <p:nvPr/>
          </p:nvSpPr>
          <p:spPr>
            <a:xfrm>
              <a:off x="701040" y="1718215"/>
              <a:ext cx="8105435" cy="461665"/>
            </a:xfrm>
            <a:prstGeom prst="rect">
              <a:avLst/>
            </a:prstGeom>
            <a:noFill/>
          </p:spPr>
          <p:txBody>
            <a:bodyPr wrap="square" rtlCol="0">
              <a:spAutoFit/>
            </a:bodyPr>
            <a:lstStyle/>
            <a:p>
              <a:r>
                <a:rPr lang="en-US" sz="2400" dirty="0">
                  <a:latin typeface="Arial "/>
                </a:rPr>
                <a:t>  </a:t>
              </a:r>
              <a:endParaRPr lang="fr-FR" sz="2400" dirty="0">
                <a:latin typeface="Arial "/>
              </a:endParaRPr>
            </a:p>
          </p:txBody>
        </p:sp>
      </p:grpSp>
      <p:sp>
        <p:nvSpPr>
          <p:cNvPr id="6" name="ZoneTexte 5">
            <a:extLst>
              <a:ext uri="{FF2B5EF4-FFF2-40B4-BE49-F238E27FC236}">
                <a16:creationId xmlns:a16="http://schemas.microsoft.com/office/drawing/2014/main" id="{957648AB-F9AE-B0B2-29CE-26FD6E44B8BD}"/>
              </a:ext>
            </a:extLst>
          </p:cNvPr>
          <p:cNvSpPr txBox="1"/>
          <p:nvPr/>
        </p:nvSpPr>
        <p:spPr>
          <a:xfrm>
            <a:off x="445092" y="2119292"/>
            <a:ext cx="6284395" cy="523220"/>
          </a:xfrm>
          <a:prstGeom prst="rect">
            <a:avLst/>
          </a:prstGeom>
          <a:noFill/>
        </p:spPr>
        <p:txBody>
          <a:bodyPr wrap="square" rtlCol="0">
            <a:spAutoFit/>
          </a:bodyPr>
          <a:lstStyle/>
          <a:p>
            <a:r>
              <a:rPr lang="fr-FR" sz="2800" dirty="0">
                <a:solidFill>
                  <a:srgbClr val="FAF9F1"/>
                </a:solidFill>
                <a:latin typeface="Arial" panose="020B0604020202020204" pitchFamily="34" charset="0"/>
                <a:cs typeface="Arial" panose="020B0604020202020204" pitchFamily="34" charset="0"/>
              </a:rPr>
              <a:t> </a:t>
            </a:r>
            <a:endParaRPr lang="fr-FR" sz="2400" dirty="0">
              <a:solidFill>
                <a:srgbClr val="FAF9F1"/>
              </a:solidFill>
              <a:latin typeface="Arial" panose="020B0604020202020204" pitchFamily="34" charset="0"/>
              <a:cs typeface="Arial" panose="020B0604020202020204" pitchFamily="34" charset="0"/>
            </a:endParaRPr>
          </a:p>
        </p:txBody>
      </p:sp>
      <p:pic>
        <p:nvPicPr>
          <p:cNvPr id="27" name="Image 26">
            <a:extLst>
              <a:ext uri="{FF2B5EF4-FFF2-40B4-BE49-F238E27FC236}">
                <a16:creationId xmlns:a16="http://schemas.microsoft.com/office/drawing/2014/main" id="{8F67D475-06CE-5934-7F89-95A888710D7A}"/>
              </a:ext>
            </a:extLst>
          </p:cNvPr>
          <p:cNvPicPr>
            <a:picLocks noChangeAspect="1"/>
          </p:cNvPicPr>
          <p:nvPr/>
        </p:nvPicPr>
        <p:blipFill>
          <a:blip r:embed="rId2"/>
          <a:stretch>
            <a:fillRect/>
          </a:stretch>
        </p:blipFill>
        <p:spPr>
          <a:xfrm>
            <a:off x="7767784" y="2512151"/>
            <a:ext cx="3245146" cy="2233685"/>
          </a:xfrm>
          <a:prstGeom prst="rect">
            <a:avLst/>
          </a:prstGeom>
          <a:ln>
            <a:noFill/>
          </a:ln>
          <a:effectLst>
            <a:outerShdw blurRad="190500" algn="tl" rotWithShape="0">
              <a:srgbClr val="000000">
                <a:alpha val="70000"/>
              </a:srgbClr>
            </a:outerShdw>
          </a:effectLst>
        </p:spPr>
      </p:pic>
      <p:sp>
        <p:nvSpPr>
          <p:cNvPr id="28" name="ZoneTexte 27">
            <a:extLst>
              <a:ext uri="{FF2B5EF4-FFF2-40B4-BE49-F238E27FC236}">
                <a16:creationId xmlns:a16="http://schemas.microsoft.com/office/drawing/2014/main" id="{5DC61342-22D3-C797-9E32-4E1CF539D728}"/>
              </a:ext>
            </a:extLst>
          </p:cNvPr>
          <p:cNvSpPr txBox="1"/>
          <p:nvPr/>
        </p:nvSpPr>
        <p:spPr>
          <a:xfrm>
            <a:off x="638973" y="1801149"/>
            <a:ext cx="6326251" cy="3929572"/>
          </a:xfrm>
          <a:prstGeom prst="rect">
            <a:avLst/>
          </a:prstGeom>
          <a:noFill/>
        </p:spPr>
        <p:txBody>
          <a:bodyPr wrap="square" rtlCol="0">
            <a:spAutoFit/>
          </a:bodyPr>
          <a:lstStyle/>
          <a:p>
            <a:endParaRPr lang="fr-DZ" dirty="0"/>
          </a:p>
        </p:txBody>
      </p:sp>
      <p:sp>
        <p:nvSpPr>
          <p:cNvPr id="32" name="Rectangle 5">
            <a:extLst>
              <a:ext uri="{FF2B5EF4-FFF2-40B4-BE49-F238E27FC236}">
                <a16:creationId xmlns:a16="http://schemas.microsoft.com/office/drawing/2014/main" id="{278D36CA-FE62-EDCE-8FED-FE37D0EA01C5}"/>
              </a:ext>
            </a:extLst>
          </p:cNvPr>
          <p:cNvSpPr>
            <a:spLocks noChangeArrowheads="1"/>
          </p:cNvSpPr>
          <p:nvPr/>
        </p:nvSpPr>
        <p:spPr bwMode="auto">
          <a:xfrm>
            <a:off x="175000" y="2373802"/>
            <a:ext cx="7316315" cy="34163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fr-FR" altLang="fr-DZ" sz="1800" b="0" i="0" u="none" strike="noStrike" cap="none" normalizeH="0" baseline="0" dirty="0">
                <a:ln>
                  <a:noFill/>
                </a:ln>
                <a:solidFill>
                  <a:schemeClr val="tx1"/>
                </a:solidFill>
                <a:effectLst/>
                <a:latin typeface="Arial" panose="020B0604020202020204" pitchFamily="34" charset="0"/>
              </a:rPr>
              <a:t>  </a:t>
            </a:r>
            <a:r>
              <a:rPr kumimoji="0" lang="fr-DZ" altLang="fr-DZ" sz="1800" b="0" i="0" u="none" strike="noStrike" cap="none" normalizeH="0" baseline="0" dirty="0">
                <a:ln>
                  <a:noFill/>
                </a:ln>
                <a:solidFill>
                  <a:schemeClr val="tx1"/>
                </a:solidFill>
                <a:effectLst/>
                <a:latin typeface="Arial" panose="020B0604020202020204" pitchFamily="34" charset="0"/>
              </a:rPr>
              <a:t>A solvent </a:t>
            </a:r>
            <a:r>
              <a:rPr kumimoji="0" lang="fr-DZ" altLang="fr-DZ" sz="1800" b="0" i="0" u="none" strike="noStrike" cap="none" normalizeH="0" baseline="0" dirty="0" err="1">
                <a:ln>
                  <a:noFill/>
                </a:ln>
                <a:solidFill>
                  <a:schemeClr val="tx1"/>
                </a:solidFill>
                <a:effectLst/>
                <a:latin typeface="Arial" panose="020B0604020202020204" pitchFamily="34" charset="0"/>
              </a:rPr>
              <a:t>is</a:t>
            </a:r>
            <a:r>
              <a:rPr kumimoji="0" lang="fr-DZ" altLang="fr-DZ" sz="1800" b="0" i="0" u="none" strike="noStrike" cap="none" normalizeH="0" baseline="0" dirty="0">
                <a:ln>
                  <a:noFill/>
                </a:ln>
                <a:solidFill>
                  <a:schemeClr val="tx1"/>
                </a:solidFill>
                <a:effectLst/>
                <a:latin typeface="Arial" panose="020B0604020202020204" pitchFamily="34" charset="0"/>
              </a:rPr>
              <a:t> a substance </a:t>
            </a:r>
            <a:r>
              <a:rPr kumimoji="0" lang="fr-DZ" altLang="fr-DZ" sz="1800" b="0" i="0" u="none" strike="noStrike" cap="none" normalizeH="0" baseline="0" dirty="0" err="1">
                <a:ln>
                  <a:noFill/>
                </a:ln>
                <a:solidFill>
                  <a:schemeClr val="tx1"/>
                </a:solidFill>
                <a:effectLst/>
                <a:latin typeface="Arial" panose="020B0604020202020204" pitchFamily="34" charset="0"/>
              </a:rPr>
              <a:t>that</a:t>
            </a:r>
            <a:r>
              <a:rPr kumimoji="0" lang="fr-DZ" altLang="fr-DZ" sz="1800" b="0" i="0" u="none" strike="noStrike" cap="none" normalizeH="0" baseline="0" dirty="0">
                <a:ln>
                  <a:noFill/>
                </a:ln>
                <a:solidFill>
                  <a:schemeClr val="tx1"/>
                </a:solidFill>
                <a:effectLst/>
                <a:latin typeface="Arial" panose="020B0604020202020204" pitchFamily="34" charset="0"/>
              </a:rPr>
              <a:t> dissolves </a:t>
            </a:r>
            <a:r>
              <a:rPr kumimoji="0" lang="fr-DZ" altLang="fr-DZ" sz="1800" b="0" i="0" u="none" strike="noStrike" cap="none" normalizeH="0" baseline="0" dirty="0" err="1">
                <a:ln>
                  <a:noFill/>
                </a:ln>
                <a:solidFill>
                  <a:schemeClr val="tx1"/>
                </a:solidFill>
                <a:effectLst/>
                <a:latin typeface="Arial" panose="020B0604020202020204" pitchFamily="34" charset="0"/>
              </a:rPr>
              <a:t>solutes</a:t>
            </a:r>
            <a:r>
              <a:rPr kumimoji="0" lang="fr-DZ" altLang="fr-DZ" sz="1800" b="0" i="0" u="none" strike="noStrike" cap="none" normalizeH="0" baseline="0" dirty="0">
                <a:ln>
                  <a:noFill/>
                </a:ln>
                <a:solidFill>
                  <a:schemeClr val="tx1"/>
                </a:solidFill>
                <a:effectLst/>
                <a:latin typeface="Arial" panose="020B0604020202020204" pitchFamily="34" charset="0"/>
              </a:rPr>
              <a:t> to </a:t>
            </a:r>
            <a:r>
              <a:rPr kumimoji="0" lang="fr-DZ" altLang="fr-DZ" sz="1800" b="0" i="0" u="none" strike="noStrike" cap="none" normalizeH="0" baseline="0" dirty="0" err="1">
                <a:ln>
                  <a:noFill/>
                </a:ln>
                <a:solidFill>
                  <a:schemeClr val="tx1"/>
                </a:solidFill>
                <a:effectLst/>
                <a:latin typeface="Arial" panose="020B0604020202020204" pitchFamily="34" charset="0"/>
              </a:rPr>
              <a:t>create</a:t>
            </a:r>
            <a:r>
              <a:rPr kumimoji="0" lang="fr-DZ" altLang="fr-DZ" sz="1800" b="0" i="0" u="none" strike="noStrike" cap="none" normalizeH="0" baseline="0" dirty="0">
                <a:ln>
                  <a:noFill/>
                </a:ln>
                <a:solidFill>
                  <a:schemeClr val="tx1"/>
                </a:solidFill>
                <a:effectLst/>
                <a:latin typeface="Arial" panose="020B0604020202020204" pitchFamily="34" charset="0"/>
              </a:rPr>
              <a:t> solutions, </a:t>
            </a:r>
            <a:r>
              <a:rPr kumimoji="0" lang="fr-DZ" altLang="fr-DZ" sz="1800" b="0" i="0" u="none" strike="noStrike" cap="none" normalizeH="0" baseline="0" dirty="0" err="1">
                <a:ln>
                  <a:noFill/>
                </a:ln>
                <a:solidFill>
                  <a:schemeClr val="tx1"/>
                </a:solidFill>
                <a:effectLst/>
                <a:latin typeface="Arial" panose="020B0604020202020204" pitchFamily="34" charset="0"/>
              </a:rPr>
              <a:t>serving</a:t>
            </a:r>
            <a:r>
              <a:rPr kumimoji="0" lang="fr-DZ" altLang="fr-DZ" sz="1800" b="0" i="0" u="none" strike="noStrike" cap="none" normalizeH="0" baseline="0" dirty="0">
                <a:ln>
                  <a:noFill/>
                </a:ln>
                <a:solidFill>
                  <a:schemeClr val="tx1"/>
                </a:solidFill>
                <a:effectLst/>
                <a:latin typeface="Arial" panose="020B0604020202020204" pitchFamily="34" charset="0"/>
              </a:rPr>
              <a:t> as a medium for </a:t>
            </a:r>
            <a:r>
              <a:rPr kumimoji="0" lang="fr-DZ" altLang="fr-DZ" sz="1800" b="0" i="0" u="none" strike="noStrike" cap="none" normalizeH="0" baseline="0" dirty="0" err="1">
                <a:ln>
                  <a:noFill/>
                </a:ln>
                <a:solidFill>
                  <a:schemeClr val="tx1"/>
                </a:solidFill>
                <a:effectLst/>
                <a:latin typeface="Arial" panose="020B0604020202020204" pitchFamily="34" charset="0"/>
              </a:rPr>
              <a:t>chemical</a:t>
            </a:r>
            <a:r>
              <a:rPr kumimoji="0" lang="fr-DZ" altLang="fr-DZ" sz="1800" b="0" i="0" u="none" strike="noStrike" cap="none" normalizeH="0" baseline="0" dirty="0">
                <a:ln>
                  <a:noFill/>
                </a:ln>
                <a:solidFill>
                  <a:schemeClr val="tx1"/>
                </a:solidFill>
                <a:effectLst/>
                <a:latin typeface="Arial" panose="020B0604020202020204" pitchFamily="34" charset="0"/>
              </a:rPr>
              <a:t> </a:t>
            </a:r>
            <a:r>
              <a:rPr kumimoji="0" lang="fr-DZ" altLang="fr-DZ" sz="1800" b="0" i="0" u="none" strike="noStrike" cap="none" normalizeH="0" baseline="0" dirty="0" err="1">
                <a:ln>
                  <a:noFill/>
                </a:ln>
                <a:solidFill>
                  <a:schemeClr val="tx1"/>
                </a:solidFill>
                <a:effectLst/>
                <a:latin typeface="Arial" panose="020B0604020202020204" pitchFamily="34" charset="0"/>
              </a:rPr>
              <a:t>reactions</a:t>
            </a:r>
            <a:r>
              <a:rPr kumimoji="0" lang="fr-DZ" altLang="fr-DZ" sz="1800" b="0" i="0" u="none" strike="noStrike" cap="none" normalizeH="0" baseline="0" dirty="0">
                <a:ln>
                  <a:noFill/>
                </a:ln>
                <a:solidFill>
                  <a:schemeClr val="tx1"/>
                </a:solidFill>
                <a:effectLst/>
                <a:latin typeface="Arial" panose="020B0604020202020204" pitchFamily="34" charset="0"/>
              </a:rPr>
              <a:t>. </a:t>
            </a:r>
            <a:endParaRPr kumimoji="0" lang="fr-FR" altLang="fr-DZ" sz="18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FR" altLang="fr-DZ" sz="18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FR" altLang="fr-DZ" sz="1800" b="0" i="0" u="none" strike="noStrike" cap="none" normalizeH="0" baseline="0" dirty="0">
                <a:ln>
                  <a:noFill/>
                </a:ln>
                <a:solidFill>
                  <a:schemeClr val="tx1"/>
                </a:solidFill>
                <a:effectLst/>
                <a:latin typeface="Arial" panose="020B0604020202020204" pitchFamily="34" charset="0"/>
              </a:rPr>
              <a:t>  </a:t>
            </a:r>
            <a:r>
              <a:rPr kumimoji="0" lang="fr-DZ" altLang="fr-DZ" sz="1800" b="0" i="0" u="none" strike="noStrike" cap="none" normalizeH="0" baseline="0" dirty="0" err="1">
                <a:ln>
                  <a:noFill/>
                </a:ln>
                <a:solidFill>
                  <a:schemeClr val="tx1"/>
                </a:solidFill>
                <a:effectLst/>
                <a:latin typeface="Arial" panose="020B0604020202020204" pitchFamily="34" charset="0"/>
              </a:rPr>
              <a:t>Many</a:t>
            </a:r>
            <a:r>
              <a:rPr kumimoji="0" lang="fr-DZ" altLang="fr-DZ" sz="1800" b="0" i="0" u="none" strike="noStrike" cap="none" normalizeH="0" baseline="0" dirty="0">
                <a:ln>
                  <a:noFill/>
                </a:ln>
                <a:solidFill>
                  <a:schemeClr val="tx1"/>
                </a:solidFill>
                <a:effectLst/>
                <a:latin typeface="Arial" panose="020B0604020202020204" pitchFamily="34" charset="0"/>
              </a:rPr>
              <a:t> </a:t>
            </a:r>
            <a:r>
              <a:rPr kumimoji="0" lang="fr-DZ" altLang="fr-DZ" sz="1800" b="0" i="0" u="none" strike="noStrike" cap="none" normalizeH="0" baseline="0" dirty="0" err="1">
                <a:ln>
                  <a:noFill/>
                </a:ln>
                <a:solidFill>
                  <a:schemeClr val="tx1"/>
                </a:solidFill>
                <a:effectLst/>
                <a:latin typeface="Arial" panose="020B0604020202020204" pitchFamily="34" charset="0"/>
              </a:rPr>
              <a:t>organic</a:t>
            </a:r>
            <a:r>
              <a:rPr kumimoji="0" lang="fr-DZ" altLang="fr-DZ" sz="1800" b="0" i="0" u="none" strike="noStrike" cap="none" normalizeH="0" baseline="0" dirty="0">
                <a:ln>
                  <a:noFill/>
                </a:ln>
                <a:solidFill>
                  <a:schemeClr val="tx1"/>
                </a:solidFill>
                <a:effectLst/>
                <a:latin typeface="Arial" panose="020B0604020202020204" pitchFamily="34" charset="0"/>
              </a:rPr>
              <a:t> </a:t>
            </a:r>
            <a:r>
              <a:rPr kumimoji="0" lang="fr-DZ" altLang="fr-DZ" sz="1800" b="0" i="0" u="none" strike="noStrike" cap="none" normalizeH="0" baseline="0" dirty="0" err="1">
                <a:ln>
                  <a:noFill/>
                </a:ln>
                <a:solidFill>
                  <a:schemeClr val="tx1"/>
                </a:solidFill>
                <a:effectLst/>
                <a:latin typeface="Arial" panose="020B0604020202020204" pitchFamily="34" charset="0"/>
              </a:rPr>
              <a:t>solvents</a:t>
            </a:r>
            <a:r>
              <a:rPr kumimoji="0" lang="fr-DZ" altLang="fr-DZ" sz="1800" b="0" i="0" u="none" strike="noStrike" cap="none" normalizeH="0" baseline="0" dirty="0">
                <a:ln>
                  <a:noFill/>
                </a:ln>
                <a:solidFill>
                  <a:schemeClr val="tx1"/>
                </a:solidFill>
                <a:effectLst/>
                <a:latin typeface="Arial" panose="020B0604020202020204" pitchFamily="34" charset="0"/>
              </a:rPr>
              <a:t> pose </a:t>
            </a:r>
            <a:r>
              <a:rPr kumimoji="0" lang="fr-DZ" altLang="fr-DZ" sz="1800" b="0" i="0" u="none" strike="noStrike" cap="none" normalizeH="0" baseline="0" dirty="0" err="1">
                <a:ln>
                  <a:noFill/>
                </a:ln>
                <a:solidFill>
                  <a:schemeClr val="tx1"/>
                </a:solidFill>
                <a:effectLst/>
                <a:latin typeface="Arial" panose="020B0604020202020204" pitchFamily="34" charset="0"/>
              </a:rPr>
              <a:t>toxicity</a:t>
            </a:r>
            <a:r>
              <a:rPr kumimoji="0" lang="fr-DZ" altLang="fr-DZ" sz="1800" b="0" i="0" u="none" strike="noStrike" cap="none" normalizeH="0" baseline="0" dirty="0">
                <a:ln>
                  <a:noFill/>
                </a:ln>
                <a:solidFill>
                  <a:schemeClr val="tx1"/>
                </a:solidFill>
                <a:effectLst/>
                <a:latin typeface="Arial" panose="020B0604020202020204" pitchFamily="34" charset="0"/>
              </a:rPr>
              <a:t> and </a:t>
            </a:r>
            <a:r>
              <a:rPr kumimoji="0" lang="fr-DZ" altLang="fr-DZ" sz="1800" b="0" i="0" u="none" strike="noStrike" cap="none" normalizeH="0" baseline="0" dirty="0" err="1">
                <a:ln>
                  <a:noFill/>
                </a:ln>
                <a:solidFill>
                  <a:schemeClr val="tx1"/>
                </a:solidFill>
                <a:effectLst/>
                <a:latin typeface="Arial" panose="020B0604020202020204" pitchFamily="34" charset="0"/>
              </a:rPr>
              <a:t>flammability</a:t>
            </a:r>
            <a:r>
              <a:rPr kumimoji="0" lang="fr-DZ" altLang="fr-DZ" sz="1800" b="0" i="0" u="none" strike="noStrike" cap="none" normalizeH="0" baseline="0" dirty="0">
                <a:ln>
                  <a:noFill/>
                </a:ln>
                <a:solidFill>
                  <a:schemeClr val="tx1"/>
                </a:solidFill>
                <a:effectLst/>
                <a:latin typeface="Arial" panose="020B0604020202020204" pitchFamily="34" charset="0"/>
              </a:rPr>
              <a:t> </a:t>
            </a:r>
            <a:r>
              <a:rPr kumimoji="0" lang="fr-DZ" altLang="fr-DZ" sz="1800" b="0" i="0" u="none" strike="noStrike" cap="none" normalizeH="0" baseline="0" dirty="0" err="1">
                <a:ln>
                  <a:noFill/>
                </a:ln>
                <a:solidFill>
                  <a:schemeClr val="tx1"/>
                </a:solidFill>
                <a:effectLst/>
                <a:latin typeface="Arial" panose="020B0604020202020204" pitchFamily="34" charset="0"/>
              </a:rPr>
              <a:t>risks</a:t>
            </a:r>
            <a:r>
              <a:rPr kumimoji="0" lang="fr-DZ" altLang="fr-DZ" sz="1800" b="0" i="0" u="none" strike="noStrike" cap="none" normalizeH="0" baseline="0" dirty="0">
                <a:ln>
                  <a:noFill/>
                </a:ln>
                <a:solidFill>
                  <a:schemeClr val="tx1"/>
                </a:solidFill>
                <a:effectLst/>
                <a:latin typeface="Arial" panose="020B0604020202020204" pitchFamily="34" charset="0"/>
              </a:rPr>
              <a:t>, </a:t>
            </a:r>
            <a:r>
              <a:rPr kumimoji="0" lang="fr-DZ" altLang="fr-DZ" sz="1800" b="0" i="0" u="none" strike="noStrike" cap="none" normalizeH="0" baseline="0" dirty="0" err="1">
                <a:ln>
                  <a:noFill/>
                </a:ln>
                <a:solidFill>
                  <a:schemeClr val="tx1"/>
                </a:solidFill>
                <a:effectLst/>
                <a:latin typeface="Arial" panose="020B0604020202020204" pitchFamily="34" charset="0"/>
              </a:rPr>
              <a:t>raising</a:t>
            </a:r>
            <a:r>
              <a:rPr kumimoji="0" lang="fr-DZ" altLang="fr-DZ" sz="1800" b="0" i="0" u="none" strike="noStrike" cap="none" normalizeH="0" baseline="0" dirty="0">
                <a:ln>
                  <a:noFill/>
                </a:ln>
                <a:solidFill>
                  <a:schemeClr val="tx1"/>
                </a:solidFill>
                <a:effectLst/>
                <a:latin typeface="Arial" panose="020B0604020202020204" pitchFamily="34" charset="0"/>
              </a:rPr>
              <a:t> </a:t>
            </a:r>
            <a:r>
              <a:rPr kumimoji="0" lang="fr-DZ" altLang="fr-DZ" sz="1800" b="0" i="0" u="none" strike="noStrike" cap="none" normalizeH="0" baseline="0" dirty="0" err="1">
                <a:ln>
                  <a:noFill/>
                </a:ln>
                <a:solidFill>
                  <a:schemeClr val="tx1"/>
                </a:solidFill>
                <a:effectLst/>
                <a:latin typeface="Arial" panose="020B0604020202020204" pitchFamily="34" charset="0"/>
              </a:rPr>
              <a:t>environmental</a:t>
            </a:r>
            <a:r>
              <a:rPr kumimoji="0" lang="fr-DZ" altLang="fr-DZ" sz="1800" b="0" i="0" u="none" strike="noStrike" cap="none" normalizeH="0" baseline="0" dirty="0">
                <a:ln>
                  <a:noFill/>
                </a:ln>
                <a:solidFill>
                  <a:schemeClr val="tx1"/>
                </a:solidFill>
                <a:effectLst/>
                <a:latin typeface="Arial" panose="020B0604020202020204" pitchFamily="34" charset="0"/>
              </a:rPr>
              <a:t> and </a:t>
            </a:r>
            <a:r>
              <a:rPr kumimoji="0" lang="fr-DZ" altLang="fr-DZ" sz="1800" b="0" i="0" u="none" strike="noStrike" cap="none" normalizeH="0" baseline="0" dirty="0" err="1">
                <a:ln>
                  <a:noFill/>
                </a:ln>
                <a:solidFill>
                  <a:schemeClr val="tx1"/>
                </a:solidFill>
                <a:effectLst/>
                <a:latin typeface="Arial" panose="020B0604020202020204" pitchFamily="34" charset="0"/>
              </a:rPr>
              <a:t>safety</a:t>
            </a:r>
            <a:r>
              <a:rPr kumimoji="0" lang="fr-DZ" altLang="fr-DZ" sz="1800" b="0" i="0" u="none" strike="noStrike" cap="none" normalizeH="0" baseline="0" dirty="0">
                <a:ln>
                  <a:noFill/>
                </a:ln>
                <a:solidFill>
                  <a:schemeClr val="tx1"/>
                </a:solidFill>
                <a:effectLst/>
                <a:latin typeface="Arial" panose="020B0604020202020204" pitchFamily="34" charset="0"/>
              </a:rPr>
              <a:t> </a:t>
            </a:r>
            <a:r>
              <a:rPr kumimoji="0" lang="fr-DZ" altLang="fr-DZ" sz="1800" b="0" i="0" u="none" strike="noStrike" cap="none" normalizeH="0" baseline="0" dirty="0" err="1">
                <a:ln>
                  <a:noFill/>
                </a:ln>
                <a:solidFill>
                  <a:schemeClr val="tx1"/>
                </a:solidFill>
                <a:effectLst/>
                <a:latin typeface="Arial" panose="020B0604020202020204" pitchFamily="34" charset="0"/>
              </a:rPr>
              <a:t>concerns</a:t>
            </a:r>
            <a:r>
              <a:rPr kumimoji="0" lang="fr-DZ" altLang="fr-DZ" sz="1800" b="0" i="0" u="none" strike="noStrike" cap="none" normalizeH="0" baseline="0" dirty="0">
                <a:ln>
                  <a:noFill/>
                </a:ln>
                <a:solidFill>
                  <a:schemeClr val="tx1"/>
                </a:solidFill>
                <a:effectLst/>
                <a:latin typeface="Arial" panose="020B0604020202020204" pitchFamily="34" charset="0"/>
              </a:rPr>
              <a:t>. </a:t>
            </a:r>
            <a:endParaRPr kumimoji="0" lang="fr-FR" altLang="fr-DZ" sz="18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FR" altLang="fr-DZ" sz="18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FR" altLang="fr-DZ" sz="1800" b="0" i="0" u="none" strike="noStrike" cap="none" normalizeH="0" baseline="0" dirty="0">
                <a:ln>
                  <a:noFill/>
                </a:ln>
                <a:solidFill>
                  <a:schemeClr val="tx1"/>
                </a:solidFill>
                <a:effectLst/>
                <a:latin typeface="Arial" panose="020B0604020202020204" pitchFamily="34" charset="0"/>
              </a:rPr>
              <a:t>  </a:t>
            </a:r>
            <a:r>
              <a:rPr kumimoji="0" lang="fr-DZ" altLang="fr-DZ" sz="1800" b="0" i="0" u="none" strike="noStrike" cap="none" normalizeH="0" baseline="0" dirty="0">
                <a:ln>
                  <a:noFill/>
                </a:ln>
                <a:solidFill>
                  <a:schemeClr val="tx1"/>
                </a:solidFill>
                <a:effectLst/>
                <a:latin typeface="Arial" panose="020B0604020202020204" pitchFamily="34" charset="0"/>
              </a:rPr>
              <a:t>Green </a:t>
            </a:r>
            <a:r>
              <a:rPr kumimoji="0" lang="fr-DZ" altLang="fr-DZ" sz="1800" b="0" i="0" u="none" strike="noStrike" cap="none" normalizeH="0" baseline="0" dirty="0" err="1">
                <a:ln>
                  <a:noFill/>
                </a:ln>
                <a:solidFill>
                  <a:schemeClr val="tx1"/>
                </a:solidFill>
                <a:effectLst/>
                <a:latin typeface="Arial" panose="020B0604020202020204" pitchFamily="34" charset="0"/>
              </a:rPr>
              <a:t>chemistry</a:t>
            </a:r>
            <a:r>
              <a:rPr kumimoji="0" lang="fr-DZ" altLang="fr-DZ" sz="1800" b="0" i="0" u="none" strike="noStrike" cap="none" normalizeH="0" baseline="0" dirty="0">
                <a:ln>
                  <a:noFill/>
                </a:ln>
                <a:solidFill>
                  <a:schemeClr val="tx1"/>
                </a:solidFill>
                <a:effectLst/>
                <a:latin typeface="Arial" panose="020B0604020202020204" pitchFamily="34" charset="0"/>
              </a:rPr>
              <a:t> </a:t>
            </a:r>
            <a:r>
              <a:rPr kumimoji="0" lang="fr-DZ" altLang="fr-DZ" sz="1800" b="0" i="0" u="none" strike="noStrike" cap="none" normalizeH="0" baseline="0" dirty="0" err="1">
                <a:ln>
                  <a:noFill/>
                </a:ln>
                <a:solidFill>
                  <a:schemeClr val="tx1"/>
                </a:solidFill>
                <a:effectLst/>
                <a:latin typeface="Arial" panose="020B0604020202020204" pitchFamily="34" charset="0"/>
              </a:rPr>
              <a:t>offers</a:t>
            </a:r>
            <a:r>
              <a:rPr kumimoji="0" lang="fr-DZ" altLang="fr-DZ" sz="1800" b="0" i="0" u="none" strike="noStrike" cap="none" normalizeH="0" baseline="0" dirty="0">
                <a:ln>
                  <a:noFill/>
                </a:ln>
                <a:solidFill>
                  <a:schemeClr val="tx1"/>
                </a:solidFill>
                <a:effectLst/>
                <a:latin typeface="Arial" panose="020B0604020202020204" pitchFamily="34" charset="0"/>
              </a:rPr>
              <a:t> </a:t>
            </a:r>
            <a:r>
              <a:rPr kumimoji="0" lang="fr-DZ" altLang="fr-DZ" sz="1800" b="0" i="0" u="none" strike="noStrike" cap="none" normalizeH="0" baseline="0" dirty="0" err="1">
                <a:ln>
                  <a:noFill/>
                </a:ln>
                <a:solidFill>
                  <a:schemeClr val="tx1"/>
                </a:solidFill>
                <a:effectLst/>
                <a:latin typeface="Arial" panose="020B0604020202020204" pitchFamily="34" charset="0"/>
              </a:rPr>
              <a:t>two</a:t>
            </a:r>
            <a:r>
              <a:rPr kumimoji="0" lang="fr-DZ" altLang="fr-DZ" sz="1800" b="0" i="0" u="none" strike="noStrike" cap="none" normalizeH="0" baseline="0" dirty="0">
                <a:ln>
                  <a:noFill/>
                </a:ln>
                <a:solidFill>
                  <a:schemeClr val="tx1"/>
                </a:solidFill>
                <a:effectLst/>
                <a:latin typeface="Arial" panose="020B0604020202020204" pitchFamily="34" charset="0"/>
              </a:rPr>
              <a:t> </a:t>
            </a:r>
            <a:r>
              <a:rPr kumimoji="0" lang="fr-DZ" altLang="fr-DZ" sz="1800" b="0" i="0" u="none" strike="noStrike" cap="none" normalizeH="0" baseline="0" dirty="0" err="1">
                <a:ln>
                  <a:noFill/>
                </a:ln>
                <a:solidFill>
                  <a:schemeClr val="tx1"/>
                </a:solidFill>
                <a:effectLst/>
                <a:latin typeface="Arial" panose="020B0604020202020204" pitchFamily="34" charset="0"/>
              </a:rPr>
              <a:t>sustainable</a:t>
            </a:r>
            <a:r>
              <a:rPr kumimoji="0" lang="fr-DZ" altLang="fr-DZ" sz="1800" b="0" i="0" u="none" strike="noStrike" cap="none" normalizeH="0" baseline="0" dirty="0">
                <a:ln>
                  <a:noFill/>
                </a:ln>
                <a:solidFill>
                  <a:schemeClr val="tx1"/>
                </a:solidFill>
                <a:effectLst/>
                <a:latin typeface="Arial" panose="020B0604020202020204" pitchFamily="34" charset="0"/>
              </a:rPr>
              <a:t> alternatives: </a:t>
            </a:r>
            <a:r>
              <a:rPr kumimoji="0" lang="fr-DZ" altLang="fr-DZ" sz="1800" b="0" i="0" u="none" strike="noStrike" cap="none" normalizeH="0" baseline="0" dirty="0" err="1">
                <a:ln>
                  <a:noFill/>
                </a:ln>
                <a:solidFill>
                  <a:schemeClr val="tx1"/>
                </a:solidFill>
                <a:effectLst/>
                <a:latin typeface="Arial" panose="020B0604020202020204" pitchFamily="34" charset="0"/>
              </a:rPr>
              <a:t>using</a:t>
            </a:r>
            <a:r>
              <a:rPr kumimoji="0" lang="fr-DZ" altLang="fr-DZ" sz="1800" b="0" i="0" u="none" strike="noStrike" cap="none" normalizeH="0" baseline="0" dirty="0">
                <a:ln>
                  <a:noFill/>
                </a:ln>
                <a:solidFill>
                  <a:schemeClr val="tx1"/>
                </a:solidFill>
                <a:effectLst/>
                <a:latin typeface="Arial" panose="020B0604020202020204" pitchFamily="34" charset="0"/>
              </a:rPr>
              <a:t> water as a solvent, </a:t>
            </a:r>
            <a:r>
              <a:rPr kumimoji="0" lang="fr-DZ" altLang="fr-DZ" sz="1800" b="0" i="0" u="none" strike="noStrike" cap="none" normalizeH="0" baseline="0" dirty="0" err="1">
                <a:ln>
                  <a:noFill/>
                </a:ln>
                <a:solidFill>
                  <a:schemeClr val="tx1"/>
                </a:solidFill>
                <a:effectLst/>
                <a:latin typeface="Arial" panose="020B0604020202020204" pitchFamily="34" charset="0"/>
              </a:rPr>
              <a:t>which</a:t>
            </a:r>
            <a:r>
              <a:rPr kumimoji="0" lang="fr-DZ" altLang="fr-DZ" sz="1800" b="0" i="0" u="none" strike="noStrike" cap="none" normalizeH="0" baseline="0" dirty="0">
                <a:ln>
                  <a:noFill/>
                </a:ln>
                <a:solidFill>
                  <a:schemeClr val="tx1"/>
                </a:solidFill>
                <a:effectLst/>
                <a:latin typeface="Arial" panose="020B0604020202020204" pitchFamily="34" charset="0"/>
              </a:rPr>
              <a:t> </a:t>
            </a:r>
            <a:r>
              <a:rPr kumimoji="0" lang="fr-DZ" altLang="fr-DZ" sz="1800" b="0" i="0" u="none" strike="noStrike" cap="none" normalizeH="0" baseline="0" dirty="0" err="1">
                <a:ln>
                  <a:noFill/>
                </a:ln>
                <a:solidFill>
                  <a:schemeClr val="tx1"/>
                </a:solidFill>
                <a:effectLst/>
                <a:latin typeface="Arial" panose="020B0604020202020204" pitchFamily="34" charset="0"/>
              </a:rPr>
              <a:t>is</a:t>
            </a:r>
            <a:r>
              <a:rPr kumimoji="0" lang="fr-DZ" altLang="fr-DZ" sz="1800" b="0" i="0" u="none" strike="noStrike" cap="none" normalizeH="0" baseline="0" dirty="0">
                <a:ln>
                  <a:noFill/>
                </a:ln>
                <a:solidFill>
                  <a:schemeClr val="tx1"/>
                </a:solidFill>
                <a:effectLst/>
                <a:latin typeface="Arial" panose="020B0604020202020204" pitchFamily="34" charset="0"/>
              </a:rPr>
              <a:t> </a:t>
            </a:r>
            <a:r>
              <a:rPr kumimoji="0" lang="fr-DZ" altLang="fr-DZ" sz="1800" b="0" i="0" u="none" strike="noStrike" cap="none" normalizeH="0" baseline="0" dirty="0" err="1">
                <a:ln>
                  <a:noFill/>
                </a:ln>
                <a:solidFill>
                  <a:schemeClr val="tx1"/>
                </a:solidFill>
                <a:effectLst/>
                <a:latin typeface="Arial" panose="020B0604020202020204" pitchFamily="34" charset="0"/>
              </a:rPr>
              <a:t>safe</a:t>
            </a:r>
            <a:r>
              <a:rPr kumimoji="0" lang="fr-DZ" altLang="fr-DZ" sz="1800" b="0" i="0" u="none" strike="noStrike" cap="none" normalizeH="0" baseline="0" dirty="0">
                <a:ln>
                  <a:noFill/>
                </a:ln>
                <a:solidFill>
                  <a:schemeClr val="tx1"/>
                </a:solidFill>
                <a:effectLst/>
                <a:latin typeface="Arial" panose="020B0604020202020204" pitchFamily="34" charset="0"/>
              </a:rPr>
              <a:t> and can </a:t>
            </a:r>
            <a:r>
              <a:rPr kumimoji="0" lang="fr-DZ" altLang="fr-DZ" sz="1800" b="0" i="0" u="none" strike="noStrike" cap="none" normalizeH="0" baseline="0" dirty="0" err="1">
                <a:ln>
                  <a:noFill/>
                </a:ln>
                <a:solidFill>
                  <a:schemeClr val="tx1"/>
                </a:solidFill>
                <a:effectLst/>
                <a:latin typeface="Arial" panose="020B0604020202020204" pitchFamily="34" charset="0"/>
              </a:rPr>
              <a:t>enhance</a:t>
            </a:r>
            <a:r>
              <a:rPr kumimoji="0" lang="fr-DZ" altLang="fr-DZ" sz="1800" b="0" i="0" u="none" strike="noStrike" cap="none" normalizeH="0" baseline="0" dirty="0">
                <a:ln>
                  <a:noFill/>
                </a:ln>
                <a:solidFill>
                  <a:schemeClr val="tx1"/>
                </a:solidFill>
                <a:effectLst/>
                <a:latin typeface="Arial" panose="020B0604020202020204" pitchFamily="34" charset="0"/>
              </a:rPr>
              <a:t> </a:t>
            </a:r>
            <a:r>
              <a:rPr kumimoji="0" lang="fr-DZ" altLang="fr-DZ" sz="1800" b="0" i="0" u="none" strike="noStrike" cap="none" normalizeH="0" baseline="0" dirty="0" err="1">
                <a:ln>
                  <a:noFill/>
                </a:ln>
                <a:solidFill>
                  <a:schemeClr val="tx1"/>
                </a:solidFill>
                <a:effectLst/>
                <a:latin typeface="Arial" panose="020B0604020202020204" pitchFamily="34" charset="0"/>
              </a:rPr>
              <a:t>reactions</a:t>
            </a:r>
            <a:r>
              <a:rPr kumimoji="0" lang="fr-DZ" altLang="fr-DZ" sz="1800" b="0" i="0" u="none" strike="noStrike" cap="none" normalizeH="0" baseline="0" dirty="0">
                <a:ln>
                  <a:noFill/>
                </a:ln>
                <a:solidFill>
                  <a:schemeClr val="tx1"/>
                </a:solidFill>
                <a:effectLst/>
                <a:latin typeface="Arial" panose="020B0604020202020204" pitchFamily="34" charset="0"/>
              </a:rPr>
              <a:t>, and </a:t>
            </a:r>
            <a:r>
              <a:rPr kumimoji="0" lang="fr-DZ" altLang="fr-DZ" sz="1800" b="0" i="0" u="none" strike="noStrike" cap="none" normalizeH="0" baseline="0" dirty="0" err="1">
                <a:ln>
                  <a:noFill/>
                </a:ln>
                <a:solidFill>
                  <a:schemeClr val="tx1"/>
                </a:solidFill>
                <a:effectLst/>
                <a:latin typeface="Arial" panose="020B0604020202020204" pitchFamily="34" charset="0"/>
              </a:rPr>
              <a:t>conducting</a:t>
            </a:r>
            <a:r>
              <a:rPr kumimoji="0" lang="fr-DZ" altLang="fr-DZ" sz="1800" b="0" i="0" u="none" strike="noStrike" cap="none" normalizeH="0" baseline="0" dirty="0">
                <a:ln>
                  <a:noFill/>
                </a:ln>
                <a:solidFill>
                  <a:schemeClr val="tx1"/>
                </a:solidFill>
                <a:effectLst/>
                <a:latin typeface="Arial" panose="020B0604020202020204" pitchFamily="34" charset="0"/>
              </a:rPr>
              <a:t> solvent-free </a:t>
            </a:r>
            <a:r>
              <a:rPr kumimoji="0" lang="fr-DZ" altLang="fr-DZ" sz="1800" b="0" i="0" u="none" strike="noStrike" cap="none" normalizeH="0" baseline="0" dirty="0" err="1">
                <a:ln>
                  <a:noFill/>
                </a:ln>
                <a:solidFill>
                  <a:schemeClr val="tx1"/>
                </a:solidFill>
                <a:effectLst/>
                <a:latin typeface="Arial" panose="020B0604020202020204" pitchFamily="34" charset="0"/>
              </a:rPr>
              <a:t>reactions</a:t>
            </a:r>
            <a:r>
              <a:rPr kumimoji="0" lang="fr-DZ" altLang="fr-DZ" sz="1800" b="0" i="0" u="none" strike="noStrike" cap="none" normalizeH="0" baseline="0" dirty="0">
                <a:ln>
                  <a:noFill/>
                </a:ln>
                <a:solidFill>
                  <a:schemeClr val="tx1"/>
                </a:solidFill>
                <a:effectLst/>
                <a:latin typeface="Arial" panose="020B0604020202020204" pitchFamily="34" charset="0"/>
              </a:rPr>
              <a:t> to </a:t>
            </a:r>
            <a:r>
              <a:rPr kumimoji="0" lang="fr-DZ" altLang="fr-DZ" sz="1800" b="0" i="0" u="none" strike="noStrike" cap="none" normalizeH="0" baseline="0" dirty="0" err="1">
                <a:ln>
                  <a:noFill/>
                </a:ln>
                <a:solidFill>
                  <a:schemeClr val="tx1"/>
                </a:solidFill>
                <a:effectLst/>
                <a:latin typeface="Arial" panose="020B0604020202020204" pitchFamily="34" charset="0"/>
              </a:rPr>
              <a:t>minimize</a:t>
            </a:r>
            <a:r>
              <a:rPr kumimoji="0" lang="fr-DZ" altLang="fr-DZ" sz="1800" b="0" i="0" u="none" strike="noStrike" cap="none" normalizeH="0" baseline="0" dirty="0">
                <a:ln>
                  <a:noFill/>
                </a:ln>
                <a:solidFill>
                  <a:schemeClr val="tx1"/>
                </a:solidFill>
                <a:effectLst/>
                <a:latin typeface="Arial" panose="020B0604020202020204" pitchFamily="34" charset="0"/>
              </a:rPr>
              <a:t> </a:t>
            </a:r>
            <a:r>
              <a:rPr kumimoji="0" lang="fr-DZ" altLang="fr-DZ" sz="1800" b="0" i="0" u="none" strike="noStrike" cap="none" normalizeH="0" baseline="0" dirty="0" err="1">
                <a:ln>
                  <a:noFill/>
                </a:ln>
                <a:solidFill>
                  <a:schemeClr val="tx1"/>
                </a:solidFill>
                <a:effectLst/>
                <a:latin typeface="Arial" panose="020B0604020202020204" pitchFamily="34" charset="0"/>
              </a:rPr>
              <a:t>waste</a:t>
            </a:r>
            <a:r>
              <a:rPr kumimoji="0" lang="fr-DZ" altLang="fr-DZ" sz="1800" b="0" i="0" u="none" strike="noStrike" cap="none" normalizeH="0" baseline="0" dirty="0">
                <a:ln>
                  <a:noFill/>
                </a:ln>
                <a:solidFill>
                  <a:schemeClr val="tx1"/>
                </a:solidFill>
                <a:effectLst/>
                <a:latin typeface="Arial" panose="020B0604020202020204" pitchFamily="34" charset="0"/>
              </a:rPr>
              <a:t> and </a:t>
            </a:r>
            <a:r>
              <a:rPr kumimoji="0" lang="fr-DZ" altLang="fr-DZ" sz="1800" b="0" i="0" u="none" strike="noStrike" cap="none" normalizeH="0" baseline="0" dirty="0" err="1">
                <a:ln>
                  <a:noFill/>
                </a:ln>
                <a:solidFill>
                  <a:schemeClr val="tx1"/>
                </a:solidFill>
                <a:effectLst/>
                <a:latin typeface="Arial" panose="020B0604020202020204" pitchFamily="34" charset="0"/>
              </a:rPr>
              <a:t>energy</a:t>
            </a:r>
            <a:r>
              <a:rPr kumimoji="0" lang="fr-DZ" altLang="fr-DZ" sz="1800" b="0" i="0" u="none" strike="noStrike" cap="none" normalizeH="0" baseline="0" dirty="0">
                <a:ln>
                  <a:noFill/>
                </a:ln>
                <a:solidFill>
                  <a:schemeClr val="tx1"/>
                </a:solidFill>
                <a:effectLst/>
                <a:latin typeface="Arial" panose="020B0604020202020204" pitchFamily="34" charset="0"/>
              </a:rPr>
              <a:t> use.</a:t>
            </a:r>
            <a:endParaRPr kumimoji="0" lang="fr-FR" altLang="fr-DZ" sz="18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DZ" altLang="fr-DZ" sz="1800" b="0" i="0" u="none" strike="noStrike" cap="none" normalizeH="0" baseline="0" dirty="0">
                <a:ln>
                  <a:noFill/>
                </a:ln>
                <a:solidFill>
                  <a:schemeClr val="tx1"/>
                </a:solidFill>
                <a:effectLst/>
                <a:latin typeface="Arial" panose="020B0604020202020204" pitchFamily="34" charset="0"/>
              </a:rPr>
              <a:t> </a:t>
            </a:r>
            <a:endParaRPr kumimoji="0" lang="fr-FR" altLang="fr-DZ" sz="18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FR" altLang="fr-DZ" sz="1800" b="0" i="0" u="none" strike="noStrike" cap="none" normalizeH="0" baseline="0" dirty="0">
                <a:ln>
                  <a:noFill/>
                </a:ln>
                <a:solidFill>
                  <a:schemeClr val="tx1"/>
                </a:solidFill>
                <a:effectLst/>
                <a:latin typeface="Arial" panose="020B0604020202020204" pitchFamily="34" charset="0"/>
              </a:rPr>
              <a:t>  </a:t>
            </a:r>
            <a:r>
              <a:rPr kumimoji="0" lang="fr-DZ" altLang="fr-DZ" sz="1800" b="0" i="0" u="none" strike="noStrike" cap="none" normalizeH="0" baseline="0" dirty="0">
                <a:ln>
                  <a:noFill/>
                </a:ln>
                <a:solidFill>
                  <a:schemeClr val="tx1"/>
                </a:solidFill>
                <a:effectLst/>
                <a:latin typeface="Arial" panose="020B0604020202020204" pitchFamily="34" charset="0"/>
              </a:rPr>
              <a:t>This </a:t>
            </a:r>
            <a:r>
              <a:rPr kumimoji="0" lang="fr-DZ" altLang="fr-DZ" sz="1800" b="0" i="0" u="none" strike="noStrike" cap="none" normalizeH="0" baseline="0" dirty="0" err="1">
                <a:ln>
                  <a:noFill/>
                </a:ln>
                <a:solidFill>
                  <a:schemeClr val="tx1"/>
                </a:solidFill>
                <a:effectLst/>
                <a:latin typeface="Arial" panose="020B0604020202020204" pitchFamily="34" charset="0"/>
              </a:rPr>
              <a:t>presentation</a:t>
            </a:r>
            <a:r>
              <a:rPr kumimoji="0" lang="fr-DZ" altLang="fr-DZ" sz="1800" b="0" i="0" u="none" strike="noStrike" cap="none" normalizeH="0" baseline="0" dirty="0">
                <a:ln>
                  <a:noFill/>
                </a:ln>
                <a:solidFill>
                  <a:schemeClr val="tx1"/>
                </a:solidFill>
                <a:effectLst/>
                <a:latin typeface="Arial" panose="020B0604020202020204" pitchFamily="34" charset="0"/>
              </a:rPr>
              <a:t> </a:t>
            </a:r>
            <a:r>
              <a:rPr kumimoji="0" lang="fr-DZ" altLang="fr-DZ" sz="1800" b="0" i="0" u="none" strike="noStrike" cap="none" normalizeH="0" baseline="0" dirty="0" err="1">
                <a:ln>
                  <a:noFill/>
                </a:ln>
                <a:solidFill>
                  <a:schemeClr val="tx1"/>
                </a:solidFill>
                <a:effectLst/>
                <a:latin typeface="Arial" panose="020B0604020202020204" pitchFamily="34" charset="0"/>
              </a:rPr>
              <a:t>will</a:t>
            </a:r>
            <a:r>
              <a:rPr kumimoji="0" lang="fr-DZ" altLang="fr-DZ" sz="1800" b="0" i="0" u="none" strike="noStrike" cap="none" normalizeH="0" baseline="0" dirty="0">
                <a:ln>
                  <a:noFill/>
                </a:ln>
                <a:solidFill>
                  <a:schemeClr val="tx1"/>
                </a:solidFill>
                <a:effectLst/>
                <a:latin typeface="Arial" panose="020B0604020202020204" pitchFamily="34" charset="0"/>
              </a:rPr>
              <a:t> </a:t>
            </a:r>
            <a:r>
              <a:rPr kumimoji="0" lang="fr-DZ" altLang="fr-DZ" sz="1800" b="0" i="0" u="none" strike="noStrike" cap="none" normalizeH="0" baseline="0" dirty="0" err="1">
                <a:ln>
                  <a:noFill/>
                </a:ln>
                <a:solidFill>
                  <a:schemeClr val="tx1"/>
                </a:solidFill>
                <a:effectLst/>
                <a:latin typeface="Arial" panose="020B0604020202020204" pitchFamily="34" charset="0"/>
              </a:rPr>
              <a:t>discuss</a:t>
            </a:r>
            <a:r>
              <a:rPr kumimoji="0" lang="fr-DZ" altLang="fr-DZ" sz="1800" b="0" i="0" u="none" strike="noStrike" cap="none" normalizeH="0" baseline="0" dirty="0">
                <a:ln>
                  <a:noFill/>
                </a:ln>
                <a:solidFill>
                  <a:schemeClr val="tx1"/>
                </a:solidFill>
                <a:effectLst/>
                <a:latin typeface="Arial" panose="020B0604020202020204" pitchFamily="34" charset="0"/>
              </a:rPr>
              <a:t> the </a:t>
            </a:r>
            <a:r>
              <a:rPr kumimoji="0" lang="fr-DZ" altLang="fr-DZ" sz="1800" b="0" i="0" u="none" strike="noStrike" cap="none" normalizeH="0" baseline="0" dirty="0" err="1">
                <a:ln>
                  <a:noFill/>
                </a:ln>
                <a:solidFill>
                  <a:schemeClr val="tx1"/>
                </a:solidFill>
                <a:effectLst/>
                <a:latin typeface="Arial" panose="020B0604020202020204" pitchFamily="34" charset="0"/>
              </a:rPr>
              <a:t>benefits</a:t>
            </a:r>
            <a:r>
              <a:rPr kumimoji="0" lang="fr-DZ" altLang="fr-DZ" sz="1800" b="0" i="0" u="none" strike="noStrike" cap="none" normalizeH="0" baseline="0" dirty="0">
                <a:ln>
                  <a:noFill/>
                </a:ln>
                <a:solidFill>
                  <a:schemeClr val="tx1"/>
                </a:solidFill>
                <a:effectLst/>
                <a:latin typeface="Arial" panose="020B0604020202020204" pitchFamily="34" charset="0"/>
              </a:rPr>
              <a:t>, challenges, and applications of </a:t>
            </a:r>
            <a:r>
              <a:rPr kumimoji="0" lang="fr-DZ" altLang="fr-DZ" sz="1800" b="0" i="0" u="none" strike="noStrike" cap="none" normalizeH="0" baseline="0" dirty="0" err="1">
                <a:ln>
                  <a:noFill/>
                </a:ln>
                <a:solidFill>
                  <a:schemeClr val="tx1"/>
                </a:solidFill>
                <a:effectLst/>
                <a:latin typeface="Arial" panose="020B0604020202020204" pitchFamily="34" charset="0"/>
              </a:rPr>
              <a:t>these</a:t>
            </a:r>
            <a:r>
              <a:rPr kumimoji="0" lang="fr-DZ" altLang="fr-DZ" sz="1800" b="0" i="0" u="none" strike="noStrike" cap="none" normalizeH="0" baseline="0" dirty="0">
                <a:ln>
                  <a:noFill/>
                </a:ln>
                <a:solidFill>
                  <a:schemeClr val="tx1"/>
                </a:solidFill>
                <a:effectLst/>
                <a:latin typeface="Arial" panose="020B0604020202020204" pitchFamily="34" charset="0"/>
              </a:rPr>
              <a:t> </a:t>
            </a:r>
            <a:r>
              <a:rPr kumimoji="0" lang="fr-DZ" altLang="fr-DZ" sz="1800" b="0" i="0" u="none" strike="noStrike" cap="none" normalizeH="0" baseline="0" dirty="0" err="1">
                <a:ln>
                  <a:noFill/>
                </a:ln>
                <a:solidFill>
                  <a:schemeClr val="tx1"/>
                </a:solidFill>
                <a:effectLst/>
                <a:latin typeface="Arial" panose="020B0604020202020204" pitchFamily="34" charset="0"/>
              </a:rPr>
              <a:t>approaches</a:t>
            </a:r>
            <a:r>
              <a:rPr kumimoji="0" lang="fr-DZ" altLang="fr-DZ" sz="1800" b="0" i="0" u="none" strike="noStrike" cap="none" normalizeH="0" baseline="0" dirty="0">
                <a:ln>
                  <a:noFill/>
                </a:ln>
                <a:solidFill>
                  <a:schemeClr val="tx1"/>
                </a:solidFill>
                <a:effectLst/>
                <a:latin typeface="Arial" panose="020B0604020202020204" pitchFamily="34" charset="0"/>
              </a:rPr>
              <a:t>.</a:t>
            </a:r>
          </a:p>
        </p:txBody>
      </p:sp>
    </p:spTree>
    <p:extLst>
      <p:ext uri="{BB962C8B-B14F-4D97-AF65-F5344CB8AC3E}">
        <p14:creationId xmlns:p14="http://schemas.microsoft.com/office/powerpoint/2010/main" val="3762628695"/>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42"/>
                                        </p:tgtEl>
                                        <p:attrNameLst>
                                          <p:attrName>style.visibility</p:attrName>
                                        </p:attrNameLst>
                                      </p:cBhvr>
                                      <p:to>
                                        <p:strVal val="visible"/>
                                      </p:to>
                                    </p:set>
                                    <p:anim calcmode="lin" valueType="num">
                                      <p:cBhvr>
                                        <p:cTn id="7" dur="500" fill="hold"/>
                                        <p:tgtEl>
                                          <p:spTgt spid="42"/>
                                        </p:tgtEl>
                                        <p:attrNameLst>
                                          <p:attrName>ppt_w</p:attrName>
                                        </p:attrNameLst>
                                      </p:cBhvr>
                                      <p:tavLst>
                                        <p:tav tm="0">
                                          <p:val>
                                            <p:fltVal val="0"/>
                                          </p:val>
                                        </p:tav>
                                        <p:tav tm="100000">
                                          <p:val>
                                            <p:strVal val="#ppt_w"/>
                                          </p:val>
                                        </p:tav>
                                      </p:tavLst>
                                    </p:anim>
                                    <p:anim calcmode="lin" valueType="num">
                                      <p:cBhvr>
                                        <p:cTn id="8" dur="500" fill="hold"/>
                                        <p:tgtEl>
                                          <p:spTgt spid="42"/>
                                        </p:tgtEl>
                                        <p:attrNameLst>
                                          <p:attrName>ppt_h</p:attrName>
                                        </p:attrNameLst>
                                      </p:cBhvr>
                                      <p:tavLst>
                                        <p:tav tm="0">
                                          <p:val>
                                            <p:fltVal val="0"/>
                                          </p:val>
                                        </p:tav>
                                        <p:tav tm="100000">
                                          <p:val>
                                            <p:strVal val="#ppt_h"/>
                                          </p:val>
                                        </p:tav>
                                      </p:tavLst>
                                    </p:anim>
                                    <p:animEffect transition="in" filter="fade">
                                      <p:cBhvr>
                                        <p:cTn id="9" dur="500"/>
                                        <p:tgtEl>
                                          <p:spTgt spid="42"/>
                                        </p:tgtEl>
                                      </p:cBhvr>
                                    </p:animEffect>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2">
                                            <p:txEl>
                                              <p:pRg st="0" end="0"/>
                                            </p:txEl>
                                          </p:spTgt>
                                        </p:tgtEl>
                                        <p:attrNameLst>
                                          <p:attrName>style.visibility</p:attrName>
                                        </p:attrNameLst>
                                      </p:cBhvr>
                                      <p:to>
                                        <p:strVal val="visible"/>
                                      </p:to>
                                    </p:set>
                                    <p:animEffect transition="in" filter="fade">
                                      <p:cBhvr>
                                        <p:cTn id="14" dur="1000"/>
                                        <p:tgtEl>
                                          <p:spTgt spid="32">
                                            <p:txEl>
                                              <p:pRg st="0" end="0"/>
                                            </p:txEl>
                                          </p:spTgt>
                                        </p:tgtEl>
                                      </p:cBhvr>
                                    </p:animEffect>
                                    <p:anim calcmode="lin" valueType="num">
                                      <p:cBhvr>
                                        <p:cTn id="15" dur="1000" fill="hold"/>
                                        <p:tgtEl>
                                          <p:spTgt spid="32">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32">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27"/>
                                        </p:tgtEl>
                                        <p:attrNameLst>
                                          <p:attrName>style.visibility</p:attrName>
                                        </p:attrNameLst>
                                      </p:cBhvr>
                                      <p:to>
                                        <p:strVal val="visible"/>
                                      </p:to>
                                    </p:set>
                                    <p:animEffect transition="in" filter="fade">
                                      <p:cBhvr>
                                        <p:cTn id="21" dur="1000"/>
                                        <p:tgtEl>
                                          <p:spTgt spid="27"/>
                                        </p:tgtEl>
                                      </p:cBhvr>
                                    </p:animEffect>
                                    <p:anim calcmode="lin" valueType="num">
                                      <p:cBhvr>
                                        <p:cTn id="22" dur="1000" fill="hold"/>
                                        <p:tgtEl>
                                          <p:spTgt spid="27"/>
                                        </p:tgtEl>
                                        <p:attrNameLst>
                                          <p:attrName>ppt_x</p:attrName>
                                        </p:attrNameLst>
                                      </p:cBhvr>
                                      <p:tavLst>
                                        <p:tav tm="0">
                                          <p:val>
                                            <p:strVal val="#ppt_x"/>
                                          </p:val>
                                        </p:tav>
                                        <p:tav tm="100000">
                                          <p:val>
                                            <p:strVal val="#ppt_x"/>
                                          </p:val>
                                        </p:tav>
                                      </p:tavLst>
                                    </p:anim>
                                    <p:anim calcmode="lin" valueType="num">
                                      <p:cBhvr>
                                        <p:cTn id="23" dur="1000" fill="hold"/>
                                        <p:tgtEl>
                                          <p:spTgt spid="27"/>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32">
                                            <p:txEl>
                                              <p:pRg st="2" end="2"/>
                                            </p:txEl>
                                          </p:spTgt>
                                        </p:tgtEl>
                                        <p:attrNameLst>
                                          <p:attrName>style.visibility</p:attrName>
                                        </p:attrNameLst>
                                      </p:cBhvr>
                                      <p:to>
                                        <p:strVal val="visible"/>
                                      </p:to>
                                    </p:set>
                                    <p:animEffect transition="in" filter="fade">
                                      <p:cBhvr>
                                        <p:cTn id="28" dur="1000"/>
                                        <p:tgtEl>
                                          <p:spTgt spid="32">
                                            <p:txEl>
                                              <p:pRg st="2" end="2"/>
                                            </p:txEl>
                                          </p:spTgt>
                                        </p:tgtEl>
                                      </p:cBhvr>
                                    </p:animEffect>
                                    <p:anim calcmode="lin" valueType="num">
                                      <p:cBhvr>
                                        <p:cTn id="29" dur="1000" fill="hold"/>
                                        <p:tgtEl>
                                          <p:spTgt spid="32">
                                            <p:txEl>
                                              <p:pRg st="2" end="2"/>
                                            </p:txEl>
                                          </p:spTgt>
                                        </p:tgtEl>
                                        <p:attrNameLst>
                                          <p:attrName>ppt_x</p:attrName>
                                        </p:attrNameLst>
                                      </p:cBhvr>
                                      <p:tavLst>
                                        <p:tav tm="0">
                                          <p:val>
                                            <p:strVal val="#ppt_x"/>
                                          </p:val>
                                        </p:tav>
                                        <p:tav tm="100000">
                                          <p:val>
                                            <p:strVal val="#ppt_x"/>
                                          </p:val>
                                        </p:tav>
                                      </p:tavLst>
                                    </p:anim>
                                    <p:anim calcmode="lin" valueType="num">
                                      <p:cBhvr>
                                        <p:cTn id="30" dur="1000" fill="hold"/>
                                        <p:tgtEl>
                                          <p:spTgt spid="32">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nodeType="clickEffect">
                                  <p:stCondLst>
                                    <p:cond delay="0"/>
                                  </p:stCondLst>
                                  <p:childTnLst>
                                    <p:set>
                                      <p:cBhvr>
                                        <p:cTn id="34" dur="1" fill="hold">
                                          <p:stCondLst>
                                            <p:cond delay="0"/>
                                          </p:stCondLst>
                                        </p:cTn>
                                        <p:tgtEl>
                                          <p:spTgt spid="32">
                                            <p:txEl>
                                              <p:pRg st="4" end="4"/>
                                            </p:txEl>
                                          </p:spTgt>
                                        </p:tgtEl>
                                        <p:attrNameLst>
                                          <p:attrName>style.visibility</p:attrName>
                                        </p:attrNameLst>
                                      </p:cBhvr>
                                      <p:to>
                                        <p:strVal val="visible"/>
                                      </p:to>
                                    </p:set>
                                    <p:animEffect transition="in" filter="fade">
                                      <p:cBhvr>
                                        <p:cTn id="35" dur="1000"/>
                                        <p:tgtEl>
                                          <p:spTgt spid="32">
                                            <p:txEl>
                                              <p:pRg st="4" end="4"/>
                                            </p:txEl>
                                          </p:spTgt>
                                        </p:tgtEl>
                                      </p:cBhvr>
                                    </p:animEffect>
                                    <p:anim calcmode="lin" valueType="num">
                                      <p:cBhvr>
                                        <p:cTn id="36" dur="1000" fill="hold"/>
                                        <p:tgtEl>
                                          <p:spTgt spid="32">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32">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nodeType="clickEffect">
                                  <p:stCondLst>
                                    <p:cond delay="0"/>
                                  </p:stCondLst>
                                  <p:childTnLst>
                                    <p:set>
                                      <p:cBhvr>
                                        <p:cTn id="41" dur="1" fill="hold">
                                          <p:stCondLst>
                                            <p:cond delay="0"/>
                                          </p:stCondLst>
                                        </p:cTn>
                                        <p:tgtEl>
                                          <p:spTgt spid="32">
                                            <p:txEl>
                                              <p:pRg st="6" end="6"/>
                                            </p:txEl>
                                          </p:spTgt>
                                        </p:tgtEl>
                                        <p:attrNameLst>
                                          <p:attrName>style.visibility</p:attrName>
                                        </p:attrNameLst>
                                      </p:cBhvr>
                                      <p:to>
                                        <p:strVal val="visible"/>
                                      </p:to>
                                    </p:set>
                                    <p:animEffect transition="in" filter="fade">
                                      <p:cBhvr>
                                        <p:cTn id="42" dur="1000"/>
                                        <p:tgtEl>
                                          <p:spTgt spid="32">
                                            <p:txEl>
                                              <p:pRg st="6" end="6"/>
                                            </p:txEl>
                                          </p:spTgt>
                                        </p:tgtEl>
                                      </p:cBhvr>
                                    </p:animEffect>
                                    <p:anim calcmode="lin" valueType="num">
                                      <p:cBhvr>
                                        <p:cTn id="43" dur="1000" fill="hold"/>
                                        <p:tgtEl>
                                          <p:spTgt spid="32">
                                            <p:txEl>
                                              <p:pRg st="6" end="6"/>
                                            </p:txEl>
                                          </p:spTgt>
                                        </p:tgtEl>
                                        <p:attrNameLst>
                                          <p:attrName>ppt_x</p:attrName>
                                        </p:attrNameLst>
                                      </p:cBhvr>
                                      <p:tavLst>
                                        <p:tav tm="0">
                                          <p:val>
                                            <p:strVal val="#ppt_x"/>
                                          </p:val>
                                        </p:tav>
                                        <p:tav tm="100000">
                                          <p:val>
                                            <p:strVal val="#ppt_x"/>
                                          </p:val>
                                        </p:tav>
                                      </p:tavLst>
                                    </p:anim>
                                    <p:anim calcmode="lin" valueType="num">
                                      <p:cBhvr>
                                        <p:cTn id="44" dur="1000" fill="hold"/>
                                        <p:tgtEl>
                                          <p:spTgt spid="32">
                                            <p:txEl>
                                              <p:pRg st="6" end="6"/>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2"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6" name="Groupe 55">
            <a:extLst>
              <a:ext uri="{FF2B5EF4-FFF2-40B4-BE49-F238E27FC236}">
                <a16:creationId xmlns:a16="http://schemas.microsoft.com/office/drawing/2014/main" id="{A0D38869-51C6-5E92-53EE-895165209160}"/>
              </a:ext>
            </a:extLst>
          </p:cNvPr>
          <p:cNvGrpSpPr/>
          <p:nvPr/>
        </p:nvGrpSpPr>
        <p:grpSpPr>
          <a:xfrm>
            <a:off x="0" y="-1755335"/>
            <a:ext cx="14624586" cy="9686803"/>
            <a:chOff x="0" y="-1755335"/>
            <a:chExt cx="14624586" cy="9686803"/>
          </a:xfrm>
        </p:grpSpPr>
        <p:sp>
          <p:nvSpPr>
            <p:cNvPr id="2" name="Rectangle 1">
              <a:extLst>
                <a:ext uri="{FF2B5EF4-FFF2-40B4-BE49-F238E27FC236}">
                  <a16:creationId xmlns:a16="http://schemas.microsoft.com/office/drawing/2014/main" id="{63990731-4460-3C8A-FF37-9592B7830935}"/>
                </a:ext>
              </a:extLst>
            </p:cNvPr>
            <p:cNvSpPr/>
            <p:nvPr/>
          </p:nvSpPr>
          <p:spPr>
            <a:xfrm>
              <a:off x="0" y="-8561"/>
              <a:ext cx="12268200" cy="6858000"/>
            </a:xfrm>
            <a:prstGeom prst="rect">
              <a:avLst/>
            </a:prstGeom>
            <a:solidFill>
              <a:srgbClr val="FAF9F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DZ" dirty="0"/>
            </a:p>
          </p:txBody>
        </p:sp>
        <p:grpSp>
          <p:nvGrpSpPr>
            <p:cNvPr id="61" name="Groupe 60">
              <a:extLst>
                <a:ext uri="{FF2B5EF4-FFF2-40B4-BE49-F238E27FC236}">
                  <a16:creationId xmlns:a16="http://schemas.microsoft.com/office/drawing/2014/main" id="{452A6E56-C37D-BF17-71B7-28694F8E9F99}"/>
                </a:ext>
              </a:extLst>
            </p:cNvPr>
            <p:cNvGrpSpPr/>
            <p:nvPr/>
          </p:nvGrpSpPr>
          <p:grpSpPr>
            <a:xfrm rot="16200000">
              <a:off x="3769677" y="-1443036"/>
              <a:ext cx="1327062" cy="2527493"/>
              <a:chOff x="740236" y="3903340"/>
              <a:chExt cx="1327062" cy="2527493"/>
            </a:xfrm>
          </p:grpSpPr>
          <p:grpSp>
            <p:nvGrpSpPr>
              <p:cNvPr id="62" name="Groupe 61">
                <a:extLst>
                  <a:ext uri="{FF2B5EF4-FFF2-40B4-BE49-F238E27FC236}">
                    <a16:creationId xmlns:a16="http://schemas.microsoft.com/office/drawing/2014/main" id="{5F92900A-FBE7-BD56-74B1-FCC0B9C599EC}"/>
                  </a:ext>
                </a:extLst>
              </p:cNvPr>
              <p:cNvGrpSpPr/>
              <p:nvPr/>
            </p:nvGrpSpPr>
            <p:grpSpPr>
              <a:xfrm>
                <a:off x="740236" y="3903340"/>
                <a:ext cx="1327062" cy="1273553"/>
                <a:chOff x="740236" y="3903340"/>
                <a:chExt cx="1327062" cy="1273553"/>
              </a:xfrm>
            </p:grpSpPr>
            <p:sp>
              <p:nvSpPr>
                <p:cNvPr id="75" name="ZoneTexte 74">
                  <a:extLst>
                    <a:ext uri="{FF2B5EF4-FFF2-40B4-BE49-F238E27FC236}">
                      <a16:creationId xmlns:a16="http://schemas.microsoft.com/office/drawing/2014/main" id="{EBD83C14-BDA0-686D-18A2-19CBE5D3C3D9}"/>
                    </a:ext>
                  </a:extLst>
                </p:cNvPr>
                <p:cNvSpPr txBox="1"/>
                <p:nvPr/>
              </p:nvSpPr>
              <p:spPr>
                <a:xfrm>
                  <a:off x="744746" y="3903340"/>
                  <a:ext cx="976585" cy="707886"/>
                </a:xfrm>
                <a:prstGeom prst="rect">
                  <a:avLst/>
                </a:prstGeom>
                <a:noFill/>
              </p:spPr>
              <p:txBody>
                <a:bodyPr wrap="square" rtlCol="0">
                  <a:spAutoFit/>
                </a:bodyPr>
                <a:lstStyle/>
                <a:p>
                  <a:r>
                    <a:rPr lang="fr-FR" sz="4000" dirty="0">
                      <a:solidFill>
                        <a:srgbClr val="818E7A"/>
                      </a:solidFill>
                    </a:rPr>
                    <a:t>......</a:t>
                  </a:r>
                </a:p>
              </p:txBody>
            </p:sp>
            <p:sp>
              <p:nvSpPr>
                <p:cNvPr id="76" name="ZoneTexte 75">
                  <a:extLst>
                    <a:ext uri="{FF2B5EF4-FFF2-40B4-BE49-F238E27FC236}">
                      <a16:creationId xmlns:a16="http://schemas.microsoft.com/office/drawing/2014/main" id="{3551F734-A508-20EB-392B-F2C7430646DE}"/>
                    </a:ext>
                  </a:extLst>
                </p:cNvPr>
                <p:cNvSpPr txBox="1"/>
                <p:nvPr/>
              </p:nvSpPr>
              <p:spPr>
                <a:xfrm>
                  <a:off x="744746" y="4049789"/>
                  <a:ext cx="1322552" cy="707886"/>
                </a:xfrm>
                <a:prstGeom prst="rect">
                  <a:avLst/>
                </a:prstGeom>
                <a:noFill/>
              </p:spPr>
              <p:txBody>
                <a:bodyPr wrap="square" rtlCol="0">
                  <a:spAutoFit/>
                </a:bodyPr>
                <a:lstStyle/>
                <a:p>
                  <a:r>
                    <a:rPr lang="fr-FR" sz="4000" dirty="0">
                      <a:solidFill>
                        <a:srgbClr val="818E7A"/>
                      </a:solidFill>
                    </a:rPr>
                    <a:t>......</a:t>
                  </a:r>
                </a:p>
              </p:txBody>
            </p:sp>
            <p:sp>
              <p:nvSpPr>
                <p:cNvPr id="77" name="ZoneTexte 76">
                  <a:extLst>
                    <a:ext uri="{FF2B5EF4-FFF2-40B4-BE49-F238E27FC236}">
                      <a16:creationId xmlns:a16="http://schemas.microsoft.com/office/drawing/2014/main" id="{354B799A-DC18-FAF2-7D82-1318E9A95746}"/>
                    </a:ext>
                  </a:extLst>
                </p:cNvPr>
                <p:cNvSpPr txBox="1"/>
                <p:nvPr/>
              </p:nvSpPr>
              <p:spPr>
                <a:xfrm>
                  <a:off x="740236" y="4192008"/>
                  <a:ext cx="1091324" cy="984885"/>
                </a:xfrm>
                <a:prstGeom prst="rect">
                  <a:avLst/>
                </a:prstGeom>
                <a:noFill/>
              </p:spPr>
              <p:txBody>
                <a:bodyPr wrap="square" rtlCol="0">
                  <a:spAutoFit/>
                </a:bodyPr>
                <a:lstStyle/>
                <a:p>
                  <a:r>
                    <a:rPr lang="fr-FR" sz="4000" dirty="0">
                      <a:solidFill>
                        <a:srgbClr val="818E7A"/>
                      </a:solidFill>
                    </a:rPr>
                    <a:t>......</a:t>
                  </a:r>
                </a:p>
                <a:p>
                  <a:endParaRPr lang="fr-DZ" dirty="0"/>
                </a:p>
              </p:txBody>
            </p:sp>
          </p:grpSp>
          <p:grpSp>
            <p:nvGrpSpPr>
              <p:cNvPr id="63" name="Groupe 62">
                <a:extLst>
                  <a:ext uri="{FF2B5EF4-FFF2-40B4-BE49-F238E27FC236}">
                    <a16:creationId xmlns:a16="http://schemas.microsoft.com/office/drawing/2014/main" id="{91B4E988-621D-A479-F802-BC6A5235BF64}"/>
                  </a:ext>
                </a:extLst>
              </p:cNvPr>
              <p:cNvGrpSpPr/>
              <p:nvPr/>
            </p:nvGrpSpPr>
            <p:grpSpPr>
              <a:xfrm>
                <a:off x="740236" y="4324675"/>
                <a:ext cx="1327062" cy="1273553"/>
                <a:chOff x="740236" y="3903340"/>
                <a:chExt cx="1327062" cy="1273553"/>
              </a:xfrm>
            </p:grpSpPr>
            <p:sp>
              <p:nvSpPr>
                <p:cNvPr id="72" name="ZoneTexte 71">
                  <a:extLst>
                    <a:ext uri="{FF2B5EF4-FFF2-40B4-BE49-F238E27FC236}">
                      <a16:creationId xmlns:a16="http://schemas.microsoft.com/office/drawing/2014/main" id="{B87E4701-B4D0-125F-4B6C-6EA8DAD0D284}"/>
                    </a:ext>
                  </a:extLst>
                </p:cNvPr>
                <p:cNvSpPr txBox="1"/>
                <p:nvPr/>
              </p:nvSpPr>
              <p:spPr>
                <a:xfrm>
                  <a:off x="744746" y="3903340"/>
                  <a:ext cx="976585" cy="707886"/>
                </a:xfrm>
                <a:prstGeom prst="rect">
                  <a:avLst/>
                </a:prstGeom>
                <a:noFill/>
              </p:spPr>
              <p:txBody>
                <a:bodyPr wrap="square" rtlCol="0">
                  <a:spAutoFit/>
                </a:bodyPr>
                <a:lstStyle/>
                <a:p>
                  <a:r>
                    <a:rPr lang="fr-FR" sz="4000" dirty="0">
                      <a:solidFill>
                        <a:srgbClr val="818E7A"/>
                      </a:solidFill>
                    </a:rPr>
                    <a:t>......</a:t>
                  </a:r>
                </a:p>
              </p:txBody>
            </p:sp>
            <p:sp>
              <p:nvSpPr>
                <p:cNvPr id="73" name="ZoneTexte 72">
                  <a:extLst>
                    <a:ext uri="{FF2B5EF4-FFF2-40B4-BE49-F238E27FC236}">
                      <a16:creationId xmlns:a16="http://schemas.microsoft.com/office/drawing/2014/main" id="{1685AF25-8788-7D91-2967-DAAEB44BB020}"/>
                    </a:ext>
                  </a:extLst>
                </p:cNvPr>
                <p:cNvSpPr txBox="1"/>
                <p:nvPr/>
              </p:nvSpPr>
              <p:spPr>
                <a:xfrm>
                  <a:off x="744746" y="4049789"/>
                  <a:ext cx="1322552" cy="707886"/>
                </a:xfrm>
                <a:prstGeom prst="rect">
                  <a:avLst/>
                </a:prstGeom>
                <a:noFill/>
              </p:spPr>
              <p:txBody>
                <a:bodyPr wrap="square" rtlCol="0">
                  <a:spAutoFit/>
                </a:bodyPr>
                <a:lstStyle/>
                <a:p>
                  <a:r>
                    <a:rPr lang="fr-FR" sz="4000" dirty="0">
                      <a:solidFill>
                        <a:srgbClr val="818E7A"/>
                      </a:solidFill>
                    </a:rPr>
                    <a:t>......</a:t>
                  </a:r>
                </a:p>
              </p:txBody>
            </p:sp>
            <p:sp>
              <p:nvSpPr>
                <p:cNvPr id="74" name="ZoneTexte 73">
                  <a:extLst>
                    <a:ext uri="{FF2B5EF4-FFF2-40B4-BE49-F238E27FC236}">
                      <a16:creationId xmlns:a16="http://schemas.microsoft.com/office/drawing/2014/main" id="{EF58AC43-D05B-E1A1-EFE4-2BB96EC18A9F}"/>
                    </a:ext>
                  </a:extLst>
                </p:cNvPr>
                <p:cNvSpPr txBox="1"/>
                <p:nvPr/>
              </p:nvSpPr>
              <p:spPr>
                <a:xfrm>
                  <a:off x="740236" y="4192008"/>
                  <a:ext cx="1091324" cy="984885"/>
                </a:xfrm>
                <a:prstGeom prst="rect">
                  <a:avLst/>
                </a:prstGeom>
                <a:noFill/>
              </p:spPr>
              <p:txBody>
                <a:bodyPr wrap="square" rtlCol="0">
                  <a:spAutoFit/>
                </a:bodyPr>
                <a:lstStyle/>
                <a:p>
                  <a:r>
                    <a:rPr lang="fr-FR" sz="4000" dirty="0">
                      <a:solidFill>
                        <a:srgbClr val="818E7A"/>
                      </a:solidFill>
                    </a:rPr>
                    <a:t>......</a:t>
                  </a:r>
                </a:p>
                <a:p>
                  <a:endParaRPr lang="fr-DZ" dirty="0"/>
                </a:p>
              </p:txBody>
            </p:sp>
          </p:grpSp>
          <p:grpSp>
            <p:nvGrpSpPr>
              <p:cNvPr id="64" name="Groupe 63">
                <a:extLst>
                  <a:ext uri="{FF2B5EF4-FFF2-40B4-BE49-F238E27FC236}">
                    <a16:creationId xmlns:a16="http://schemas.microsoft.com/office/drawing/2014/main" id="{513057BC-3498-E76F-609F-E53AE29DED7E}"/>
                  </a:ext>
                </a:extLst>
              </p:cNvPr>
              <p:cNvGrpSpPr/>
              <p:nvPr/>
            </p:nvGrpSpPr>
            <p:grpSpPr>
              <a:xfrm>
                <a:off x="740236" y="4746010"/>
                <a:ext cx="1327062" cy="1273553"/>
                <a:chOff x="740236" y="3903340"/>
                <a:chExt cx="1327062" cy="1273553"/>
              </a:xfrm>
            </p:grpSpPr>
            <p:sp>
              <p:nvSpPr>
                <p:cNvPr id="69" name="ZoneTexte 68">
                  <a:extLst>
                    <a:ext uri="{FF2B5EF4-FFF2-40B4-BE49-F238E27FC236}">
                      <a16:creationId xmlns:a16="http://schemas.microsoft.com/office/drawing/2014/main" id="{A78F3C59-1120-4BC5-B5A7-2B34D4FCF49E}"/>
                    </a:ext>
                  </a:extLst>
                </p:cNvPr>
                <p:cNvSpPr txBox="1"/>
                <p:nvPr/>
              </p:nvSpPr>
              <p:spPr>
                <a:xfrm>
                  <a:off x="744746" y="3903340"/>
                  <a:ext cx="976585" cy="707886"/>
                </a:xfrm>
                <a:prstGeom prst="rect">
                  <a:avLst/>
                </a:prstGeom>
                <a:noFill/>
              </p:spPr>
              <p:txBody>
                <a:bodyPr wrap="square" rtlCol="0">
                  <a:spAutoFit/>
                </a:bodyPr>
                <a:lstStyle/>
                <a:p>
                  <a:r>
                    <a:rPr lang="fr-FR" sz="4000" dirty="0">
                      <a:solidFill>
                        <a:srgbClr val="818E7A"/>
                      </a:solidFill>
                    </a:rPr>
                    <a:t>......</a:t>
                  </a:r>
                </a:p>
              </p:txBody>
            </p:sp>
            <p:sp>
              <p:nvSpPr>
                <p:cNvPr id="70" name="ZoneTexte 69">
                  <a:extLst>
                    <a:ext uri="{FF2B5EF4-FFF2-40B4-BE49-F238E27FC236}">
                      <a16:creationId xmlns:a16="http://schemas.microsoft.com/office/drawing/2014/main" id="{A4FE23FD-3F53-4CF2-B95A-6870412022AC}"/>
                    </a:ext>
                  </a:extLst>
                </p:cNvPr>
                <p:cNvSpPr txBox="1"/>
                <p:nvPr/>
              </p:nvSpPr>
              <p:spPr>
                <a:xfrm>
                  <a:off x="744746" y="4049789"/>
                  <a:ext cx="1322552" cy="707886"/>
                </a:xfrm>
                <a:prstGeom prst="rect">
                  <a:avLst/>
                </a:prstGeom>
                <a:noFill/>
              </p:spPr>
              <p:txBody>
                <a:bodyPr wrap="square" rtlCol="0">
                  <a:spAutoFit/>
                </a:bodyPr>
                <a:lstStyle/>
                <a:p>
                  <a:r>
                    <a:rPr lang="fr-FR" sz="4000" dirty="0">
                      <a:solidFill>
                        <a:srgbClr val="818E7A"/>
                      </a:solidFill>
                    </a:rPr>
                    <a:t>......</a:t>
                  </a:r>
                </a:p>
              </p:txBody>
            </p:sp>
            <p:sp>
              <p:nvSpPr>
                <p:cNvPr id="71" name="ZoneTexte 70">
                  <a:extLst>
                    <a:ext uri="{FF2B5EF4-FFF2-40B4-BE49-F238E27FC236}">
                      <a16:creationId xmlns:a16="http://schemas.microsoft.com/office/drawing/2014/main" id="{11874A9B-FE9B-2647-9AB5-4E9D32D8D01E}"/>
                    </a:ext>
                  </a:extLst>
                </p:cNvPr>
                <p:cNvSpPr txBox="1"/>
                <p:nvPr/>
              </p:nvSpPr>
              <p:spPr>
                <a:xfrm>
                  <a:off x="740236" y="4192008"/>
                  <a:ext cx="1091324" cy="984885"/>
                </a:xfrm>
                <a:prstGeom prst="rect">
                  <a:avLst/>
                </a:prstGeom>
                <a:noFill/>
              </p:spPr>
              <p:txBody>
                <a:bodyPr wrap="square" rtlCol="0">
                  <a:spAutoFit/>
                </a:bodyPr>
                <a:lstStyle/>
                <a:p>
                  <a:r>
                    <a:rPr lang="fr-FR" sz="4000" dirty="0">
                      <a:solidFill>
                        <a:srgbClr val="818E7A"/>
                      </a:solidFill>
                    </a:rPr>
                    <a:t>......</a:t>
                  </a:r>
                </a:p>
                <a:p>
                  <a:endParaRPr lang="fr-DZ" dirty="0"/>
                </a:p>
              </p:txBody>
            </p:sp>
          </p:grpSp>
          <p:grpSp>
            <p:nvGrpSpPr>
              <p:cNvPr id="65" name="Groupe 64">
                <a:extLst>
                  <a:ext uri="{FF2B5EF4-FFF2-40B4-BE49-F238E27FC236}">
                    <a16:creationId xmlns:a16="http://schemas.microsoft.com/office/drawing/2014/main" id="{31322CD2-D686-D88B-E596-C5BF65BB7FFF}"/>
                  </a:ext>
                </a:extLst>
              </p:cNvPr>
              <p:cNvGrpSpPr/>
              <p:nvPr/>
            </p:nvGrpSpPr>
            <p:grpSpPr>
              <a:xfrm>
                <a:off x="740236" y="5157280"/>
                <a:ext cx="1327062" cy="1273553"/>
                <a:chOff x="740236" y="3903340"/>
                <a:chExt cx="1327062" cy="1273553"/>
              </a:xfrm>
            </p:grpSpPr>
            <p:sp>
              <p:nvSpPr>
                <p:cNvPr id="66" name="ZoneTexte 65">
                  <a:extLst>
                    <a:ext uri="{FF2B5EF4-FFF2-40B4-BE49-F238E27FC236}">
                      <a16:creationId xmlns:a16="http://schemas.microsoft.com/office/drawing/2014/main" id="{7C4A0736-27B1-9623-5A93-CA2EF3162632}"/>
                    </a:ext>
                  </a:extLst>
                </p:cNvPr>
                <p:cNvSpPr txBox="1"/>
                <p:nvPr/>
              </p:nvSpPr>
              <p:spPr>
                <a:xfrm>
                  <a:off x="744746" y="3903340"/>
                  <a:ext cx="976585" cy="707886"/>
                </a:xfrm>
                <a:prstGeom prst="rect">
                  <a:avLst/>
                </a:prstGeom>
                <a:noFill/>
              </p:spPr>
              <p:txBody>
                <a:bodyPr wrap="square" rtlCol="0">
                  <a:spAutoFit/>
                </a:bodyPr>
                <a:lstStyle/>
                <a:p>
                  <a:r>
                    <a:rPr lang="fr-FR" sz="4000" dirty="0">
                      <a:solidFill>
                        <a:srgbClr val="818E7A"/>
                      </a:solidFill>
                    </a:rPr>
                    <a:t>......</a:t>
                  </a:r>
                </a:p>
              </p:txBody>
            </p:sp>
            <p:sp>
              <p:nvSpPr>
                <p:cNvPr id="67" name="ZoneTexte 66">
                  <a:extLst>
                    <a:ext uri="{FF2B5EF4-FFF2-40B4-BE49-F238E27FC236}">
                      <a16:creationId xmlns:a16="http://schemas.microsoft.com/office/drawing/2014/main" id="{8CD6AC04-CD5E-0E32-9FED-C1ED878DBF7E}"/>
                    </a:ext>
                  </a:extLst>
                </p:cNvPr>
                <p:cNvSpPr txBox="1"/>
                <p:nvPr/>
              </p:nvSpPr>
              <p:spPr>
                <a:xfrm>
                  <a:off x="744746" y="4049789"/>
                  <a:ext cx="1322552" cy="707886"/>
                </a:xfrm>
                <a:prstGeom prst="rect">
                  <a:avLst/>
                </a:prstGeom>
                <a:noFill/>
              </p:spPr>
              <p:txBody>
                <a:bodyPr wrap="square" rtlCol="0">
                  <a:spAutoFit/>
                </a:bodyPr>
                <a:lstStyle/>
                <a:p>
                  <a:r>
                    <a:rPr lang="fr-FR" sz="4000" dirty="0">
                      <a:solidFill>
                        <a:srgbClr val="818E7A"/>
                      </a:solidFill>
                    </a:rPr>
                    <a:t>......</a:t>
                  </a:r>
                </a:p>
              </p:txBody>
            </p:sp>
            <p:sp>
              <p:nvSpPr>
                <p:cNvPr id="68" name="ZoneTexte 67">
                  <a:extLst>
                    <a:ext uri="{FF2B5EF4-FFF2-40B4-BE49-F238E27FC236}">
                      <a16:creationId xmlns:a16="http://schemas.microsoft.com/office/drawing/2014/main" id="{0683AE72-50C7-A827-8208-06E500A84702}"/>
                    </a:ext>
                  </a:extLst>
                </p:cNvPr>
                <p:cNvSpPr txBox="1"/>
                <p:nvPr/>
              </p:nvSpPr>
              <p:spPr>
                <a:xfrm>
                  <a:off x="740236" y="4192008"/>
                  <a:ext cx="1091324" cy="984885"/>
                </a:xfrm>
                <a:prstGeom prst="rect">
                  <a:avLst/>
                </a:prstGeom>
                <a:noFill/>
              </p:spPr>
              <p:txBody>
                <a:bodyPr wrap="square" rtlCol="0">
                  <a:spAutoFit/>
                </a:bodyPr>
                <a:lstStyle/>
                <a:p>
                  <a:r>
                    <a:rPr lang="fr-FR" sz="4000" dirty="0">
                      <a:solidFill>
                        <a:srgbClr val="818E7A"/>
                      </a:solidFill>
                    </a:rPr>
                    <a:t>......</a:t>
                  </a:r>
                </a:p>
                <a:p>
                  <a:endParaRPr lang="fr-DZ" dirty="0"/>
                </a:p>
              </p:txBody>
            </p:sp>
          </p:grpSp>
        </p:grpSp>
        <p:sp>
          <p:nvSpPr>
            <p:cNvPr id="78" name="Cercle : creux 77">
              <a:extLst>
                <a:ext uri="{FF2B5EF4-FFF2-40B4-BE49-F238E27FC236}">
                  <a16:creationId xmlns:a16="http://schemas.microsoft.com/office/drawing/2014/main" id="{585BDD88-F1A1-9084-984D-A10F3D7B4FDE}"/>
                </a:ext>
              </a:extLst>
            </p:cNvPr>
            <p:cNvSpPr/>
            <p:nvPr/>
          </p:nvSpPr>
          <p:spPr>
            <a:xfrm>
              <a:off x="8250805" y="-1755335"/>
              <a:ext cx="4212771" cy="3168661"/>
            </a:xfrm>
            <a:prstGeom prst="donut">
              <a:avLst>
                <a:gd name="adj" fmla="val 32761"/>
              </a:avLst>
            </a:prstGeom>
            <a:solidFill>
              <a:srgbClr val="EDDDD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DZ">
                <a:solidFill>
                  <a:schemeClr val="tx1"/>
                </a:solidFill>
              </a:endParaRPr>
            </a:p>
          </p:txBody>
        </p:sp>
        <p:sp>
          <p:nvSpPr>
            <p:cNvPr id="3" name="Ellipse 2">
              <a:extLst>
                <a:ext uri="{FF2B5EF4-FFF2-40B4-BE49-F238E27FC236}">
                  <a16:creationId xmlns:a16="http://schemas.microsoft.com/office/drawing/2014/main" id="{7A6C057C-5556-B84F-2A63-645C3F8AC84B}"/>
                </a:ext>
              </a:extLst>
            </p:cNvPr>
            <p:cNvSpPr/>
            <p:nvPr/>
          </p:nvSpPr>
          <p:spPr>
            <a:xfrm>
              <a:off x="27640" y="484709"/>
              <a:ext cx="5784939" cy="5424695"/>
            </a:xfrm>
            <a:prstGeom prst="ellipse">
              <a:avLst/>
            </a:prstGeom>
            <a:solidFill>
              <a:srgbClr val="818E7A"/>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DZ" dirty="0"/>
            </a:p>
          </p:txBody>
        </p:sp>
        <p:grpSp>
          <p:nvGrpSpPr>
            <p:cNvPr id="4" name="Groupe 3">
              <a:extLst>
                <a:ext uri="{FF2B5EF4-FFF2-40B4-BE49-F238E27FC236}">
                  <a16:creationId xmlns:a16="http://schemas.microsoft.com/office/drawing/2014/main" id="{D26143C6-7427-1FC9-DAB4-240C712C9CFB}"/>
                </a:ext>
              </a:extLst>
            </p:cNvPr>
            <p:cNvGrpSpPr/>
            <p:nvPr/>
          </p:nvGrpSpPr>
          <p:grpSpPr>
            <a:xfrm>
              <a:off x="505425" y="5375769"/>
              <a:ext cx="286753" cy="595142"/>
              <a:chOff x="10760928" y="3429000"/>
              <a:chExt cx="284905" cy="595142"/>
            </a:xfrm>
            <a:solidFill>
              <a:srgbClr val="818E7A"/>
            </a:solidFill>
          </p:grpSpPr>
          <p:sp>
            <p:nvSpPr>
              <p:cNvPr id="5" name="Flèche : chevron 4">
                <a:extLst>
                  <a:ext uri="{FF2B5EF4-FFF2-40B4-BE49-F238E27FC236}">
                    <a16:creationId xmlns:a16="http://schemas.microsoft.com/office/drawing/2014/main" id="{D3D2CC14-C07C-84DC-52E7-7587A9D8B492}"/>
                  </a:ext>
                </a:extLst>
              </p:cNvPr>
              <p:cNvSpPr/>
              <p:nvPr/>
            </p:nvSpPr>
            <p:spPr>
              <a:xfrm rot="5400000">
                <a:off x="10823503" y="3581855"/>
                <a:ext cx="160556" cy="284104"/>
              </a:xfrm>
              <a:prstGeom prst="chevron">
                <a:avLst/>
              </a:prstGeom>
              <a:grp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DZ">
                  <a:solidFill>
                    <a:schemeClr val="tx1"/>
                  </a:solidFill>
                </a:endParaRPr>
              </a:p>
            </p:txBody>
          </p:sp>
          <p:sp>
            <p:nvSpPr>
              <p:cNvPr id="6" name="Flèche : chevron 5">
                <a:extLst>
                  <a:ext uri="{FF2B5EF4-FFF2-40B4-BE49-F238E27FC236}">
                    <a16:creationId xmlns:a16="http://schemas.microsoft.com/office/drawing/2014/main" id="{98AC3A9B-6AA1-F3EF-A197-2FB43F27DC8D}"/>
                  </a:ext>
                </a:extLst>
              </p:cNvPr>
              <p:cNvSpPr/>
              <p:nvPr/>
            </p:nvSpPr>
            <p:spPr>
              <a:xfrm rot="5400000">
                <a:off x="10823503" y="3367226"/>
                <a:ext cx="160556" cy="284104"/>
              </a:xfrm>
              <a:prstGeom prst="chevron">
                <a:avLst/>
              </a:prstGeom>
              <a:grp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DZ" dirty="0">
                  <a:solidFill>
                    <a:schemeClr val="tx1"/>
                  </a:solidFill>
                </a:endParaRPr>
              </a:p>
            </p:txBody>
          </p:sp>
          <p:sp>
            <p:nvSpPr>
              <p:cNvPr id="7" name="Flèche : chevron 6">
                <a:extLst>
                  <a:ext uri="{FF2B5EF4-FFF2-40B4-BE49-F238E27FC236}">
                    <a16:creationId xmlns:a16="http://schemas.microsoft.com/office/drawing/2014/main" id="{AF655974-6EEF-6DF1-26F4-E5A0139C02EE}"/>
                  </a:ext>
                </a:extLst>
              </p:cNvPr>
              <p:cNvSpPr/>
              <p:nvPr/>
            </p:nvSpPr>
            <p:spPr>
              <a:xfrm rot="5400000">
                <a:off x="10822702" y="3801812"/>
                <a:ext cx="160556" cy="284104"/>
              </a:xfrm>
              <a:prstGeom prst="chevron">
                <a:avLst/>
              </a:prstGeom>
              <a:grp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DZ">
                  <a:solidFill>
                    <a:schemeClr val="tx1"/>
                  </a:solidFill>
                </a:endParaRPr>
              </a:p>
            </p:txBody>
          </p:sp>
        </p:grpSp>
        <p:grpSp>
          <p:nvGrpSpPr>
            <p:cNvPr id="8" name="Groupe 7">
              <a:extLst>
                <a:ext uri="{FF2B5EF4-FFF2-40B4-BE49-F238E27FC236}">
                  <a16:creationId xmlns:a16="http://schemas.microsoft.com/office/drawing/2014/main" id="{3FC4F792-6912-2838-A822-3FF4BA7BE2A9}"/>
                </a:ext>
              </a:extLst>
            </p:cNvPr>
            <p:cNvGrpSpPr/>
            <p:nvPr/>
          </p:nvGrpSpPr>
          <p:grpSpPr>
            <a:xfrm>
              <a:off x="3841945" y="4195023"/>
              <a:ext cx="1335670" cy="2527493"/>
              <a:chOff x="740236" y="3903340"/>
              <a:chExt cx="1327062" cy="2527493"/>
            </a:xfrm>
          </p:grpSpPr>
          <p:grpSp>
            <p:nvGrpSpPr>
              <p:cNvPr id="9" name="Groupe 8">
                <a:extLst>
                  <a:ext uri="{FF2B5EF4-FFF2-40B4-BE49-F238E27FC236}">
                    <a16:creationId xmlns:a16="http://schemas.microsoft.com/office/drawing/2014/main" id="{545843F7-055A-5B6A-44DF-DBEF41EBEE85}"/>
                  </a:ext>
                </a:extLst>
              </p:cNvPr>
              <p:cNvGrpSpPr/>
              <p:nvPr/>
            </p:nvGrpSpPr>
            <p:grpSpPr>
              <a:xfrm>
                <a:off x="740236" y="3903340"/>
                <a:ext cx="1327062" cy="1273553"/>
                <a:chOff x="740236" y="3903340"/>
                <a:chExt cx="1327062" cy="1273553"/>
              </a:xfrm>
            </p:grpSpPr>
            <p:sp>
              <p:nvSpPr>
                <p:cNvPr id="22" name="ZoneTexte 21">
                  <a:extLst>
                    <a:ext uri="{FF2B5EF4-FFF2-40B4-BE49-F238E27FC236}">
                      <a16:creationId xmlns:a16="http://schemas.microsoft.com/office/drawing/2014/main" id="{D91D1290-56DD-A76C-6645-6B4D84AFB73E}"/>
                    </a:ext>
                  </a:extLst>
                </p:cNvPr>
                <p:cNvSpPr txBox="1"/>
                <p:nvPr/>
              </p:nvSpPr>
              <p:spPr>
                <a:xfrm>
                  <a:off x="744746" y="3903340"/>
                  <a:ext cx="976585" cy="707886"/>
                </a:xfrm>
                <a:prstGeom prst="rect">
                  <a:avLst/>
                </a:prstGeom>
                <a:noFill/>
              </p:spPr>
              <p:txBody>
                <a:bodyPr wrap="square" rtlCol="0">
                  <a:spAutoFit/>
                </a:bodyPr>
                <a:lstStyle/>
                <a:p>
                  <a:r>
                    <a:rPr lang="fr-FR" sz="4000" dirty="0">
                      <a:solidFill>
                        <a:srgbClr val="818E7A"/>
                      </a:solidFill>
                    </a:rPr>
                    <a:t>......</a:t>
                  </a:r>
                </a:p>
              </p:txBody>
            </p:sp>
            <p:sp>
              <p:nvSpPr>
                <p:cNvPr id="23" name="ZoneTexte 22">
                  <a:extLst>
                    <a:ext uri="{FF2B5EF4-FFF2-40B4-BE49-F238E27FC236}">
                      <a16:creationId xmlns:a16="http://schemas.microsoft.com/office/drawing/2014/main" id="{6ECA20FA-95CE-5C1D-FF3D-9B0B4B138B63}"/>
                    </a:ext>
                  </a:extLst>
                </p:cNvPr>
                <p:cNvSpPr txBox="1"/>
                <p:nvPr/>
              </p:nvSpPr>
              <p:spPr>
                <a:xfrm>
                  <a:off x="744746" y="4049789"/>
                  <a:ext cx="1322552" cy="707886"/>
                </a:xfrm>
                <a:prstGeom prst="rect">
                  <a:avLst/>
                </a:prstGeom>
                <a:noFill/>
              </p:spPr>
              <p:txBody>
                <a:bodyPr wrap="square" rtlCol="0">
                  <a:spAutoFit/>
                </a:bodyPr>
                <a:lstStyle/>
                <a:p>
                  <a:r>
                    <a:rPr lang="fr-FR" sz="4000" dirty="0">
                      <a:solidFill>
                        <a:srgbClr val="818E7A"/>
                      </a:solidFill>
                    </a:rPr>
                    <a:t>......</a:t>
                  </a:r>
                </a:p>
              </p:txBody>
            </p:sp>
            <p:sp>
              <p:nvSpPr>
                <p:cNvPr id="24" name="ZoneTexte 23">
                  <a:extLst>
                    <a:ext uri="{FF2B5EF4-FFF2-40B4-BE49-F238E27FC236}">
                      <a16:creationId xmlns:a16="http://schemas.microsoft.com/office/drawing/2014/main" id="{F18925D3-03CA-0D89-58C1-004F3AA3C88B}"/>
                    </a:ext>
                  </a:extLst>
                </p:cNvPr>
                <p:cNvSpPr txBox="1"/>
                <p:nvPr/>
              </p:nvSpPr>
              <p:spPr>
                <a:xfrm>
                  <a:off x="740236" y="4192008"/>
                  <a:ext cx="1091324" cy="984885"/>
                </a:xfrm>
                <a:prstGeom prst="rect">
                  <a:avLst/>
                </a:prstGeom>
                <a:noFill/>
              </p:spPr>
              <p:txBody>
                <a:bodyPr wrap="square" rtlCol="0">
                  <a:spAutoFit/>
                </a:bodyPr>
                <a:lstStyle/>
                <a:p>
                  <a:r>
                    <a:rPr lang="fr-FR" sz="4000" dirty="0">
                      <a:solidFill>
                        <a:srgbClr val="818E7A"/>
                      </a:solidFill>
                    </a:rPr>
                    <a:t>......</a:t>
                  </a:r>
                </a:p>
                <a:p>
                  <a:endParaRPr lang="fr-DZ" dirty="0"/>
                </a:p>
              </p:txBody>
            </p:sp>
          </p:grpSp>
          <p:grpSp>
            <p:nvGrpSpPr>
              <p:cNvPr id="10" name="Groupe 9">
                <a:extLst>
                  <a:ext uri="{FF2B5EF4-FFF2-40B4-BE49-F238E27FC236}">
                    <a16:creationId xmlns:a16="http://schemas.microsoft.com/office/drawing/2014/main" id="{980EE816-2B48-54C4-35E7-79C2F8C27B5D}"/>
                  </a:ext>
                </a:extLst>
              </p:cNvPr>
              <p:cNvGrpSpPr/>
              <p:nvPr/>
            </p:nvGrpSpPr>
            <p:grpSpPr>
              <a:xfrm>
                <a:off x="740236" y="4324675"/>
                <a:ext cx="1327062" cy="1273553"/>
                <a:chOff x="740236" y="3903340"/>
                <a:chExt cx="1327062" cy="1273553"/>
              </a:xfrm>
            </p:grpSpPr>
            <p:sp>
              <p:nvSpPr>
                <p:cNvPr id="19" name="ZoneTexte 18">
                  <a:extLst>
                    <a:ext uri="{FF2B5EF4-FFF2-40B4-BE49-F238E27FC236}">
                      <a16:creationId xmlns:a16="http://schemas.microsoft.com/office/drawing/2014/main" id="{D5969020-9E58-6B9C-327A-DCDBD4BF8281}"/>
                    </a:ext>
                  </a:extLst>
                </p:cNvPr>
                <p:cNvSpPr txBox="1"/>
                <p:nvPr/>
              </p:nvSpPr>
              <p:spPr>
                <a:xfrm>
                  <a:off x="744746" y="3903340"/>
                  <a:ext cx="976585" cy="707886"/>
                </a:xfrm>
                <a:prstGeom prst="rect">
                  <a:avLst/>
                </a:prstGeom>
                <a:noFill/>
              </p:spPr>
              <p:txBody>
                <a:bodyPr wrap="square" rtlCol="0">
                  <a:spAutoFit/>
                </a:bodyPr>
                <a:lstStyle/>
                <a:p>
                  <a:r>
                    <a:rPr lang="fr-FR" sz="4000" dirty="0">
                      <a:solidFill>
                        <a:srgbClr val="818E7A"/>
                      </a:solidFill>
                    </a:rPr>
                    <a:t>......</a:t>
                  </a:r>
                </a:p>
              </p:txBody>
            </p:sp>
            <p:sp>
              <p:nvSpPr>
                <p:cNvPr id="20" name="ZoneTexte 19">
                  <a:extLst>
                    <a:ext uri="{FF2B5EF4-FFF2-40B4-BE49-F238E27FC236}">
                      <a16:creationId xmlns:a16="http://schemas.microsoft.com/office/drawing/2014/main" id="{15E9A9E3-F2A2-31DB-ECC7-D673F9A0A657}"/>
                    </a:ext>
                  </a:extLst>
                </p:cNvPr>
                <p:cNvSpPr txBox="1"/>
                <p:nvPr/>
              </p:nvSpPr>
              <p:spPr>
                <a:xfrm>
                  <a:off x="744746" y="4049789"/>
                  <a:ext cx="1322552" cy="707886"/>
                </a:xfrm>
                <a:prstGeom prst="rect">
                  <a:avLst/>
                </a:prstGeom>
                <a:noFill/>
              </p:spPr>
              <p:txBody>
                <a:bodyPr wrap="square" rtlCol="0">
                  <a:spAutoFit/>
                </a:bodyPr>
                <a:lstStyle/>
                <a:p>
                  <a:r>
                    <a:rPr lang="fr-FR" sz="4000" dirty="0">
                      <a:solidFill>
                        <a:srgbClr val="818E7A"/>
                      </a:solidFill>
                    </a:rPr>
                    <a:t>......</a:t>
                  </a:r>
                </a:p>
              </p:txBody>
            </p:sp>
            <p:sp>
              <p:nvSpPr>
                <p:cNvPr id="21" name="ZoneTexte 20">
                  <a:extLst>
                    <a:ext uri="{FF2B5EF4-FFF2-40B4-BE49-F238E27FC236}">
                      <a16:creationId xmlns:a16="http://schemas.microsoft.com/office/drawing/2014/main" id="{933EFC3F-EF46-701F-B09F-D1FC0E323D97}"/>
                    </a:ext>
                  </a:extLst>
                </p:cNvPr>
                <p:cNvSpPr txBox="1"/>
                <p:nvPr/>
              </p:nvSpPr>
              <p:spPr>
                <a:xfrm>
                  <a:off x="740236" y="4192008"/>
                  <a:ext cx="1091324" cy="984885"/>
                </a:xfrm>
                <a:prstGeom prst="rect">
                  <a:avLst/>
                </a:prstGeom>
                <a:noFill/>
              </p:spPr>
              <p:txBody>
                <a:bodyPr wrap="square" rtlCol="0">
                  <a:spAutoFit/>
                </a:bodyPr>
                <a:lstStyle/>
                <a:p>
                  <a:r>
                    <a:rPr lang="fr-FR" sz="4000" dirty="0">
                      <a:solidFill>
                        <a:srgbClr val="818E7A"/>
                      </a:solidFill>
                    </a:rPr>
                    <a:t>......</a:t>
                  </a:r>
                </a:p>
                <a:p>
                  <a:endParaRPr lang="fr-DZ" dirty="0"/>
                </a:p>
              </p:txBody>
            </p:sp>
          </p:grpSp>
          <p:grpSp>
            <p:nvGrpSpPr>
              <p:cNvPr id="11" name="Groupe 10">
                <a:extLst>
                  <a:ext uri="{FF2B5EF4-FFF2-40B4-BE49-F238E27FC236}">
                    <a16:creationId xmlns:a16="http://schemas.microsoft.com/office/drawing/2014/main" id="{234EF263-530A-AE7E-28F6-8907891C30D9}"/>
                  </a:ext>
                </a:extLst>
              </p:cNvPr>
              <p:cNvGrpSpPr/>
              <p:nvPr/>
            </p:nvGrpSpPr>
            <p:grpSpPr>
              <a:xfrm>
                <a:off x="740236" y="4746010"/>
                <a:ext cx="1327062" cy="1273553"/>
                <a:chOff x="740236" y="3903340"/>
                <a:chExt cx="1327062" cy="1273553"/>
              </a:xfrm>
            </p:grpSpPr>
            <p:sp>
              <p:nvSpPr>
                <p:cNvPr id="16" name="ZoneTexte 15">
                  <a:extLst>
                    <a:ext uri="{FF2B5EF4-FFF2-40B4-BE49-F238E27FC236}">
                      <a16:creationId xmlns:a16="http://schemas.microsoft.com/office/drawing/2014/main" id="{BF4549EC-CFC0-C032-7F66-63DFA9DFAD22}"/>
                    </a:ext>
                  </a:extLst>
                </p:cNvPr>
                <p:cNvSpPr txBox="1"/>
                <p:nvPr/>
              </p:nvSpPr>
              <p:spPr>
                <a:xfrm>
                  <a:off x="744746" y="3903340"/>
                  <a:ext cx="976585" cy="707886"/>
                </a:xfrm>
                <a:prstGeom prst="rect">
                  <a:avLst/>
                </a:prstGeom>
                <a:noFill/>
              </p:spPr>
              <p:txBody>
                <a:bodyPr wrap="square" rtlCol="0">
                  <a:spAutoFit/>
                </a:bodyPr>
                <a:lstStyle/>
                <a:p>
                  <a:r>
                    <a:rPr lang="fr-FR" sz="4000" dirty="0">
                      <a:solidFill>
                        <a:srgbClr val="818E7A"/>
                      </a:solidFill>
                    </a:rPr>
                    <a:t>......</a:t>
                  </a:r>
                </a:p>
              </p:txBody>
            </p:sp>
            <p:sp>
              <p:nvSpPr>
                <p:cNvPr id="17" name="ZoneTexte 16">
                  <a:extLst>
                    <a:ext uri="{FF2B5EF4-FFF2-40B4-BE49-F238E27FC236}">
                      <a16:creationId xmlns:a16="http://schemas.microsoft.com/office/drawing/2014/main" id="{E587F83B-4403-7B6B-1642-F0DF84C7F0F4}"/>
                    </a:ext>
                  </a:extLst>
                </p:cNvPr>
                <p:cNvSpPr txBox="1"/>
                <p:nvPr/>
              </p:nvSpPr>
              <p:spPr>
                <a:xfrm>
                  <a:off x="744746" y="4049789"/>
                  <a:ext cx="1322552" cy="707886"/>
                </a:xfrm>
                <a:prstGeom prst="rect">
                  <a:avLst/>
                </a:prstGeom>
                <a:noFill/>
              </p:spPr>
              <p:txBody>
                <a:bodyPr wrap="square" rtlCol="0">
                  <a:spAutoFit/>
                </a:bodyPr>
                <a:lstStyle/>
                <a:p>
                  <a:r>
                    <a:rPr lang="fr-FR" sz="4000" dirty="0">
                      <a:solidFill>
                        <a:srgbClr val="818E7A"/>
                      </a:solidFill>
                    </a:rPr>
                    <a:t>......</a:t>
                  </a:r>
                </a:p>
              </p:txBody>
            </p:sp>
            <p:sp>
              <p:nvSpPr>
                <p:cNvPr id="18" name="ZoneTexte 17">
                  <a:extLst>
                    <a:ext uri="{FF2B5EF4-FFF2-40B4-BE49-F238E27FC236}">
                      <a16:creationId xmlns:a16="http://schemas.microsoft.com/office/drawing/2014/main" id="{3C599BF0-7499-4B9D-99D2-38D5F99DE685}"/>
                    </a:ext>
                  </a:extLst>
                </p:cNvPr>
                <p:cNvSpPr txBox="1"/>
                <p:nvPr/>
              </p:nvSpPr>
              <p:spPr>
                <a:xfrm>
                  <a:off x="740236" y="4192008"/>
                  <a:ext cx="1091324" cy="984885"/>
                </a:xfrm>
                <a:prstGeom prst="rect">
                  <a:avLst/>
                </a:prstGeom>
                <a:noFill/>
              </p:spPr>
              <p:txBody>
                <a:bodyPr wrap="square" rtlCol="0">
                  <a:spAutoFit/>
                </a:bodyPr>
                <a:lstStyle/>
                <a:p>
                  <a:r>
                    <a:rPr lang="fr-FR" sz="4000" dirty="0">
                      <a:solidFill>
                        <a:srgbClr val="818E7A"/>
                      </a:solidFill>
                    </a:rPr>
                    <a:t>......</a:t>
                  </a:r>
                </a:p>
                <a:p>
                  <a:endParaRPr lang="fr-DZ" dirty="0"/>
                </a:p>
              </p:txBody>
            </p:sp>
          </p:grpSp>
          <p:grpSp>
            <p:nvGrpSpPr>
              <p:cNvPr id="12" name="Groupe 11">
                <a:extLst>
                  <a:ext uri="{FF2B5EF4-FFF2-40B4-BE49-F238E27FC236}">
                    <a16:creationId xmlns:a16="http://schemas.microsoft.com/office/drawing/2014/main" id="{3E9B8E15-DAA8-C89A-05A5-FA24F3050873}"/>
                  </a:ext>
                </a:extLst>
              </p:cNvPr>
              <p:cNvGrpSpPr/>
              <p:nvPr/>
            </p:nvGrpSpPr>
            <p:grpSpPr>
              <a:xfrm>
                <a:off x="740236" y="5157280"/>
                <a:ext cx="1327062" cy="1273553"/>
                <a:chOff x="740236" y="3903340"/>
                <a:chExt cx="1327062" cy="1273553"/>
              </a:xfrm>
            </p:grpSpPr>
            <p:sp>
              <p:nvSpPr>
                <p:cNvPr id="13" name="ZoneTexte 12">
                  <a:extLst>
                    <a:ext uri="{FF2B5EF4-FFF2-40B4-BE49-F238E27FC236}">
                      <a16:creationId xmlns:a16="http://schemas.microsoft.com/office/drawing/2014/main" id="{E071297A-AD16-0D20-71F3-F6194BCF3B99}"/>
                    </a:ext>
                  </a:extLst>
                </p:cNvPr>
                <p:cNvSpPr txBox="1"/>
                <p:nvPr/>
              </p:nvSpPr>
              <p:spPr>
                <a:xfrm>
                  <a:off x="744746" y="3903340"/>
                  <a:ext cx="976585" cy="707886"/>
                </a:xfrm>
                <a:prstGeom prst="rect">
                  <a:avLst/>
                </a:prstGeom>
                <a:noFill/>
              </p:spPr>
              <p:txBody>
                <a:bodyPr wrap="square" rtlCol="0">
                  <a:spAutoFit/>
                </a:bodyPr>
                <a:lstStyle/>
                <a:p>
                  <a:r>
                    <a:rPr lang="fr-FR" sz="4000" dirty="0">
                      <a:solidFill>
                        <a:srgbClr val="818E7A"/>
                      </a:solidFill>
                    </a:rPr>
                    <a:t>......</a:t>
                  </a:r>
                </a:p>
              </p:txBody>
            </p:sp>
            <p:sp>
              <p:nvSpPr>
                <p:cNvPr id="14" name="ZoneTexte 13">
                  <a:extLst>
                    <a:ext uri="{FF2B5EF4-FFF2-40B4-BE49-F238E27FC236}">
                      <a16:creationId xmlns:a16="http://schemas.microsoft.com/office/drawing/2014/main" id="{61759213-5159-1844-F34D-E7B796773DE4}"/>
                    </a:ext>
                  </a:extLst>
                </p:cNvPr>
                <p:cNvSpPr txBox="1"/>
                <p:nvPr/>
              </p:nvSpPr>
              <p:spPr>
                <a:xfrm>
                  <a:off x="744746" y="4049789"/>
                  <a:ext cx="1322552" cy="707886"/>
                </a:xfrm>
                <a:prstGeom prst="rect">
                  <a:avLst/>
                </a:prstGeom>
                <a:noFill/>
              </p:spPr>
              <p:txBody>
                <a:bodyPr wrap="square" rtlCol="0">
                  <a:spAutoFit/>
                </a:bodyPr>
                <a:lstStyle/>
                <a:p>
                  <a:r>
                    <a:rPr lang="fr-FR" sz="4000" dirty="0">
                      <a:solidFill>
                        <a:srgbClr val="818E7A"/>
                      </a:solidFill>
                    </a:rPr>
                    <a:t>......</a:t>
                  </a:r>
                </a:p>
              </p:txBody>
            </p:sp>
            <p:sp>
              <p:nvSpPr>
                <p:cNvPr id="15" name="ZoneTexte 14">
                  <a:extLst>
                    <a:ext uri="{FF2B5EF4-FFF2-40B4-BE49-F238E27FC236}">
                      <a16:creationId xmlns:a16="http://schemas.microsoft.com/office/drawing/2014/main" id="{F93C336E-7D22-C23C-4A2B-4BC902759836}"/>
                    </a:ext>
                  </a:extLst>
                </p:cNvPr>
                <p:cNvSpPr txBox="1"/>
                <p:nvPr/>
              </p:nvSpPr>
              <p:spPr>
                <a:xfrm>
                  <a:off x="740236" y="4192008"/>
                  <a:ext cx="1091324" cy="984885"/>
                </a:xfrm>
                <a:prstGeom prst="rect">
                  <a:avLst/>
                </a:prstGeom>
                <a:noFill/>
              </p:spPr>
              <p:txBody>
                <a:bodyPr wrap="square" rtlCol="0">
                  <a:spAutoFit/>
                </a:bodyPr>
                <a:lstStyle/>
                <a:p>
                  <a:r>
                    <a:rPr lang="fr-FR" sz="4000" dirty="0">
                      <a:solidFill>
                        <a:srgbClr val="818E7A"/>
                      </a:solidFill>
                    </a:rPr>
                    <a:t>......</a:t>
                  </a:r>
                </a:p>
                <a:p>
                  <a:endParaRPr lang="fr-DZ" dirty="0"/>
                </a:p>
              </p:txBody>
            </p:sp>
          </p:grpSp>
        </p:grpSp>
        <p:grpSp>
          <p:nvGrpSpPr>
            <p:cNvPr id="25" name="Groupe 24">
              <a:extLst>
                <a:ext uri="{FF2B5EF4-FFF2-40B4-BE49-F238E27FC236}">
                  <a16:creationId xmlns:a16="http://schemas.microsoft.com/office/drawing/2014/main" id="{8D4B8191-2507-6273-BEBB-CF88779861A2}"/>
                </a:ext>
              </a:extLst>
            </p:cNvPr>
            <p:cNvGrpSpPr/>
            <p:nvPr/>
          </p:nvGrpSpPr>
          <p:grpSpPr>
            <a:xfrm>
              <a:off x="4597429" y="4204829"/>
              <a:ext cx="1335670" cy="2527493"/>
              <a:chOff x="740236" y="3903340"/>
              <a:chExt cx="1327062" cy="2527493"/>
            </a:xfrm>
          </p:grpSpPr>
          <p:grpSp>
            <p:nvGrpSpPr>
              <p:cNvPr id="26" name="Groupe 25">
                <a:extLst>
                  <a:ext uri="{FF2B5EF4-FFF2-40B4-BE49-F238E27FC236}">
                    <a16:creationId xmlns:a16="http://schemas.microsoft.com/office/drawing/2014/main" id="{9612BE13-0690-A59D-F414-85807AEDBA90}"/>
                  </a:ext>
                </a:extLst>
              </p:cNvPr>
              <p:cNvGrpSpPr/>
              <p:nvPr/>
            </p:nvGrpSpPr>
            <p:grpSpPr>
              <a:xfrm>
                <a:off x="740236" y="3903340"/>
                <a:ext cx="1327062" cy="1273553"/>
                <a:chOff x="740236" y="3903340"/>
                <a:chExt cx="1327062" cy="1273553"/>
              </a:xfrm>
            </p:grpSpPr>
            <p:sp>
              <p:nvSpPr>
                <p:cNvPr id="39" name="ZoneTexte 38">
                  <a:extLst>
                    <a:ext uri="{FF2B5EF4-FFF2-40B4-BE49-F238E27FC236}">
                      <a16:creationId xmlns:a16="http://schemas.microsoft.com/office/drawing/2014/main" id="{DA90A0F5-CAF1-6873-77EB-C60FD4068203}"/>
                    </a:ext>
                  </a:extLst>
                </p:cNvPr>
                <p:cNvSpPr txBox="1"/>
                <p:nvPr/>
              </p:nvSpPr>
              <p:spPr>
                <a:xfrm>
                  <a:off x="744746" y="3903340"/>
                  <a:ext cx="976585" cy="707886"/>
                </a:xfrm>
                <a:prstGeom prst="rect">
                  <a:avLst/>
                </a:prstGeom>
                <a:noFill/>
              </p:spPr>
              <p:txBody>
                <a:bodyPr wrap="square" rtlCol="0">
                  <a:spAutoFit/>
                </a:bodyPr>
                <a:lstStyle/>
                <a:p>
                  <a:r>
                    <a:rPr lang="fr-FR" sz="4000" dirty="0">
                      <a:solidFill>
                        <a:srgbClr val="818E7A"/>
                      </a:solidFill>
                    </a:rPr>
                    <a:t>......</a:t>
                  </a:r>
                </a:p>
              </p:txBody>
            </p:sp>
            <p:sp>
              <p:nvSpPr>
                <p:cNvPr id="40" name="ZoneTexte 39">
                  <a:extLst>
                    <a:ext uri="{FF2B5EF4-FFF2-40B4-BE49-F238E27FC236}">
                      <a16:creationId xmlns:a16="http://schemas.microsoft.com/office/drawing/2014/main" id="{66D4CA24-1F9A-31C7-BF18-14D79286612B}"/>
                    </a:ext>
                  </a:extLst>
                </p:cNvPr>
                <p:cNvSpPr txBox="1"/>
                <p:nvPr/>
              </p:nvSpPr>
              <p:spPr>
                <a:xfrm>
                  <a:off x="744746" y="4049789"/>
                  <a:ext cx="1322552" cy="707886"/>
                </a:xfrm>
                <a:prstGeom prst="rect">
                  <a:avLst/>
                </a:prstGeom>
                <a:noFill/>
              </p:spPr>
              <p:txBody>
                <a:bodyPr wrap="square" rtlCol="0">
                  <a:spAutoFit/>
                </a:bodyPr>
                <a:lstStyle/>
                <a:p>
                  <a:r>
                    <a:rPr lang="fr-FR" sz="4000" dirty="0">
                      <a:solidFill>
                        <a:srgbClr val="818E7A"/>
                      </a:solidFill>
                    </a:rPr>
                    <a:t>......</a:t>
                  </a:r>
                </a:p>
              </p:txBody>
            </p:sp>
            <p:sp>
              <p:nvSpPr>
                <p:cNvPr id="41" name="ZoneTexte 40">
                  <a:extLst>
                    <a:ext uri="{FF2B5EF4-FFF2-40B4-BE49-F238E27FC236}">
                      <a16:creationId xmlns:a16="http://schemas.microsoft.com/office/drawing/2014/main" id="{932B4431-6444-492C-547A-AD0CC7B9924E}"/>
                    </a:ext>
                  </a:extLst>
                </p:cNvPr>
                <p:cNvSpPr txBox="1"/>
                <p:nvPr/>
              </p:nvSpPr>
              <p:spPr>
                <a:xfrm>
                  <a:off x="740236" y="4192008"/>
                  <a:ext cx="1091324" cy="984885"/>
                </a:xfrm>
                <a:prstGeom prst="rect">
                  <a:avLst/>
                </a:prstGeom>
                <a:noFill/>
              </p:spPr>
              <p:txBody>
                <a:bodyPr wrap="square" rtlCol="0">
                  <a:spAutoFit/>
                </a:bodyPr>
                <a:lstStyle/>
                <a:p>
                  <a:r>
                    <a:rPr lang="fr-FR" sz="4000" dirty="0">
                      <a:solidFill>
                        <a:srgbClr val="818E7A"/>
                      </a:solidFill>
                    </a:rPr>
                    <a:t>......</a:t>
                  </a:r>
                </a:p>
                <a:p>
                  <a:endParaRPr lang="fr-DZ" dirty="0"/>
                </a:p>
              </p:txBody>
            </p:sp>
          </p:grpSp>
          <p:grpSp>
            <p:nvGrpSpPr>
              <p:cNvPr id="27" name="Groupe 26">
                <a:extLst>
                  <a:ext uri="{FF2B5EF4-FFF2-40B4-BE49-F238E27FC236}">
                    <a16:creationId xmlns:a16="http://schemas.microsoft.com/office/drawing/2014/main" id="{EB1EDD63-2320-0662-1DEA-B4E1166BD718}"/>
                  </a:ext>
                </a:extLst>
              </p:cNvPr>
              <p:cNvGrpSpPr/>
              <p:nvPr/>
            </p:nvGrpSpPr>
            <p:grpSpPr>
              <a:xfrm>
                <a:off x="740236" y="4324675"/>
                <a:ext cx="1327062" cy="1273553"/>
                <a:chOff x="740236" y="3903340"/>
                <a:chExt cx="1327062" cy="1273553"/>
              </a:xfrm>
            </p:grpSpPr>
            <p:sp>
              <p:nvSpPr>
                <p:cNvPr id="36" name="ZoneTexte 35">
                  <a:extLst>
                    <a:ext uri="{FF2B5EF4-FFF2-40B4-BE49-F238E27FC236}">
                      <a16:creationId xmlns:a16="http://schemas.microsoft.com/office/drawing/2014/main" id="{D1EA4322-7027-F3BF-3894-1FAA44C1AC8A}"/>
                    </a:ext>
                  </a:extLst>
                </p:cNvPr>
                <p:cNvSpPr txBox="1"/>
                <p:nvPr/>
              </p:nvSpPr>
              <p:spPr>
                <a:xfrm>
                  <a:off x="744746" y="3903340"/>
                  <a:ext cx="976585" cy="707886"/>
                </a:xfrm>
                <a:prstGeom prst="rect">
                  <a:avLst/>
                </a:prstGeom>
                <a:noFill/>
              </p:spPr>
              <p:txBody>
                <a:bodyPr wrap="square" rtlCol="0">
                  <a:spAutoFit/>
                </a:bodyPr>
                <a:lstStyle/>
                <a:p>
                  <a:r>
                    <a:rPr lang="fr-FR" sz="4000" dirty="0">
                      <a:solidFill>
                        <a:srgbClr val="818E7A"/>
                      </a:solidFill>
                    </a:rPr>
                    <a:t>......</a:t>
                  </a:r>
                </a:p>
              </p:txBody>
            </p:sp>
            <p:sp>
              <p:nvSpPr>
                <p:cNvPr id="37" name="ZoneTexte 36">
                  <a:extLst>
                    <a:ext uri="{FF2B5EF4-FFF2-40B4-BE49-F238E27FC236}">
                      <a16:creationId xmlns:a16="http://schemas.microsoft.com/office/drawing/2014/main" id="{833C33F5-9956-5F73-A627-3D7104A443B2}"/>
                    </a:ext>
                  </a:extLst>
                </p:cNvPr>
                <p:cNvSpPr txBox="1"/>
                <p:nvPr/>
              </p:nvSpPr>
              <p:spPr>
                <a:xfrm>
                  <a:off x="744746" y="4049789"/>
                  <a:ext cx="1322552" cy="707886"/>
                </a:xfrm>
                <a:prstGeom prst="rect">
                  <a:avLst/>
                </a:prstGeom>
                <a:noFill/>
              </p:spPr>
              <p:txBody>
                <a:bodyPr wrap="square" rtlCol="0">
                  <a:spAutoFit/>
                </a:bodyPr>
                <a:lstStyle/>
                <a:p>
                  <a:r>
                    <a:rPr lang="fr-FR" sz="4000" dirty="0">
                      <a:solidFill>
                        <a:srgbClr val="818E7A"/>
                      </a:solidFill>
                    </a:rPr>
                    <a:t>......</a:t>
                  </a:r>
                </a:p>
              </p:txBody>
            </p:sp>
            <p:sp>
              <p:nvSpPr>
                <p:cNvPr id="38" name="ZoneTexte 37">
                  <a:extLst>
                    <a:ext uri="{FF2B5EF4-FFF2-40B4-BE49-F238E27FC236}">
                      <a16:creationId xmlns:a16="http://schemas.microsoft.com/office/drawing/2014/main" id="{6009EDCE-837E-4997-788C-0E96BF0BAA3C}"/>
                    </a:ext>
                  </a:extLst>
                </p:cNvPr>
                <p:cNvSpPr txBox="1"/>
                <p:nvPr/>
              </p:nvSpPr>
              <p:spPr>
                <a:xfrm>
                  <a:off x="740236" y="4192008"/>
                  <a:ext cx="1091324" cy="984885"/>
                </a:xfrm>
                <a:prstGeom prst="rect">
                  <a:avLst/>
                </a:prstGeom>
                <a:noFill/>
              </p:spPr>
              <p:txBody>
                <a:bodyPr wrap="square" rtlCol="0">
                  <a:spAutoFit/>
                </a:bodyPr>
                <a:lstStyle/>
                <a:p>
                  <a:r>
                    <a:rPr lang="fr-FR" sz="4000" dirty="0">
                      <a:solidFill>
                        <a:srgbClr val="818E7A"/>
                      </a:solidFill>
                    </a:rPr>
                    <a:t>......</a:t>
                  </a:r>
                </a:p>
                <a:p>
                  <a:endParaRPr lang="fr-DZ" dirty="0"/>
                </a:p>
              </p:txBody>
            </p:sp>
          </p:grpSp>
          <p:grpSp>
            <p:nvGrpSpPr>
              <p:cNvPr id="28" name="Groupe 27">
                <a:extLst>
                  <a:ext uri="{FF2B5EF4-FFF2-40B4-BE49-F238E27FC236}">
                    <a16:creationId xmlns:a16="http://schemas.microsoft.com/office/drawing/2014/main" id="{C14EC5EE-CFC0-C836-E603-A5391CDBC09E}"/>
                  </a:ext>
                </a:extLst>
              </p:cNvPr>
              <p:cNvGrpSpPr/>
              <p:nvPr/>
            </p:nvGrpSpPr>
            <p:grpSpPr>
              <a:xfrm>
                <a:off x="740236" y="4746010"/>
                <a:ext cx="1327062" cy="1273553"/>
                <a:chOff x="740236" y="3903340"/>
                <a:chExt cx="1327062" cy="1273553"/>
              </a:xfrm>
            </p:grpSpPr>
            <p:sp>
              <p:nvSpPr>
                <p:cNvPr id="33" name="ZoneTexte 32">
                  <a:extLst>
                    <a:ext uri="{FF2B5EF4-FFF2-40B4-BE49-F238E27FC236}">
                      <a16:creationId xmlns:a16="http://schemas.microsoft.com/office/drawing/2014/main" id="{796301C8-9EFC-B8BC-C9FB-DF334BEC16D6}"/>
                    </a:ext>
                  </a:extLst>
                </p:cNvPr>
                <p:cNvSpPr txBox="1"/>
                <p:nvPr/>
              </p:nvSpPr>
              <p:spPr>
                <a:xfrm>
                  <a:off x="744746" y="3903340"/>
                  <a:ext cx="976585" cy="707886"/>
                </a:xfrm>
                <a:prstGeom prst="rect">
                  <a:avLst/>
                </a:prstGeom>
                <a:noFill/>
              </p:spPr>
              <p:txBody>
                <a:bodyPr wrap="square" rtlCol="0">
                  <a:spAutoFit/>
                </a:bodyPr>
                <a:lstStyle/>
                <a:p>
                  <a:r>
                    <a:rPr lang="fr-FR" sz="4000" dirty="0">
                      <a:solidFill>
                        <a:srgbClr val="818E7A"/>
                      </a:solidFill>
                    </a:rPr>
                    <a:t>......</a:t>
                  </a:r>
                </a:p>
              </p:txBody>
            </p:sp>
            <p:sp>
              <p:nvSpPr>
                <p:cNvPr id="34" name="ZoneTexte 33">
                  <a:extLst>
                    <a:ext uri="{FF2B5EF4-FFF2-40B4-BE49-F238E27FC236}">
                      <a16:creationId xmlns:a16="http://schemas.microsoft.com/office/drawing/2014/main" id="{7AEEF7BC-5C25-09F5-8F6C-173787A0A54B}"/>
                    </a:ext>
                  </a:extLst>
                </p:cNvPr>
                <p:cNvSpPr txBox="1"/>
                <p:nvPr/>
              </p:nvSpPr>
              <p:spPr>
                <a:xfrm>
                  <a:off x="744746" y="4049789"/>
                  <a:ext cx="1322552" cy="707886"/>
                </a:xfrm>
                <a:prstGeom prst="rect">
                  <a:avLst/>
                </a:prstGeom>
                <a:noFill/>
              </p:spPr>
              <p:txBody>
                <a:bodyPr wrap="square" rtlCol="0">
                  <a:spAutoFit/>
                </a:bodyPr>
                <a:lstStyle/>
                <a:p>
                  <a:r>
                    <a:rPr lang="fr-FR" sz="4000" dirty="0">
                      <a:solidFill>
                        <a:srgbClr val="818E7A"/>
                      </a:solidFill>
                    </a:rPr>
                    <a:t>......</a:t>
                  </a:r>
                </a:p>
              </p:txBody>
            </p:sp>
            <p:sp>
              <p:nvSpPr>
                <p:cNvPr id="35" name="ZoneTexte 34">
                  <a:extLst>
                    <a:ext uri="{FF2B5EF4-FFF2-40B4-BE49-F238E27FC236}">
                      <a16:creationId xmlns:a16="http://schemas.microsoft.com/office/drawing/2014/main" id="{9E9CF13D-AF92-2266-4781-7491E4F675CB}"/>
                    </a:ext>
                  </a:extLst>
                </p:cNvPr>
                <p:cNvSpPr txBox="1"/>
                <p:nvPr/>
              </p:nvSpPr>
              <p:spPr>
                <a:xfrm>
                  <a:off x="740236" y="4192008"/>
                  <a:ext cx="1091324" cy="984885"/>
                </a:xfrm>
                <a:prstGeom prst="rect">
                  <a:avLst/>
                </a:prstGeom>
                <a:noFill/>
              </p:spPr>
              <p:txBody>
                <a:bodyPr wrap="square" rtlCol="0">
                  <a:spAutoFit/>
                </a:bodyPr>
                <a:lstStyle/>
                <a:p>
                  <a:r>
                    <a:rPr lang="fr-FR" sz="4000" dirty="0">
                      <a:solidFill>
                        <a:srgbClr val="818E7A"/>
                      </a:solidFill>
                    </a:rPr>
                    <a:t>......</a:t>
                  </a:r>
                </a:p>
                <a:p>
                  <a:endParaRPr lang="fr-DZ" dirty="0"/>
                </a:p>
              </p:txBody>
            </p:sp>
          </p:grpSp>
          <p:grpSp>
            <p:nvGrpSpPr>
              <p:cNvPr id="29" name="Groupe 28">
                <a:extLst>
                  <a:ext uri="{FF2B5EF4-FFF2-40B4-BE49-F238E27FC236}">
                    <a16:creationId xmlns:a16="http://schemas.microsoft.com/office/drawing/2014/main" id="{524AEF42-3947-1E2A-3BDD-7C63EA733A70}"/>
                  </a:ext>
                </a:extLst>
              </p:cNvPr>
              <p:cNvGrpSpPr/>
              <p:nvPr/>
            </p:nvGrpSpPr>
            <p:grpSpPr>
              <a:xfrm>
                <a:off x="740236" y="5157280"/>
                <a:ext cx="1327062" cy="1273553"/>
                <a:chOff x="740236" y="3903340"/>
                <a:chExt cx="1327062" cy="1273553"/>
              </a:xfrm>
            </p:grpSpPr>
            <p:sp>
              <p:nvSpPr>
                <p:cNvPr id="30" name="ZoneTexte 29">
                  <a:extLst>
                    <a:ext uri="{FF2B5EF4-FFF2-40B4-BE49-F238E27FC236}">
                      <a16:creationId xmlns:a16="http://schemas.microsoft.com/office/drawing/2014/main" id="{1BB1C6B7-B8A4-B1C6-5C0A-00523176485A}"/>
                    </a:ext>
                  </a:extLst>
                </p:cNvPr>
                <p:cNvSpPr txBox="1"/>
                <p:nvPr/>
              </p:nvSpPr>
              <p:spPr>
                <a:xfrm>
                  <a:off x="744746" y="3903340"/>
                  <a:ext cx="976585" cy="707886"/>
                </a:xfrm>
                <a:prstGeom prst="rect">
                  <a:avLst/>
                </a:prstGeom>
                <a:noFill/>
              </p:spPr>
              <p:txBody>
                <a:bodyPr wrap="square" rtlCol="0">
                  <a:spAutoFit/>
                </a:bodyPr>
                <a:lstStyle/>
                <a:p>
                  <a:r>
                    <a:rPr lang="fr-FR" sz="4000" dirty="0">
                      <a:solidFill>
                        <a:srgbClr val="818E7A"/>
                      </a:solidFill>
                    </a:rPr>
                    <a:t>......</a:t>
                  </a:r>
                </a:p>
              </p:txBody>
            </p:sp>
            <p:sp>
              <p:nvSpPr>
                <p:cNvPr id="31" name="ZoneTexte 30">
                  <a:extLst>
                    <a:ext uri="{FF2B5EF4-FFF2-40B4-BE49-F238E27FC236}">
                      <a16:creationId xmlns:a16="http://schemas.microsoft.com/office/drawing/2014/main" id="{F0F672B0-4958-58CF-13E3-E7E728105E9D}"/>
                    </a:ext>
                  </a:extLst>
                </p:cNvPr>
                <p:cNvSpPr txBox="1"/>
                <p:nvPr/>
              </p:nvSpPr>
              <p:spPr>
                <a:xfrm>
                  <a:off x="744746" y="4049789"/>
                  <a:ext cx="1322552" cy="707886"/>
                </a:xfrm>
                <a:prstGeom prst="rect">
                  <a:avLst/>
                </a:prstGeom>
                <a:noFill/>
              </p:spPr>
              <p:txBody>
                <a:bodyPr wrap="square" rtlCol="0">
                  <a:spAutoFit/>
                </a:bodyPr>
                <a:lstStyle/>
                <a:p>
                  <a:r>
                    <a:rPr lang="fr-FR" sz="4000" dirty="0">
                      <a:solidFill>
                        <a:srgbClr val="818E7A"/>
                      </a:solidFill>
                    </a:rPr>
                    <a:t>......</a:t>
                  </a:r>
                </a:p>
              </p:txBody>
            </p:sp>
            <p:sp>
              <p:nvSpPr>
                <p:cNvPr id="32" name="ZoneTexte 31">
                  <a:extLst>
                    <a:ext uri="{FF2B5EF4-FFF2-40B4-BE49-F238E27FC236}">
                      <a16:creationId xmlns:a16="http://schemas.microsoft.com/office/drawing/2014/main" id="{A85E565A-2AFE-14C1-A16F-E097518BF89A}"/>
                    </a:ext>
                  </a:extLst>
                </p:cNvPr>
                <p:cNvSpPr txBox="1"/>
                <p:nvPr/>
              </p:nvSpPr>
              <p:spPr>
                <a:xfrm>
                  <a:off x="740236" y="4192008"/>
                  <a:ext cx="1091324" cy="984885"/>
                </a:xfrm>
                <a:prstGeom prst="rect">
                  <a:avLst/>
                </a:prstGeom>
                <a:noFill/>
              </p:spPr>
              <p:txBody>
                <a:bodyPr wrap="square" rtlCol="0">
                  <a:spAutoFit/>
                </a:bodyPr>
                <a:lstStyle/>
                <a:p>
                  <a:r>
                    <a:rPr lang="fr-FR" sz="4000" dirty="0">
                      <a:solidFill>
                        <a:srgbClr val="818E7A"/>
                      </a:solidFill>
                    </a:rPr>
                    <a:t>......</a:t>
                  </a:r>
                </a:p>
                <a:p>
                  <a:endParaRPr lang="fr-DZ" dirty="0"/>
                </a:p>
              </p:txBody>
            </p:sp>
          </p:grpSp>
        </p:grpSp>
        <p:sp>
          <p:nvSpPr>
            <p:cNvPr id="42" name="Cercle : creux 41">
              <a:extLst>
                <a:ext uri="{FF2B5EF4-FFF2-40B4-BE49-F238E27FC236}">
                  <a16:creationId xmlns:a16="http://schemas.microsoft.com/office/drawing/2014/main" id="{C0D81F04-EA35-6310-8FCA-62AF5FDB2482}"/>
                </a:ext>
              </a:extLst>
            </p:cNvPr>
            <p:cNvSpPr/>
            <p:nvPr/>
          </p:nvSpPr>
          <p:spPr>
            <a:xfrm>
              <a:off x="27640" y="339914"/>
              <a:ext cx="1950225" cy="1817914"/>
            </a:xfrm>
            <a:prstGeom prst="donut">
              <a:avLst>
                <a:gd name="adj" fmla="val 6300"/>
              </a:avLst>
            </a:prstGeom>
            <a:solidFill>
              <a:srgbClr val="FAF9F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DZ">
                <a:solidFill>
                  <a:schemeClr val="tx1"/>
                </a:solidFill>
              </a:endParaRPr>
            </a:p>
          </p:txBody>
        </p:sp>
        <p:sp>
          <p:nvSpPr>
            <p:cNvPr id="43" name="Ellipse 42">
              <a:extLst>
                <a:ext uri="{FF2B5EF4-FFF2-40B4-BE49-F238E27FC236}">
                  <a16:creationId xmlns:a16="http://schemas.microsoft.com/office/drawing/2014/main" id="{133C789D-C60A-62EA-6D3B-7FF6B91FAF08}"/>
                </a:ext>
              </a:extLst>
            </p:cNvPr>
            <p:cNvSpPr/>
            <p:nvPr/>
          </p:nvSpPr>
          <p:spPr>
            <a:xfrm>
              <a:off x="112551" y="421556"/>
              <a:ext cx="1780402" cy="1654629"/>
            </a:xfrm>
            <a:prstGeom prst="ellipse">
              <a:avLst/>
            </a:prstGeom>
            <a:solidFill>
              <a:srgbClr val="818E7A"/>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DZ"/>
            </a:p>
          </p:txBody>
        </p:sp>
        <p:sp>
          <p:nvSpPr>
            <p:cNvPr id="79" name="Cercle : creux 78">
              <a:extLst>
                <a:ext uri="{FF2B5EF4-FFF2-40B4-BE49-F238E27FC236}">
                  <a16:creationId xmlns:a16="http://schemas.microsoft.com/office/drawing/2014/main" id="{BA2454E7-203A-7C5F-F083-32F8A2ECCB18}"/>
                </a:ext>
              </a:extLst>
            </p:cNvPr>
            <p:cNvSpPr/>
            <p:nvPr/>
          </p:nvSpPr>
          <p:spPr>
            <a:xfrm>
              <a:off x="10785008" y="4762807"/>
              <a:ext cx="3839578" cy="3168661"/>
            </a:xfrm>
            <a:prstGeom prst="donut">
              <a:avLst>
                <a:gd name="adj" fmla="val 32761"/>
              </a:avLst>
            </a:prstGeom>
            <a:solidFill>
              <a:srgbClr val="EDDDD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DZ">
                <a:solidFill>
                  <a:schemeClr val="tx1"/>
                </a:solidFill>
              </a:endParaRPr>
            </a:p>
          </p:txBody>
        </p:sp>
        <p:grpSp>
          <p:nvGrpSpPr>
            <p:cNvPr id="80" name="Groupe 79">
              <a:extLst>
                <a:ext uri="{FF2B5EF4-FFF2-40B4-BE49-F238E27FC236}">
                  <a16:creationId xmlns:a16="http://schemas.microsoft.com/office/drawing/2014/main" id="{DEC1F8B6-46FB-ABFB-B88F-00266FE79CD9}"/>
                </a:ext>
              </a:extLst>
            </p:cNvPr>
            <p:cNvGrpSpPr/>
            <p:nvPr/>
          </p:nvGrpSpPr>
          <p:grpSpPr>
            <a:xfrm>
              <a:off x="11756591" y="1729094"/>
              <a:ext cx="1335670" cy="2279908"/>
              <a:chOff x="740236" y="3903340"/>
              <a:chExt cx="1327062" cy="2527493"/>
            </a:xfrm>
          </p:grpSpPr>
          <p:grpSp>
            <p:nvGrpSpPr>
              <p:cNvPr id="81" name="Groupe 80">
                <a:extLst>
                  <a:ext uri="{FF2B5EF4-FFF2-40B4-BE49-F238E27FC236}">
                    <a16:creationId xmlns:a16="http://schemas.microsoft.com/office/drawing/2014/main" id="{0553DDAE-5487-5F14-F660-963C0FAA85E7}"/>
                  </a:ext>
                </a:extLst>
              </p:cNvPr>
              <p:cNvGrpSpPr/>
              <p:nvPr/>
            </p:nvGrpSpPr>
            <p:grpSpPr>
              <a:xfrm>
                <a:off x="740236" y="3903340"/>
                <a:ext cx="1327062" cy="1273553"/>
                <a:chOff x="740236" y="3903340"/>
                <a:chExt cx="1327062" cy="1273553"/>
              </a:xfrm>
            </p:grpSpPr>
            <p:sp>
              <p:nvSpPr>
                <p:cNvPr id="94" name="ZoneTexte 93">
                  <a:extLst>
                    <a:ext uri="{FF2B5EF4-FFF2-40B4-BE49-F238E27FC236}">
                      <a16:creationId xmlns:a16="http://schemas.microsoft.com/office/drawing/2014/main" id="{4BA5C512-903E-00BA-2054-89810079FC0A}"/>
                    </a:ext>
                  </a:extLst>
                </p:cNvPr>
                <p:cNvSpPr txBox="1"/>
                <p:nvPr/>
              </p:nvSpPr>
              <p:spPr>
                <a:xfrm>
                  <a:off x="744746" y="3903340"/>
                  <a:ext cx="976585" cy="707886"/>
                </a:xfrm>
                <a:prstGeom prst="rect">
                  <a:avLst/>
                </a:prstGeom>
                <a:noFill/>
              </p:spPr>
              <p:txBody>
                <a:bodyPr wrap="square" rtlCol="0">
                  <a:spAutoFit/>
                </a:bodyPr>
                <a:lstStyle/>
                <a:p>
                  <a:r>
                    <a:rPr lang="fr-FR" sz="4000" dirty="0">
                      <a:solidFill>
                        <a:srgbClr val="818E7A"/>
                      </a:solidFill>
                    </a:rPr>
                    <a:t>......</a:t>
                  </a:r>
                </a:p>
              </p:txBody>
            </p:sp>
            <p:sp>
              <p:nvSpPr>
                <p:cNvPr id="95" name="ZoneTexte 94">
                  <a:extLst>
                    <a:ext uri="{FF2B5EF4-FFF2-40B4-BE49-F238E27FC236}">
                      <a16:creationId xmlns:a16="http://schemas.microsoft.com/office/drawing/2014/main" id="{8CDBE62E-9966-51FD-594B-6EE06A9FA08F}"/>
                    </a:ext>
                  </a:extLst>
                </p:cNvPr>
                <p:cNvSpPr txBox="1"/>
                <p:nvPr/>
              </p:nvSpPr>
              <p:spPr>
                <a:xfrm>
                  <a:off x="744746" y="4049789"/>
                  <a:ext cx="1322552" cy="707886"/>
                </a:xfrm>
                <a:prstGeom prst="rect">
                  <a:avLst/>
                </a:prstGeom>
                <a:noFill/>
              </p:spPr>
              <p:txBody>
                <a:bodyPr wrap="square" rtlCol="0">
                  <a:spAutoFit/>
                </a:bodyPr>
                <a:lstStyle/>
                <a:p>
                  <a:r>
                    <a:rPr lang="fr-FR" sz="4000" dirty="0">
                      <a:solidFill>
                        <a:srgbClr val="818E7A"/>
                      </a:solidFill>
                    </a:rPr>
                    <a:t>......</a:t>
                  </a:r>
                </a:p>
              </p:txBody>
            </p:sp>
            <p:sp>
              <p:nvSpPr>
                <p:cNvPr id="96" name="ZoneTexte 95">
                  <a:extLst>
                    <a:ext uri="{FF2B5EF4-FFF2-40B4-BE49-F238E27FC236}">
                      <a16:creationId xmlns:a16="http://schemas.microsoft.com/office/drawing/2014/main" id="{3FBE11F6-0C77-1186-A588-D428BCBFF79C}"/>
                    </a:ext>
                  </a:extLst>
                </p:cNvPr>
                <p:cNvSpPr txBox="1"/>
                <p:nvPr/>
              </p:nvSpPr>
              <p:spPr>
                <a:xfrm>
                  <a:off x="740236" y="4192008"/>
                  <a:ext cx="1091324" cy="984885"/>
                </a:xfrm>
                <a:prstGeom prst="rect">
                  <a:avLst/>
                </a:prstGeom>
                <a:noFill/>
              </p:spPr>
              <p:txBody>
                <a:bodyPr wrap="square" rtlCol="0">
                  <a:spAutoFit/>
                </a:bodyPr>
                <a:lstStyle/>
                <a:p>
                  <a:r>
                    <a:rPr lang="fr-FR" sz="4000" dirty="0">
                      <a:solidFill>
                        <a:srgbClr val="818E7A"/>
                      </a:solidFill>
                    </a:rPr>
                    <a:t>......</a:t>
                  </a:r>
                </a:p>
                <a:p>
                  <a:endParaRPr lang="fr-DZ" dirty="0"/>
                </a:p>
              </p:txBody>
            </p:sp>
          </p:grpSp>
          <p:grpSp>
            <p:nvGrpSpPr>
              <p:cNvPr id="82" name="Groupe 81">
                <a:extLst>
                  <a:ext uri="{FF2B5EF4-FFF2-40B4-BE49-F238E27FC236}">
                    <a16:creationId xmlns:a16="http://schemas.microsoft.com/office/drawing/2014/main" id="{C4772014-F489-EB9F-D095-C9543E4E8CE2}"/>
                  </a:ext>
                </a:extLst>
              </p:cNvPr>
              <p:cNvGrpSpPr/>
              <p:nvPr/>
            </p:nvGrpSpPr>
            <p:grpSpPr>
              <a:xfrm>
                <a:off x="740236" y="4324675"/>
                <a:ext cx="1327062" cy="1273553"/>
                <a:chOff x="740236" y="3903340"/>
                <a:chExt cx="1327062" cy="1273553"/>
              </a:xfrm>
            </p:grpSpPr>
            <p:sp>
              <p:nvSpPr>
                <p:cNvPr id="91" name="ZoneTexte 90">
                  <a:extLst>
                    <a:ext uri="{FF2B5EF4-FFF2-40B4-BE49-F238E27FC236}">
                      <a16:creationId xmlns:a16="http://schemas.microsoft.com/office/drawing/2014/main" id="{E6B39404-88F9-9E06-1E6B-34A20DDD9078}"/>
                    </a:ext>
                  </a:extLst>
                </p:cNvPr>
                <p:cNvSpPr txBox="1"/>
                <p:nvPr/>
              </p:nvSpPr>
              <p:spPr>
                <a:xfrm>
                  <a:off x="744746" y="3903340"/>
                  <a:ext cx="976585" cy="707886"/>
                </a:xfrm>
                <a:prstGeom prst="rect">
                  <a:avLst/>
                </a:prstGeom>
                <a:noFill/>
              </p:spPr>
              <p:txBody>
                <a:bodyPr wrap="square" rtlCol="0">
                  <a:spAutoFit/>
                </a:bodyPr>
                <a:lstStyle/>
                <a:p>
                  <a:r>
                    <a:rPr lang="fr-FR" sz="4000" dirty="0">
                      <a:solidFill>
                        <a:srgbClr val="818E7A"/>
                      </a:solidFill>
                    </a:rPr>
                    <a:t>......</a:t>
                  </a:r>
                </a:p>
              </p:txBody>
            </p:sp>
            <p:sp>
              <p:nvSpPr>
                <p:cNvPr id="92" name="ZoneTexte 91">
                  <a:extLst>
                    <a:ext uri="{FF2B5EF4-FFF2-40B4-BE49-F238E27FC236}">
                      <a16:creationId xmlns:a16="http://schemas.microsoft.com/office/drawing/2014/main" id="{F8728142-CFB0-CF55-A30F-5D1556D4D93C}"/>
                    </a:ext>
                  </a:extLst>
                </p:cNvPr>
                <p:cNvSpPr txBox="1"/>
                <p:nvPr/>
              </p:nvSpPr>
              <p:spPr>
                <a:xfrm>
                  <a:off x="744746" y="4049789"/>
                  <a:ext cx="1322552" cy="707886"/>
                </a:xfrm>
                <a:prstGeom prst="rect">
                  <a:avLst/>
                </a:prstGeom>
                <a:noFill/>
              </p:spPr>
              <p:txBody>
                <a:bodyPr wrap="square" rtlCol="0">
                  <a:spAutoFit/>
                </a:bodyPr>
                <a:lstStyle/>
                <a:p>
                  <a:r>
                    <a:rPr lang="fr-FR" sz="4000" dirty="0">
                      <a:solidFill>
                        <a:srgbClr val="818E7A"/>
                      </a:solidFill>
                    </a:rPr>
                    <a:t>......</a:t>
                  </a:r>
                </a:p>
              </p:txBody>
            </p:sp>
            <p:sp>
              <p:nvSpPr>
                <p:cNvPr id="93" name="ZoneTexte 92">
                  <a:extLst>
                    <a:ext uri="{FF2B5EF4-FFF2-40B4-BE49-F238E27FC236}">
                      <a16:creationId xmlns:a16="http://schemas.microsoft.com/office/drawing/2014/main" id="{F04CD086-1AD5-82ED-E617-82AD29C42A2B}"/>
                    </a:ext>
                  </a:extLst>
                </p:cNvPr>
                <p:cNvSpPr txBox="1"/>
                <p:nvPr/>
              </p:nvSpPr>
              <p:spPr>
                <a:xfrm>
                  <a:off x="740236" y="4192008"/>
                  <a:ext cx="1091324" cy="984885"/>
                </a:xfrm>
                <a:prstGeom prst="rect">
                  <a:avLst/>
                </a:prstGeom>
                <a:noFill/>
              </p:spPr>
              <p:txBody>
                <a:bodyPr wrap="square" rtlCol="0">
                  <a:spAutoFit/>
                </a:bodyPr>
                <a:lstStyle/>
                <a:p>
                  <a:r>
                    <a:rPr lang="fr-FR" sz="4000" dirty="0">
                      <a:solidFill>
                        <a:srgbClr val="818E7A"/>
                      </a:solidFill>
                    </a:rPr>
                    <a:t>......</a:t>
                  </a:r>
                </a:p>
                <a:p>
                  <a:endParaRPr lang="fr-DZ" dirty="0"/>
                </a:p>
              </p:txBody>
            </p:sp>
          </p:grpSp>
          <p:grpSp>
            <p:nvGrpSpPr>
              <p:cNvPr id="83" name="Groupe 82">
                <a:extLst>
                  <a:ext uri="{FF2B5EF4-FFF2-40B4-BE49-F238E27FC236}">
                    <a16:creationId xmlns:a16="http://schemas.microsoft.com/office/drawing/2014/main" id="{653A0BC9-CA76-E0D2-FAF2-36DD9716553C}"/>
                  </a:ext>
                </a:extLst>
              </p:cNvPr>
              <p:cNvGrpSpPr/>
              <p:nvPr/>
            </p:nvGrpSpPr>
            <p:grpSpPr>
              <a:xfrm>
                <a:off x="740236" y="4746010"/>
                <a:ext cx="1327062" cy="1273553"/>
                <a:chOff x="740236" y="3903340"/>
                <a:chExt cx="1327062" cy="1273553"/>
              </a:xfrm>
            </p:grpSpPr>
            <p:sp>
              <p:nvSpPr>
                <p:cNvPr id="88" name="ZoneTexte 87">
                  <a:extLst>
                    <a:ext uri="{FF2B5EF4-FFF2-40B4-BE49-F238E27FC236}">
                      <a16:creationId xmlns:a16="http://schemas.microsoft.com/office/drawing/2014/main" id="{2EAF3BB7-F10B-162A-E227-B5176E592D26}"/>
                    </a:ext>
                  </a:extLst>
                </p:cNvPr>
                <p:cNvSpPr txBox="1"/>
                <p:nvPr/>
              </p:nvSpPr>
              <p:spPr>
                <a:xfrm>
                  <a:off x="744746" y="3903340"/>
                  <a:ext cx="976585" cy="707886"/>
                </a:xfrm>
                <a:prstGeom prst="rect">
                  <a:avLst/>
                </a:prstGeom>
                <a:noFill/>
              </p:spPr>
              <p:txBody>
                <a:bodyPr wrap="square" rtlCol="0">
                  <a:spAutoFit/>
                </a:bodyPr>
                <a:lstStyle/>
                <a:p>
                  <a:r>
                    <a:rPr lang="fr-FR" sz="4000" dirty="0">
                      <a:solidFill>
                        <a:srgbClr val="818E7A"/>
                      </a:solidFill>
                    </a:rPr>
                    <a:t>......</a:t>
                  </a:r>
                </a:p>
              </p:txBody>
            </p:sp>
            <p:sp>
              <p:nvSpPr>
                <p:cNvPr id="89" name="ZoneTexte 88">
                  <a:extLst>
                    <a:ext uri="{FF2B5EF4-FFF2-40B4-BE49-F238E27FC236}">
                      <a16:creationId xmlns:a16="http://schemas.microsoft.com/office/drawing/2014/main" id="{4E08D94A-1505-E8D2-1764-0D6DE53062A4}"/>
                    </a:ext>
                  </a:extLst>
                </p:cNvPr>
                <p:cNvSpPr txBox="1"/>
                <p:nvPr/>
              </p:nvSpPr>
              <p:spPr>
                <a:xfrm>
                  <a:off x="744746" y="4049789"/>
                  <a:ext cx="1322552" cy="707886"/>
                </a:xfrm>
                <a:prstGeom prst="rect">
                  <a:avLst/>
                </a:prstGeom>
                <a:noFill/>
              </p:spPr>
              <p:txBody>
                <a:bodyPr wrap="square" rtlCol="0">
                  <a:spAutoFit/>
                </a:bodyPr>
                <a:lstStyle/>
                <a:p>
                  <a:r>
                    <a:rPr lang="fr-FR" sz="4000" dirty="0">
                      <a:solidFill>
                        <a:srgbClr val="818E7A"/>
                      </a:solidFill>
                    </a:rPr>
                    <a:t>......</a:t>
                  </a:r>
                </a:p>
              </p:txBody>
            </p:sp>
            <p:sp>
              <p:nvSpPr>
                <p:cNvPr id="90" name="ZoneTexte 89">
                  <a:extLst>
                    <a:ext uri="{FF2B5EF4-FFF2-40B4-BE49-F238E27FC236}">
                      <a16:creationId xmlns:a16="http://schemas.microsoft.com/office/drawing/2014/main" id="{FCE9E383-1A10-183A-A4EA-9D5B12AC76DC}"/>
                    </a:ext>
                  </a:extLst>
                </p:cNvPr>
                <p:cNvSpPr txBox="1"/>
                <p:nvPr/>
              </p:nvSpPr>
              <p:spPr>
                <a:xfrm>
                  <a:off x="740236" y="4192008"/>
                  <a:ext cx="1091324" cy="984885"/>
                </a:xfrm>
                <a:prstGeom prst="rect">
                  <a:avLst/>
                </a:prstGeom>
                <a:noFill/>
              </p:spPr>
              <p:txBody>
                <a:bodyPr wrap="square" rtlCol="0">
                  <a:spAutoFit/>
                </a:bodyPr>
                <a:lstStyle/>
                <a:p>
                  <a:r>
                    <a:rPr lang="fr-FR" sz="4000" dirty="0">
                      <a:solidFill>
                        <a:srgbClr val="818E7A"/>
                      </a:solidFill>
                    </a:rPr>
                    <a:t>......</a:t>
                  </a:r>
                </a:p>
                <a:p>
                  <a:endParaRPr lang="fr-DZ" dirty="0"/>
                </a:p>
              </p:txBody>
            </p:sp>
          </p:grpSp>
          <p:grpSp>
            <p:nvGrpSpPr>
              <p:cNvPr id="84" name="Groupe 83">
                <a:extLst>
                  <a:ext uri="{FF2B5EF4-FFF2-40B4-BE49-F238E27FC236}">
                    <a16:creationId xmlns:a16="http://schemas.microsoft.com/office/drawing/2014/main" id="{3BE6EC64-D064-3591-AA1F-A54C32D85834}"/>
                  </a:ext>
                </a:extLst>
              </p:cNvPr>
              <p:cNvGrpSpPr/>
              <p:nvPr/>
            </p:nvGrpSpPr>
            <p:grpSpPr>
              <a:xfrm>
                <a:off x="740236" y="5157280"/>
                <a:ext cx="1327062" cy="1273553"/>
                <a:chOff x="740236" y="3903340"/>
                <a:chExt cx="1327062" cy="1273553"/>
              </a:xfrm>
            </p:grpSpPr>
            <p:sp>
              <p:nvSpPr>
                <p:cNvPr id="85" name="ZoneTexte 84">
                  <a:extLst>
                    <a:ext uri="{FF2B5EF4-FFF2-40B4-BE49-F238E27FC236}">
                      <a16:creationId xmlns:a16="http://schemas.microsoft.com/office/drawing/2014/main" id="{7A52764F-7A27-D93F-3393-BD6CF1997C22}"/>
                    </a:ext>
                  </a:extLst>
                </p:cNvPr>
                <p:cNvSpPr txBox="1"/>
                <p:nvPr/>
              </p:nvSpPr>
              <p:spPr>
                <a:xfrm>
                  <a:off x="744746" y="3903340"/>
                  <a:ext cx="976585" cy="707886"/>
                </a:xfrm>
                <a:prstGeom prst="rect">
                  <a:avLst/>
                </a:prstGeom>
                <a:noFill/>
              </p:spPr>
              <p:txBody>
                <a:bodyPr wrap="square" rtlCol="0">
                  <a:spAutoFit/>
                </a:bodyPr>
                <a:lstStyle/>
                <a:p>
                  <a:r>
                    <a:rPr lang="fr-FR" sz="4000" dirty="0">
                      <a:solidFill>
                        <a:srgbClr val="818E7A"/>
                      </a:solidFill>
                    </a:rPr>
                    <a:t>......</a:t>
                  </a:r>
                </a:p>
              </p:txBody>
            </p:sp>
            <p:sp>
              <p:nvSpPr>
                <p:cNvPr id="86" name="ZoneTexte 85">
                  <a:extLst>
                    <a:ext uri="{FF2B5EF4-FFF2-40B4-BE49-F238E27FC236}">
                      <a16:creationId xmlns:a16="http://schemas.microsoft.com/office/drawing/2014/main" id="{C151CE93-7832-4603-196B-91764E2544FE}"/>
                    </a:ext>
                  </a:extLst>
                </p:cNvPr>
                <p:cNvSpPr txBox="1"/>
                <p:nvPr/>
              </p:nvSpPr>
              <p:spPr>
                <a:xfrm>
                  <a:off x="744746" y="4049789"/>
                  <a:ext cx="1322552" cy="707886"/>
                </a:xfrm>
                <a:prstGeom prst="rect">
                  <a:avLst/>
                </a:prstGeom>
                <a:noFill/>
              </p:spPr>
              <p:txBody>
                <a:bodyPr wrap="square" rtlCol="0">
                  <a:spAutoFit/>
                </a:bodyPr>
                <a:lstStyle/>
                <a:p>
                  <a:r>
                    <a:rPr lang="fr-FR" sz="4000" dirty="0">
                      <a:solidFill>
                        <a:srgbClr val="818E7A"/>
                      </a:solidFill>
                    </a:rPr>
                    <a:t>......</a:t>
                  </a:r>
                </a:p>
              </p:txBody>
            </p:sp>
            <p:sp>
              <p:nvSpPr>
                <p:cNvPr id="87" name="ZoneTexte 86">
                  <a:extLst>
                    <a:ext uri="{FF2B5EF4-FFF2-40B4-BE49-F238E27FC236}">
                      <a16:creationId xmlns:a16="http://schemas.microsoft.com/office/drawing/2014/main" id="{932FAB55-972C-96C1-FED1-376214CDB939}"/>
                    </a:ext>
                  </a:extLst>
                </p:cNvPr>
                <p:cNvSpPr txBox="1"/>
                <p:nvPr/>
              </p:nvSpPr>
              <p:spPr>
                <a:xfrm>
                  <a:off x="740236" y="4192008"/>
                  <a:ext cx="1091324" cy="984885"/>
                </a:xfrm>
                <a:prstGeom prst="rect">
                  <a:avLst/>
                </a:prstGeom>
                <a:noFill/>
              </p:spPr>
              <p:txBody>
                <a:bodyPr wrap="square" rtlCol="0">
                  <a:spAutoFit/>
                </a:bodyPr>
                <a:lstStyle/>
                <a:p>
                  <a:r>
                    <a:rPr lang="fr-FR" sz="4000" dirty="0">
                      <a:solidFill>
                        <a:srgbClr val="818E7A"/>
                      </a:solidFill>
                    </a:rPr>
                    <a:t>......</a:t>
                  </a:r>
                </a:p>
                <a:p>
                  <a:endParaRPr lang="fr-DZ" dirty="0"/>
                </a:p>
              </p:txBody>
            </p:sp>
          </p:grpSp>
        </p:grpSp>
        <p:sp>
          <p:nvSpPr>
            <p:cNvPr id="48" name="ZoneTexte 47">
              <a:extLst>
                <a:ext uri="{FF2B5EF4-FFF2-40B4-BE49-F238E27FC236}">
                  <a16:creationId xmlns:a16="http://schemas.microsoft.com/office/drawing/2014/main" id="{3FDE082B-A6A7-0873-C06B-EBE71780FF44}"/>
                </a:ext>
              </a:extLst>
            </p:cNvPr>
            <p:cNvSpPr txBox="1"/>
            <p:nvPr/>
          </p:nvSpPr>
          <p:spPr>
            <a:xfrm>
              <a:off x="1329657" y="2044683"/>
              <a:ext cx="4406079" cy="2123658"/>
            </a:xfrm>
            <a:prstGeom prst="rect">
              <a:avLst/>
            </a:prstGeom>
            <a:noFill/>
          </p:spPr>
          <p:txBody>
            <a:bodyPr wrap="square" rtlCol="0">
              <a:spAutoFit/>
            </a:bodyPr>
            <a:lstStyle/>
            <a:p>
              <a:r>
                <a:rPr lang="fr-FR" sz="6600" dirty="0">
                  <a:solidFill>
                    <a:schemeClr val="bg1"/>
                  </a:solidFill>
                  <a:latin typeface="Arial" panose="020B0604020202020204" pitchFamily="34" charset="0"/>
                  <a:cs typeface="Arial" panose="020B0604020202020204" pitchFamily="34" charset="0"/>
                </a:rPr>
                <a:t>Water as solvent</a:t>
              </a:r>
              <a:endParaRPr lang="fr-DZ" sz="6600" dirty="0">
                <a:solidFill>
                  <a:schemeClr val="bg1"/>
                </a:solidFill>
                <a:latin typeface="Arial" panose="020B0604020202020204" pitchFamily="34" charset="0"/>
                <a:cs typeface="Arial" panose="020B0604020202020204" pitchFamily="34" charset="0"/>
              </a:endParaRPr>
            </a:p>
          </p:txBody>
        </p:sp>
        <p:sp>
          <p:nvSpPr>
            <p:cNvPr id="46" name="ZoneTexte 45">
              <a:extLst>
                <a:ext uri="{FF2B5EF4-FFF2-40B4-BE49-F238E27FC236}">
                  <a16:creationId xmlns:a16="http://schemas.microsoft.com/office/drawing/2014/main" id="{6A84BADE-0BF5-2153-D6A1-E5B30DB4BF73}"/>
                </a:ext>
              </a:extLst>
            </p:cNvPr>
            <p:cNvSpPr txBox="1"/>
            <p:nvPr/>
          </p:nvSpPr>
          <p:spPr>
            <a:xfrm>
              <a:off x="6083947" y="3919237"/>
              <a:ext cx="5193067" cy="369332"/>
            </a:xfrm>
            <a:prstGeom prst="rect">
              <a:avLst/>
            </a:prstGeom>
            <a:noFill/>
          </p:spPr>
          <p:txBody>
            <a:bodyPr wrap="square" rtlCol="0">
              <a:spAutoFit/>
            </a:bodyPr>
            <a:lstStyle/>
            <a:p>
              <a:pPr algn="l" fontAlgn="base">
                <a:spcAft>
                  <a:spcPts val="1125"/>
                </a:spcAft>
              </a:pPr>
              <a:endParaRPr lang="en-US" b="0" i="0" u="none" strike="noStrike" dirty="0">
                <a:solidFill>
                  <a:srgbClr val="000000"/>
                </a:solidFill>
                <a:effectLst/>
                <a:latin typeface="Work Sans" panose="020F0502020204030204" pitchFamily="2" charset="0"/>
              </a:endParaRPr>
            </a:p>
          </p:txBody>
        </p:sp>
        <p:sp>
          <p:nvSpPr>
            <p:cNvPr id="44" name="ZoneTexte 43">
              <a:extLst>
                <a:ext uri="{FF2B5EF4-FFF2-40B4-BE49-F238E27FC236}">
                  <a16:creationId xmlns:a16="http://schemas.microsoft.com/office/drawing/2014/main" id="{710E37DA-AE74-7BED-9997-D4B472FB7221}"/>
                </a:ext>
              </a:extLst>
            </p:cNvPr>
            <p:cNvSpPr txBox="1"/>
            <p:nvPr/>
          </p:nvSpPr>
          <p:spPr>
            <a:xfrm>
              <a:off x="648398" y="664352"/>
              <a:ext cx="1206500" cy="1107996"/>
            </a:xfrm>
            <a:prstGeom prst="rect">
              <a:avLst/>
            </a:prstGeom>
            <a:noFill/>
          </p:spPr>
          <p:txBody>
            <a:bodyPr wrap="square" rtlCol="0">
              <a:spAutoFit/>
            </a:bodyPr>
            <a:lstStyle/>
            <a:p>
              <a:r>
                <a:rPr lang="fr-FR" sz="6600" dirty="0">
                  <a:solidFill>
                    <a:schemeClr val="bg1"/>
                  </a:solidFill>
                  <a:latin typeface="Arial" panose="020B0604020202020204" pitchFamily="34" charset="0"/>
                  <a:cs typeface="Arial" panose="020B0604020202020204" pitchFamily="34" charset="0"/>
                </a:rPr>
                <a:t>2</a:t>
              </a:r>
              <a:endParaRPr lang="fr-DZ" sz="6600" dirty="0">
                <a:solidFill>
                  <a:schemeClr val="bg1"/>
                </a:solidFill>
                <a:latin typeface="Arial" panose="020B0604020202020204" pitchFamily="34" charset="0"/>
                <a:cs typeface="Arial" panose="020B0604020202020204" pitchFamily="34" charset="0"/>
              </a:endParaRPr>
            </a:p>
          </p:txBody>
        </p:sp>
      </p:grpSp>
      <p:grpSp>
        <p:nvGrpSpPr>
          <p:cNvPr id="57" name="Groupe 56">
            <a:extLst>
              <a:ext uri="{FF2B5EF4-FFF2-40B4-BE49-F238E27FC236}">
                <a16:creationId xmlns:a16="http://schemas.microsoft.com/office/drawing/2014/main" id="{106C2030-872E-B8FC-3A0A-3415768C208E}"/>
              </a:ext>
            </a:extLst>
          </p:cNvPr>
          <p:cNvGrpSpPr/>
          <p:nvPr/>
        </p:nvGrpSpPr>
        <p:grpSpPr>
          <a:xfrm>
            <a:off x="5816428" y="544896"/>
            <a:ext cx="6152084" cy="5952453"/>
            <a:chOff x="14449632" y="-2055216"/>
            <a:chExt cx="6152084" cy="5952453"/>
          </a:xfrm>
        </p:grpSpPr>
        <p:sp>
          <p:nvSpPr>
            <p:cNvPr id="45" name="Rectangle 44">
              <a:extLst>
                <a:ext uri="{FF2B5EF4-FFF2-40B4-BE49-F238E27FC236}">
                  <a16:creationId xmlns:a16="http://schemas.microsoft.com/office/drawing/2014/main" id="{14587477-B2F7-C20B-F52E-1451DE3A3839}"/>
                </a:ext>
              </a:extLst>
            </p:cNvPr>
            <p:cNvSpPr/>
            <p:nvPr/>
          </p:nvSpPr>
          <p:spPr>
            <a:xfrm>
              <a:off x="14449632" y="-2055216"/>
              <a:ext cx="6152084" cy="5952453"/>
            </a:xfrm>
            <a:prstGeom prst="rect">
              <a:avLst/>
            </a:prstGeom>
            <a:solidFill>
              <a:srgbClr val="FAF9F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285750" indent="-285750" algn="ctr">
                <a:buFont typeface="Arial" panose="020B0604020202020204" pitchFamily="34" charset="0"/>
                <a:buChar char="•"/>
              </a:pPr>
              <a:endParaRPr lang="fr-DZ" dirty="0"/>
            </a:p>
          </p:txBody>
        </p:sp>
        <p:grpSp>
          <p:nvGrpSpPr>
            <p:cNvPr id="54" name="Groupe 53">
              <a:extLst>
                <a:ext uri="{FF2B5EF4-FFF2-40B4-BE49-F238E27FC236}">
                  <a16:creationId xmlns:a16="http://schemas.microsoft.com/office/drawing/2014/main" id="{7EA3DAA4-6E50-5730-A9F9-36543AF60E2F}"/>
                </a:ext>
              </a:extLst>
            </p:cNvPr>
            <p:cNvGrpSpPr/>
            <p:nvPr/>
          </p:nvGrpSpPr>
          <p:grpSpPr>
            <a:xfrm>
              <a:off x="14645008" y="-1972012"/>
              <a:ext cx="5790326" cy="5740155"/>
              <a:chOff x="14645008" y="-1972012"/>
              <a:chExt cx="5790326" cy="5740155"/>
            </a:xfrm>
          </p:grpSpPr>
          <p:sp>
            <p:nvSpPr>
              <p:cNvPr id="50" name="ZoneTexte 49">
                <a:extLst>
                  <a:ext uri="{FF2B5EF4-FFF2-40B4-BE49-F238E27FC236}">
                    <a16:creationId xmlns:a16="http://schemas.microsoft.com/office/drawing/2014/main" id="{07867E66-60AD-7A80-847D-923049D733F8}"/>
                  </a:ext>
                </a:extLst>
              </p:cNvPr>
              <p:cNvSpPr txBox="1"/>
              <p:nvPr/>
            </p:nvSpPr>
            <p:spPr>
              <a:xfrm>
                <a:off x="14645008" y="-1972012"/>
                <a:ext cx="5790326" cy="4339650"/>
              </a:xfrm>
              <a:prstGeom prst="rect">
                <a:avLst/>
              </a:prstGeom>
              <a:noFill/>
            </p:spPr>
            <p:txBody>
              <a:bodyPr wrap="square" rtlCol="0">
                <a:spAutoFit/>
              </a:bodyPr>
              <a:lstStyle/>
              <a:p>
                <a:pPr marL="285750" indent="-285750">
                  <a:buFont typeface="Wingdings" panose="05000000000000000000" pitchFamily="2" charset="2"/>
                  <a:buChar char="Ø"/>
                </a:pPr>
                <a:r>
                  <a:rPr lang="fr-FR" sz="2000" b="1" i="1" u="sng" dirty="0" err="1">
                    <a:solidFill>
                      <a:srgbClr val="818E7A"/>
                    </a:solidFill>
                    <a:latin typeface="Arial" panose="020B0604020202020204" pitchFamily="34" charset="0"/>
                    <a:cs typeface="Arial" panose="020B0604020202020204" pitchFamily="34" charset="0"/>
                  </a:rPr>
                  <a:t>Definition</a:t>
                </a:r>
                <a:r>
                  <a:rPr lang="fr-FR" sz="2000" b="1" i="1" u="sng" dirty="0">
                    <a:solidFill>
                      <a:srgbClr val="818E7A"/>
                    </a:solidFill>
                    <a:latin typeface="Arial" panose="020B0604020202020204" pitchFamily="34" charset="0"/>
                    <a:cs typeface="Arial" panose="020B0604020202020204" pitchFamily="34" charset="0"/>
                  </a:rPr>
                  <a:t> and </a:t>
                </a:r>
                <a:r>
                  <a:rPr lang="fr-FR" sz="2000" b="1" i="1" u="sng" dirty="0" err="1">
                    <a:solidFill>
                      <a:srgbClr val="818E7A"/>
                    </a:solidFill>
                    <a:latin typeface="Arial" panose="020B0604020202020204" pitchFamily="34" charset="0"/>
                    <a:cs typeface="Arial" panose="020B0604020202020204" pitchFamily="34" charset="0"/>
                  </a:rPr>
                  <a:t>role</a:t>
                </a:r>
                <a:r>
                  <a:rPr lang="fr-FR" sz="2000" b="1" i="1" u="sng" dirty="0">
                    <a:solidFill>
                      <a:srgbClr val="818E7A"/>
                    </a:solidFill>
                    <a:latin typeface="Arial" panose="020B0604020202020204" pitchFamily="34" charset="0"/>
                    <a:cs typeface="Arial" panose="020B0604020202020204" pitchFamily="34" charset="0"/>
                  </a:rPr>
                  <a:t> :</a:t>
                </a:r>
              </a:p>
              <a:p>
                <a:pPr marL="285750" indent="-285750">
                  <a:buFont typeface="Wingdings" panose="05000000000000000000" pitchFamily="2" charset="2"/>
                  <a:buChar char="Ø"/>
                </a:pPr>
                <a:endParaRPr lang="fr-FR" sz="2000" b="1" i="1" u="sng" dirty="0">
                  <a:solidFill>
                    <a:srgbClr val="818E7A"/>
                  </a:solidFill>
                  <a:latin typeface="Arial" panose="020B0604020202020204" pitchFamily="34" charset="0"/>
                  <a:cs typeface="Arial" panose="020B0604020202020204" pitchFamily="34" charset="0"/>
                </a:endParaRPr>
              </a:p>
              <a:p>
                <a:pPr marL="342900" indent="-342900">
                  <a:buFont typeface="Arial" panose="020B0604020202020204" pitchFamily="34" charset="0"/>
                  <a:buChar char="•"/>
                </a:pPr>
                <a:r>
                  <a:rPr lang="en-US" dirty="0">
                    <a:latin typeface="Arial" panose="020B0604020202020204" pitchFamily="34" charset="0"/>
                    <a:cs typeface="Arial" panose="020B0604020202020204" pitchFamily="34" charset="0"/>
                  </a:rPr>
                  <a:t>Water is a polar, safe, abundant, and environmentally friendly solvent.</a:t>
                </a:r>
              </a:p>
              <a:p>
                <a:pPr marL="342900" indent="-342900">
                  <a:buFont typeface="Arial" panose="020B0604020202020204" pitchFamily="34" charset="0"/>
                  <a:buChar char="•"/>
                </a:pPr>
                <a:r>
                  <a:rPr lang="en-US" dirty="0">
                    <a:latin typeface="Arial" panose="020B0604020202020204" pitchFamily="34" charset="0"/>
                    <a:cs typeface="Arial" panose="020B0604020202020204" pitchFamily="34" charset="0"/>
                  </a:rPr>
                  <a:t>Thanks to its ability to dissolve a wide range of solutes, water is sometimes called the</a:t>
                </a:r>
                <a:r>
                  <a:rPr lang="en-US" dirty="0">
                    <a:solidFill>
                      <a:srgbClr val="818E7A"/>
                    </a:solidFill>
                    <a:latin typeface="Arial" panose="020B0604020202020204" pitchFamily="34" charset="0"/>
                    <a:cs typeface="Arial" panose="020B0604020202020204" pitchFamily="34" charset="0"/>
                  </a:rPr>
                  <a:t> "universal solvent“</a:t>
                </a:r>
                <a:r>
                  <a:rPr lang="en-US" dirty="0">
                    <a:latin typeface="Arial" panose="020B0604020202020204" pitchFamily="34" charset="0"/>
                    <a:cs typeface="Arial" panose="020B0604020202020204" pitchFamily="34" charset="0"/>
                  </a:rPr>
                  <a:t>.</a:t>
                </a:r>
                <a:r>
                  <a:rPr lang="en-US" dirty="0"/>
                  <a:t> </a:t>
                </a:r>
                <a:r>
                  <a:rPr lang="en-US" dirty="0">
                    <a:latin typeface="Arial" panose="020B0604020202020204" pitchFamily="34" charset="0"/>
                    <a:cs typeface="Arial" panose="020B0604020202020204" pitchFamily="34" charset="0"/>
                  </a:rPr>
                  <a:t>It is good at dissolving ions and polar molecules, but poor at dissolving nonpolar molecules.</a:t>
                </a:r>
              </a:p>
              <a:p>
                <a:pPr marL="342900" indent="-342900">
                  <a:buFont typeface="Arial" panose="020B0604020202020204" pitchFamily="34" charset="0"/>
                  <a:buChar char="•"/>
                </a:pPr>
                <a:r>
                  <a:rPr lang="en-US" dirty="0">
                    <a:latin typeface="Arial" panose="020B0604020202020204" pitchFamily="34" charset="0"/>
                    <a:cs typeface="Arial" panose="020B0604020202020204" pitchFamily="34" charset="0"/>
                  </a:rPr>
                  <a:t>Facilitates reactions through </a:t>
                </a:r>
                <a:r>
                  <a:rPr lang="en-US" b="1" dirty="0">
                    <a:latin typeface="Arial" panose="020B0604020202020204" pitchFamily="34" charset="0"/>
                    <a:cs typeface="Arial" panose="020B0604020202020204" pitchFamily="34" charset="0"/>
                  </a:rPr>
                  <a:t>hydrogen bonding </a:t>
                </a:r>
                <a:r>
                  <a:rPr lang="en-US" dirty="0">
                    <a:latin typeface="Arial" panose="020B0604020202020204" pitchFamily="34" charset="0"/>
                    <a:cs typeface="Arial" panose="020B0604020202020204" pitchFamily="34" charset="0"/>
                  </a:rPr>
                  <a:t>and </a:t>
                </a:r>
                <a:r>
                  <a:rPr lang="en-US" b="1" dirty="0">
                    <a:latin typeface="Arial" panose="020B0604020202020204" pitchFamily="34" charset="0"/>
                    <a:cs typeface="Arial" panose="020B0604020202020204" pitchFamily="34" charset="0"/>
                  </a:rPr>
                  <a:t>hydrophobic effects</a:t>
                </a:r>
                <a:r>
                  <a:rPr lang="en-US" dirty="0">
                    <a:latin typeface="Arial" panose="020B0604020202020204" pitchFamily="34" charset="0"/>
                    <a:cs typeface="Arial" panose="020B0604020202020204" pitchFamily="34" charset="0"/>
                  </a:rPr>
                  <a:t>, sometimes accelerating reaction rates. </a:t>
                </a:r>
              </a:p>
              <a:p>
                <a:pPr marL="342900" indent="-342900">
                  <a:buFont typeface="Arial" panose="020B0604020202020204" pitchFamily="34" charset="0"/>
                  <a:buChar char="•"/>
                </a:pPr>
                <a:r>
                  <a:rPr lang="en-US" dirty="0">
                    <a:latin typeface="Arial" panose="020B0604020202020204" pitchFamily="34" charset="0"/>
                    <a:cs typeface="Arial" panose="020B0604020202020204" pitchFamily="34" charset="0"/>
                  </a:rPr>
                  <a:t>Can improve selectivity and simplify purification in some organic and inorganic reactions.</a:t>
                </a:r>
                <a:endParaRPr lang="fr-FR" sz="2000" dirty="0">
                  <a:latin typeface="Arial" panose="020B0604020202020204" pitchFamily="34" charset="0"/>
                  <a:cs typeface="Arial" panose="020B0604020202020204" pitchFamily="34" charset="0"/>
                </a:endParaRPr>
              </a:p>
              <a:p>
                <a:pPr marL="342900" indent="-342900">
                  <a:buFont typeface="Arial" panose="020B0604020202020204" pitchFamily="34" charset="0"/>
                  <a:buChar char="•"/>
                </a:pPr>
                <a:endParaRPr lang="fr-DZ" sz="2000" dirty="0">
                  <a:latin typeface="Arial" panose="020B0604020202020204" pitchFamily="34" charset="0"/>
                  <a:cs typeface="Arial" panose="020B0604020202020204" pitchFamily="34" charset="0"/>
                </a:endParaRPr>
              </a:p>
            </p:txBody>
          </p:sp>
          <p:sp>
            <p:nvSpPr>
              <p:cNvPr id="51" name="ZoneTexte 50">
                <a:extLst>
                  <a:ext uri="{FF2B5EF4-FFF2-40B4-BE49-F238E27FC236}">
                    <a16:creationId xmlns:a16="http://schemas.microsoft.com/office/drawing/2014/main" id="{4AE0476B-7844-A007-2699-EB2C6FE4C32D}"/>
                  </a:ext>
                </a:extLst>
              </p:cNvPr>
              <p:cNvSpPr txBox="1"/>
              <p:nvPr/>
            </p:nvSpPr>
            <p:spPr>
              <a:xfrm>
                <a:off x="14666846" y="1952261"/>
                <a:ext cx="5746649" cy="1815882"/>
              </a:xfrm>
              <a:prstGeom prst="rect">
                <a:avLst/>
              </a:prstGeom>
              <a:noFill/>
            </p:spPr>
            <p:txBody>
              <a:bodyPr wrap="square" rtlCol="0">
                <a:spAutoFit/>
              </a:bodyPr>
              <a:lstStyle/>
              <a:p>
                <a:pPr marL="285750" indent="-285750">
                  <a:buFont typeface="Wingdings" panose="05000000000000000000" pitchFamily="2" charset="2"/>
                  <a:buChar char="Ø"/>
                </a:pPr>
                <a:r>
                  <a:rPr lang="fr-FR" sz="2000" b="1" i="1" u="sng" dirty="0" err="1">
                    <a:solidFill>
                      <a:srgbClr val="818E7A"/>
                    </a:solidFill>
                    <a:latin typeface="Arial" panose="020B0604020202020204" pitchFamily="34" charset="0"/>
                    <a:cs typeface="Arial" panose="020B0604020202020204" pitchFamily="34" charset="0"/>
                  </a:rPr>
                  <a:t>Examples</a:t>
                </a:r>
                <a:r>
                  <a:rPr lang="fr-FR" sz="2000" b="1" i="1" u="sng" dirty="0">
                    <a:solidFill>
                      <a:srgbClr val="818E7A"/>
                    </a:solidFill>
                    <a:latin typeface="Arial" panose="020B0604020202020204" pitchFamily="34" charset="0"/>
                    <a:cs typeface="Arial" panose="020B0604020202020204" pitchFamily="34" charset="0"/>
                  </a:rPr>
                  <a:t>:</a:t>
                </a:r>
              </a:p>
              <a:p>
                <a:pPr marL="285750" indent="-285750">
                  <a:buFont typeface="Wingdings" panose="05000000000000000000" pitchFamily="2" charset="2"/>
                  <a:buChar char="Ø"/>
                </a:pPr>
                <a:endParaRPr lang="fr-FR" sz="2000" b="1" i="1" u="sng" dirty="0">
                  <a:solidFill>
                    <a:srgbClr val="818E7A"/>
                  </a:solidFill>
                  <a:latin typeface="Arial" panose="020B0604020202020204" pitchFamily="34" charset="0"/>
                  <a:cs typeface="Arial" panose="020B0604020202020204" pitchFamily="34" charset="0"/>
                </a:endParaRPr>
              </a:p>
              <a:p>
                <a:pPr marL="342900" indent="-342900">
                  <a:buFont typeface="Arial" panose="020B0604020202020204" pitchFamily="34" charset="0"/>
                  <a:buChar char="•"/>
                </a:pPr>
                <a:r>
                  <a:rPr lang="en-US" dirty="0">
                    <a:latin typeface="Arial" panose="020B0604020202020204" pitchFamily="34" charset="0"/>
                    <a:cs typeface="Arial" panose="020B0604020202020204" pitchFamily="34" charset="0"/>
                  </a:rPr>
                  <a:t>Diels–Alder reactions in water. </a:t>
                </a:r>
              </a:p>
              <a:p>
                <a:pPr marL="342900" indent="-342900">
                  <a:buFont typeface="Arial" panose="020B0604020202020204" pitchFamily="34" charset="0"/>
                  <a:buChar char="•"/>
                </a:pPr>
                <a:r>
                  <a:rPr lang="en-US" dirty="0">
                    <a:latin typeface="Arial" panose="020B0604020202020204" pitchFamily="34" charset="0"/>
                    <a:cs typeface="Arial" panose="020B0604020202020204" pitchFamily="34" charset="0"/>
                  </a:rPr>
                  <a:t>Catalyzed reactions using micelles or heterogeneous catalysts.</a:t>
                </a:r>
              </a:p>
              <a:p>
                <a:pPr marL="342900" indent="-342900">
                  <a:buFont typeface="Arial" panose="020B0604020202020204" pitchFamily="34" charset="0"/>
                  <a:buChar char="•"/>
                </a:pPr>
                <a:r>
                  <a:rPr lang="en-US" dirty="0">
                    <a:latin typeface="Arial" panose="020B0604020202020204" pitchFamily="34" charset="0"/>
                    <a:cs typeface="Arial" panose="020B0604020202020204" pitchFamily="34" charset="0"/>
                  </a:rPr>
                  <a:t> Oxidation/reduction reactions in aqueous media.</a:t>
                </a:r>
                <a:endParaRPr lang="fr-DZ" sz="2000" b="1" i="1" u="sng" dirty="0">
                  <a:solidFill>
                    <a:srgbClr val="818E7A"/>
                  </a:solidFill>
                  <a:latin typeface="Arial" panose="020B0604020202020204" pitchFamily="34" charset="0"/>
                  <a:cs typeface="Arial" panose="020B0604020202020204" pitchFamily="34" charset="0"/>
                </a:endParaRPr>
              </a:p>
            </p:txBody>
          </p:sp>
        </p:grpSp>
      </p:grpSp>
    </p:spTree>
    <p:extLst>
      <p:ext uri="{BB962C8B-B14F-4D97-AF65-F5344CB8AC3E}">
        <p14:creationId xmlns:p14="http://schemas.microsoft.com/office/powerpoint/2010/main" val="1104140973"/>
      </p:ext>
    </p:extLst>
  </p:cSld>
  <p:clrMapOvr>
    <a:masterClrMapping/>
  </p:clrMapOvr>
  <mc:AlternateContent xmlns:mc="http://schemas.openxmlformats.org/markup-compatibility/2006" xmlns:p14="http://schemas.microsoft.com/office/powerpoint/2010/main">
    <mc:Choice Requires="p14">
      <p:transition spd="slow" p14:dur="1600">
        <p14:prism isInverted="1"/>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56"/>
                                        </p:tgtEl>
                                        <p:attrNameLst>
                                          <p:attrName>style.visibility</p:attrName>
                                        </p:attrNameLst>
                                      </p:cBhvr>
                                      <p:to>
                                        <p:strVal val="visible"/>
                                      </p:to>
                                    </p:set>
                                    <p:animEffect transition="in" filter="fade">
                                      <p:cBhvr>
                                        <p:cTn id="7" dur="1000"/>
                                        <p:tgtEl>
                                          <p:spTgt spid="56"/>
                                        </p:tgtEl>
                                      </p:cBhvr>
                                    </p:animEffect>
                                    <p:anim calcmode="lin" valueType="num">
                                      <p:cBhvr>
                                        <p:cTn id="8" dur="1000" fill="hold"/>
                                        <p:tgtEl>
                                          <p:spTgt spid="56"/>
                                        </p:tgtEl>
                                        <p:attrNameLst>
                                          <p:attrName>ppt_x</p:attrName>
                                        </p:attrNameLst>
                                      </p:cBhvr>
                                      <p:tavLst>
                                        <p:tav tm="0">
                                          <p:val>
                                            <p:strVal val="#ppt_x"/>
                                          </p:val>
                                        </p:tav>
                                        <p:tav tm="100000">
                                          <p:val>
                                            <p:strVal val="#ppt_x"/>
                                          </p:val>
                                        </p:tav>
                                      </p:tavLst>
                                    </p:anim>
                                    <p:anim calcmode="lin" valueType="num">
                                      <p:cBhvr>
                                        <p:cTn id="9" dur="1000" fill="hold"/>
                                        <p:tgtEl>
                                          <p:spTgt spid="56"/>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6" presetClass="entr" presetSubtype="0" fill="hold" nodeType="clickEffect">
                                  <p:stCondLst>
                                    <p:cond delay="0"/>
                                  </p:stCondLst>
                                  <p:childTnLst>
                                    <p:set>
                                      <p:cBhvr>
                                        <p:cTn id="13" dur="1" fill="hold">
                                          <p:stCondLst>
                                            <p:cond delay="0"/>
                                          </p:stCondLst>
                                        </p:cTn>
                                        <p:tgtEl>
                                          <p:spTgt spid="57"/>
                                        </p:tgtEl>
                                        <p:attrNameLst>
                                          <p:attrName>style.visibility</p:attrName>
                                        </p:attrNameLst>
                                      </p:cBhvr>
                                      <p:to>
                                        <p:strVal val="visible"/>
                                      </p:to>
                                    </p:set>
                                    <p:animEffect transition="in" filter="wipe(down)">
                                      <p:cBhvr>
                                        <p:cTn id="14" dur="580">
                                          <p:stCondLst>
                                            <p:cond delay="0"/>
                                          </p:stCondLst>
                                        </p:cTn>
                                        <p:tgtEl>
                                          <p:spTgt spid="57"/>
                                        </p:tgtEl>
                                      </p:cBhvr>
                                    </p:animEffect>
                                    <p:anim calcmode="lin" valueType="num">
                                      <p:cBhvr>
                                        <p:cTn id="15" dur="1822" tmFilter="0,0; 0.14,0.36; 0.43,0.73; 0.71,0.91; 1.0,1.0">
                                          <p:stCondLst>
                                            <p:cond delay="0"/>
                                          </p:stCondLst>
                                        </p:cTn>
                                        <p:tgtEl>
                                          <p:spTgt spid="57"/>
                                        </p:tgtEl>
                                        <p:attrNameLst>
                                          <p:attrName>ppt_x</p:attrName>
                                        </p:attrNameLst>
                                      </p:cBhvr>
                                      <p:tavLst>
                                        <p:tav tm="0">
                                          <p:val>
                                            <p:strVal val="#ppt_x-0.25"/>
                                          </p:val>
                                        </p:tav>
                                        <p:tav tm="100000">
                                          <p:val>
                                            <p:strVal val="#ppt_x"/>
                                          </p:val>
                                        </p:tav>
                                      </p:tavLst>
                                    </p:anim>
                                    <p:anim calcmode="lin" valueType="num">
                                      <p:cBhvr>
                                        <p:cTn id="16" dur="664" tmFilter="0.0,0.0; 0.25,0.07; 0.50,0.2; 0.75,0.467; 1.0,1.0">
                                          <p:stCondLst>
                                            <p:cond delay="0"/>
                                          </p:stCondLst>
                                        </p:cTn>
                                        <p:tgtEl>
                                          <p:spTgt spid="57"/>
                                        </p:tgtEl>
                                        <p:attrNameLst>
                                          <p:attrName>ppt_y</p:attrName>
                                        </p:attrNameLst>
                                      </p:cBhvr>
                                      <p:tavLst>
                                        <p:tav tm="0" fmla="#ppt_y-sin(pi*$)/3">
                                          <p:val>
                                            <p:fltVal val="0.5"/>
                                          </p:val>
                                        </p:tav>
                                        <p:tav tm="100000">
                                          <p:val>
                                            <p:fltVal val="1"/>
                                          </p:val>
                                        </p:tav>
                                      </p:tavLst>
                                    </p:anim>
                                    <p:anim calcmode="lin" valueType="num">
                                      <p:cBhvr>
                                        <p:cTn id="17" dur="664" tmFilter="0, 0; 0.125,0.2665; 0.25,0.4; 0.375,0.465; 0.5,0.5;  0.625,0.535; 0.75,0.6; 0.875,0.7335; 1,1">
                                          <p:stCondLst>
                                            <p:cond delay="664"/>
                                          </p:stCondLst>
                                        </p:cTn>
                                        <p:tgtEl>
                                          <p:spTgt spid="57"/>
                                        </p:tgtEl>
                                        <p:attrNameLst>
                                          <p:attrName>ppt_y</p:attrName>
                                        </p:attrNameLst>
                                      </p:cBhvr>
                                      <p:tavLst>
                                        <p:tav tm="0" fmla="#ppt_y-sin(pi*$)/9">
                                          <p:val>
                                            <p:fltVal val="0"/>
                                          </p:val>
                                        </p:tav>
                                        <p:tav tm="100000">
                                          <p:val>
                                            <p:fltVal val="1"/>
                                          </p:val>
                                        </p:tav>
                                      </p:tavLst>
                                    </p:anim>
                                    <p:anim calcmode="lin" valueType="num">
                                      <p:cBhvr>
                                        <p:cTn id="18" dur="332" tmFilter="0, 0; 0.125,0.2665; 0.25,0.4; 0.375,0.465; 0.5,0.5;  0.625,0.535; 0.75,0.6; 0.875,0.7335; 1,1">
                                          <p:stCondLst>
                                            <p:cond delay="1324"/>
                                          </p:stCondLst>
                                        </p:cTn>
                                        <p:tgtEl>
                                          <p:spTgt spid="57"/>
                                        </p:tgtEl>
                                        <p:attrNameLst>
                                          <p:attrName>ppt_y</p:attrName>
                                        </p:attrNameLst>
                                      </p:cBhvr>
                                      <p:tavLst>
                                        <p:tav tm="0" fmla="#ppt_y-sin(pi*$)/27">
                                          <p:val>
                                            <p:fltVal val="0"/>
                                          </p:val>
                                        </p:tav>
                                        <p:tav tm="100000">
                                          <p:val>
                                            <p:fltVal val="1"/>
                                          </p:val>
                                        </p:tav>
                                      </p:tavLst>
                                    </p:anim>
                                    <p:anim calcmode="lin" valueType="num">
                                      <p:cBhvr>
                                        <p:cTn id="19" dur="164" tmFilter="0, 0; 0.125,0.2665; 0.25,0.4; 0.375,0.465; 0.5,0.5;  0.625,0.535; 0.75,0.6; 0.875,0.7335; 1,1">
                                          <p:stCondLst>
                                            <p:cond delay="1656"/>
                                          </p:stCondLst>
                                        </p:cTn>
                                        <p:tgtEl>
                                          <p:spTgt spid="57"/>
                                        </p:tgtEl>
                                        <p:attrNameLst>
                                          <p:attrName>ppt_y</p:attrName>
                                        </p:attrNameLst>
                                      </p:cBhvr>
                                      <p:tavLst>
                                        <p:tav tm="0" fmla="#ppt_y-sin(pi*$)/81">
                                          <p:val>
                                            <p:fltVal val="0"/>
                                          </p:val>
                                        </p:tav>
                                        <p:tav tm="100000">
                                          <p:val>
                                            <p:fltVal val="1"/>
                                          </p:val>
                                        </p:tav>
                                      </p:tavLst>
                                    </p:anim>
                                    <p:animScale>
                                      <p:cBhvr>
                                        <p:cTn id="20" dur="26">
                                          <p:stCondLst>
                                            <p:cond delay="650"/>
                                          </p:stCondLst>
                                        </p:cTn>
                                        <p:tgtEl>
                                          <p:spTgt spid="57"/>
                                        </p:tgtEl>
                                      </p:cBhvr>
                                      <p:to x="100000" y="60000"/>
                                    </p:animScale>
                                    <p:animScale>
                                      <p:cBhvr>
                                        <p:cTn id="21" dur="166" decel="50000">
                                          <p:stCondLst>
                                            <p:cond delay="676"/>
                                          </p:stCondLst>
                                        </p:cTn>
                                        <p:tgtEl>
                                          <p:spTgt spid="57"/>
                                        </p:tgtEl>
                                      </p:cBhvr>
                                      <p:to x="100000" y="100000"/>
                                    </p:animScale>
                                    <p:animScale>
                                      <p:cBhvr>
                                        <p:cTn id="22" dur="26">
                                          <p:stCondLst>
                                            <p:cond delay="1312"/>
                                          </p:stCondLst>
                                        </p:cTn>
                                        <p:tgtEl>
                                          <p:spTgt spid="57"/>
                                        </p:tgtEl>
                                      </p:cBhvr>
                                      <p:to x="100000" y="80000"/>
                                    </p:animScale>
                                    <p:animScale>
                                      <p:cBhvr>
                                        <p:cTn id="23" dur="166" decel="50000">
                                          <p:stCondLst>
                                            <p:cond delay="1338"/>
                                          </p:stCondLst>
                                        </p:cTn>
                                        <p:tgtEl>
                                          <p:spTgt spid="57"/>
                                        </p:tgtEl>
                                      </p:cBhvr>
                                      <p:to x="100000" y="100000"/>
                                    </p:animScale>
                                    <p:animScale>
                                      <p:cBhvr>
                                        <p:cTn id="24" dur="26">
                                          <p:stCondLst>
                                            <p:cond delay="1642"/>
                                          </p:stCondLst>
                                        </p:cTn>
                                        <p:tgtEl>
                                          <p:spTgt spid="57"/>
                                        </p:tgtEl>
                                      </p:cBhvr>
                                      <p:to x="100000" y="90000"/>
                                    </p:animScale>
                                    <p:animScale>
                                      <p:cBhvr>
                                        <p:cTn id="25" dur="166" decel="50000">
                                          <p:stCondLst>
                                            <p:cond delay="1668"/>
                                          </p:stCondLst>
                                        </p:cTn>
                                        <p:tgtEl>
                                          <p:spTgt spid="57"/>
                                        </p:tgtEl>
                                      </p:cBhvr>
                                      <p:to x="100000" y="100000"/>
                                    </p:animScale>
                                    <p:animScale>
                                      <p:cBhvr>
                                        <p:cTn id="26" dur="26">
                                          <p:stCondLst>
                                            <p:cond delay="1808"/>
                                          </p:stCondLst>
                                        </p:cTn>
                                        <p:tgtEl>
                                          <p:spTgt spid="57"/>
                                        </p:tgtEl>
                                      </p:cBhvr>
                                      <p:to x="100000" y="95000"/>
                                    </p:animScale>
                                    <p:animScale>
                                      <p:cBhvr>
                                        <p:cTn id="27" dur="166" decel="50000">
                                          <p:stCondLst>
                                            <p:cond delay="1834"/>
                                          </p:stCondLst>
                                        </p:cTn>
                                        <p:tgtEl>
                                          <p:spTgt spid="57"/>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8CFE1B16-469A-F202-7716-0CF6944C549E}"/>
              </a:ext>
            </a:extLst>
          </p:cNvPr>
          <p:cNvSpPr/>
          <p:nvPr/>
        </p:nvSpPr>
        <p:spPr>
          <a:xfrm>
            <a:off x="-2" y="-14678"/>
            <a:ext cx="12192000" cy="6858000"/>
          </a:xfrm>
          <a:prstGeom prst="rect">
            <a:avLst/>
          </a:prstGeom>
          <a:solidFill>
            <a:srgbClr val="FAF9F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285750" indent="-285750" algn="ctr">
              <a:buFont typeface="Arial" panose="020B0604020202020204" pitchFamily="34" charset="0"/>
              <a:buChar char="•"/>
            </a:pPr>
            <a:r>
              <a:rPr lang="en-US" dirty="0" err="1"/>
              <a:t>vv</a:t>
            </a:r>
            <a:endParaRPr lang="fr-DZ" dirty="0"/>
          </a:p>
        </p:txBody>
      </p:sp>
      <p:sp>
        <p:nvSpPr>
          <p:cNvPr id="4" name="Cercle : creux 3">
            <a:extLst>
              <a:ext uri="{FF2B5EF4-FFF2-40B4-BE49-F238E27FC236}">
                <a16:creationId xmlns:a16="http://schemas.microsoft.com/office/drawing/2014/main" id="{0E602988-5DA1-A684-9B0A-70FEC5411378}"/>
              </a:ext>
            </a:extLst>
          </p:cNvPr>
          <p:cNvSpPr/>
          <p:nvPr/>
        </p:nvSpPr>
        <p:spPr>
          <a:xfrm>
            <a:off x="11115907" y="-847493"/>
            <a:ext cx="2152185" cy="1694985"/>
          </a:xfrm>
          <a:prstGeom prst="donut">
            <a:avLst>
              <a:gd name="adj" fmla="val 17645"/>
            </a:avLst>
          </a:prstGeom>
          <a:solidFill>
            <a:srgbClr val="EDDDD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DZ" dirty="0">
              <a:solidFill>
                <a:schemeClr val="tx1"/>
              </a:solidFill>
            </a:endParaRPr>
          </a:p>
        </p:txBody>
      </p:sp>
      <p:sp>
        <p:nvSpPr>
          <p:cNvPr id="5" name="Cercle : creux 4">
            <a:extLst>
              <a:ext uri="{FF2B5EF4-FFF2-40B4-BE49-F238E27FC236}">
                <a16:creationId xmlns:a16="http://schemas.microsoft.com/office/drawing/2014/main" id="{7B9C7DF1-79D5-905D-1A3B-EE9CDA44C0E1}"/>
              </a:ext>
            </a:extLst>
          </p:cNvPr>
          <p:cNvSpPr/>
          <p:nvPr/>
        </p:nvSpPr>
        <p:spPr>
          <a:xfrm>
            <a:off x="-1332570" y="4728116"/>
            <a:ext cx="2051825" cy="1884556"/>
          </a:xfrm>
          <a:prstGeom prst="donut">
            <a:avLst>
              <a:gd name="adj" fmla="val 15974"/>
            </a:avLst>
          </a:prstGeom>
          <a:solidFill>
            <a:srgbClr val="EDDDD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DZ" dirty="0">
              <a:solidFill>
                <a:schemeClr val="tx1"/>
              </a:solidFill>
            </a:endParaRPr>
          </a:p>
        </p:txBody>
      </p:sp>
      <p:sp>
        <p:nvSpPr>
          <p:cNvPr id="6" name="Rectangle 5">
            <a:extLst>
              <a:ext uri="{FF2B5EF4-FFF2-40B4-BE49-F238E27FC236}">
                <a16:creationId xmlns:a16="http://schemas.microsoft.com/office/drawing/2014/main" id="{A60F57F6-0C91-7F04-3241-113C9BE2FF10}"/>
              </a:ext>
            </a:extLst>
          </p:cNvPr>
          <p:cNvSpPr/>
          <p:nvPr/>
        </p:nvSpPr>
        <p:spPr>
          <a:xfrm>
            <a:off x="2252546" y="774428"/>
            <a:ext cx="7872761" cy="2464419"/>
          </a:xfrm>
          <a:prstGeom prst="rect">
            <a:avLst/>
          </a:prstGeom>
          <a:solidFill>
            <a:srgbClr val="90A69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DZ"/>
          </a:p>
        </p:txBody>
      </p:sp>
      <p:sp>
        <p:nvSpPr>
          <p:cNvPr id="7" name="Rectangle 6">
            <a:extLst>
              <a:ext uri="{FF2B5EF4-FFF2-40B4-BE49-F238E27FC236}">
                <a16:creationId xmlns:a16="http://schemas.microsoft.com/office/drawing/2014/main" id="{6F559814-3514-1508-A64A-A4E7E2DD652C}"/>
              </a:ext>
            </a:extLst>
          </p:cNvPr>
          <p:cNvSpPr/>
          <p:nvPr/>
        </p:nvSpPr>
        <p:spPr>
          <a:xfrm>
            <a:off x="2252546" y="3866683"/>
            <a:ext cx="7872761" cy="2462215"/>
          </a:xfrm>
          <a:prstGeom prst="rect">
            <a:avLst/>
          </a:prstGeom>
          <a:solidFill>
            <a:srgbClr val="818E7A"/>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dirty="0">
                <a:solidFill>
                  <a:schemeClr val="tx1">
                    <a:lumMod val="95000"/>
                    <a:lumOff val="5000"/>
                  </a:schemeClr>
                </a:solidFill>
              </a:rPr>
              <a:t> </a:t>
            </a:r>
            <a:endParaRPr lang="fr-DZ" dirty="0">
              <a:solidFill>
                <a:schemeClr val="tx1">
                  <a:lumMod val="95000"/>
                  <a:lumOff val="5000"/>
                </a:schemeClr>
              </a:solidFill>
            </a:endParaRPr>
          </a:p>
        </p:txBody>
      </p:sp>
      <p:sp>
        <p:nvSpPr>
          <p:cNvPr id="8" name="Ellipse 7">
            <a:extLst>
              <a:ext uri="{FF2B5EF4-FFF2-40B4-BE49-F238E27FC236}">
                <a16:creationId xmlns:a16="http://schemas.microsoft.com/office/drawing/2014/main" id="{B44D96F7-029A-D285-1181-E667B11C0A79}"/>
              </a:ext>
            </a:extLst>
          </p:cNvPr>
          <p:cNvSpPr/>
          <p:nvPr/>
        </p:nvSpPr>
        <p:spPr>
          <a:xfrm>
            <a:off x="2066692" y="485078"/>
            <a:ext cx="587297" cy="607742"/>
          </a:xfrm>
          <a:prstGeom prst="ellipse">
            <a:avLst/>
          </a:prstGeom>
          <a:solidFill>
            <a:srgbClr val="454D4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DZ"/>
          </a:p>
        </p:txBody>
      </p:sp>
      <p:sp>
        <p:nvSpPr>
          <p:cNvPr id="9" name="Ellipse 8">
            <a:extLst>
              <a:ext uri="{FF2B5EF4-FFF2-40B4-BE49-F238E27FC236}">
                <a16:creationId xmlns:a16="http://schemas.microsoft.com/office/drawing/2014/main" id="{D86EFAEF-3D01-9501-4E84-9F7C99547455}"/>
              </a:ext>
            </a:extLst>
          </p:cNvPr>
          <p:cNvSpPr/>
          <p:nvPr/>
        </p:nvSpPr>
        <p:spPr>
          <a:xfrm>
            <a:off x="9691559" y="3581449"/>
            <a:ext cx="702526" cy="724830"/>
          </a:xfrm>
          <a:prstGeom prst="ellipse">
            <a:avLst/>
          </a:prstGeom>
          <a:solidFill>
            <a:srgbClr val="454D4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DZ"/>
          </a:p>
        </p:txBody>
      </p:sp>
      <p:sp>
        <p:nvSpPr>
          <p:cNvPr id="10" name="Ellipse 9">
            <a:extLst>
              <a:ext uri="{FF2B5EF4-FFF2-40B4-BE49-F238E27FC236}">
                <a16:creationId xmlns:a16="http://schemas.microsoft.com/office/drawing/2014/main" id="{9E872E31-0373-86F8-04C4-9CA992F11D62}"/>
              </a:ext>
            </a:extLst>
          </p:cNvPr>
          <p:cNvSpPr/>
          <p:nvPr/>
        </p:nvSpPr>
        <p:spPr>
          <a:xfrm>
            <a:off x="1176453" y="1388325"/>
            <a:ext cx="585438" cy="568713"/>
          </a:xfrm>
          <a:prstGeom prst="ellipse">
            <a:avLst/>
          </a:prstGeom>
          <a:solidFill>
            <a:srgbClr val="CA968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DZ" dirty="0"/>
          </a:p>
        </p:txBody>
      </p:sp>
      <p:sp>
        <p:nvSpPr>
          <p:cNvPr id="11" name="Ellipse 10">
            <a:extLst>
              <a:ext uri="{FF2B5EF4-FFF2-40B4-BE49-F238E27FC236}">
                <a16:creationId xmlns:a16="http://schemas.microsoft.com/office/drawing/2014/main" id="{67408CF9-7442-5E4D-AA1D-D37F1F4AC28E}"/>
              </a:ext>
            </a:extLst>
          </p:cNvPr>
          <p:cNvSpPr/>
          <p:nvPr/>
        </p:nvSpPr>
        <p:spPr>
          <a:xfrm>
            <a:off x="10905893" y="5754029"/>
            <a:ext cx="1650380" cy="1483112"/>
          </a:xfrm>
          <a:prstGeom prst="ellipse">
            <a:avLst/>
          </a:prstGeom>
          <a:solidFill>
            <a:srgbClr val="CA968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DZ"/>
          </a:p>
        </p:txBody>
      </p:sp>
      <p:sp>
        <p:nvSpPr>
          <p:cNvPr id="19" name="Flèche : courbe vers la droite 18">
            <a:extLst>
              <a:ext uri="{FF2B5EF4-FFF2-40B4-BE49-F238E27FC236}">
                <a16:creationId xmlns:a16="http://schemas.microsoft.com/office/drawing/2014/main" id="{602B10A9-16AF-46AA-F5B6-FF8CA563BA6E}"/>
              </a:ext>
            </a:extLst>
          </p:cNvPr>
          <p:cNvSpPr/>
          <p:nvPr/>
        </p:nvSpPr>
        <p:spPr>
          <a:xfrm>
            <a:off x="3727864" y="3352798"/>
            <a:ext cx="709342" cy="1016001"/>
          </a:xfrm>
          <a:prstGeom prst="curvedRightArrow">
            <a:avLst>
              <a:gd name="adj1" fmla="val 20892"/>
              <a:gd name="adj2" fmla="val 50000"/>
              <a:gd name="adj3" fmla="val 25000"/>
            </a:avLst>
          </a:prstGeom>
          <a:solidFill>
            <a:schemeClr val="tx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DZ">
              <a:solidFill>
                <a:schemeClr val="tx1"/>
              </a:solidFill>
            </a:endParaRPr>
          </a:p>
        </p:txBody>
      </p:sp>
      <p:sp>
        <p:nvSpPr>
          <p:cNvPr id="20" name="Flèche : courbe vers la droite 19">
            <a:extLst>
              <a:ext uri="{FF2B5EF4-FFF2-40B4-BE49-F238E27FC236}">
                <a16:creationId xmlns:a16="http://schemas.microsoft.com/office/drawing/2014/main" id="{B9FCD73C-39E5-766F-0A53-1A46C0DEEE52}"/>
              </a:ext>
            </a:extLst>
          </p:cNvPr>
          <p:cNvSpPr/>
          <p:nvPr/>
        </p:nvSpPr>
        <p:spPr>
          <a:xfrm>
            <a:off x="3654321" y="242133"/>
            <a:ext cx="709342" cy="1016001"/>
          </a:xfrm>
          <a:prstGeom prst="curvedRightArrow">
            <a:avLst>
              <a:gd name="adj1" fmla="val 20892"/>
              <a:gd name="adj2" fmla="val 50000"/>
              <a:gd name="adj3" fmla="val 25000"/>
            </a:avLst>
          </a:prstGeom>
          <a:solidFill>
            <a:schemeClr val="tx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DZ">
              <a:solidFill>
                <a:schemeClr val="tx1"/>
              </a:solidFill>
            </a:endParaRPr>
          </a:p>
        </p:txBody>
      </p:sp>
      <p:sp>
        <p:nvSpPr>
          <p:cNvPr id="23" name="ZoneTexte 22">
            <a:extLst>
              <a:ext uri="{FF2B5EF4-FFF2-40B4-BE49-F238E27FC236}">
                <a16:creationId xmlns:a16="http://schemas.microsoft.com/office/drawing/2014/main" id="{9B1D0568-70E1-379B-85C1-DA8D3D422646}"/>
              </a:ext>
            </a:extLst>
          </p:cNvPr>
          <p:cNvSpPr txBox="1"/>
          <p:nvPr/>
        </p:nvSpPr>
        <p:spPr>
          <a:xfrm>
            <a:off x="4397994" y="861987"/>
            <a:ext cx="2734887" cy="461665"/>
          </a:xfrm>
          <a:prstGeom prst="rect">
            <a:avLst/>
          </a:prstGeom>
          <a:noFill/>
        </p:spPr>
        <p:txBody>
          <a:bodyPr wrap="square" rtlCol="0">
            <a:spAutoFit/>
          </a:bodyPr>
          <a:lstStyle/>
          <a:p>
            <a:r>
              <a:rPr lang="fr-FR" sz="2400" b="1" dirty="0">
                <a:latin typeface="Arial" panose="020B0604020202020204" pitchFamily="34" charset="0"/>
                <a:cs typeface="Arial" panose="020B0604020202020204" pitchFamily="34" charset="0"/>
              </a:rPr>
              <a:t>ADVANTAGES:</a:t>
            </a:r>
            <a:endParaRPr lang="fr-DZ" sz="2400" b="1" dirty="0">
              <a:latin typeface="Arial" panose="020B0604020202020204" pitchFamily="34" charset="0"/>
              <a:cs typeface="Arial" panose="020B0604020202020204" pitchFamily="34" charset="0"/>
            </a:endParaRPr>
          </a:p>
        </p:txBody>
      </p:sp>
      <p:sp>
        <p:nvSpPr>
          <p:cNvPr id="24" name="ZoneTexte 23">
            <a:extLst>
              <a:ext uri="{FF2B5EF4-FFF2-40B4-BE49-F238E27FC236}">
                <a16:creationId xmlns:a16="http://schemas.microsoft.com/office/drawing/2014/main" id="{DB230F7F-4676-DEE9-C5FE-9A2F5DD8B000}"/>
              </a:ext>
            </a:extLst>
          </p:cNvPr>
          <p:cNvSpPr txBox="1"/>
          <p:nvPr/>
        </p:nvSpPr>
        <p:spPr>
          <a:xfrm>
            <a:off x="4455357" y="3970629"/>
            <a:ext cx="3030279" cy="461665"/>
          </a:xfrm>
          <a:prstGeom prst="rect">
            <a:avLst/>
          </a:prstGeom>
          <a:noFill/>
        </p:spPr>
        <p:txBody>
          <a:bodyPr wrap="square" rtlCol="0">
            <a:spAutoFit/>
          </a:bodyPr>
          <a:lstStyle/>
          <a:p>
            <a:r>
              <a:rPr lang="fr-FR" sz="2400" b="1" dirty="0">
                <a:latin typeface="Arial" panose="020B0604020202020204" pitchFamily="34" charset="0"/>
                <a:cs typeface="Arial" panose="020B0604020202020204" pitchFamily="34" charset="0"/>
              </a:rPr>
              <a:t>LIMITATIONS:</a:t>
            </a:r>
            <a:endParaRPr lang="fr-DZ" sz="2400" b="1" dirty="0">
              <a:latin typeface="Arial" panose="020B0604020202020204" pitchFamily="34" charset="0"/>
              <a:cs typeface="Arial" panose="020B0604020202020204" pitchFamily="34" charset="0"/>
            </a:endParaRPr>
          </a:p>
        </p:txBody>
      </p:sp>
      <p:sp>
        <p:nvSpPr>
          <p:cNvPr id="25" name="ZoneTexte 24">
            <a:extLst>
              <a:ext uri="{FF2B5EF4-FFF2-40B4-BE49-F238E27FC236}">
                <a16:creationId xmlns:a16="http://schemas.microsoft.com/office/drawing/2014/main" id="{2C6DA7F1-7B9D-6555-A377-253B2F8BF294}"/>
              </a:ext>
            </a:extLst>
          </p:cNvPr>
          <p:cNvSpPr txBox="1"/>
          <p:nvPr/>
        </p:nvSpPr>
        <p:spPr>
          <a:xfrm>
            <a:off x="2606444" y="1485759"/>
            <a:ext cx="6979109" cy="1477328"/>
          </a:xfrm>
          <a:prstGeom prst="rect">
            <a:avLst/>
          </a:prstGeom>
          <a:noFill/>
        </p:spPr>
        <p:txBody>
          <a:bodyPr wrap="square" rtlCol="0">
            <a:spAutoFit/>
          </a:bodyPr>
          <a:lstStyle/>
          <a:p>
            <a:pPr marL="285750" indent="-285750">
              <a:buFont typeface="Arial" panose="020B0604020202020204" pitchFamily="34" charset="0"/>
              <a:buChar char="•"/>
            </a:pPr>
            <a:r>
              <a:rPr lang="en-US" dirty="0">
                <a:latin typeface="Arial" panose="020B0604020202020204" pitchFamily="34" charset="0"/>
                <a:cs typeface="Arial" panose="020B0604020202020204" pitchFamily="34" charset="0"/>
              </a:rPr>
              <a:t>Non-toxic and environmentally friendly. </a:t>
            </a:r>
          </a:p>
          <a:p>
            <a:pPr marL="285750" indent="-285750">
              <a:buFont typeface="Arial" panose="020B0604020202020204" pitchFamily="34" charset="0"/>
              <a:buChar char="•"/>
            </a:pPr>
            <a:r>
              <a:rPr lang="en-US" dirty="0">
                <a:latin typeface="Arial" panose="020B0604020202020204" pitchFamily="34" charset="0"/>
                <a:cs typeface="Arial" panose="020B0604020202020204" pitchFamily="34" charset="0"/>
              </a:rPr>
              <a:t>Can accelerate some reactions (e.g., due to hydrophobic effect or hydrogen bonding). </a:t>
            </a:r>
          </a:p>
          <a:p>
            <a:pPr marL="285750" indent="-285750">
              <a:buFont typeface="Arial" panose="020B0604020202020204" pitchFamily="34" charset="0"/>
              <a:buChar char="•"/>
            </a:pPr>
            <a:r>
              <a:rPr lang="en-US" dirty="0">
                <a:latin typeface="Arial" panose="020B0604020202020204" pitchFamily="34" charset="0"/>
                <a:cs typeface="Arial" panose="020B0604020202020204" pitchFamily="34" charset="0"/>
              </a:rPr>
              <a:t>Often reduces the need for protecting groups in organic reactions.</a:t>
            </a:r>
            <a:endParaRPr lang="fr-DZ" dirty="0">
              <a:latin typeface="Arial" panose="020B0604020202020204" pitchFamily="34" charset="0"/>
              <a:cs typeface="Arial" panose="020B0604020202020204" pitchFamily="34" charset="0"/>
            </a:endParaRPr>
          </a:p>
        </p:txBody>
      </p:sp>
      <p:sp>
        <p:nvSpPr>
          <p:cNvPr id="26" name="ZoneTexte 25">
            <a:extLst>
              <a:ext uri="{FF2B5EF4-FFF2-40B4-BE49-F238E27FC236}">
                <a16:creationId xmlns:a16="http://schemas.microsoft.com/office/drawing/2014/main" id="{C26241AD-5EBC-6C93-745D-3849B1FA8A86}"/>
              </a:ext>
            </a:extLst>
          </p:cNvPr>
          <p:cNvSpPr txBox="1"/>
          <p:nvPr/>
        </p:nvSpPr>
        <p:spPr>
          <a:xfrm>
            <a:off x="2653989" y="4651470"/>
            <a:ext cx="7125631" cy="923330"/>
          </a:xfrm>
          <a:prstGeom prst="rect">
            <a:avLst/>
          </a:prstGeom>
          <a:noFill/>
        </p:spPr>
        <p:txBody>
          <a:bodyPr wrap="square" rtlCol="0">
            <a:spAutoFit/>
          </a:bodyPr>
          <a:lstStyle/>
          <a:p>
            <a:pPr marL="285750" indent="-285750">
              <a:buFont typeface="Arial" panose="020B0604020202020204" pitchFamily="34" charset="0"/>
              <a:buChar char="•"/>
            </a:pPr>
            <a:r>
              <a:rPr lang="en-US" dirty="0">
                <a:latin typeface="Arial" panose="020B0604020202020204" pitchFamily="34" charset="0"/>
                <a:cs typeface="Arial" panose="020B0604020202020204" pitchFamily="34" charset="0"/>
              </a:rPr>
              <a:t>Poor solubility of non-polar compounds. </a:t>
            </a:r>
          </a:p>
          <a:p>
            <a:pPr marL="285750" indent="-285750">
              <a:buFont typeface="Arial" panose="020B0604020202020204" pitchFamily="34" charset="0"/>
              <a:buChar char="•"/>
            </a:pPr>
            <a:r>
              <a:rPr lang="en-US" dirty="0">
                <a:latin typeface="Arial" panose="020B0604020202020204" pitchFamily="34" charset="0"/>
                <a:cs typeface="Arial" panose="020B0604020202020204" pitchFamily="34" charset="0"/>
              </a:rPr>
              <a:t>High boiling point can increase energy consumption.</a:t>
            </a:r>
          </a:p>
          <a:p>
            <a:pPr marL="285750" indent="-285750">
              <a:buFont typeface="Arial" panose="020B0604020202020204" pitchFamily="34" charset="0"/>
              <a:buChar char="•"/>
            </a:pPr>
            <a:r>
              <a:rPr lang="en-US" dirty="0">
                <a:latin typeface="Arial" panose="020B0604020202020204" pitchFamily="34" charset="0"/>
                <a:cs typeface="Arial" panose="020B0604020202020204" pitchFamily="34" charset="0"/>
              </a:rPr>
              <a:t> Corrosion of equipment at high temperatures.</a:t>
            </a:r>
            <a:endParaRPr lang="fr-DZ"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558222835"/>
      </p:ext>
    </p:extLst>
  </p:cSld>
  <p:clrMapOvr>
    <a:masterClrMapping/>
  </p:clrMapOvr>
  <mc:AlternateContent xmlns:mc="http://schemas.openxmlformats.org/markup-compatibility/2006" xmlns:p14="http://schemas.microsoft.com/office/powerpoint/2010/main">
    <mc:Choice Requires="p14">
      <p:transition spd="slow" p14:dur="900">
        <p14:warp dir="in"/>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0"/>
                                        </p:tgtEl>
                                        <p:attrNameLst>
                                          <p:attrName>style.visibility</p:attrName>
                                        </p:attrNameLst>
                                      </p:cBhvr>
                                      <p:to>
                                        <p:strVal val="visible"/>
                                      </p:to>
                                    </p:set>
                                    <p:animEffect transition="in" filter="fade">
                                      <p:cBhvr>
                                        <p:cTn id="7" dur="1000"/>
                                        <p:tgtEl>
                                          <p:spTgt spid="20"/>
                                        </p:tgtEl>
                                      </p:cBhvr>
                                    </p:animEffect>
                                    <p:anim calcmode="lin" valueType="num">
                                      <p:cBhvr>
                                        <p:cTn id="8" dur="1000" fill="hold"/>
                                        <p:tgtEl>
                                          <p:spTgt spid="20"/>
                                        </p:tgtEl>
                                        <p:attrNameLst>
                                          <p:attrName>ppt_x</p:attrName>
                                        </p:attrNameLst>
                                      </p:cBhvr>
                                      <p:tavLst>
                                        <p:tav tm="0">
                                          <p:val>
                                            <p:strVal val="#ppt_x"/>
                                          </p:val>
                                        </p:tav>
                                        <p:tav tm="100000">
                                          <p:val>
                                            <p:strVal val="#ppt_x"/>
                                          </p:val>
                                        </p:tav>
                                      </p:tavLst>
                                    </p:anim>
                                    <p:anim calcmode="lin" valueType="num">
                                      <p:cBhvr>
                                        <p:cTn id="9" dur="1000" fill="hold"/>
                                        <p:tgtEl>
                                          <p:spTgt spid="20"/>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23">
                                            <p:txEl>
                                              <p:pRg st="0" end="0"/>
                                            </p:txEl>
                                          </p:spTgt>
                                        </p:tgtEl>
                                        <p:attrNameLst>
                                          <p:attrName>style.visibility</p:attrName>
                                        </p:attrNameLst>
                                      </p:cBhvr>
                                      <p:to>
                                        <p:strVal val="visible"/>
                                      </p:to>
                                    </p:set>
                                    <p:animEffect transition="in" filter="fade">
                                      <p:cBhvr>
                                        <p:cTn id="14" dur="1000"/>
                                        <p:tgtEl>
                                          <p:spTgt spid="23">
                                            <p:txEl>
                                              <p:pRg st="0" end="0"/>
                                            </p:txEl>
                                          </p:spTgt>
                                        </p:tgtEl>
                                      </p:cBhvr>
                                    </p:animEffect>
                                    <p:anim calcmode="lin" valueType="num">
                                      <p:cBhvr>
                                        <p:cTn id="15" dur="1000" fill="hold"/>
                                        <p:tgtEl>
                                          <p:spTgt spid="23">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2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26" presetClass="entr" presetSubtype="0" fill="hold" nodeType="clickEffect">
                                  <p:stCondLst>
                                    <p:cond delay="0"/>
                                  </p:stCondLst>
                                  <p:childTnLst>
                                    <p:set>
                                      <p:cBhvr>
                                        <p:cTn id="20" dur="1" fill="hold">
                                          <p:stCondLst>
                                            <p:cond delay="0"/>
                                          </p:stCondLst>
                                        </p:cTn>
                                        <p:tgtEl>
                                          <p:spTgt spid="25">
                                            <p:txEl>
                                              <p:pRg st="0" end="0"/>
                                            </p:txEl>
                                          </p:spTgt>
                                        </p:tgtEl>
                                        <p:attrNameLst>
                                          <p:attrName>style.visibility</p:attrName>
                                        </p:attrNameLst>
                                      </p:cBhvr>
                                      <p:to>
                                        <p:strVal val="visible"/>
                                      </p:to>
                                    </p:set>
                                    <p:animEffect transition="in" filter="wipe(down)">
                                      <p:cBhvr>
                                        <p:cTn id="21" dur="580">
                                          <p:stCondLst>
                                            <p:cond delay="0"/>
                                          </p:stCondLst>
                                        </p:cTn>
                                        <p:tgtEl>
                                          <p:spTgt spid="25">
                                            <p:txEl>
                                              <p:pRg st="0" end="0"/>
                                            </p:txEl>
                                          </p:spTgt>
                                        </p:tgtEl>
                                      </p:cBhvr>
                                    </p:animEffect>
                                    <p:anim calcmode="lin" valueType="num">
                                      <p:cBhvr>
                                        <p:cTn id="22" dur="1822" tmFilter="0,0; 0.14,0.36; 0.43,0.73; 0.71,0.91; 1.0,1.0">
                                          <p:stCondLst>
                                            <p:cond delay="0"/>
                                          </p:stCondLst>
                                        </p:cTn>
                                        <p:tgtEl>
                                          <p:spTgt spid="25">
                                            <p:txEl>
                                              <p:pRg st="0" end="0"/>
                                            </p:txEl>
                                          </p:spTgt>
                                        </p:tgtEl>
                                        <p:attrNameLst>
                                          <p:attrName>ppt_x</p:attrName>
                                        </p:attrNameLst>
                                      </p:cBhvr>
                                      <p:tavLst>
                                        <p:tav tm="0">
                                          <p:val>
                                            <p:strVal val="#ppt_x-0.25"/>
                                          </p:val>
                                        </p:tav>
                                        <p:tav tm="100000">
                                          <p:val>
                                            <p:strVal val="#ppt_x"/>
                                          </p:val>
                                        </p:tav>
                                      </p:tavLst>
                                    </p:anim>
                                    <p:anim calcmode="lin" valueType="num">
                                      <p:cBhvr>
                                        <p:cTn id="23" dur="664" tmFilter="0.0,0.0; 0.25,0.07; 0.50,0.2; 0.75,0.467; 1.0,1.0">
                                          <p:stCondLst>
                                            <p:cond delay="0"/>
                                          </p:stCondLst>
                                        </p:cTn>
                                        <p:tgtEl>
                                          <p:spTgt spid="25">
                                            <p:txEl>
                                              <p:pRg st="0" end="0"/>
                                            </p:txEl>
                                          </p:spTgt>
                                        </p:tgtEl>
                                        <p:attrNameLst>
                                          <p:attrName>ppt_y</p:attrName>
                                        </p:attrNameLst>
                                      </p:cBhvr>
                                      <p:tavLst>
                                        <p:tav tm="0" fmla="#ppt_y-sin(pi*$)/3">
                                          <p:val>
                                            <p:fltVal val="0.5"/>
                                          </p:val>
                                        </p:tav>
                                        <p:tav tm="100000">
                                          <p:val>
                                            <p:fltVal val="1"/>
                                          </p:val>
                                        </p:tav>
                                      </p:tavLst>
                                    </p:anim>
                                    <p:anim calcmode="lin" valueType="num">
                                      <p:cBhvr>
                                        <p:cTn id="24" dur="664" tmFilter="0, 0; 0.125,0.2665; 0.25,0.4; 0.375,0.465; 0.5,0.5;  0.625,0.535; 0.75,0.6; 0.875,0.7335; 1,1">
                                          <p:stCondLst>
                                            <p:cond delay="664"/>
                                          </p:stCondLst>
                                        </p:cTn>
                                        <p:tgtEl>
                                          <p:spTgt spid="25">
                                            <p:txEl>
                                              <p:pRg st="0" end="0"/>
                                            </p:txEl>
                                          </p:spTgt>
                                        </p:tgtEl>
                                        <p:attrNameLst>
                                          <p:attrName>ppt_y</p:attrName>
                                        </p:attrNameLst>
                                      </p:cBhvr>
                                      <p:tavLst>
                                        <p:tav tm="0" fmla="#ppt_y-sin(pi*$)/9">
                                          <p:val>
                                            <p:fltVal val="0"/>
                                          </p:val>
                                        </p:tav>
                                        <p:tav tm="100000">
                                          <p:val>
                                            <p:fltVal val="1"/>
                                          </p:val>
                                        </p:tav>
                                      </p:tavLst>
                                    </p:anim>
                                    <p:anim calcmode="lin" valueType="num">
                                      <p:cBhvr>
                                        <p:cTn id="25" dur="332" tmFilter="0, 0; 0.125,0.2665; 0.25,0.4; 0.375,0.465; 0.5,0.5;  0.625,0.535; 0.75,0.6; 0.875,0.7335; 1,1">
                                          <p:stCondLst>
                                            <p:cond delay="1324"/>
                                          </p:stCondLst>
                                        </p:cTn>
                                        <p:tgtEl>
                                          <p:spTgt spid="25">
                                            <p:txEl>
                                              <p:pRg st="0" end="0"/>
                                            </p:txEl>
                                          </p:spTgt>
                                        </p:tgtEl>
                                        <p:attrNameLst>
                                          <p:attrName>ppt_y</p:attrName>
                                        </p:attrNameLst>
                                      </p:cBhvr>
                                      <p:tavLst>
                                        <p:tav tm="0" fmla="#ppt_y-sin(pi*$)/27">
                                          <p:val>
                                            <p:fltVal val="0"/>
                                          </p:val>
                                        </p:tav>
                                        <p:tav tm="100000">
                                          <p:val>
                                            <p:fltVal val="1"/>
                                          </p:val>
                                        </p:tav>
                                      </p:tavLst>
                                    </p:anim>
                                    <p:anim calcmode="lin" valueType="num">
                                      <p:cBhvr>
                                        <p:cTn id="26" dur="164" tmFilter="0, 0; 0.125,0.2665; 0.25,0.4; 0.375,0.465; 0.5,0.5;  0.625,0.535; 0.75,0.6; 0.875,0.7335; 1,1">
                                          <p:stCondLst>
                                            <p:cond delay="1656"/>
                                          </p:stCondLst>
                                        </p:cTn>
                                        <p:tgtEl>
                                          <p:spTgt spid="25">
                                            <p:txEl>
                                              <p:pRg st="0" end="0"/>
                                            </p:txEl>
                                          </p:spTgt>
                                        </p:tgtEl>
                                        <p:attrNameLst>
                                          <p:attrName>ppt_y</p:attrName>
                                        </p:attrNameLst>
                                      </p:cBhvr>
                                      <p:tavLst>
                                        <p:tav tm="0" fmla="#ppt_y-sin(pi*$)/81">
                                          <p:val>
                                            <p:fltVal val="0"/>
                                          </p:val>
                                        </p:tav>
                                        <p:tav tm="100000">
                                          <p:val>
                                            <p:fltVal val="1"/>
                                          </p:val>
                                        </p:tav>
                                      </p:tavLst>
                                    </p:anim>
                                    <p:animScale>
                                      <p:cBhvr>
                                        <p:cTn id="27" dur="26">
                                          <p:stCondLst>
                                            <p:cond delay="650"/>
                                          </p:stCondLst>
                                        </p:cTn>
                                        <p:tgtEl>
                                          <p:spTgt spid="25">
                                            <p:txEl>
                                              <p:pRg st="0" end="0"/>
                                            </p:txEl>
                                          </p:spTgt>
                                        </p:tgtEl>
                                      </p:cBhvr>
                                      <p:to x="100000" y="60000"/>
                                    </p:animScale>
                                    <p:animScale>
                                      <p:cBhvr>
                                        <p:cTn id="28" dur="166" decel="50000">
                                          <p:stCondLst>
                                            <p:cond delay="676"/>
                                          </p:stCondLst>
                                        </p:cTn>
                                        <p:tgtEl>
                                          <p:spTgt spid="25">
                                            <p:txEl>
                                              <p:pRg st="0" end="0"/>
                                            </p:txEl>
                                          </p:spTgt>
                                        </p:tgtEl>
                                      </p:cBhvr>
                                      <p:to x="100000" y="100000"/>
                                    </p:animScale>
                                    <p:animScale>
                                      <p:cBhvr>
                                        <p:cTn id="29" dur="26">
                                          <p:stCondLst>
                                            <p:cond delay="1312"/>
                                          </p:stCondLst>
                                        </p:cTn>
                                        <p:tgtEl>
                                          <p:spTgt spid="25">
                                            <p:txEl>
                                              <p:pRg st="0" end="0"/>
                                            </p:txEl>
                                          </p:spTgt>
                                        </p:tgtEl>
                                      </p:cBhvr>
                                      <p:to x="100000" y="80000"/>
                                    </p:animScale>
                                    <p:animScale>
                                      <p:cBhvr>
                                        <p:cTn id="30" dur="166" decel="50000">
                                          <p:stCondLst>
                                            <p:cond delay="1338"/>
                                          </p:stCondLst>
                                        </p:cTn>
                                        <p:tgtEl>
                                          <p:spTgt spid="25">
                                            <p:txEl>
                                              <p:pRg st="0" end="0"/>
                                            </p:txEl>
                                          </p:spTgt>
                                        </p:tgtEl>
                                      </p:cBhvr>
                                      <p:to x="100000" y="100000"/>
                                    </p:animScale>
                                    <p:animScale>
                                      <p:cBhvr>
                                        <p:cTn id="31" dur="26">
                                          <p:stCondLst>
                                            <p:cond delay="1642"/>
                                          </p:stCondLst>
                                        </p:cTn>
                                        <p:tgtEl>
                                          <p:spTgt spid="25">
                                            <p:txEl>
                                              <p:pRg st="0" end="0"/>
                                            </p:txEl>
                                          </p:spTgt>
                                        </p:tgtEl>
                                      </p:cBhvr>
                                      <p:to x="100000" y="90000"/>
                                    </p:animScale>
                                    <p:animScale>
                                      <p:cBhvr>
                                        <p:cTn id="32" dur="166" decel="50000">
                                          <p:stCondLst>
                                            <p:cond delay="1668"/>
                                          </p:stCondLst>
                                        </p:cTn>
                                        <p:tgtEl>
                                          <p:spTgt spid="25">
                                            <p:txEl>
                                              <p:pRg st="0" end="0"/>
                                            </p:txEl>
                                          </p:spTgt>
                                        </p:tgtEl>
                                      </p:cBhvr>
                                      <p:to x="100000" y="100000"/>
                                    </p:animScale>
                                    <p:animScale>
                                      <p:cBhvr>
                                        <p:cTn id="33" dur="26">
                                          <p:stCondLst>
                                            <p:cond delay="1808"/>
                                          </p:stCondLst>
                                        </p:cTn>
                                        <p:tgtEl>
                                          <p:spTgt spid="25">
                                            <p:txEl>
                                              <p:pRg st="0" end="0"/>
                                            </p:txEl>
                                          </p:spTgt>
                                        </p:tgtEl>
                                      </p:cBhvr>
                                      <p:to x="100000" y="95000"/>
                                    </p:animScale>
                                    <p:animScale>
                                      <p:cBhvr>
                                        <p:cTn id="34" dur="166" decel="50000">
                                          <p:stCondLst>
                                            <p:cond delay="1834"/>
                                          </p:stCondLst>
                                        </p:cTn>
                                        <p:tgtEl>
                                          <p:spTgt spid="25">
                                            <p:txEl>
                                              <p:pRg st="0" end="0"/>
                                            </p:txEl>
                                          </p:spTgt>
                                        </p:tgtEl>
                                      </p:cBhvr>
                                      <p:to x="100000" y="100000"/>
                                    </p:animScale>
                                  </p:childTnLst>
                                </p:cTn>
                              </p:par>
                              <p:par>
                                <p:cTn id="35" presetID="26" presetClass="entr" presetSubtype="0" fill="hold" nodeType="withEffect">
                                  <p:stCondLst>
                                    <p:cond delay="0"/>
                                  </p:stCondLst>
                                  <p:childTnLst>
                                    <p:set>
                                      <p:cBhvr>
                                        <p:cTn id="36" dur="1" fill="hold">
                                          <p:stCondLst>
                                            <p:cond delay="0"/>
                                          </p:stCondLst>
                                        </p:cTn>
                                        <p:tgtEl>
                                          <p:spTgt spid="25">
                                            <p:txEl>
                                              <p:pRg st="1" end="1"/>
                                            </p:txEl>
                                          </p:spTgt>
                                        </p:tgtEl>
                                        <p:attrNameLst>
                                          <p:attrName>style.visibility</p:attrName>
                                        </p:attrNameLst>
                                      </p:cBhvr>
                                      <p:to>
                                        <p:strVal val="visible"/>
                                      </p:to>
                                    </p:set>
                                    <p:animEffect transition="in" filter="wipe(down)">
                                      <p:cBhvr>
                                        <p:cTn id="37" dur="580">
                                          <p:stCondLst>
                                            <p:cond delay="0"/>
                                          </p:stCondLst>
                                        </p:cTn>
                                        <p:tgtEl>
                                          <p:spTgt spid="25">
                                            <p:txEl>
                                              <p:pRg st="1" end="1"/>
                                            </p:txEl>
                                          </p:spTgt>
                                        </p:tgtEl>
                                      </p:cBhvr>
                                    </p:animEffect>
                                    <p:anim calcmode="lin" valueType="num">
                                      <p:cBhvr>
                                        <p:cTn id="38" dur="1822" tmFilter="0,0; 0.14,0.36; 0.43,0.73; 0.71,0.91; 1.0,1.0">
                                          <p:stCondLst>
                                            <p:cond delay="0"/>
                                          </p:stCondLst>
                                        </p:cTn>
                                        <p:tgtEl>
                                          <p:spTgt spid="25">
                                            <p:txEl>
                                              <p:pRg st="1" end="1"/>
                                            </p:txEl>
                                          </p:spTgt>
                                        </p:tgtEl>
                                        <p:attrNameLst>
                                          <p:attrName>ppt_x</p:attrName>
                                        </p:attrNameLst>
                                      </p:cBhvr>
                                      <p:tavLst>
                                        <p:tav tm="0">
                                          <p:val>
                                            <p:strVal val="#ppt_x-0.25"/>
                                          </p:val>
                                        </p:tav>
                                        <p:tav tm="100000">
                                          <p:val>
                                            <p:strVal val="#ppt_x"/>
                                          </p:val>
                                        </p:tav>
                                      </p:tavLst>
                                    </p:anim>
                                    <p:anim calcmode="lin" valueType="num">
                                      <p:cBhvr>
                                        <p:cTn id="39" dur="664" tmFilter="0.0,0.0; 0.25,0.07; 0.50,0.2; 0.75,0.467; 1.0,1.0">
                                          <p:stCondLst>
                                            <p:cond delay="0"/>
                                          </p:stCondLst>
                                        </p:cTn>
                                        <p:tgtEl>
                                          <p:spTgt spid="25">
                                            <p:txEl>
                                              <p:pRg st="1" end="1"/>
                                            </p:txEl>
                                          </p:spTgt>
                                        </p:tgtEl>
                                        <p:attrNameLst>
                                          <p:attrName>ppt_y</p:attrName>
                                        </p:attrNameLst>
                                      </p:cBhvr>
                                      <p:tavLst>
                                        <p:tav tm="0" fmla="#ppt_y-sin(pi*$)/3">
                                          <p:val>
                                            <p:fltVal val="0.5"/>
                                          </p:val>
                                        </p:tav>
                                        <p:tav tm="100000">
                                          <p:val>
                                            <p:fltVal val="1"/>
                                          </p:val>
                                        </p:tav>
                                      </p:tavLst>
                                    </p:anim>
                                    <p:anim calcmode="lin" valueType="num">
                                      <p:cBhvr>
                                        <p:cTn id="40" dur="664" tmFilter="0, 0; 0.125,0.2665; 0.25,0.4; 0.375,0.465; 0.5,0.5;  0.625,0.535; 0.75,0.6; 0.875,0.7335; 1,1">
                                          <p:stCondLst>
                                            <p:cond delay="664"/>
                                          </p:stCondLst>
                                        </p:cTn>
                                        <p:tgtEl>
                                          <p:spTgt spid="25">
                                            <p:txEl>
                                              <p:pRg st="1" end="1"/>
                                            </p:txEl>
                                          </p:spTgt>
                                        </p:tgtEl>
                                        <p:attrNameLst>
                                          <p:attrName>ppt_y</p:attrName>
                                        </p:attrNameLst>
                                      </p:cBhvr>
                                      <p:tavLst>
                                        <p:tav tm="0" fmla="#ppt_y-sin(pi*$)/9">
                                          <p:val>
                                            <p:fltVal val="0"/>
                                          </p:val>
                                        </p:tav>
                                        <p:tav tm="100000">
                                          <p:val>
                                            <p:fltVal val="1"/>
                                          </p:val>
                                        </p:tav>
                                      </p:tavLst>
                                    </p:anim>
                                    <p:anim calcmode="lin" valueType="num">
                                      <p:cBhvr>
                                        <p:cTn id="41" dur="332" tmFilter="0, 0; 0.125,0.2665; 0.25,0.4; 0.375,0.465; 0.5,0.5;  0.625,0.535; 0.75,0.6; 0.875,0.7335; 1,1">
                                          <p:stCondLst>
                                            <p:cond delay="1324"/>
                                          </p:stCondLst>
                                        </p:cTn>
                                        <p:tgtEl>
                                          <p:spTgt spid="25">
                                            <p:txEl>
                                              <p:pRg st="1" end="1"/>
                                            </p:txEl>
                                          </p:spTgt>
                                        </p:tgtEl>
                                        <p:attrNameLst>
                                          <p:attrName>ppt_y</p:attrName>
                                        </p:attrNameLst>
                                      </p:cBhvr>
                                      <p:tavLst>
                                        <p:tav tm="0" fmla="#ppt_y-sin(pi*$)/27">
                                          <p:val>
                                            <p:fltVal val="0"/>
                                          </p:val>
                                        </p:tav>
                                        <p:tav tm="100000">
                                          <p:val>
                                            <p:fltVal val="1"/>
                                          </p:val>
                                        </p:tav>
                                      </p:tavLst>
                                    </p:anim>
                                    <p:anim calcmode="lin" valueType="num">
                                      <p:cBhvr>
                                        <p:cTn id="42" dur="164" tmFilter="0, 0; 0.125,0.2665; 0.25,0.4; 0.375,0.465; 0.5,0.5;  0.625,0.535; 0.75,0.6; 0.875,0.7335; 1,1">
                                          <p:stCondLst>
                                            <p:cond delay="1656"/>
                                          </p:stCondLst>
                                        </p:cTn>
                                        <p:tgtEl>
                                          <p:spTgt spid="25">
                                            <p:txEl>
                                              <p:pRg st="1" end="1"/>
                                            </p:txEl>
                                          </p:spTgt>
                                        </p:tgtEl>
                                        <p:attrNameLst>
                                          <p:attrName>ppt_y</p:attrName>
                                        </p:attrNameLst>
                                      </p:cBhvr>
                                      <p:tavLst>
                                        <p:tav tm="0" fmla="#ppt_y-sin(pi*$)/81">
                                          <p:val>
                                            <p:fltVal val="0"/>
                                          </p:val>
                                        </p:tav>
                                        <p:tav tm="100000">
                                          <p:val>
                                            <p:fltVal val="1"/>
                                          </p:val>
                                        </p:tav>
                                      </p:tavLst>
                                    </p:anim>
                                    <p:animScale>
                                      <p:cBhvr>
                                        <p:cTn id="43" dur="26">
                                          <p:stCondLst>
                                            <p:cond delay="650"/>
                                          </p:stCondLst>
                                        </p:cTn>
                                        <p:tgtEl>
                                          <p:spTgt spid="25">
                                            <p:txEl>
                                              <p:pRg st="1" end="1"/>
                                            </p:txEl>
                                          </p:spTgt>
                                        </p:tgtEl>
                                      </p:cBhvr>
                                      <p:to x="100000" y="60000"/>
                                    </p:animScale>
                                    <p:animScale>
                                      <p:cBhvr>
                                        <p:cTn id="44" dur="166" decel="50000">
                                          <p:stCondLst>
                                            <p:cond delay="676"/>
                                          </p:stCondLst>
                                        </p:cTn>
                                        <p:tgtEl>
                                          <p:spTgt spid="25">
                                            <p:txEl>
                                              <p:pRg st="1" end="1"/>
                                            </p:txEl>
                                          </p:spTgt>
                                        </p:tgtEl>
                                      </p:cBhvr>
                                      <p:to x="100000" y="100000"/>
                                    </p:animScale>
                                    <p:animScale>
                                      <p:cBhvr>
                                        <p:cTn id="45" dur="26">
                                          <p:stCondLst>
                                            <p:cond delay="1312"/>
                                          </p:stCondLst>
                                        </p:cTn>
                                        <p:tgtEl>
                                          <p:spTgt spid="25">
                                            <p:txEl>
                                              <p:pRg st="1" end="1"/>
                                            </p:txEl>
                                          </p:spTgt>
                                        </p:tgtEl>
                                      </p:cBhvr>
                                      <p:to x="100000" y="80000"/>
                                    </p:animScale>
                                    <p:animScale>
                                      <p:cBhvr>
                                        <p:cTn id="46" dur="166" decel="50000">
                                          <p:stCondLst>
                                            <p:cond delay="1338"/>
                                          </p:stCondLst>
                                        </p:cTn>
                                        <p:tgtEl>
                                          <p:spTgt spid="25">
                                            <p:txEl>
                                              <p:pRg st="1" end="1"/>
                                            </p:txEl>
                                          </p:spTgt>
                                        </p:tgtEl>
                                      </p:cBhvr>
                                      <p:to x="100000" y="100000"/>
                                    </p:animScale>
                                    <p:animScale>
                                      <p:cBhvr>
                                        <p:cTn id="47" dur="26">
                                          <p:stCondLst>
                                            <p:cond delay="1642"/>
                                          </p:stCondLst>
                                        </p:cTn>
                                        <p:tgtEl>
                                          <p:spTgt spid="25">
                                            <p:txEl>
                                              <p:pRg st="1" end="1"/>
                                            </p:txEl>
                                          </p:spTgt>
                                        </p:tgtEl>
                                      </p:cBhvr>
                                      <p:to x="100000" y="90000"/>
                                    </p:animScale>
                                    <p:animScale>
                                      <p:cBhvr>
                                        <p:cTn id="48" dur="166" decel="50000">
                                          <p:stCondLst>
                                            <p:cond delay="1668"/>
                                          </p:stCondLst>
                                        </p:cTn>
                                        <p:tgtEl>
                                          <p:spTgt spid="25">
                                            <p:txEl>
                                              <p:pRg st="1" end="1"/>
                                            </p:txEl>
                                          </p:spTgt>
                                        </p:tgtEl>
                                      </p:cBhvr>
                                      <p:to x="100000" y="100000"/>
                                    </p:animScale>
                                    <p:animScale>
                                      <p:cBhvr>
                                        <p:cTn id="49" dur="26">
                                          <p:stCondLst>
                                            <p:cond delay="1808"/>
                                          </p:stCondLst>
                                        </p:cTn>
                                        <p:tgtEl>
                                          <p:spTgt spid="25">
                                            <p:txEl>
                                              <p:pRg st="1" end="1"/>
                                            </p:txEl>
                                          </p:spTgt>
                                        </p:tgtEl>
                                      </p:cBhvr>
                                      <p:to x="100000" y="95000"/>
                                    </p:animScale>
                                    <p:animScale>
                                      <p:cBhvr>
                                        <p:cTn id="50" dur="166" decel="50000">
                                          <p:stCondLst>
                                            <p:cond delay="1834"/>
                                          </p:stCondLst>
                                        </p:cTn>
                                        <p:tgtEl>
                                          <p:spTgt spid="25">
                                            <p:txEl>
                                              <p:pRg st="1" end="1"/>
                                            </p:txEl>
                                          </p:spTgt>
                                        </p:tgtEl>
                                      </p:cBhvr>
                                      <p:to x="100000" y="100000"/>
                                    </p:animScale>
                                  </p:childTnLst>
                                </p:cTn>
                              </p:par>
                              <p:par>
                                <p:cTn id="51" presetID="26" presetClass="entr" presetSubtype="0" fill="hold" nodeType="withEffect">
                                  <p:stCondLst>
                                    <p:cond delay="0"/>
                                  </p:stCondLst>
                                  <p:childTnLst>
                                    <p:set>
                                      <p:cBhvr>
                                        <p:cTn id="52" dur="1" fill="hold">
                                          <p:stCondLst>
                                            <p:cond delay="0"/>
                                          </p:stCondLst>
                                        </p:cTn>
                                        <p:tgtEl>
                                          <p:spTgt spid="25">
                                            <p:txEl>
                                              <p:pRg st="2" end="2"/>
                                            </p:txEl>
                                          </p:spTgt>
                                        </p:tgtEl>
                                        <p:attrNameLst>
                                          <p:attrName>style.visibility</p:attrName>
                                        </p:attrNameLst>
                                      </p:cBhvr>
                                      <p:to>
                                        <p:strVal val="visible"/>
                                      </p:to>
                                    </p:set>
                                    <p:animEffect transition="in" filter="wipe(down)">
                                      <p:cBhvr>
                                        <p:cTn id="53" dur="580">
                                          <p:stCondLst>
                                            <p:cond delay="0"/>
                                          </p:stCondLst>
                                        </p:cTn>
                                        <p:tgtEl>
                                          <p:spTgt spid="25">
                                            <p:txEl>
                                              <p:pRg st="2" end="2"/>
                                            </p:txEl>
                                          </p:spTgt>
                                        </p:tgtEl>
                                      </p:cBhvr>
                                    </p:animEffect>
                                    <p:anim calcmode="lin" valueType="num">
                                      <p:cBhvr>
                                        <p:cTn id="54" dur="1822" tmFilter="0,0; 0.14,0.36; 0.43,0.73; 0.71,0.91; 1.0,1.0">
                                          <p:stCondLst>
                                            <p:cond delay="0"/>
                                          </p:stCondLst>
                                        </p:cTn>
                                        <p:tgtEl>
                                          <p:spTgt spid="25">
                                            <p:txEl>
                                              <p:pRg st="2" end="2"/>
                                            </p:txEl>
                                          </p:spTgt>
                                        </p:tgtEl>
                                        <p:attrNameLst>
                                          <p:attrName>ppt_x</p:attrName>
                                        </p:attrNameLst>
                                      </p:cBhvr>
                                      <p:tavLst>
                                        <p:tav tm="0">
                                          <p:val>
                                            <p:strVal val="#ppt_x-0.25"/>
                                          </p:val>
                                        </p:tav>
                                        <p:tav tm="100000">
                                          <p:val>
                                            <p:strVal val="#ppt_x"/>
                                          </p:val>
                                        </p:tav>
                                      </p:tavLst>
                                    </p:anim>
                                    <p:anim calcmode="lin" valueType="num">
                                      <p:cBhvr>
                                        <p:cTn id="55" dur="664" tmFilter="0.0,0.0; 0.25,0.07; 0.50,0.2; 0.75,0.467; 1.0,1.0">
                                          <p:stCondLst>
                                            <p:cond delay="0"/>
                                          </p:stCondLst>
                                        </p:cTn>
                                        <p:tgtEl>
                                          <p:spTgt spid="25">
                                            <p:txEl>
                                              <p:pRg st="2" end="2"/>
                                            </p:txEl>
                                          </p:spTgt>
                                        </p:tgtEl>
                                        <p:attrNameLst>
                                          <p:attrName>ppt_y</p:attrName>
                                        </p:attrNameLst>
                                      </p:cBhvr>
                                      <p:tavLst>
                                        <p:tav tm="0" fmla="#ppt_y-sin(pi*$)/3">
                                          <p:val>
                                            <p:fltVal val="0.5"/>
                                          </p:val>
                                        </p:tav>
                                        <p:tav tm="100000">
                                          <p:val>
                                            <p:fltVal val="1"/>
                                          </p:val>
                                        </p:tav>
                                      </p:tavLst>
                                    </p:anim>
                                    <p:anim calcmode="lin" valueType="num">
                                      <p:cBhvr>
                                        <p:cTn id="56" dur="664" tmFilter="0, 0; 0.125,0.2665; 0.25,0.4; 0.375,0.465; 0.5,0.5;  0.625,0.535; 0.75,0.6; 0.875,0.7335; 1,1">
                                          <p:stCondLst>
                                            <p:cond delay="664"/>
                                          </p:stCondLst>
                                        </p:cTn>
                                        <p:tgtEl>
                                          <p:spTgt spid="25">
                                            <p:txEl>
                                              <p:pRg st="2" end="2"/>
                                            </p:txEl>
                                          </p:spTgt>
                                        </p:tgtEl>
                                        <p:attrNameLst>
                                          <p:attrName>ppt_y</p:attrName>
                                        </p:attrNameLst>
                                      </p:cBhvr>
                                      <p:tavLst>
                                        <p:tav tm="0" fmla="#ppt_y-sin(pi*$)/9">
                                          <p:val>
                                            <p:fltVal val="0"/>
                                          </p:val>
                                        </p:tav>
                                        <p:tav tm="100000">
                                          <p:val>
                                            <p:fltVal val="1"/>
                                          </p:val>
                                        </p:tav>
                                      </p:tavLst>
                                    </p:anim>
                                    <p:anim calcmode="lin" valueType="num">
                                      <p:cBhvr>
                                        <p:cTn id="57" dur="332" tmFilter="0, 0; 0.125,0.2665; 0.25,0.4; 0.375,0.465; 0.5,0.5;  0.625,0.535; 0.75,0.6; 0.875,0.7335; 1,1">
                                          <p:stCondLst>
                                            <p:cond delay="1324"/>
                                          </p:stCondLst>
                                        </p:cTn>
                                        <p:tgtEl>
                                          <p:spTgt spid="25">
                                            <p:txEl>
                                              <p:pRg st="2" end="2"/>
                                            </p:txEl>
                                          </p:spTgt>
                                        </p:tgtEl>
                                        <p:attrNameLst>
                                          <p:attrName>ppt_y</p:attrName>
                                        </p:attrNameLst>
                                      </p:cBhvr>
                                      <p:tavLst>
                                        <p:tav tm="0" fmla="#ppt_y-sin(pi*$)/27">
                                          <p:val>
                                            <p:fltVal val="0"/>
                                          </p:val>
                                        </p:tav>
                                        <p:tav tm="100000">
                                          <p:val>
                                            <p:fltVal val="1"/>
                                          </p:val>
                                        </p:tav>
                                      </p:tavLst>
                                    </p:anim>
                                    <p:anim calcmode="lin" valueType="num">
                                      <p:cBhvr>
                                        <p:cTn id="58" dur="164" tmFilter="0, 0; 0.125,0.2665; 0.25,0.4; 0.375,0.465; 0.5,0.5;  0.625,0.535; 0.75,0.6; 0.875,0.7335; 1,1">
                                          <p:stCondLst>
                                            <p:cond delay="1656"/>
                                          </p:stCondLst>
                                        </p:cTn>
                                        <p:tgtEl>
                                          <p:spTgt spid="25">
                                            <p:txEl>
                                              <p:pRg st="2" end="2"/>
                                            </p:txEl>
                                          </p:spTgt>
                                        </p:tgtEl>
                                        <p:attrNameLst>
                                          <p:attrName>ppt_y</p:attrName>
                                        </p:attrNameLst>
                                      </p:cBhvr>
                                      <p:tavLst>
                                        <p:tav tm="0" fmla="#ppt_y-sin(pi*$)/81">
                                          <p:val>
                                            <p:fltVal val="0"/>
                                          </p:val>
                                        </p:tav>
                                        <p:tav tm="100000">
                                          <p:val>
                                            <p:fltVal val="1"/>
                                          </p:val>
                                        </p:tav>
                                      </p:tavLst>
                                    </p:anim>
                                    <p:animScale>
                                      <p:cBhvr>
                                        <p:cTn id="59" dur="26">
                                          <p:stCondLst>
                                            <p:cond delay="650"/>
                                          </p:stCondLst>
                                        </p:cTn>
                                        <p:tgtEl>
                                          <p:spTgt spid="25">
                                            <p:txEl>
                                              <p:pRg st="2" end="2"/>
                                            </p:txEl>
                                          </p:spTgt>
                                        </p:tgtEl>
                                      </p:cBhvr>
                                      <p:to x="100000" y="60000"/>
                                    </p:animScale>
                                    <p:animScale>
                                      <p:cBhvr>
                                        <p:cTn id="60" dur="166" decel="50000">
                                          <p:stCondLst>
                                            <p:cond delay="676"/>
                                          </p:stCondLst>
                                        </p:cTn>
                                        <p:tgtEl>
                                          <p:spTgt spid="25">
                                            <p:txEl>
                                              <p:pRg st="2" end="2"/>
                                            </p:txEl>
                                          </p:spTgt>
                                        </p:tgtEl>
                                      </p:cBhvr>
                                      <p:to x="100000" y="100000"/>
                                    </p:animScale>
                                    <p:animScale>
                                      <p:cBhvr>
                                        <p:cTn id="61" dur="26">
                                          <p:stCondLst>
                                            <p:cond delay="1312"/>
                                          </p:stCondLst>
                                        </p:cTn>
                                        <p:tgtEl>
                                          <p:spTgt spid="25">
                                            <p:txEl>
                                              <p:pRg st="2" end="2"/>
                                            </p:txEl>
                                          </p:spTgt>
                                        </p:tgtEl>
                                      </p:cBhvr>
                                      <p:to x="100000" y="80000"/>
                                    </p:animScale>
                                    <p:animScale>
                                      <p:cBhvr>
                                        <p:cTn id="62" dur="166" decel="50000">
                                          <p:stCondLst>
                                            <p:cond delay="1338"/>
                                          </p:stCondLst>
                                        </p:cTn>
                                        <p:tgtEl>
                                          <p:spTgt spid="25">
                                            <p:txEl>
                                              <p:pRg st="2" end="2"/>
                                            </p:txEl>
                                          </p:spTgt>
                                        </p:tgtEl>
                                      </p:cBhvr>
                                      <p:to x="100000" y="100000"/>
                                    </p:animScale>
                                    <p:animScale>
                                      <p:cBhvr>
                                        <p:cTn id="63" dur="26">
                                          <p:stCondLst>
                                            <p:cond delay="1642"/>
                                          </p:stCondLst>
                                        </p:cTn>
                                        <p:tgtEl>
                                          <p:spTgt spid="25">
                                            <p:txEl>
                                              <p:pRg st="2" end="2"/>
                                            </p:txEl>
                                          </p:spTgt>
                                        </p:tgtEl>
                                      </p:cBhvr>
                                      <p:to x="100000" y="90000"/>
                                    </p:animScale>
                                    <p:animScale>
                                      <p:cBhvr>
                                        <p:cTn id="64" dur="166" decel="50000">
                                          <p:stCondLst>
                                            <p:cond delay="1668"/>
                                          </p:stCondLst>
                                        </p:cTn>
                                        <p:tgtEl>
                                          <p:spTgt spid="25">
                                            <p:txEl>
                                              <p:pRg st="2" end="2"/>
                                            </p:txEl>
                                          </p:spTgt>
                                        </p:tgtEl>
                                      </p:cBhvr>
                                      <p:to x="100000" y="100000"/>
                                    </p:animScale>
                                    <p:animScale>
                                      <p:cBhvr>
                                        <p:cTn id="65" dur="26">
                                          <p:stCondLst>
                                            <p:cond delay="1808"/>
                                          </p:stCondLst>
                                        </p:cTn>
                                        <p:tgtEl>
                                          <p:spTgt spid="25">
                                            <p:txEl>
                                              <p:pRg st="2" end="2"/>
                                            </p:txEl>
                                          </p:spTgt>
                                        </p:tgtEl>
                                      </p:cBhvr>
                                      <p:to x="100000" y="95000"/>
                                    </p:animScale>
                                    <p:animScale>
                                      <p:cBhvr>
                                        <p:cTn id="66" dur="166" decel="50000">
                                          <p:stCondLst>
                                            <p:cond delay="1834"/>
                                          </p:stCondLst>
                                        </p:cTn>
                                        <p:tgtEl>
                                          <p:spTgt spid="25">
                                            <p:txEl>
                                              <p:pRg st="2" end="2"/>
                                            </p:txEl>
                                          </p:spTgt>
                                        </p:tgtEl>
                                      </p:cBhvr>
                                      <p:to x="100000" y="100000"/>
                                    </p:animScale>
                                  </p:childTnLst>
                                </p:cTn>
                              </p:par>
                            </p:childTnLst>
                          </p:cTn>
                        </p:par>
                      </p:childTnLst>
                    </p:cTn>
                  </p:par>
                  <p:par>
                    <p:cTn id="67" fill="hold">
                      <p:stCondLst>
                        <p:cond delay="indefinite"/>
                      </p:stCondLst>
                      <p:childTnLst>
                        <p:par>
                          <p:cTn id="68" fill="hold">
                            <p:stCondLst>
                              <p:cond delay="0"/>
                            </p:stCondLst>
                            <p:childTnLst>
                              <p:par>
                                <p:cTn id="69" presetID="42" presetClass="entr" presetSubtype="0" fill="hold" grpId="0" nodeType="clickEffect">
                                  <p:stCondLst>
                                    <p:cond delay="0"/>
                                  </p:stCondLst>
                                  <p:childTnLst>
                                    <p:set>
                                      <p:cBhvr>
                                        <p:cTn id="70" dur="1" fill="hold">
                                          <p:stCondLst>
                                            <p:cond delay="0"/>
                                          </p:stCondLst>
                                        </p:cTn>
                                        <p:tgtEl>
                                          <p:spTgt spid="19"/>
                                        </p:tgtEl>
                                        <p:attrNameLst>
                                          <p:attrName>style.visibility</p:attrName>
                                        </p:attrNameLst>
                                      </p:cBhvr>
                                      <p:to>
                                        <p:strVal val="visible"/>
                                      </p:to>
                                    </p:set>
                                    <p:animEffect transition="in" filter="fade">
                                      <p:cBhvr>
                                        <p:cTn id="71" dur="1000"/>
                                        <p:tgtEl>
                                          <p:spTgt spid="19"/>
                                        </p:tgtEl>
                                      </p:cBhvr>
                                    </p:animEffect>
                                    <p:anim calcmode="lin" valueType="num">
                                      <p:cBhvr>
                                        <p:cTn id="72" dur="1000" fill="hold"/>
                                        <p:tgtEl>
                                          <p:spTgt spid="19"/>
                                        </p:tgtEl>
                                        <p:attrNameLst>
                                          <p:attrName>ppt_x</p:attrName>
                                        </p:attrNameLst>
                                      </p:cBhvr>
                                      <p:tavLst>
                                        <p:tav tm="0">
                                          <p:val>
                                            <p:strVal val="#ppt_x"/>
                                          </p:val>
                                        </p:tav>
                                        <p:tav tm="100000">
                                          <p:val>
                                            <p:strVal val="#ppt_x"/>
                                          </p:val>
                                        </p:tav>
                                      </p:tavLst>
                                    </p:anim>
                                    <p:anim calcmode="lin" valueType="num">
                                      <p:cBhvr>
                                        <p:cTn id="73" dur="1000" fill="hold"/>
                                        <p:tgtEl>
                                          <p:spTgt spid="19"/>
                                        </p:tgtEl>
                                        <p:attrNameLst>
                                          <p:attrName>ppt_y</p:attrName>
                                        </p:attrNameLst>
                                      </p:cBhvr>
                                      <p:tavLst>
                                        <p:tav tm="0">
                                          <p:val>
                                            <p:strVal val="#ppt_y+.1"/>
                                          </p:val>
                                        </p:tav>
                                        <p:tav tm="100000">
                                          <p:val>
                                            <p:strVal val="#ppt_y"/>
                                          </p:val>
                                        </p:tav>
                                      </p:tavLst>
                                    </p:anim>
                                  </p:childTnLst>
                                </p:cTn>
                              </p:par>
                            </p:childTnLst>
                          </p:cTn>
                        </p:par>
                      </p:childTnLst>
                    </p:cTn>
                  </p:par>
                  <p:par>
                    <p:cTn id="74" fill="hold">
                      <p:stCondLst>
                        <p:cond delay="indefinite"/>
                      </p:stCondLst>
                      <p:childTnLst>
                        <p:par>
                          <p:cTn id="75" fill="hold">
                            <p:stCondLst>
                              <p:cond delay="0"/>
                            </p:stCondLst>
                            <p:childTnLst>
                              <p:par>
                                <p:cTn id="76" presetID="42" presetClass="entr" presetSubtype="0" fill="hold" nodeType="clickEffect">
                                  <p:stCondLst>
                                    <p:cond delay="0"/>
                                  </p:stCondLst>
                                  <p:childTnLst>
                                    <p:set>
                                      <p:cBhvr>
                                        <p:cTn id="77" dur="1" fill="hold">
                                          <p:stCondLst>
                                            <p:cond delay="0"/>
                                          </p:stCondLst>
                                        </p:cTn>
                                        <p:tgtEl>
                                          <p:spTgt spid="24">
                                            <p:txEl>
                                              <p:pRg st="0" end="0"/>
                                            </p:txEl>
                                          </p:spTgt>
                                        </p:tgtEl>
                                        <p:attrNameLst>
                                          <p:attrName>style.visibility</p:attrName>
                                        </p:attrNameLst>
                                      </p:cBhvr>
                                      <p:to>
                                        <p:strVal val="visible"/>
                                      </p:to>
                                    </p:set>
                                    <p:animEffect transition="in" filter="fade">
                                      <p:cBhvr>
                                        <p:cTn id="78" dur="1000"/>
                                        <p:tgtEl>
                                          <p:spTgt spid="24">
                                            <p:txEl>
                                              <p:pRg st="0" end="0"/>
                                            </p:txEl>
                                          </p:spTgt>
                                        </p:tgtEl>
                                      </p:cBhvr>
                                    </p:animEffect>
                                    <p:anim calcmode="lin" valueType="num">
                                      <p:cBhvr>
                                        <p:cTn id="79" dur="1000" fill="hold"/>
                                        <p:tgtEl>
                                          <p:spTgt spid="24">
                                            <p:txEl>
                                              <p:pRg st="0" end="0"/>
                                            </p:txEl>
                                          </p:spTgt>
                                        </p:tgtEl>
                                        <p:attrNameLst>
                                          <p:attrName>ppt_x</p:attrName>
                                        </p:attrNameLst>
                                      </p:cBhvr>
                                      <p:tavLst>
                                        <p:tav tm="0">
                                          <p:val>
                                            <p:strVal val="#ppt_x"/>
                                          </p:val>
                                        </p:tav>
                                        <p:tav tm="100000">
                                          <p:val>
                                            <p:strVal val="#ppt_x"/>
                                          </p:val>
                                        </p:tav>
                                      </p:tavLst>
                                    </p:anim>
                                    <p:anim calcmode="lin" valueType="num">
                                      <p:cBhvr>
                                        <p:cTn id="80" dur="1000" fill="hold"/>
                                        <p:tgtEl>
                                          <p:spTgt spid="24">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81" fill="hold">
                      <p:stCondLst>
                        <p:cond delay="indefinite"/>
                      </p:stCondLst>
                      <p:childTnLst>
                        <p:par>
                          <p:cTn id="82" fill="hold">
                            <p:stCondLst>
                              <p:cond delay="0"/>
                            </p:stCondLst>
                            <p:childTnLst>
                              <p:par>
                                <p:cTn id="83" presetID="26" presetClass="entr" presetSubtype="0" fill="hold" nodeType="clickEffect">
                                  <p:stCondLst>
                                    <p:cond delay="0"/>
                                  </p:stCondLst>
                                  <p:childTnLst>
                                    <p:set>
                                      <p:cBhvr>
                                        <p:cTn id="84" dur="1" fill="hold">
                                          <p:stCondLst>
                                            <p:cond delay="0"/>
                                          </p:stCondLst>
                                        </p:cTn>
                                        <p:tgtEl>
                                          <p:spTgt spid="26">
                                            <p:txEl>
                                              <p:pRg st="0" end="0"/>
                                            </p:txEl>
                                          </p:spTgt>
                                        </p:tgtEl>
                                        <p:attrNameLst>
                                          <p:attrName>style.visibility</p:attrName>
                                        </p:attrNameLst>
                                      </p:cBhvr>
                                      <p:to>
                                        <p:strVal val="visible"/>
                                      </p:to>
                                    </p:set>
                                    <p:animEffect transition="in" filter="wipe(down)">
                                      <p:cBhvr>
                                        <p:cTn id="85" dur="580">
                                          <p:stCondLst>
                                            <p:cond delay="0"/>
                                          </p:stCondLst>
                                        </p:cTn>
                                        <p:tgtEl>
                                          <p:spTgt spid="26">
                                            <p:txEl>
                                              <p:pRg st="0" end="0"/>
                                            </p:txEl>
                                          </p:spTgt>
                                        </p:tgtEl>
                                      </p:cBhvr>
                                    </p:animEffect>
                                    <p:anim calcmode="lin" valueType="num">
                                      <p:cBhvr>
                                        <p:cTn id="86" dur="1822" tmFilter="0,0; 0.14,0.36; 0.43,0.73; 0.71,0.91; 1.0,1.0">
                                          <p:stCondLst>
                                            <p:cond delay="0"/>
                                          </p:stCondLst>
                                        </p:cTn>
                                        <p:tgtEl>
                                          <p:spTgt spid="26">
                                            <p:txEl>
                                              <p:pRg st="0" end="0"/>
                                            </p:txEl>
                                          </p:spTgt>
                                        </p:tgtEl>
                                        <p:attrNameLst>
                                          <p:attrName>ppt_x</p:attrName>
                                        </p:attrNameLst>
                                      </p:cBhvr>
                                      <p:tavLst>
                                        <p:tav tm="0">
                                          <p:val>
                                            <p:strVal val="#ppt_x-0.25"/>
                                          </p:val>
                                        </p:tav>
                                        <p:tav tm="100000">
                                          <p:val>
                                            <p:strVal val="#ppt_x"/>
                                          </p:val>
                                        </p:tav>
                                      </p:tavLst>
                                    </p:anim>
                                    <p:anim calcmode="lin" valueType="num">
                                      <p:cBhvr>
                                        <p:cTn id="87" dur="664" tmFilter="0.0,0.0; 0.25,0.07; 0.50,0.2; 0.75,0.467; 1.0,1.0">
                                          <p:stCondLst>
                                            <p:cond delay="0"/>
                                          </p:stCondLst>
                                        </p:cTn>
                                        <p:tgtEl>
                                          <p:spTgt spid="26">
                                            <p:txEl>
                                              <p:pRg st="0" end="0"/>
                                            </p:txEl>
                                          </p:spTgt>
                                        </p:tgtEl>
                                        <p:attrNameLst>
                                          <p:attrName>ppt_y</p:attrName>
                                        </p:attrNameLst>
                                      </p:cBhvr>
                                      <p:tavLst>
                                        <p:tav tm="0" fmla="#ppt_y-sin(pi*$)/3">
                                          <p:val>
                                            <p:fltVal val="0.5"/>
                                          </p:val>
                                        </p:tav>
                                        <p:tav tm="100000">
                                          <p:val>
                                            <p:fltVal val="1"/>
                                          </p:val>
                                        </p:tav>
                                      </p:tavLst>
                                    </p:anim>
                                    <p:anim calcmode="lin" valueType="num">
                                      <p:cBhvr>
                                        <p:cTn id="88" dur="664" tmFilter="0, 0; 0.125,0.2665; 0.25,0.4; 0.375,0.465; 0.5,0.5;  0.625,0.535; 0.75,0.6; 0.875,0.7335; 1,1">
                                          <p:stCondLst>
                                            <p:cond delay="664"/>
                                          </p:stCondLst>
                                        </p:cTn>
                                        <p:tgtEl>
                                          <p:spTgt spid="26">
                                            <p:txEl>
                                              <p:pRg st="0" end="0"/>
                                            </p:txEl>
                                          </p:spTgt>
                                        </p:tgtEl>
                                        <p:attrNameLst>
                                          <p:attrName>ppt_y</p:attrName>
                                        </p:attrNameLst>
                                      </p:cBhvr>
                                      <p:tavLst>
                                        <p:tav tm="0" fmla="#ppt_y-sin(pi*$)/9">
                                          <p:val>
                                            <p:fltVal val="0"/>
                                          </p:val>
                                        </p:tav>
                                        <p:tav tm="100000">
                                          <p:val>
                                            <p:fltVal val="1"/>
                                          </p:val>
                                        </p:tav>
                                      </p:tavLst>
                                    </p:anim>
                                    <p:anim calcmode="lin" valueType="num">
                                      <p:cBhvr>
                                        <p:cTn id="89" dur="332" tmFilter="0, 0; 0.125,0.2665; 0.25,0.4; 0.375,0.465; 0.5,0.5;  0.625,0.535; 0.75,0.6; 0.875,0.7335; 1,1">
                                          <p:stCondLst>
                                            <p:cond delay="1324"/>
                                          </p:stCondLst>
                                        </p:cTn>
                                        <p:tgtEl>
                                          <p:spTgt spid="26">
                                            <p:txEl>
                                              <p:pRg st="0" end="0"/>
                                            </p:txEl>
                                          </p:spTgt>
                                        </p:tgtEl>
                                        <p:attrNameLst>
                                          <p:attrName>ppt_y</p:attrName>
                                        </p:attrNameLst>
                                      </p:cBhvr>
                                      <p:tavLst>
                                        <p:tav tm="0" fmla="#ppt_y-sin(pi*$)/27">
                                          <p:val>
                                            <p:fltVal val="0"/>
                                          </p:val>
                                        </p:tav>
                                        <p:tav tm="100000">
                                          <p:val>
                                            <p:fltVal val="1"/>
                                          </p:val>
                                        </p:tav>
                                      </p:tavLst>
                                    </p:anim>
                                    <p:anim calcmode="lin" valueType="num">
                                      <p:cBhvr>
                                        <p:cTn id="90" dur="164" tmFilter="0, 0; 0.125,0.2665; 0.25,0.4; 0.375,0.465; 0.5,0.5;  0.625,0.535; 0.75,0.6; 0.875,0.7335; 1,1">
                                          <p:stCondLst>
                                            <p:cond delay="1656"/>
                                          </p:stCondLst>
                                        </p:cTn>
                                        <p:tgtEl>
                                          <p:spTgt spid="26">
                                            <p:txEl>
                                              <p:pRg st="0" end="0"/>
                                            </p:txEl>
                                          </p:spTgt>
                                        </p:tgtEl>
                                        <p:attrNameLst>
                                          <p:attrName>ppt_y</p:attrName>
                                        </p:attrNameLst>
                                      </p:cBhvr>
                                      <p:tavLst>
                                        <p:tav tm="0" fmla="#ppt_y-sin(pi*$)/81">
                                          <p:val>
                                            <p:fltVal val="0"/>
                                          </p:val>
                                        </p:tav>
                                        <p:tav tm="100000">
                                          <p:val>
                                            <p:fltVal val="1"/>
                                          </p:val>
                                        </p:tav>
                                      </p:tavLst>
                                    </p:anim>
                                    <p:animScale>
                                      <p:cBhvr>
                                        <p:cTn id="91" dur="26">
                                          <p:stCondLst>
                                            <p:cond delay="650"/>
                                          </p:stCondLst>
                                        </p:cTn>
                                        <p:tgtEl>
                                          <p:spTgt spid="26">
                                            <p:txEl>
                                              <p:pRg st="0" end="0"/>
                                            </p:txEl>
                                          </p:spTgt>
                                        </p:tgtEl>
                                      </p:cBhvr>
                                      <p:to x="100000" y="60000"/>
                                    </p:animScale>
                                    <p:animScale>
                                      <p:cBhvr>
                                        <p:cTn id="92" dur="166" decel="50000">
                                          <p:stCondLst>
                                            <p:cond delay="676"/>
                                          </p:stCondLst>
                                        </p:cTn>
                                        <p:tgtEl>
                                          <p:spTgt spid="26">
                                            <p:txEl>
                                              <p:pRg st="0" end="0"/>
                                            </p:txEl>
                                          </p:spTgt>
                                        </p:tgtEl>
                                      </p:cBhvr>
                                      <p:to x="100000" y="100000"/>
                                    </p:animScale>
                                    <p:animScale>
                                      <p:cBhvr>
                                        <p:cTn id="93" dur="26">
                                          <p:stCondLst>
                                            <p:cond delay="1312"/>
                                          </p:stCondLst>
                                        </p:cTn>
                                        <p:tgtEl>
                                          <p:spTgt spid="26">
                                            <p:txEl>
                                              <p:pRg st="0" end="0"/>
                                            </p:txEl>
                                          </p:spTgt>
                                        </p:tgtEl>
                                      </p:cBhvr>
                                      <p:to x="100000" y="80000"/>
                                    </p:animScale>
                                    <p:animScale>
                                      <p:cBhvr>
                                        <p:cTn id="94" dur="166" decel="50000">
                                          <p:stCondLst>
                                            <p:cond delay="1338"/>
                                          </p:stCondLst>
                                        </p:cTn>
                                        <p:tgtEl>
                                          <p:spTgt spid="26">
                                            <p:txEl>
                                              <p:pRg st="0" end="0"/>
                                            </p:txEl>
                                          </p:spTgt>
                                        </p:tgtEl>
                                      </p:cBhvr>
                                      <p:to x="100000" y="100000"/>
                                    </p:animScale>
                                    <p:animScale>
                                      <p:cBhvr>
                                        <p:cTn id="95" dur="26">
                                          <p:stCondLst>
                                            <p:cond delay="1642"/>
                                          </p:stCondLst>
                                        </p:cTn>
                                        <p:tgtEl>
                                          <p:spTgt spid="26">
                                            <p:txEl>
                                              <p:pRg st="0" end="0"/>
                                            </p:txEl>
                                          </p:spTgt>
                                        </p:tgtEl>
                                      </p:cBhvr>
                                      <p:to x="100000" y="90000"/>
                                    </p:animScale>
                                    <p:animScale>
                                      <p:cBhvr>
                                        <p:cTn id="96" dur="166" decel="50000">
                                          <p:stCondLst>
                                            <p:cond delay="1668"/>
                                          </p:stCondLst>
                                        </p:cTn>
                                        <p:tgtEl>
                                          <p:spTgt spid="26">
                                            <p:txEl>
                                              <p:pRg st="0" end="0"/>
                                            </p:txEl>
                                          </p:spTgt>
                                        </p:tgtEl>
                                      </p:cBhvr>
                                      <p:to x="100000" y="100000"/>
                                    </p:animScale>
                                    <p:animScale>
                                      <p:cBhvr>
                                        <p:cTn id="97" dur="26">
                                          <p:stCondLst>
                                            <p:cond delay="1808"/>
                                          </p:stCondLst>
                                        </p:cTn>
                                        <p:tgtEl>
                                          <p:spTgt spid="26">
                                            <p:txEl>
                                              <p:pRg st="0" end="0"/>
                                            </p:txEl>
                                          </p:spTgt>
                                        </p:tgtEl>
                                      </p:cBhvr>
                                      <p:to x="100000" y="95000"/>
                                    </p:animScale>
                                    <p:animScale>
                                      <p:cBhvr>
                                        <p:cTn id="98" dur="166" decel="50000">
                                          <p:stCondLst>
                                            <p:cond delay="1834"/>
                                          </p:stCondLst>
                                        </p:cTn>
                                        <p:tgtEl>
                                          <p:spTgt spid="26">
                                            <p:txEl>
                                              <p:pRg st="0" end="0"/>
                                            </p:txEl>
                                          </p:spTgt>
                                        </p:tgtEl>
                                      </p:cBhvr>
                                      <p:to x="100000" y="100000"/>
                                    </p:animScale>
                                  </p:childTnLst>
                                </p:cTn>
                              </p:par>
                              <p:par>
                                <p:cTn id="99" presetID="26" presetClass="entr" presetSubtype="0" fill="hold" nodeType="withEffect">
                                  <p:stCondLst>
                                    <p:cond delay="0"/>
                                  </p:stCondLst>
                                  <p:childTnLst>
                                    <p:set>
                                      <p:cBhvr>
                                        <p:cTn id="100" dur="1" fill="hold">
                                          <p:stCondLst>
                                            <p:cond delay="0"/>
                                          </p:stCondLst>
                                        </p:cTn>
                                        <p:tgtEl>
                                          <p:spTgt spid="26">
                                            <p:txEl>
                                              <p:pRg st="1" end="1"/>
                                            </p:txEl>
                                          </p:spTgt>
                                        </p:tgtEl>
                                        <p:attrNameLst>
                                          <p:attrName>style.visibility</p:attrName>
                                        </p:attrNameLst>
                                      </p:cBhvr>
                                      <p:to>
                                        <p:strVal val="visible"/>
                                      </p:to>
                                    </p:set>
                                    <p:animEffect transition="in" filter="wipe(down)">
                                      <p:cBhvr>
                                        <p:cTn id="101" dur="580">
                                          <p:stCondLst>
                                            <p:cond delay="0"/>
                                          </p:stCondLst>
                                        </p:cTn>
                                        <p:tgtEl>
                                          <p:spTgt spid="26">
                                            <p:txEl>
                                              <p:pRg st="1" end="1"/>
                                            </p:txEl>
                                          </p:spTgt>
                                        </p:tgtEl>
                                      </p:cBhvr>
                                    </p:animEffect>
                                    <p:anim calcmode="lin" valueType="num">
                                      <p:cBhvr>
                                        <p:cTn id="102" dur="1822" tmFilter="0,0; 0.14,0.36; 0.43,0.73; 0.71,0.91; 1.0,1.0">
                                          <p:stCondLst>
                                            <p:cond delay="0"/>
                                          </p:stCondLst>
                                        </p:cTn>
                                        <p:tgtEl>
                                          <p:spTgt spid="26">
                                            <p:txEl>
                                              <p:pRg st="1" end="1"/>
                                            </p:txEl>
                                          </p:spTgt>
                                        </p:tgtEl>
                                        <p:attrNameLst>
                                          <p:attrName>ppt_x</p:attrName>
                                        </p:attrNameLst>
                                      </p:cBhvr>
                                      <p:tavLst>
                                        <p:tav tm="0">
                                          <p:val>
                                            <p:strVal val="#ppt_x-0.25"/>
                                          </p:val>
                                        </p:tav>
                                        <p:tav tm="100000">
                                          <p:val>
                                            <p:strVal val="#ppt_x"/>
                                          </p:val>
                                        </p:tav>
                                      </p:tavLst>
                                    </p:anim>
                                    <p:anim calcmode="lin" valueType="num">
                                      <p:cBhvr>
                                        <p:cTn id="103" dur="664" tmFilter="0.0,0.0; 0.25,0.07; 0.50,0.2; 0.75,0.467; 1.0,1.0">
                                          <p:stCondLst>
                                            <p:cond delay="0"/>
                                          </p:stCondLst>
                                        </p:cTn>
                                        <p:tgtEl>
                                          <p:spTgt spid="26">
                                            <p:txEl>
                                              <p:pRg st="1" end="1"/>
                                            </p:txEl>
                                          </p:spTgt>
                                        </p:tgtEl>
                                        <p:attrNameLst>
                                          <p:attrName>ppt_y</p:attrName>
                                        </p:attrNameLst>
                                      </p:cBhvr>
                                      <p:tavLst>
                                        <p:tav tm="0" fmla="#ppt_y-sin(pi*$)/3">
                                          <p:val>
                                            <p:fltVal val="0.5"/>
                                          </p:val>
                                        </p:tav>
                                        <p:tav tm="100000">
                                          <p:val>
                                            <p:fltVal val="1"/>
                                          </p:val>
                                        </p:tav>
                                      </p:tavLst>
                                    </p:anim>
                                    <p:anim calcmode="lin" valueType="num">
                                      <p:cBhvr>
                                        <p:cTn id="104" dur="664" tmFilter="0, 0; 0.125,0.2665; 0.25,0.4; 0.375,0.465; 0.5,0.5;  0.625,0.535; 0.75,0.6; 0.875,0.7335; 1,1">
                                          <p:stCondLst>
                                            <p:cond delay="664"/>
                                          </p:stCondLst>
                                        </p:cTn>
                                        <p:tgtEl>
                                          <p:spTgt spid="26">
                                            <p:txEl>
                                              <p:pRg st="1" end="1"/>
                                            </p:txEl>
                                          </p:spTgt>
                                        </p:tgtEl>
                                        <p:attrNameLst>
                                          <p:attrName>ppt_y</p:attrName>
                                        </p:attrNameLst>
                                      </p:cBhvr>
                                      <p:tavLst>
                                        <p:tav tm="0" fmla="#ppt_y-sin(pi*$)/9">
                                          <p:val>
                                            <p:fltVal val="0"/>
                                          </p:val>
                                        </p:tav>
                                        <p:tav tm="100000">
                                          <p:val>
                                            <p:fltVal val="1"/>
                                          </p:val>
                                        </p:tav>
                                      </p:tavLst>
                                    </p:anim>
                                    <p:anim calcmode="lin" valueType="num">
                                      <p:cBhvr>
                                        <p:cTn id="105" dur="332" tmFilter="0, 0; 0.125,0.2665; 0.25,0.4; 0.375,0.465; 0.5,0.5;  0.625,0.535; 0.75,0.6; 0.875,0.7335; 1,1">
                                          <p:stCondLst>
                                            <p:cond delay="1324"/>
                                          </p:stCondLst>
                                        </p:cTn>
                                        <p:tgtEl>
                                          <p:spTgt spid="26">
                                            <p:txEl>
                                              <p:pRg st="1" end="1"/>
                                            </p:txEl>
                                          </p:spTgt>
                                        </p:tgtEl>
                                        <p:attrNameLst>
                                          <p:attrName>ppt_y</p:attrName>
                                        </p:attrNameLst>
                                      </p:cBhvr>
                                      <p:tavLst>
                                        <p:tav tm="0" fmla="#ppt_y-sin(pi*$)/27">
                                          <p:val>
                                            <p:fltVal val="0"/>
                                          </p:val>
                                        </p:tav>
                                        <p:tav tm="100000">
                                          <p:val>
                                            <p:fltVal val="1"/>
                                          </p:val>
                                        </p:tav>
                                      </p:tavLst>
                                    </p:anim>
                                    <p:anim calcmode="lin" valueType="num">
                                      <p:cBhvr>
                                        <p:cTn id="106" dur="164" tmFilter="0, 0; 0.125,0.2665; 0.25,0.4; 0.375,0.465; 0.5,0.5;  0.625,0.535; 0.75,0.6; 0.875,0.7335; 1,1">
                                          <p:stCondLst>
                                            <p:cond delay="1656"/>
                                          </p:stCondLst>
                                        </p:cTn>
                                        <p:tgtEl>
                                          <p:spTgt spid="26">
                                            <p:txEl>
                                              <p:pRg st="1" end="1"/>
                                            </p:txEl>
                                          </p:spTgt>
                                        </p:tgtEl>
                                        <p:attrNameLst>
                                          <p:attrName>ppt_y</p:attrName>
                                        </p:attrNameLst>
                                      </p:cBhvr>
                                      <p:tavLst>
                                        <p:tav tm="0" fmla="#ppt_y-sin(pi*$)/81">
                                          <p:val>
                                            <p:fltVal val="0"/>
                                          </p:val>
                                        </p:tav>
                                        <p:tav tm="100000">
                                          <p:val>
                                            <p:fltVal val="1"/>
                                          </p:val>
                                        </p:tav>
                                      </p:tavLst>
                                    </p:anim>
                                    <p:animScale>
                                      <p:cBhvr>
                                        <p:cTn id="107" dur="26">
                                          <p:stCondLst>
                                            <p:cond delay="650"/>
                                          </p:stCondLst>
                                        </p:cTn>
                                        <p:tgtEl>
                                          <p:spTgt spid="26">
                                            <p:txEl>
                                              <p:pRg st="1" end="1"/>
                                            </p:txEl>
                                          </p:spTgt>
                                        </p:tgtEl>
                                      </p:cBhvr>
                                      <p:to x="100000" y="60000"/>
                                    </p:animScale>
                                    <p:animScale>
                                      <p:cBhvr>
                                        <p:cTn id="108" dur="166" decel="50000">
                                          <p:stCondLst>
                                            <p:cond delay="676"/>
                                          </p:stCondLst>
                                        </p:cTn>
                                        <p:tgtEl>
                                          <p:spTgt spid="26">
                                            <p:txEl>
                                              <p:pRg st="1" end="1"/>
                                            </p:txEl>
                                          </p:spTgt>
                                        </p:tgtEl>
                                      </p:cBhvr>
                                      <p:to x="100000" y="100000"/>
                                    </p:animScale>
                                    <p:animScale>
                                      <p:cBhvr>
                                        <p:cTn id="109" dur="26">
                                          <p:stCondLst>
                                            <p:cond delay="1312"/>
                                          </p:stCondLst>
                                        </p:cTn>
                                        <p:tgtEl>
                                          <p:spTgt spid="26">
                                            <p:txEl>
                                              <p:pRg st="1" end="1"/>
                                            </p:txEl>
                                          </p:spTgt>
                                        </p:tgtEl>
                                      </p:cBhvr>
                                      <p:to x="100000" y="80000"/>
                                    </p:animScale>
                                    <p:animScale>
                                      <p:cBhvr>
                                        <p:cTn id="110" dur="166" decel="50000">
                                          <p:stCondLst>
                                            <p:cond delay="1338"/>
                                          </p:stCondLst>
                                        </p:cTn>
                                        <p:tgtEl>
                                          <p:spTgt spid="26">
                                            <p:txEl>
                                              <p:pRg st="1" end="1"/>
                                            </p:txEl>
                                          </p:spTgt>
                                        </p:tgtEl>
                                      </p:cBhvr>
                                      <p:to x="100000" y="100000"/>
                                    </p:animScale>
                                    <p:animScale>
                                      <p:cBhvr>
                                        <p:cTn id="111" dur="26">
                                          <p:stCondLst>
                                            <p:cond delay="1642"/>
                                          </p:stCondLst>
                                        </p:cTn>
                                        <p:tgtEl>
                                          <p:spTgt spid="26">
                                            <p:txEl>
                                              <p:pRg st="1" end="1"/>
                                            </p:txEl>
                                          </p:spTgt>
                                        </p:tgtEl>
                                      </p:cBhvr>
                                      <p:to x="100000" y="90000"/>
                                    </p:animScale>
                                    <p:animScale>
                                      <p:cBhvr>
                                        <p:cTn id="112" dur="166" decel="50000">
                                          <p:stCondLst>
                                            <p:cond delay="1668"/>
                                          </p:stCondLst>
                                        </p:cTn>
                                        <p:tgtEl>
                                          <p:spTgt spid="26">
                                            <p:txEl>
                                              <p:pRg st="1" end="1"/>
                                            </p:txEl>
                                          </p:spTgt>
                                        </p:tgtEl>
                                      </p:cBhvr>
                                      <p:to x="100000" y="100000"/>
                                    </p:animScale>
                                    <p:animScale>
                                      <p:cBhvr>
                                        <p:cTn id="113" dur="26">
                                          <p:stCondLst>
                                            <p:cond delay="1808"/>
                                          </p:stCondLst>
                                        </p:cTn>
                                        <p:tgtEl>
                                          <p:spTgt spid="26">
                                            <p:txEl>
                                              <p:pRg st="1" end="1"/>
                                            </p:txEl>
                                          </p:spTgt>
                                        </p:tgtEl>
                                      </p:cBhvr>
                                      <p:to x="100000" y="95000"/>
                                    </p:animScale>
                                    <p:animScale>
                                      <p:cBhvr>
                                        <p:cTn id="114" dur="166" decel="50000">
                                          <p:stCondLst>
                                            <p:cond delay="1834"/>
                                          </p:stCondLst>
                                        </p:cTn>
                                        <p:tgtEl>
                                          <p:spTgt spid="26">
                                            <p:txEl>
                                              <p:pRg st="1" end="1"/>
                                            </p:txEl>
                                          </p:spTgt>
                                        </p:tgtEl>
                                      </p:cBhvr>
                                      <p:to x="100000" y="100000"/>
                                    </p:animScale>
                                  </p:childTnLst>
                                </p:cTn>
                              </p:par>
                              <p:par>
                                <p:cTn id="115" presetID="26" presetClass="entr" presetSubtype="0" fill="hold" nodeType="withEffect">
                                  <p:stCondLst>
                                    <p:cond delay="0"/>
                                  </p:stCondLst>
                                  <p:childTnLst>
                                    <p:set>
                                      <p:cBhvr>
                                        <p:cTn id="116" dur="1" fill="hold">
                                          <p:stCondLst>
                                            <p:cond delay="0"/>
                                          </p:stCondLst>
                                        </p:cTn>
                                        <p:tgtEl>
                                          <p:spTgt spid="26">
                                            <p:txEl>
                                              <p:pRg st="2" end="2"/>
                                            </p:txEl>
                                          </p:spTgt>
                                        </p:tgtEl>
                                        <p:attrNameLst>
                                          <p:attrName>style.visibility</p:attrName>
                                        </p:attrNameLst>
                                      </p:cBhvr>
                                      <p:to>
                                        <p:strVal val="visible"/>
                                      </p:to>
                                    </p:set>
                                    <p:animEffect transition="in" filter="wipe(down)">
                                      <p:cBhvr>
                                        <p:cTn id="117" dur="580">
                                          <p:stCondLst>
                                            <p:cond delay="0"/>
                                          </p:stCondLst>
                                        </p:cTn>
                                        <p:tgtEl>
                                          <p:spTgt spid="26">
                                            <p:txEl>
                                              <p:pRg st="2" end="2"/>
                                            </p:txEl>
                                          </p:spTgt>
                                        </p:tgtEl>
                                      </p:cBhvr>
                                    </p:animEffect>
                                    <p:anim calcmode="lin" valueType="num">
                                      <p:cBhvr>
                                        <p:cTn id="118" dur="1822" tmFilter="0,0; 0.14,0.36; 0.43,0.73; 0.71,0.91; 1.0,1.0">
                                          <p:stCondLst>
                                            <p:cond delay="0"/>
                                          </p:stCondLst>
                                        </p:cTn>
                                        <p:tgtEl>
                                          <p:spTgt spid="26">
                                            <p:txEl>
                                              <p:pRg st="2" end="2"/>
                                            </p:txEl>
                                          </p:spTgt>
                                        </p:tgtEl>
                                        <p:attrNameLst>
                                          <p:attrName>ppt_x</p:attrName>
                                        </p:attrNameLst>
                                      </p:cBhvr>
                                      <p:tavLst>
                                        <p:tav tm="0">
                                          <p:val>
                                            <p:strVal val="#ppt_x-0.25"/>
                                          </p:val>
                                        </p:tav>
                                        <p:tav tm="100000">
                                          <p:val>
                                            <p:strVal val="#ppt_x"/>
                                          </p:val>
                                        </p:tav>
                                      </p:tavLst>
                                    </p:anim>
                                    <p:anim calcmode="lin" valueType="num">
                                      <p:cBhvr>
                                        <p:cTn id="119" dur="664" tmFilter="0.0,0.0; 0.25,0.07; 0.50,0.2; 0.75,0.467; 1.0,1.0">
                                          <p:stCondLst>
                                            <p:cond delay="0"/>
                                          </p:stCondLst>
                                        </p:cTn>
                                        <p:tgtEl>
                                          <p:spTgt spid="26">
                                            <p:txEl>
                                              <p:pRg st="2" end="2"/>
                                            </p:txEl>
                                          </p:spTgt>
                                        </p:tgtEl>
                                        <p:attrNameLst>
                                          <p:attrName>ppt_y</p:attrName>
                                        </p:attrNameLst>
                                      </p:cBhvr>
                                      <p:tavLst>
                                        <p:tav tm="0" fmla="#ppt_y-sin(pi*$)/3">
                                          <p:val>
                                            <p:fltVal val="0.5"/>
                                          </p:val>
                                        </p:tav>
                                        <p:tav tm="100000">
                                          <p:val>
                                            <p:fltVal val="1"/>
                                          </p:val>
                                        </p:tav>
                                      </p:tavLst>
                                    </p:anim>
                                    <p:anim calcmode="lin" valueType="num">
                                      <p:cBhvr>
                                        <p:cTn id="120" dur="664" tmFilter="0, 0; 0.125,0.2665; 0.25,0.4; 0.375,0.465; 0.5,0.5;  0.625,0.535; 0.75,0.6; 0.875,0.7335; 1,1">
                                          <p:stCondLst>
                                            <p:cond delay="664"/>
                                          </p:stCondLst>
                                        </p:cTn>
                                        <p:tgtEl>
                                          <p:spTgt spid="26">
                                            <p:txEl>
                                              <p:pRg st="2" end="2"/>
                                            </p:txEl>
                                          </p:spTgt>
                                        </p:tgtEl>
                                        <p:attrNameLst>
                                          <p:attrName>ppt_y</p:attrName>
                                        </p:attrNameLst>
                                      </p:cBhvr>
                                      <p:tavLst>
                                        <p:tav tm="0" fmla="#ppt_y-sin(pi*$)/9">
                                          <p:val>
                                            <p:fltVal val="0"/>
                                          </p:val>
                                        </p:tav>
                                        <p:tav tm="100000">
                                          <p:val>
                                            <p:fltVal val="1"/>
                                          </p:val>
                                        </p:tav>
                                      </p:tavLst>
                                    </p:anim>
                                    <p:anim calcmode="lin" valueType="num">
                                      <p:cBhvr>
                                        <p:cTn id="121" dur="332" tmFilter="0, 0; 0.125,0.2665; 0.25,0.4; 0.375,0.465; 0.5,0.5;  0.625,0.535; 0.75,0.6; 0.875,0.7335; 1,1">
                                          <p:stCondLst>
                                            <p:cond delay="1324"/>
                                          </p:stCondLst>
                                        </p:cTn>
                                        <p:tgtEl>
                                          <p:spTgt spid="26">
                                            <p:txEl>
                                              <p:pRg st="2" end="2"/>
                                            </p:txEl>
                                          </p:spTgt>
                                        </p:tgtEl>
                                        <p:attrNameLst>
                                          <p:attrName>ppt_y</p:attrName>
                                        </p:attrNameLst>
                                      </p:cBhvr>
                                      <p:tavLst>
                                        <p:tav tm="0" fmla="#ppt_y-sin(pi*$)/27">
                                          <p:val>
                                            <p:fltVal val="0"/>
                                          </p:val>
                                        </p:tav>
                                        <p:tav tm="100000">
                                          <p:val>
                                            <p:fltVal val="1"/>
                                          </p:val>
                                        </p:tav>
                                      </p:tavLst>
                                    </p:anim>
                                    <p:anim calcmode="lin" valueType="num">
                                      <p:cBhvr>
                                        <p:cTn id="122" dur="164" tmFilter="0, 0; 0.125,0.2665; 0.25,0.4; 0.375,0.465; 0.5,0.5;  0.625,0.535; 0.75,0.6; 0.875,0.7335; 1,1">
                                          <p:stCondLst>
                                            <p:cond delay="1656"/>
                                          </p:stCondLst>
                                        </p:cTn>
                                        <p:tgtEl>
                                          <p:spTgt spid="26">
                                            <p:txEl>
                                              <p:pRg st="2" end="2"/>
                                            </p:txEl>
                                          </p:spTgt>
                                        </p:tgtEl>
                                        <p:attrNameLst>
                                          <p:attrName>ppt_y</p:attrName>
                                        </p:attrNameLst>
                                      </p:cBhvr>
                                      <p:tavLst>
                                        <p:tav tm="0" fmla="#ppt_y-sin(pi*$)/81">
                                          <p:val>
                                            <p:fltVal val="0"/>
                                          </p:val>
                                        </p:tav>
                                        <p:tav tm="100000">
                                          <p:val>
                                            <p:fltVal val="1"/>
                                          </p:val>
                                        </p:tav>
                                      </p:tavLst>
                                    </p:anim>
                                    <p:animScale>
                                      <p:cBhvr>
                                        <p:cTn id="123" dur="26">
                                          <p:stCondLst>
                                            <p:cond delay="650"/>
                                          </p:stCondLst>
                                        </p:cTn>
                                        <p:tgtEl>
                                          <p:spTgt spid="26">
                                            <p:txEl>
                                              <p:pRg st="2" end="2"/>
                                            </p:txEl>
                                          </p:spTgt>
                                        </p:tgtEl>
                                      </p:cBhvr>
                                      <p:to x="100000" y="60000"/>
                                    </p:animScale>
                                    <p:animScale>
                                      <p:cBhvr>
                                        <p:cTn id="124" dur="166" decel="50000">
                                          <p:stCondLst>
                                            <p:cond delay="676"/>
                                          </p:stCondLst>
                                        </p:cTn>
                                        <p:tgtEl>
                                          <p:spTgt spid="26">
                                            <p:txEl>
                                              <p:pRg st="2" end="2"/>
                                            </p:txEl>
                                          </p:spTgt>
                                        </p:tgtEl>
                                      </p:cBhvr>
                                      <p:to x="100000" y="100000"/>
                                    </p:animScale>
                                    <p:animScale>
                                      <p:cBhvr>
                                        <p:cTn id="125" dur="26">
                                          <p:stCondLst>
                                            <p:cond delay="1312"/>
                                          </p:stCondLst>
                                        </p:cTn>
                                        <p:tgtEl>
                                          <p:spTgt spid="26">
                                            <p:txEl>
                                              <p:pRg st="2" end="2"/>
                                            </p:txEl>
                                          </p:spTgt>
                                        </p:tgtEl>
                                      </p:cBhvr>
                                      <p:to x="100000" y="80000"/>
                                    </p:animScale>
                                    <p:animScale>
                                      <p:cBhvr>
                                        <p:cTn id="126" dur="166" decel="50000">
                                          <p:stCondLst>
                                            <p:cond delay="1338"/>
                                          </p:stCondLst>
                                        </p:cTn>
                                        <p:tgtEl>
                                          <p:spTgt spid="26">
                                            <p:txEl>
                                              <p:pRg st="2" end="2"/>
                                            </p:txEl>
                                          </p:spTgt>
                                        </p:tgtEl>
                                      </p:cBhvr>
                                      <p:to x="100000" y="100000"/>
                                    </p:animScale>
                                    <p:animScale>
                                      <p:cBhvr>
                                        <p:cTn id="127" dur="26">
                                          <p:stCondLst>
                                            <p:cond delay="1642"/>
                                          </p:stCondLst>
                                        </p:cTn>
                                        <p:tgtEl>
                                          <p:spTgt spid="26">
                                            <p:txEl>
                                              <p:pRg st="2" end="2"/>
                                            </p:txEl>
                                          </p:spTgt>
                                        </p:tgtEl>
                                      </p:cBhvr>
                                      <p:to x="100000" y="90000"/>
                                    </p:animScale>
                                    <p:animScale>
                                      <p:cBhvr>
                                        <p:cTn id="128" dur="166" decel="50000">
                                          <p:stCondLst>
                                            <p:cond delay="1668"/>
                                          </p:stCondLst>
                                        </p:cTn>
                                        <p:tgtEl>
                                          <p:spTgt spid="26">
                                            <p:txEl>
                                              <p:pRg st="2" end="2"/>
                                            </p:txEl>
                                          </p:spTgt>
                                        </p:tgtEl>
                                      </p:cBhvr>
                                      <p:to x="100000" y="100000"/>
                                    </p:animScale>
                                    <p:animScale>
                                      <p:cBhvr>
                                        <p:cTn id="129" dur="26">
                                          <p:stCondLst>
                                            <p:cond delay="1808"/>
                                          </p:stCondLst>
                                        </p:cTn>
                                        <p:tgtEl>
                                          <p:spTgt spid="26">
                                            <p:txEl>
                                              <p:pRg st="2" end="2"/>
                                            </p:txEl>
                                          </p:spTgt>
                                        </p:tgtEl>
                                      </p:cBhvr>
                                      <p:to x="100000" y="95000"/>
                                    </p:animScale>
                                    <p:animScale>
                                      <p:cBhvr>
                                        <p:cTn id="130" dur="166" decel="50000">
                                          <p:stCondLst>
                                            <p:cond delay="1834"/>
                                          </p:stCondLst>
                                        </p:cTn>
                                        <p:tgtEl>
                                          <p:spTgt spid="26">
                                            <p:txEl>
                                              <p:pRg st="2" end="2"/>
                                            </p:txEl>
                                          </p:spTgt>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animBg="1"/>
      <p:bldP spid="20"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ABA4C205-84E4-4B69-B45B-626BF249039F}"/>
              </a:ext>
            </a:extLst>
          </p:cNvPr>
          <p:cNvSpPr/>
          <p:nvPr/>
        </p:nvSpPr>
        <p:spPr>
          <a:xfrm>
            <a:off x="0" y="-22322"/>
            <a:ext cx="12192000" cy="6858000"/>
          </a:xfrm>
          <a:prstGeom prst="rect">
            <a:avLst/>
          </a:prstGeom>
          <a:solidFill>
            <a:srgbClr val="FAF9F1"/>
          </a:solidFill>
          <a:ln>
            <a:solidFill>
              <a:srgbClr val="818E7A"/>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DZ" dirty="0"/>
          </a:p>
        </p:txBody>
      </p:sp>
      <p:sp>
        <p:nvSpPr>
          <p:cNvPr id="3" name="Ellipse 2">
            <a:extLst>
              <a:ext uri="{FF2B5EF4-FFF2-40B4-BE49-F238E27FC236}">
                <a16:creationId xmlns:a16="http://schemas.microsoft.com/office/drawing/2014/main" id="{03C9A1AC-7973-3234-B416-BD67689B5F63}"/>
              </a:ext>
            </a:extLst>
          </p:cNvPr>
          <p:cNvSpPr/>
          <p:nvPr/>
        </p:nvSpPr>
        <p:spPr>
          <a:xfrm>
            <a:off x="-904240" y="-670560"/>
            <a:ext cx="2926080" cy="2854960"/>
          </a:xfrm>
          <a:prstGeom prst="ellipse">
            <a:avLst/>
          </a:prstGeom>
          <a:solidFill>
            <a:srgbClr val="818E7A"/>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DZ"/>
          </a:p>
        </p:txBody>
      </p:sp>
      <p:sp>
        <p:nvSpPr>
          <p:cNvPr id="7" name="Cercle : creux 6">
            <a:extLst>
              <a:ext uri="{FF2B5EF4-FFF2-40B4-BE49-F238E27FC236}">
                <a16:creationId xmlns:a16="http://schemas.microsoft.com/office/drawing/2014/main" id="{8C9D5B4F-39B6-9A5E-193C-2617823F7078}"/>
              </a:ext>
            </a:extLst>
          </p:cNvPr>
          <p:cNvSpPr/>
          <p:nvPr/>
        </p:nvSpPr>
        <p:spPr>
          <a:xfrm>
            <a:off x="4193540" y="4663440"/>
            <a:ext cx="5692139" cy="4389120"/>
          </a:xfrm>
          <a:prstGeom prst="donut">
            <a:avLst>
              <a:gd name="adj" fmla="val 31703"/>
            </a:avLst>
          </a:prstGeom>
          <a:solidFill>
            <a:srgbClr val="EDDDD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DZ">
              <a:solidFill>
                <a:schemeClr val="tx1"/>
              </a:solidFill>
            </a:endParaRPr>
          </a:p>
        </p:txBody>
      </p:sp>
      <p:grpSp>
        <p:nvGrpSpPr>
          <p:cNvPr id="8" name="Groupe 7">
            <a:extLst>
              <a:ext uri="{FF2B5EF4-FFF2-40B4-BE49-F238E27FC236}">
                <a16:creationId xmlns:a16="http://schemas.microsoft.com/office/drawing/2014/main" id="{78E1CF26-7FE1-47FF-7EB2-2852F5C9BB61}"/>
              </a:ext>
            </a:extLst>
          </p:cNvPr>
          <p:cNvGrpSpPr/>
          <p:nvPr/>
        </p:nvGrpSpPr>
        <p:grpSpPr>
          <a:xfrm rot="10800000">
            <a:off x="11386016" y="5794773"/>
            <a:ext cx="284905" cy="595142"/>
            <a:chOff x="10760928" y="3429000"/>
            <a:chExt cx="284905" cy="595142"/>
          </a:xfrm>
        </p:grpSpPr>
        <p:sp>
          <p:nvSpPr>
            <p:cNvPr id="9" name="Flèche : chevron 8">
              <a:extLst>
                <a:ext uri="{FF2B5EF4-FFF2-40B4-BE49-F238E27FC236}">
                  <a16:creationId xmlns:a16="http://schemas.microsoft.com/office/drawing/2014/main" id="{BCEBDA8F-4AE7-C4AC-1645-0DDF2FCE3F3B}"/>
                </a:ext>
              </a:extLst>
            </p:cNvPr>
            <p:cNvSpPr/>
            <p:nvPr/>
          </p:nvSpPr>
          <p:spPr>
            <a:xfrm rot="5400000">
              <a:off x="10823503" y="3581855"/>
              <a:ext cx="160556" cy="284104"/>
            </a:xfrm>
            <a:prstGeom prst="chevron">
              <a:avLst/>
            </a:prstGeom>
            <a:solidFill>
              <a:srgbClr val="818E7A"/>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DZ" dirty="0">
                <a:solidFill>
                  <a:schemeClr val="tx1"/>
                </a:solidFill>
              </a:endParaRPr>
            </a:p>
          </p:txBody>
        </p:sp>
        <p:sp>
          <p:nvSpPr>
            <p:cNvPr id="10" name="Flèche : chevron 9">
              <a:extLst>
                <a:ext uri="{FF2B5EF4-FFF2-40B4-BE49-F238E27FC236}">
                  <a16:creationId xmlns:a16="http://schemas.microsoft.com/office/drawing/2014/main" id="{6D603A96-E323-9E8A-4974-A221AE57A3E6}"/>
                </a:ext>
              </a:extLst>
            </p:cNvPr>
            <p:cNvSpPr/>
            <p:nvPr/>
          </p:nvSpPr>
          <p:spPr>
            <a:xfrm rot="5400000">
              <a:off x="10823503" y="3367226"/>
              <a:ext cx="160556" cy="284104"/>
            </a:xfrm>
            <a:prstGeom prst="chevron">
              <a:avLst/>
            </a:prstGeom>
            <a:solidFill>
              <a:srgbClr val="818E7A"/>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DZ" dirty="0">
                <a:solidFill>
                  <a:schemeClr val="tx1"/>
                </a:solidFill>
              </a:endParaRPr>
            </a:p>
          </p:txBody>
        </p:sp>
        <p:sp>
          <p:nvSpPr>
            <p:cNvPr id="11" name="Flèche : chevron 10">
              <a:extLst>
                <a:ext uri="{FF2B5EF4-FFF2-40B4-BE49-F238E27FC236}">
                  <a16:creationId xmlns:a16="http://schemas.microsoft.com/office/drawing/2014/main" id="{F0EAE0C1-F671-E5A3-B448-62ADC4059AC5}"/>
                </a:ext>
              </a:extLst>
            </p:cNvPr>
            <p:cNvSpPr/>
            <p:nvPr/>
          </p:nvSpPr>
          <p:spPr>
            <a:xfrm rot="5400000">
              <a:off x="10822702" y="3801812"/>
              <a:ext cx="160556" cy="284104"/>
            </a:xfrm>
            <a:prstGeom prst="chevron">
              <a:avLst/>
            </a:prstGeom>
            <a:solidFill>
              <a:srgbClr val="818E7A"/>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DZ">
                <a:solidFill>
                  <a:schemeClr val="tx1"/>
                </a:solidFill>
              </a:endParaRPr>
            </a:p>
          </p:txBody>
        </p:sp>
      </p:grpSp>
      <p:grpSp>
        <p:nvGrpSpPr>
          <p:cNvPr id="12" name="Groupe 11">
            <a:extLst>
              <a:ext uri="{FF2B5EF4-FFF2-40B4-BE49-F238E27FC236}">
                <a16:creationId xmlns:a16="http://schemas.microsoft.com/office/drawing/2014/main" id="{80B7386D-AC28-6ADB-5323-2F6C1C9B82AC}"/>
              </a:ext>
            </a:extLst>
          </p:cNvPr>
          <p:cNvGrpSpPr/>
          <p:nvPr/>
        </p:nvGrpSpPr>
        <p:grpSpPr>
          <a:xfrm>
            <a:off x="11528469" y="179417"/>
            <a:ext cx="1327062" cy="2527493"/>
            <a:chOff x="740236" y="3903340"/>
            <a:chExt cx="1327062" cy="2527493"/>
          </a:xfrm>
        </p:grpSpPr>
        <p:grpSp>
          <p:nvGrpSpPr>
            <p:cNvPr id="13" name="Groupe 12">
              <a:extLst>
                <a:ext uri="{FF2B5EF4-FFF2-40B4-BE49-F238E27FC236}">
                  <a16:creationId xmlns:a16="http://schemas.microsoft.com/office/drawing/2014/main" id="{32D51B1A-B93D-F19F-8C38-6FBF1B23B008}"/>
                </a:ext>
              </a:extLst>
            </p:cNvPr>
            <p:cNvGrpSpPr/>
            <p:nvPr/>
          </p:nvGrpSpPr>
          <p:grpSpPr>
            <a:xfrm>
              <a:off x="740236" y="3903340"/>
              <a:ext cx="1327062" cy="1273553"/>
              <a:chOff x="740236" y="3903340"/>
              <a:chExt cx="1327062" cy="1273553"/>
            </a:xfrm>
          </p:grpSpPr>
          <p:sp>
            <p:nvSpPr>
              <p:cNvPr id="26" name="ZoneTexte 25">
                <a:extLst>
                  <a:ext uri="{FF2B5EF4-FFF2-40B4-BE49-F238E27FC236}">
                    <a16:creationId xmlns:a16="http://schemas.microsoft.com/office/drawing/2014/main" id="{311A43E6-340B-11BD-EE84-075DCA576AF3}"/>
                  </a:ext>
                </a:extLst>
              </p:cNvPr>
              <p:cNvSpPr txBox="1"/>
              <p:nvPr/>
            </p:nvSpPr>
            <p:spPr>
              <a:xfrm>
                <a:off x="744746" y="3903340"/>
                <a:ext cx="976585" cy="707886"/>
              </a:xfrm>
              <a:prstGeom prst="rect">
                <a:avLst/>
              </a:prstGeom>
              <a:noFill/>
            </p:spPr>
            <p:txBody>
              <a:bodyPr wrap="square" rtlCol="0">
                <a:spAutoFit/>
              </a:bodyPr>
              <a:lstStyle/>
              <a:p>
                <a:r>
                  <a:rPr lang="fr-FR" sz="4000" dirty="0">
                    <a:solidFill>
                      <a:srgbClr val="818E7A"/>
                    </a:solidFill>
                  </a:rPr>
                  <a:t>......</a:t>
                </a:r>
              </a:p>
            </p:txBody>
          </p:sp>
          <p:sp>
            <p:nvSpPr>
              <p:cNvPr id="27" name="ZoneTexte 26">
                <a:extLst>
                  <a:ext uri="{FF2B5EF4-FFF2-40B4-BE49-F238E27FC236}">
                    <a16:creationId xmlns:a16="http://schemas.microsoft.com/office/drawing/2014/main" id="{8D367ABB-0517-6A79-2CF4-057CC2988A44}"/>
                  </a:ext>
                </a:extLst>
              </p:cNvPr>
              <p:cNvSpPr txBox="1"/>
              <p:nvPr/>
            </p:nvSpPr>
            <p:spPr>
              <a:xfrm>
                <a:off x="744746" y="4049789"/>
                <a:ext cx="1322552" cy="707886"/>
              </a:xfrm>
              <a:prstGeom prst="rect">
                <a:avLst/>
              </a:prstGeom>
              <a:noFill/>
            </p:spPr>
            <p:txBody>
              <a:bodyPr wrap="square" rtlCol="0">
                <a:spAutoFit/>
              </a:bodyPr>
              <a:lstStyle/>
              <a:p>
                <a:r>
                  <a:rPr lang="fr-FR" sz="4000" dirty="0">
                    <a:solidFill>
                      <a:srgbClr val="818E7A"/>
                    </a:solidFill>
                  </a:rPr>
                  <a:t>......</a:t>
                </a:r>
              </a:p>
            </p:txBody>
          </p:sp>
          <p:sp>
            <p:nvSpPr>
              <p:cNvPr id="28" name="ZoneTexte 27">
                <a:extLst>
                  <a:ext uri="{FF2B5EF4-FFF2-40B4-BE49-F238E27FC236}">
                    <a16:creationId xmlns:a16="http://schemas.microsoft.com/office/drawing/2014/main" id="{6A38E697-720A-D65C-F862-B03ACDBC3DA1}"/>
                  </a:ext>
                </a:extLst>
              </p:cNvPr>
              <p:cNvSpPr txBox="1"/>
              <p:nvPr/>
            </p:nvSpPr>
            <p:spPr>
              <a:xfrm>
                <a:off x="740236" y="4192008"/>
                <a:ext cx="1091324" cy="984885"/>
              </a:xfrm>
              <a:prstGeom prst="rect">
                <a:avLst/>
              </a:prstGeom>
              <a:noFill/>
            </p:spPr>
            <p:txBody>
              <a:bodyPr wrap="square" rtlCol="0">
                <a:spAutoFit/>
              </a:bodyPr>
              <a:lstStyle/>
              <a:p>
                <a:r>
                  <a:rPr lang="fr-FR" sz="4000" dirty="0">
                    <a:solidFill>
                      <a:srgbClr val="818E7A"/>
                    </a:solidFill>
                  </a:rPr>
                  <a:t>......</a:t>
                </a:r>
              </a:p>
              <a:p>
                <a:endParaRPr lang="fr-DZ" dirty="0"/>
              </a:p>
            </p:txBody>
          </p:sp>
        </p:grpSp>
        <p:grpSp>
          <p:nvGrpSpPr>
            <p:cNvPr id="14" name="Groupe 13">
              <a:extLst>
                <a:ext uri="{FF2B5EF4-FFF2-40B4-BE49-F238E27FC236}">
                  <a16:creationId xmlns:a16="http://schemas.microsoft.com/office/drawing/2014/main" id="{89BD71CB-ABEC-9B8D-7795-0A6814A33CC4}"/>
                </a:ext>
              </a:extLst>
            </p:cNvPr>
            <p:cNvGrpSpPr/>
            <p:nvPr/>
          </p:nvGrpSpPr>
          <p:grpSpPr>
            <a:xfrm>
              <a:off x="740236" y="4324675"/>
              <a:ext cx="1327062" cy="1273553"/>
              <a:chOff x="740236" y="3903340"/>
              <a:chExt cx="1327062" cy="1273553"/>
            </a:xfrm>
          </p:grpSpPr>
          <p:sp>
            <p:nvSpPr>
              <p:cNvPr id="23" name="ZoneTexte 22">
                <a:extLst>
                  <a:ext uri="{FF2B5EF4-FFF2-40B4-BE49-F238E27FC236}">
                    <a16:creationId xmlns:a16="http://schemas.microsoft.com/office/drawing/2014/main" id="{E0F9687C-596B-1B2A-9395-FC1D713F63AF}"/>
                  </a:ext>
                </a:extLst>
              </p:cNvPr>
              <p:cNvSpPr txBox="1"/>
              <p:nvPr/>
            </p:nvSpPr>
            <p:spPr>
              <a:xfrm>
                <a:off x="744746" y="3903340"/>
                <a:ext cx="976585" cy="707886"/>
              </a:xfrm>
              <a:prstGeom prst="rect">
                <a:avLst/>
              </a:prstGeom>
              <a:noFill/>
            </p:spPr>
            <p:txBody>
              <a:bodyPr wrap="square" rtlCol="0">
                <a:spAutoFit/>
              </a:bodyPr>
              <a:lstStyle/>
              <a:p>
                <a:r>
                  <a:rPr lang="fr-FR" sz="4000" dirty="0">
                    <a:solidFill>
                      <a:srgbClr val="818E7A"/>
                    </a:solidFill>
                  </a:rPr>
                  <a:t>......</a:t>
                </a:r>
              </a:p>
            </p:txBody>
          </p:sp>
          <p:sp>
            <p:nvSpPr>
              <p:cNvPr id="24" name="ZoneTexte 23">
                <a:extLst>
                  <a:ext uri="{FF2B5EF4-FFF2-40B4-BE49-F238E27FC236}">
                    <a16:creationId xmlns:a16="http://schemas.microsoft.com/office/drawing/2014/main" id="{5BA99476-144C-38E6-23B7-D0237C58B6D9}"/>
                  </a:ext>
                </a:extLst>
              </p:cNvPr>
              <p:cNvSpPr txBox="1"/>
              <p:nvPr/>
            </p:nvSpPr>
            <p:spPr>
              <a:xfrm>
                <a:off x="744746" y="4049789"/>
                <a:ext cx="1322552" cy="707886"/>
              </a:xfrm>
              <a:prstGeom prst="rect">
                <a:avLst/>
              </a:prstGeom>
              <a:noFill/>
            </p:spPr>
            <p:txBody>
              <a:bodyPr wrap="square" rtlCol="0">
                <a:spAutoFit/>
              </a:bodyPr>
              <a:lstStyle/>
              <a:p>
                <a:r>
                  <a:rPr lang="fr-FR" sz="4000" dirty="0">
                    <a:solidFill>
                      <a:srgbClr val="818E7A"/>
                    </a:solidFill>
                  </a:rPr>
                  <a:t>......</a:t>
                </a:r>
              </a:p>
            </p:txBody>
          </p:sp>
          <p:sp>
            <p:nvSpPr>
              <p:cNvPr id="25" name="ZoneTexte 24">
                <a:extLst>
                  <a:ext uri="{FF2B5EF4-FFF2-40B4-BE49-F238E27FC236}">
                    <a16:creationId xmlns:a16="http://schemas.microsoft.com/office/drawing/2014/main" id="{FB8CB96B-4A51-3865-3904-85CFEE33A89C}"/>
                  </a:ext>
                </a:extLst>
              </p:cNvPr>
              <p:cNvSpPr txBox="1"/>
              <p:nvPr/>
            </p:nvSpPr>
            <p:spPr>
              <a:xfrm>
                <a:off x="740236" y="4192008"/>
                <a:ext cx="1091324" cy="984885"/>
              </a:xfrm>
              <a:prstGeom prst="rect">
                <a:avLst/>
              </a:prstGeom>
              <a:noFill/>
            </p:spPr>
            <p:txBody>
              <a:bodyPr wrap="square" rtlCol="0">
                <a:spAutoFit/>
              </a:bodyPr>
              <a:lstStyle/>
              <a:p>
                <a:r>
                  <a:rPr lang="fr-FR" sz="4000" dirty="0">
                    <a:solidFill>
                      <a:srgbClr val="818E7A"/>
                    </a:solidFill>
                  </a:rPr>
                  <a:t>......</a:t>
                </a:r>
              </a:p>
              <a:p>
                <a:endParaRPr lang="fr-DZ" dirty="0"/>
              </a:p>
            </p:txBody>
          </p:sp>
        </p:grpSp>
        <p:grpSp>
          <p:nvGrpSpPr>
            <p:cNvPr id="15" name="Groupe 14">
              <a:extLst>
                <a:ext uri="{FF2B5EF4-FFF2-40B4-BE49-F238E27FC236}">
                  <a16:creationId xmlns:a16="http://schemas.microsoft.com/office/drawing/2014/main" id="{53243872-0C2B-6DC7-5EA7-94FB62D146FD}"/>
                </a:ext>
              </a:extLst>
            </p:cNvPr>
            <p:cNvGrpSpPr/>
            <p:nvPr/>
          </p:nvGrpSpPr>
          <p:grpSpPr>
            <a:xfrm>
              <a:off x="740236" y="4746010"/>
              <a:ext cx="1327062" cy="1273553"/>
              <a:chOff x="740236" y="3903340"/>
              <a:chExt cx="1327062" cy="1273553"/>
            </a:xfrm>
          </p:grpSpPr>
          <p:sp>
            <p:nvSpPr>
              <p:cNvPr id="20" name="ZoneTexte 19">
                <a:extLst>
                  <a:ext uri="{FF2B5EF4-FFF2-40B4-BE49-F238E27FC236}">
                    <a16:creationId xmlns:a16="http://schemas.microsoft.com/office/drawing/2014/main" id="{BFA53E14-7A58-6DD4-7BEC-5F491C2253F0}"/>
                  </a:ext>
                </a:extLst>
              </p:cNvPr>
              <p:cNvSpPr txBox="1"/>
              <p:nvPr/>
            </p:nvSpPr>
            <p:spPr>
              <a:xfrm>
                <a:off x="744746" y="3903340"/>
                <a:ext cx="976585" cy="707886"/>
              </a:xfrm>
              <a:prstGeom prst="rect">
                <a:avLst/>
              </a:prstGeom>
              <a:noFill/>
            </p:spPr>
            <p:txBody>
              <a:bodyPr wrap="square" rtlCol="0">
                <a:spAutoFit/>
              </a:bodyPr>
              <a:lstStyle/>
              <a:p>
                <a:r>
                  <a:rPr lang="fr-FR" sz="4000" dirty="0">
                    <a:solidFill>
                      <a:srgbClr val="818E7A"/>
                    </a:solidFill>
                  </a:rPr>
                  <a:t>......</a:t>
                </a:r>
              </a:p>
            </p:txBody>
          </p:sp>
          <p:sp>
            <p:nvSpPr>
              <p:cNvPr id="21" name="ZoneTexte 20">
                <a:extLst>
                  <a:ext uri="{FF2B5EF4-FFF2-40B4-BE49-F238E27FC236}">
                    <a16:creationId xmlns:a16="http://schemas.microsoft.com/office/drawing/2014/main" id="{6352D9B7-BA47-6F18-5F54-F5425A5C9008}"/>
                  </a:ext>
                </a:extLst>
              </p:cNvPr>
              <p:cNvSpPr txBox="1"/>
              <p:nvPr/>
            </p:nvSpPr>
            <p:spPr>
              <a:xfrm>
                <a:off x="744746" y="4049789"/>
                <a:ext cx="1322552" cy="707886"/>
              </a:xfrm>
              <a:prstGeom prst="rect">
                <a:avLst/>
              </a:prstGeom>
              <a:noFill/>
            </p:spPr>
            <p:txBody>
              <a:bodyPr wrap="square" rtlCol="0">
                <a:spAutoFit/>
              </a:bodyPr>
              <a:lstStyle/>
              <a:p>
                <a:r>
                  <a:rPr lang="fr-FR" sz="4000" dirty="0">
                    <a:solidFill>
                      <a:srgbClr val="818E7A"/>
                    </a:solidFill>
                  </a:rPr>
                  <a:t>......</a:t>
                </a:r>
              </a:p>
            </p:txBody>
          </p:sp>
          <p:sp>
            <p:nvSpPr>
              <p:cNvPr id="22" name="ZoneTexte 21">
                <a:extLst>
                  <a:ext uri="{FF2B5EF4-FFF2-40B4-BE49-F238E27FC236}">
                    <a16:creationId xmlns:a16="http://schemas.microsoft.com/office/drawing/2014/main" id="{7341930F-21D8-862A-7AB6-7C91F781D571}"/>
                  </a:ext>
                </a:extLst>
              </p:cNvPr>
              <p:cNvSpPr txBox="1"/>
              <p:nvPr/>
            </p:nvSpPr>
            <p:spPr>
              <a:xfrm>
                <a:off x="740236" y="4192008"/>
                <a:ext cx="1091324" cy="984885"/>
              </a:xfrm>
              <a:prstGeom prst="rect">
                <a:avLst/>
              </a:prstGeom>
              <a:noFill/>
            </p:spPr>
            <p:txBody>
              <a:bodyPr wrap="square" rtlCol="0">
                <a:spAutoFit/>
              </a:bodyPr>
              <a:lstStyle/>
              <a:p>
                <a:r>
                  <a:rPr lang="fr-FR" sz="4000" dirty="0">
                    <a:solidFill>
                      <a:srgbClr val="818E7A"/>
                    </a:solidFill>
                  </a:rPr>
                  <a:t>......</a:t>
                </a:r>
              </a:p>
              <a:p>
                <a:endParaRPr lang="fr-DZ" dirty="0"/>
              </a:p>
            </p:txBody>
          </p:sp>
        </p:grpSp>
        <p:grpSp>
          <p:nvGrpSpPr>
            <p:cNvPr id="16" name="Groupe 15">
              <a:extLst>
                <a:ext uri="{FF2B5EF4-FFF2-40B4-BE49-F238E27FC236}">
                  <a16:creationId xmlns:a16="http://schemas.microsoft.com/office/drawing/2014/main" id="{C5773647-466B-F57D-D87D-087BB8CAA7B8}"/>
                </a:ext>
              </a:extLst>
            </p:cNvPr>
            <p:cNvGrpSpPr/>
            <p:nvPr/>
          </p:nvGrpSpPr>
          <p:grpSpPr>
            <a:xfrm>
              <a:off x="740236" y="5157280"/>
              <a:ext cx="1327062" cy="1273553"/>
              <a:chOff x="740236" y="3903340"/>
              <a:chExt cx="1327062" cy="1273553"/>
            </a:xfrm>
          </p:grpSpPr>
          <p:sp>
            <p:nvSpPr>
              <p:cNvPr id="17" name="ZoneTexte 16">
                <a:extLst>
                  <a:ext uri="{FF2B5EF4-FFF2-40B4-BE49-F238E27FC236}">
                    <a16:creationId xmlns:a16="http://schemas.microsoft.com/office/drawing/2014/main" id="{68BA336B-F361-8716-754C-D8D5926C21E1}"/>
                  </a:ext>
                </a:extLst>
              </p:cNvPr>
              <p:cNvSpPr txBox="1"/>
              <p:nvPr/>
            </p:nvSpPr>
            <p:spPr>
              <a:xfrm>
                <a:off x="744746" y="3903340"/>
                <a:ext cx="976585" cy="707886"/>
              </a:xfrm>
              <a:prstGeom prst="rect">
                <a:avLst/>
              </a:prstGeom>
              <a:noFill/>
            </p:spPr>
            <p:txBody>
              <a:bodyPr wrap="square" rtlCol="0">
                <a:spAutoFit/>
              </a:bodyPr>
              <a:lstStyle/>
              <a:p>
                <a:r>
                  <a:rPr lang="fr-FR" sz="4000" dirty="0">
                    <a:solidFill>
                      <a:srgbClr val="818E7A"/>
                    </a:solidFill>
                  </a:rPr>
                  <a:t>......</a:t>
                </a:r>
              </a:p>
            </p:txBody>
          </p:sp>
          <p:sp>
            <p:nvSpPr>
              <p:cNvPr id="18" name="ZoneTexte 17">
                <a:extLst>
                  <a:ext uri="{FF2B5EF4-FFF2-40B4-BE49-F238E27FC236}">
                    <a16:creationId xmlns:a16="http://schemas.microsoft.com/office/drawing/2014/main" id="{E379114A-C69D-FDBD-AD49-3850ECD01C6E}"/>
                  </a:ext>
                </a:extLst>
              </p:cNvPr>
              <p:cNvSpPr txBox="1"/>
              <p:nvPr/>
            </p:nvSpPr>
            <p:spPr>
              <a:xfrm>
                <a:off x="744746" y="4049789"/>
                <a:ext cx="1322552" cy="707886"/>
              </a:xfrm>
              <a:prstGeom prst="rect">
                <a:avLst/>
              </a:prstGeom>
              <a:noFill/>
            </p:spPr>
            <p:txBody>
              <a:bodyPr wrap="square" rtlCol="0">
                <a:spAutoFit/>
              </a:bodyPr>
              <a:lstStyle/>
              <a:p>
                <a:r>
                  <a:rPr lang="fr-FR" sz="4000" dirty="0">
                    <a:solidFill>
                      <a:srgbClr val="818E7A"/>
                    </a:solidFill>
                  </a:rPr>
                  <a:t>......</a:t>
                </a:r>
              </a:p>
            </p:txBody>
          </p:sp>
          <p:sp>
            <p:nvSpPr>
              <p:cNvPr id="19" name="ZoneTexte 18">
                <a:extLst>
                  <a:ext uri="{FF2B5EF4-FFF2-40B4-BE49-F238E27FC236}">
                    <a16:creationId xmlns:a16="http://schemas.microsoft.com/office/drawing/2014/main" id="{8CEE6CA5-6F4A-7026-B9CD-5812C0861A57}"/>
                  </a:ext>
                </a:extLst>
              </p:cNvPr>
              <p:cNvSpPr txBox="1"/>
              <p:nvPr/>
            </p:nvSpPr>
            <p:spPr>
              <a:xfrm>
                <a:off x="740236" y="4192008"/>
                <a:ext cx="1091324" cy="984885"/>
              </a:xfrm>
              <a:prstGeom prst="rect">
                <a:avLst/>
              </a:prstGeom>
              <a:noFill/>
            </p:spPr>
            <p:txBody>
              <a:bodyPr wrap="square" rtlCol="0">
                <a:spAutoFit/>
              </a:bodyPr>
              <a:lstStyle/>
              <a:p>
                <a:r>
                  <a:rPr lang="fr-FR" sz="4000" dirty="0">
                    <a:solidFill>
                      <a:srgbClr val="818E7A"/>
                    </a:solidFill>
                  </a:rPr>
                  <a:t>......</a:t>
                </a:r>
              </a:p>
              <a:p>
                <a:endParaRPr lang="fr-DZ" dirty="0"/>
              </a:p>
            </p:txBody>
          </p:sp>
        </p:grpSp>
      </p:grpSp>
      <p:grpSp>
        <p:nvGrpSpPr>
          <p:cNvPr id="30" name="Groupe 29">
            <a:extLst>
              <a:ext uri="{FF2B5EF4-FFF2-40B4-BE49-F238E27FC236}">
                <a16:creationId xmlns:a16="http://schemas.microsoft.com/office/drawing/2014/main" id="{21844734-6ACD-1823-1869-452C96828A35}"/>
              </a:ext>
            </a:extLst>
          </p:cNvPr>
          <p:cNvGrpSpPr/>
          <p:nvPr/>
        </p:nvGrpSpPr>
        <p:grpSpPr>
          <a:xfrm>
            <a:off x="558800" y="62764"/>
            <a:ext cx="10966480" cy="6358356"/>
            <a:chOff x="558800" y="62764"/>
            <a:chExt cx="10966480" cy="6358356"/>
          </a:xfrm>
        </p:grpSpPr>
        <p:sp>
          <p:nvSpPr>
            <p:cNvPr id="4" name="Rectangle 3">
              <a:extLst>
                <a:ext uri="{FF2B5EF4-FFF2-40B4-BE49-F238E27FC236}">
                  <a16:creationId xmlns:a16="http://schemas.microsoft.com/office/drawing/2014/main" id="{385C688F-DD8B-DCC3-D699-D5D8F2F8EC54}"/>
                </a:ext>
              </a:extLst>
            </p:cNvPr>
            <p:cNvSpPr/>
            <p:nvPr/>
          </p:nvSpPr>
          <p:spPr>
            <a:xfrm>
              <a:off x="701158" y="873035"/>
              <a:ext cx="10684858" cy="5516880"/>
            </a:xfrm>
            <a:prstGeom prst="rect">
              <a:avLst/>
            </a:prstGeom>
            <a:solidFill>
              <a:srgbClr val="FAF9F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DZ"/>
            </a:p>
          </p:txBody>
        </p:sp>
        <p:sp>
          <p:nvSpPr>
            <p:cNvPr id="5" name="Ellipse 4">
              <a:extLst>
                <a:ext uri="{FF2B5EF4-FFF2-40B4-BE49-F238E27FC236}">
                  <a16:creationId xmlns:a16="http://schemas.microsoft.com/office/drawing/2014/main" id="{382FE4BE-3A7A-45F2-4FC6-B51556F0BEA8}"/>
                </a:ext>
              </a:extLst>
            </p:cNvPr>
            <p:cNvSpPr/>
            <p:nvPr/>
          </p:nvSpPr>
          <p:spPr>
            <a:xfrm>
              <a:off x="558800" y="5913120"/>
              <a:ext cx="558800" cy="508000"/>
            </a:xfrm>
            <a:prstGeom prst="ellipse">
              <a:avLst/>
            </a:prstGeom>
            <a:solidFill>
              <a:srgbClr val="818E7A"/>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DZ"/>
            </a:p>
          </p:txBody>
        </p:sp>
        <p:sp>
          <p:nvSpPr>
            <p:cNvPr id="31" name="ZoneTexte 30">
              <a:extLst>
                <a:ext uri="{FF2B5EF4-FFF2-40B4-BE49-F238E27FC236}">
                  <a16:creationId xmlns:a16="http://schemas.microsoft.com/office/drawing/2014/main" id="{0D11F7F9-F7B4-64C9-800E-E13570E23A28}"/>
                </a:ext>
              </a:extLst>
            </p:cNvPr>
            <p:cNvSpPr txBox="1"/>
            <p:nvPr/>
          </p:nvSpPr>
          <p:spPr>
            <a:xfrm>
              <a:off x="2553938" y="62764"/>
              <a:ext cx="8971342" cy="1446550"/>
            </a:xfrm>
            <a:prstGeom prst="rect">
              <a:avLst/>
            </a:prstGeom>
            <a:noFill/>
          </p:spPr>
          <p:txBody>
            <a:bodyPr wrap="square" rtlCol="0">
              <a:spAutoFit/>
            </a:bodyPr>
            <a:lstStyle/>
            <a:p>
              <a:r>
                <a:rPr lang="fr-FR" sz="4400" dirty="0">
                  <a:solidFill>
                    <a:srgbClr val="818E7A"/>
                  </a:solidFill>
                  <a:latin typeface="Arial" panose="020B0604020202020204" pitchFamily="34" charset="0"/>
                  <a:cs typeface="Arial" panose="020B0604020202020204" pitchFamily="34" charset="0"/>
                </a:rPr>
                <a:t>3- Solvent free </a:t>
              </a:r>
              <a:r>
                <a:rPr lang="fr-FR" sz="4400" dirty="0" err="1">
                  <a:solidFill>
                    <a:srgbClr val="818E7A"/>
                  </a:solidFill>
                  <a:latin typeface="Arial" panose="020B0604020202020204" pitchFamily="34" charset="0"/>
                  <a:cs typeface="Arial" panose="020B0604020202020204" pitchFamily="34" charset="0"/>
                </a:rPr>
                <a:t>reaction</a:t>
              </a:r>
              <a:endParaRPr lang="fr-DZ" sz="4400" dirty="0">
                <a:solidFill>
                  <a:srgbClr val="818E7A"/>
                </a:solidFill>
                <a:latin typeface="Arial" panose="020B0604020202020204" pitchFamily="34" charset="0"/>
                <a:cs typeface="Arial" panose="020B0604020202020204" pitchFamily="34" charset="0"/>
              </a:endParaRPr>
            </a:p>
            <a:p>
              <a:endParaRPr lang="fr-DZ" sz="4400" dirty="0">
                <a:solidFill>
                  <a:srgbClr val="818E7A"/>
                </a:solidFill>
                <a:latin typeface="Arial" panose="020B0604020202020204" pitchFamily="34" charset="0"/>
                <a:cs typeface="Arial" panose="020B0604020202020204" pitchFamily="34" charset="0"/>
              </a:endParaRPr>
            </a:p>
          </p:txBody>
        </p:sp>
        <p:sp>
          <p:nvSpPr>
            <p:cNvPr id="29" name="ZoneTexte 28">
              <a:extLst>
                <a:ext uri="{FF2B5EF4-FFF2-40B4-BE49-F238E27FC236}">
                  <a16:creationId xmlns:a16="http://schemas.microsoft.com/office/drawing/2014/main" id="{1EA713D7-37D0-6217-25BB-74F2FA34C28C}"/>
                </a:ext>
              </a:extLst>
            </p:cNvPr>
            <p:cNvSpPr txBox="1"/>
            <p:nvPr/>
          </p:nvSpPr>
          <p:spPr>
            <a:xfrm>
              <a:off x="701159" y="954694"/>
              <a:ext cx="10591572" cy="400110"/>
            </a:xfrm>
            <a:prstGeom prst="rect">
              <a:avLst/>
            </a:prstGeom>
            <a:noFill/>
          </p:spPr>
          <p:txBody>
            <a:bodyPr wrap="square" rtlCol="0">
              <a:spAutoFit/>
            </a:bodyPr>
            <a:lstStyle/>
            <a:p>
              <a:r>
                <a:rPr lang="en-US" sz="2000" dirty="0"/>
                <a:t>   </a:t>
              </a:r>
            </a:p>
          </p:txBody>
        </p:sp>
      </p:grpSp>
      <p:sp>
        <p:nvSpPr>
          <p:cNvPr id="6" name="ZoneTexte 5">
            <a:extLst>
              <a:ext uri="{FF2B5EF4-FFF2-40B4-BE49-F238E27FC236}">
                <a16:creationId xmlns:a16="http://schemas.microsoft.com/office/drawing/2014/main" id="{D496C017-E236-C907-2D25-7EC2659D4726}"/>
              </a:ext>
            </a:extLst>
          </p:cNvPr>
          <p:cNvSpPr txBox="1"/>
          <p:nvPr/>
        </p:nvSpPr>
        <p:spPr>
          <a:xfrm>
            <a:off x="894880" y="1408876"/>
            <a:ext cx="10402240" cy="4247317"/>
          </a:xfrm>
          <a:prstGeom prst="rect">
            <a:avLst/>
          </a:prstGeom>
          <a:noFill/>
        </p:spPr>
        <p:txBody>
          <a:bodyPr wrap="square" rtlCol="0">
            <a:spAutoFit/>
          </a:bodyPr>
          <a:lstStyle/>
          <a:p>
            <a:pPr marL="285750" indent="-285750">
              <a:buFont typeface="Wingdings" panose="05000000000000000000" pitchFamily="2" charset="2"/>
              <a:buChar char="q"/>
            </a:pPr>
            <a:r>
              <a:rPr lang="fr-FR" b="1" i="1" u="sng" dirty="0" err="1">
                <a:solidFill>
                  <a:srgbClr val="CA9684"/>
                </a:solidFill>
                <a:latin typeface="Arial" panose="020B0604020202020204" pitchFamily="34" charset="0"/>
                <a:cs typeface="Arial" panose="020B0604020202020204" pitchFamily="34" charset="0"/>
              </a:rPr>
              <a:t>Definition</a:t>
            </a:r>
            <a:r>
              <a:rPr lang="fr-FR" b="1" i="1" u="sng" dirty="0">
                <a:solidFill>
                  <a:srgbClr val="CA9684"/>
                </a:solidFill>
                <a:latin typeface="Arial" panose="020B0604020202020204" pitchFamily="34" charset="0"/>
                <a:cs typeface="Arial" panose="020B0604020202020204" pitchFamily="34" charset="0"/>
              </a:rPr>
              <a:t>:</a:t>
            </a:r>
            <a:endParaRPr lang="ar-DZ" b="1" i="1" u="sng" dirty="0">
              <a:solidFill>
                <a:srgbClr val="CA9684"/>
              </a:solidFill>
              <a:latin typeface="Arial" panose="020B0604020202020204" pitchFamily="34" charset="0"/>
              <a:cs typeface="Arial" panose="020B0604020202020204" pitchFamily="34" charset="0"/>
            </a:endParaRPr>
          </a:p>
          <a:p>
            <a:r>
              <a:rPr lang="en-US" dirty="0">
                <a:latin typeface="Arial" panose="020B0604020202020204" pitchFamily="34" charset="0"/>
                <a:cs typeface="Arial" panose="020B0604020202020204" pitchFamily="34" charset="0"/>
              </a:rPr>
              <a:t>A solvent-free reaction is a chemical process conducted without any solvent, where reactants interact directly in solid, liquid, or gas states to promote green chemistry and reduce waste.​</a:t>
            </a:r>
          </a:p>
          <a:p>
            <a:endParaRPr lang="ar-DZ" dirty="0">
              <a:latin typeface="Arial" panose="020B0604020202020204" pitchFamily="34" charset="0"/>
              <a:cs typeface="Arial" panose="020B0604020202020204" pitchFamily="34" charset="0"/>
            </a:endParaRPr>
          </a:p>
          <a:p>
            <a:pPr marL="285750" indent="-285750">
              <a:buFont typeface="Wingdings" panose="05000000000000000000" pitchFamily="2" charset="2"/>
              <a:buChar char="q"/>
            </a:pPr>
            <a:r>
              <a:rPr lang="en-US" b="1" i="1" u="sng" dirty="0">
                <a:solidFill>
                  <a:srgbClr val="CA9684"/>
                </a:solidFill>
                <a:latin typeface="Arial" panose="020B0604020202020204" pitchFamily="34" charset="0"/>
                <a:cs typeface="Arial" panose="020B0604020202020204" pitchFamily="34" charset="0"/>
              </a:rPr>
              <a:t>Principle:</a:t>
            </a:r>
          </a:p>
          <a:p>
            <a:r>
              <a:rPr lang="fr-FR" dirty="0">
                <a:latin typeface="Arial" panose="020B0604020202020204" pitchFamily="34" charset="0"/>
                <a:cs typeface="Arial" panose="020B0604020202020204" pitchFamily="34" charset="0"/>
              </a:rPr>
              <a:t>I</a:t>
            </a:r>
            <a:r>
              <a:rPr lang="en-US" dirty="0">
                <a:latin typeface="Arial" panose="020B0604020202020204" pitchFamily="34" charset="0"/>
                <a:cs typeface="Arial" panose="020B0604020202020204" pitchFamily="34" charset="0"/>
              </a:rPr>
              <a:t>t relies on direct reactant interaction without dilution, increasing molecular collisions and reaction rates through high concentrations, often aided by techniques like grinding or microwaves.</a:t>
            </a:r>
          </a:p>
          <a:p>
            <a:endParaRPr lang="ar-DZ" dirty="0">
              <a:latin typeface="Arial" panose="020B0604020202020204" pitchFamily="34" charset="0"/>
              <a:cs typeface="Arial" panose="020B0604020202020204" pitchFamily="34" charset="0"/>
            </a:endParaRPr>
          </a:p>
          <a:p>
            <a:pPr marL="285750" indent="-285750">
              <a:buFont typeface="Wingdings" panose="05000000000000000000" pitchFamily="2" charset="2"/>
              <a:buChar char="q"/>
            </a:pPr>
            <a:r>
              <a:rPr lang="en-US" b="1" i="1" u="sng" dirty="0">
                <a:solidFill>
                  <a:srgbClr val="CA9684"/>
                </a:solidFill>
                <a:latin typeface="Arial" panose="020B0604020202020204" pitchFamily="34" charset="0"/>
                <a:cs typeface="Arial" panose="020B0604020202020204" pitchFamily="34" charset="0"/>
              </a:rPr>
              <a:t>Example:</a:t>
            </a:r>
          </a:p>
          <a:p>
            <a:r>
              <a:rPr lang="en-US" dirty="0">
                <a:latin typeface="Arial" panose="020B0604020202020204" pitchFamily="34" charset="0"/>
                <a:cs typeface="Arial" panose="020B0604020202020204" pitchFamily="34" charset="0"/>
              </a:rPr>
              <a:t>- Halogenation reactions.</a:t>
            </a:r>
          </a:p>
          <a:p>
            <a:r>
              <a:rPr lang="en-US" dirty="0">
                <a:latin typeface="Arial" panose="020B0604020202020204" pitchFamily="34" charset="0"/>
                <a:cs typeface="Arial" panose="020B0604020202020204" pitchFamily="34" charset="0"/>
              </a:rPr>
              <a:t>- Michael addition.</a:t>
            </a:r>
          </a:p>
          <a:p>
            <a:r>
              <a:rPr lang="en-US" dirty="0">
                <a:latin typeface="Arial" panose="020B0604020202020204" pitchFamily="34" charset="0"/>
                <a:cs typeface="Arial" panose="020B0604020202020204" pitchFamily="34" charset="0"/>
              </a:rPr>
              <a:t>- Aldol condensation.</a:t>
            </a:r>
          </a:p>
          <a:p>
            <a:r>
              <a:rPr lang="en-US" dirty="0">
                <a:latin typeface="Arial" panose="020B0604020202020204" pitchFamily="34" charset="0"/>
                <a:cs typeface="Arial" panose="020B0604020202020204" pitchFamily="34" charset="0"/>
              </a:rPr>
              <a:t>- Oxidative coupling of phenols.</a:t>
            </a:r>
          </a:p>
          <a:p>
            <a:br>
              <a:rPr lang="en-US" dirty="0">
                <a:latin typeface="Arial" panose="020B0604020202020204" pitchFamily="34" charset="0"/>
                <a:cs typeface="Arial" panose="020B0604020202020204" pitchFamily="34" charset="0"/>
              </a:rPr>
            </a:br>
            <a:endParaRPr lang="fr-DZ"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166248981"/>
      </p:ext>
    </p:extLst>
  </p:cSld>
  <p:clrMapOvr>
    <a:masterClrMapping/>
  </p:clrMapOvr>
  <p:transition spd="slow">
    <p:randomBar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0"/>
                                        </p:tgtEl>
                                        <p:attrNameLst>
                                          <p:attrName>style.visibility</p:attrName>
                                        </p:attrNameLst>
                                      </p:cBhvr>
                                      <p:to>
                                        <p:strVal val="visible"/>
                                      </p:to>
                                    </p:set>
                                    <p:anim calcmode="lin" valueType="num">
                                      <p:cBhvr>
                                        <p:cTn id="7" dur="500" fill="hold"/>
                                        <p:tgtEl>
                                          <p:spTgt spid="30"/>
                                        </p:tgtEl>
                                        <p:attrNameLst>
                                          <p:attrName>ppt_w</p:attrName>
                                        </p:attrNameLst>
                                      </p:cBhvr>
                                      <p:tavLst>
                                        <p:tav tm="0">
                                          <p:val>
                                            <p:fltVal val="0"/>
                                          </p:val>
                                        </p:tav>
                                        <p:tav tm="100000">
                                          <p:val>
                                            <p:strVal val="#ppt_w"/>
                                          </p:val>
                                        </p:tav>
                                      </p:tavLst>
                                    </p:anim>
                                    <p:anim calcmode="lin" valueType="num">
                                      <p:cBhvr>
                                        <p:cTn id="8" dur="500" fill="hold"/>
                                        <p:tgtEl>
                                          <p:spTgt spid="30"/>
                                        </p:tgtEl>
                                        <p:attrNameLst>
                                          <p:attrName>ppt_h</p:attrName>
                                        </p:attrNameLst>
                                      </p:cBhvr>
                                      <p:tavLst>
                                        <p:tav tm="0">
                                          <p:val>
                                            <p:fltVal val="0"/>
                                          </p:val>
                                        </p:tav>
                                        <p:tav tm="100000">
                                          <p:val>
                                            <p:strVal val="#ppt_h"/>
                                          </p:val>
                                        </p:tav>
                                      </p:tavLst>
                                    </p:anim>
                                    <p:animEffect transition="in" filter="fade">
                                      <p:cBhvr>
                                        <p:cTn id="9" dur="500"/>
                                        <p:tgtEl>
                                          <p:spTgt spid="30"/>
                                        </p:tgtEl>
                                      </p:cBhvr>
                                    </p:animEffect>
                                  </p:childTnLst>
                                </p:cTn>
                              </p:par>
                            </p:childTnLst>
                          </p:cTn>
                        </p:par>
                      </p:childTnLst>
                    </p:cTn>
                  </p:par>
                  <p:par>
                    <p:cTn id="10" fill="hold">
                      <p:stCondLst>
                        <p:cond delay="indefinite"/>
                      </p:stCondLst>
                      <p:childTnLst>
                        <p:par>
                          <p:cTn id="11" fill="hold">
                            <p:stCondLst>
                              <p:cond delay="0"/>
                            </p:stCondLst>
                            <p:childTnLst>
                              <p:par>
                                <p:cTn id="12" presetID="2" presetClass="entr" presetSubtype="4" fill="hold" nodeType="clickEffect">
                                  <p:stCondLst>
                                    <p:cond delay="0"/>
                                  </p:stCondLst>
                                  <p:childTnLst>
                                    <p:set>
                                      <p:cBhvr>
                                        <p:cTn id="13" dur="1" fill="hold">
                                          <p:stCondLst>
                                            <p:cond delay="0"/>
                                          </p:stCondLst>
                                        </p:cTn>
                                        <p:tgtEl>
                                          <p:spTgt spid="6">
                                            <p:txEl>
                                              <p:pRg st="0" end="0"/>
                                            </p:txEl>
                                          </p:spTgt>
                                        </p:tgtEl>
                                        <p:attrNameLst>
                                          <p:attrName>style.visibility</p:attrName>
                                        </p:attrNameLst>
                                      </p:cBhvr>
                                      <p:to>
                                        <p:strVal val="visible"/>
                                      </p:to>
                                    </p:set>
                                    <p:anim calcmode="lin" valueType="num">
                                      <p:cBhvr additive="base">
                                        <p:cTn id="14"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additive="base">
                                        <p:cTn id="15" dur="500" fill="hold"/>
                                        <p:tgtEl>
                                          <p:spTgt spid="6">
                                            <p:txEl>
                                              <p:pRg st="0" end="0"/>
                                            </p:txEl>
                                          </p:spTgt>
                                        </p:tgtEl>
                                        <p:attrNameLst>
                                          <p:attrName>ppt_y</p:attrName>
                                        </p:attrNameLst>
                                      </p:cBhvr>
                                      <p:tavLst>
                                        <p:tav tm="0">
                                          <p:val>
                                            <p:strVal val="1+#ppt_h/2"/>
                                          </p:val>
                                        </p:tav>
                                        <p:tav tm="100000">
                                          <p:val>
                                            <p:strVal val="#ppt_y"/>
                                          </p:val>
                                        </p:tav>
                                      </p:tavLst>
                                    </p:anim>
                                  </p:childTnLst>
                                </p:cTn>
                              </p:par>
                              <p:par>
                                <p:cTn id="16" presetID="2" presetClass="entr" presetSubtype="4" fill="hold" nodeType="withEffect">
                                  <p:stCondLst>
                                    <p:cond delay="0"/>
                                  </p:stCondLst>
                                  <p:childTnLst>
                                    <p:set>
                                      <p:cBhvr>
                                        <p:cTn id="17" dur="1" fill="hold">
                                          <p:stCondLst>
                                            <p:cond delay="0"/>
                                          </p:stCondLst>
                                        </p:cTn>
                                        <p:tgtEl>
                                          <p:spTgt spid="6">
                                            <p:txEl>
                                              <p:pRg st="1" end="1"/>
                                            </p:txEl>
                                          </p:spTgt>
                                        </p:tgtEl>
                                        <p:attrNameLst>
                                          <p:attrName>style.visibility</p:attrName>
                                        </p:attrNameLst>
                                      </p:cBhvr>
                                      <p:to>
                                        <p:strVal val="visible"/>
                                      </p:to>
                                    </p:set>
                                    <p:anim calcmode="lin" valueType="num">
                                      <p:cBhvr additive="base">
                                        <p:cTn id="18" dur="500" fill="hold"/>
                                        <p:tgtEl>
                                          <p:spTgt spid="6">
                                            <p:txEl>
                                              <p:pRg st="1" end="1"/>
                                            </p:txEl>
                                          </p:spTgt>
                                        </p:tgtEl>
                                        <p:attrNameLst>
                                          <p:attrName>ppt_x</p:attrName>
                                        </p:attrNameLst>
                                      </p:cBhvr>
                                      <p:tavLst>
                                        <p:tav tm="0">
                                          <p:val>
                                            <p:strVal val="#ppt_x"/>
                                          </p:val>
                                        </p:tav>
                                        <p:tav tm="100000">
                                          <p:val>
                                            <p:strVal val="#ppt_x"/>
                                          </p:val>
                                        </p:tav>
                                      </p:tavLst>
                                    </p:anim>
                                    <p:anim calcmode="lin" valueType="num">
                                      <p:cBhvr additive="base">
                                        <p:cTn id="19" dur="500" fill="hold"/>
                                        <p:tgtEl>
                                          <p:spTgt spid="6">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2" presetClass="entr" presetSubtype="4" fill="hold" nodeType="clickEffect">
                                  <p:stCondLst>
                                    <p:cond delay="0"/>
                                  </p:stCondLst>
                                  <p:childTnLst>
                                    <p:set>
                                      <p:cBhvr>
                                        <p:cTn id="23" dur="1" fill="hold">
                                          <p:stCondLst>
                                            <p:cond delay="0"/>
                                          </p:stCondLst>
                                        </p:cTn>
                                        <p:tgtEl>
                                          <p:spTgt spid="6">
                                            <p:txEl>
                                              <p:pRg st="3" end="3"/>
                                            </p:txEl>
                                          </p:spTgt>
                                        </p:tgtEl>
                                        <p:attrNameLst>
                                          <p:attrName>style.visibility</p:attrName>
                                        </p:attrNameLst>
                                      </p:cBhvr>
                                      <p:to>
                                        <p:strVal val="visible"/>
                                      </p:to>
                                    </p:set>
                                    <p:anim calcmode="lin" valueType="num">
                                      <p:cBhvr additive="base">
                                        <p:cTn id="24" dur="500" fill="hold"/>
                                        <p:tgtEl>
                                          <p:spTgt spid="6">
                                            <p:txEl>
                                              <p:pRg st="3" end="3"/>
                                            </p:txEl>
                                          </p:spTgt>
                                        </p:tgtEl>
                                        <p:attrNameLst>
                                          <p:attrName>ppt_x</p:attrName>
                                        </p:attrNameLst>
                                      </p:cBhvr>
                                      <p:tavLst>
                                        <p:tav tm="0">
                                          <p:val>
                                            <p:strVal val="#ppt_x"/>
                                          </p:val>
                                        </p:tav>
                                        <p:tav tm="100000">
                                          <p:val>
                                            <p:strVal val="#ppt_x"/>
                                          </p:val>
                                        </p:tav>
                                      </p:tavLst>
                                    </p:anim>
                                    <p:anim calcmode="lin" valueType="num">
                                      <p:cBhvr additive="base">
                                        <p:cTn id="25" dur="500" fill="hold"/>
                                        <p:tgtEl>
                                          <p:spTgt spid="6">
                                            <p:txEl>
                                              <p:pRg st="3" end="3"/>
                                            </p:txEl>
                                          </p:spTgt>
                                        </p:tgtEl>
                                        <p:attrNameLst>
                                          <p:attrName>ppt_y</p:attrName>
                                        </p:attrNameLst>
                                      </p:cBhvr>
                                      <p:tavLst>
                                        <p:tav tm="0">
                                          <p:val>
                                            <p:strVal val="1+#ppt_h/2"/>
                                          </p:val>
                                        </p:tav>
                                        <p:tav tm="100000">
                                          <p:val>
                                            <p:strVal val="#ppt_y"/>
                                          </p:val>
                                        </p:tav>
                                      </p:tavLst>
                                    </p:anim>
                                  </p:childTnLst>
                                </p:cTn>
                              </p:par>
                              <p:par>
                                <p:cTn id="26" presetID="2" presetClass="entr" presetSubtype="4" fill="hold" nodeType="withEffect">
                                  <p:stCondLst>
                                    <p:cond delay="0"/>
                                  </p:stCondLst>
                                  <p:childTnLst>
                                    <p:set>
                                      <p:cBhvr>
                                        <p:cTn id="27" dur="1" fill="hold">
                                          <p:stCondLst>
                                            <p:cond delay="0"/>
                                          </p:stCondLst>
                                        </p:cTn>
                                        <p:tgtEl>
                                          <p:spTgt spid="6">
                                            <p:txEl>
                                              <p:pRg st="4" end="4"/>
                                            </p:txEl>
                                          </p:spTgt>
                                        </p:tgtEl>
                                        <p:attrNameLst>
                                          <p:attrName>style.visibility</p:attrName>
                                        </p:attrNameLst>
                                      </p:cBhvr>
                                      <p:to>
                                        <p:strVal val="visible"/>
                                      </p:to>
                                    </p:set>
                                    <p:anim calcmode="lin" valueType="num">
                                      <p:cBhvr additive="base">
                                        <p:cTn id="28" dur="500" fill="hold"/>
                                        <p:tgtEl>
                                          <p:spTgt spid="6">
                                            <p:txEl>
                                              <p:pRg st="4" end="4"/>
                                            </p:txEl>
                                          </p:spTgt>
                                        </p:tgtEl>
                                        <p:attrNameLst>
                                          <p:attrName>ppt_x</p:attrName>
                                        </p:attrNameLst>
                                      </p:cBhvr>
                                      <p:tavLst>
                                        <p:tav tm="0">
                                          <p:val>
                                            <p:strVal val="#ppt_x"/>
                                          </p:val>
                                        </p:tav>
                                        <p:tav tm="100000">
                                          <p:val>
                                            <p:strVal val="#ppt_x"/>
                                          </p:val>
                                        </p:tav>
                                      </p:tavLst>
                                    </p:anim>
                                    <p:anim calcmode="lin" valueType="num">
                                      <p:cBhvr additive="base">
                                        <p:cTn id="29" dur="500" fill="hold"/>
                                        <p:tgtEl>
                                          <p:spTgt spid="6">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0" fill="hold">
                      <p:stCondLst>
                        <p:cond delay="indefinite"/>
                      </p:stCondLst>
                      <p:childTnLst>
                        <p:par>
                          <p:cTn id="31" fill="hold">
                            <p:stCondLst>
                              <p:cond delay="0"/>
                            </p:stCondLst>
                            <p:childTnLst>
                              <p:par>
                                <p:cTn id="32" presetID="2" presetClass="entr" presetSubtype="4" fill="hold" nodeType="clickEffect">
                                  <p:stCondLst>
                                    <p:cond delay="0"/>
                                  </p:stCondLst>
                                  <p:childTnLst>
                                    <p:set>
                                      <p:cBhvr>
                                        <p:cTn id="33" dur="1" fill="hold">
                                          <p:stCondLst>
                                            <p:cond delay="0"/>
                                          </p:stCondLst>
                                        </p:cTn>
                                        <p:tgtEl>
                                          <p:spTgt spid="6">
                                            <p:txEl>
                                              <p:pRg st="6" end="6"/>
                                            </p:txEl>
                                          </p:spTgt>
                                        </p:tgtEl>
                                        <p:attrNameLst>
                                          <p:attrName>style.visibility</p:attrName>
                                        </p:attrNameLst>
                                      </p:cBhvr>
                                      <p:to>
                                        <p:strVal val="visible"/>
                                      </p:to>
                                    </p:set>
                                    <p:anim calcmode="lin" valueType="num">
                                      <p:cBhvr additive="base">
                                        <p:cTn id="34" dur="500" fill="hold"/>
                                        <p:tgtEl>
                                          <p:spTgt spid="6">
                                            <p:txEl>
                                              <p:pRg st="6" end="6"/>
                                            </p:txEl>
                                          </p:spTgt>
                                        </p:tgtEl>
                                        <p:attrNameLst>
                                          <p:attrName>ppt_x</p:attrName>
                                        </p:attrNameLst>
                                      </p:cBhvr>
                                      <p:tavLst>
                                        <p:tav tm="0">
                                          <p:val>
                                            <p:strVal val="#ppt_x"/>
                                          </p:val>
                                        </p:tav>
                                        <p:tav tm="100000">
                                          <p:val>
                                            <p:strVal val="#ppt_x"/>
                                          </p:val>
                                        </p:tav>
                                      </p:tavLst>
                                    </p:anim>
                                    <p:anim calcmode="lin" valueType="num">
                                      <p:cBhvr additive="base">
                                        <p:cTn id="35" dur="500" fill="hold"/>
                                        <p:tgtEl>
                                          <p:spTgt spid="6">
                                            <p:txEl>
                                              <p:pRg st="6" end="6"/>
                                            </p:txEl>
                                          </p:spTgt>
                                        </p:tgtEl>
                                        <p:attrNameLst>
                                          <p:attrName>ppt_y</p:attrName>
                                        </p:attrNameLst>
                                      </p:cBhvr>
                                      <p:tavLst>
                                        <p:tav tm="0">
                                          <p:val>
                                            <p:strVal val="1+#ppt_h/2"/>
                                          </p:val>
                                        </p:tav>
                                        <p:tav tm="100000">
                                          <p:val>
                                            <p:strVal val="#ppt_y"/>
                                          </p:val>
                                        </p:tav>
                                      </p:tavLst>
                                    </p:anim>
                                  </p:childTnLst>
                                </p:cTn>
                              </p:par>
                              <p:par>
                                <p:cTn id="36" presetID="2" presetClass="entr" presetSubtype="4" fill="hold" nodeType="withEffect">
                                  <p:stCondLst>
                                    <p:cond delay="0"/>
                                  </p:stCondLst>
                                  <p:childTnLst>
                                    <p:set>
                                      <p:cBhvr>
                                        <p:cTn id="37" dur="1" fill="hold">
                                          <p:stCondLst>
                                            <p:cond delay="0"/>
                                          </p:stCondLst>
                                        </p:cTn>
                                        <p:tgtEl>
                                          <p:spTgt spid="6">
                                            <p:txEl>
                                              <p:pRg st="7" end="7"/>
                                            </p:txEl>
                                          </p:spTgt>
                                        </p:tgtEl>
                                        <p:attrNameLst>
                                          <p:attrName>style.visibility</p:attrName>
                                        </p:attrNameLst>
                                      </p:cBhvr>
                                      <p:to>
                                        <p:strVal val="visible"/>
                                      </p:to>
                                    </p:set>
                                    <p:anim calcmode="lin" valueType="num">
                                      <p:cBhvr additive="base">
                                        <p:cTn id="38" dur="500" fill="hold"/>
                                        <p:tgtEl>
                                          <p:spTgt spid="6">
                                            <p:txEl>
                                              <p:pRg st="7" end="7"/>
                                            </p:txEl>
                                          </p:spTgt>
                                        </p:tgtEl>
                                        <p:attrNameLst>
                                          <p:attrName>ppt_x</p:attrName>
                                        </p:attrNameLst>
                                      </p:cBhvr>
                                      <p:tavLst>
                                        <p:tav tm="0">
                                          <p:val>
                                            <p:strVal val="#ppt_x"/>
                                          </p:val>
                                        </p:tav>
                                        <p:tav tm="100000">
                                          <p:val>
                                            <p:strVal val="#ppt_x"/>
                                          </p:val>
                                        </p:tav>
                                      </p:tavLst>
                                    </p:anim>
                                    <p:anim calcmode="lin" valueType="num">
                                      <p:cBhvr additive="base">
                                        <p:cTn id="39" dur="500" fill="hold"/>
                                        <p:tgtEl>
                                          <p:spTgt spid="6">
                                            <p:txEl>
                                              <p:pRg st="7" end="7"/>
                                            </p:txEl>
                                          </p:spTgt>
                                        </p:tgtEl>
                                        <p:attrNameLst>
                                          <p:attrName>ppt_y</p:attrName>
                                        </p:attrNameLst>
                                      </p:cBhvr>
                                      <p:tavLst>
                                        <p:tav tm="0">
                                          <p:val>
                                            <p:strVal val="1+#ppt_h/2"/>
                                          </p:val>
                                        </p:tav>
                                        <p:tav tm="100000">
                                          <p:val>
                                            <p:strVal val="#ppt_y"/>
                                          </p:val>
                                        </p:tav>
                                      </p:tavLst>
                                    </p:anim>
                                  </p:childTnLst>
                                </p:cTn>
                              </p:par>
                              <p:par>
                                <p:cTn id="40" presetID="2" presetClass="entr" presetSubtype="4" fill="hold" nodeType="withEffect">
                                  <p:stCondLst>
                                    <p:cond delay="0"/>
                                  </p:stCondLst>
                                  <p:childTnLst>
                                    <p:set>
                                      <p:cBhvr>
                                        <p:cTn id="41" dur="1" fill="hold">
                                          <p:stCondLst>
                                            <p:cond delay="0"/>
                                          </p:stCondLst>
                                        </p:cTn>
                                        <p:tgtEl>
                                          <p:spTgt spid="6">
                                            <p:txEl>
                                              <p:pRg st="8" end="8"/>
                                            </p:txEl>
                                          </p:spTgt>
                                        </p:tgtEl>
                                        <p:attrNameLst>
                                          <p:attrName>style.visibility</p:attrName>
                                        </p:attrNameLst>
                                      </p:cBhvr>
                                      <p:to>
                                        <p:strVal val="visible"/>
                                      </p:to>
                                    </p:set>
                                    <p:anim calcmode="lin" valueType="num">
                                      <p:cBhvr additive="base">
                                        <p:cTn id="42" dur="500" fill="hold"/>
                                        <p:tgtEl>
                                          <p:spTgt spid="6">
                                            <p:txEl>
                                              <p:pRg st="8" end="8"/>
                                            </p:txEl>
                                          </p:spTgt>
                                        </p:tgtEl>
                                        <p:attrNameLst>
                                          <p:attrName>ppt_x</p:attrName>
                                        </p:attrNameLst>
                                      </p:cBhvr>
                                      <p:tavLst>
                                        <p:tav tm="0">
                                          <p:val>
                                            <p:strVal val="#ppt_x"/>
                                          </p:val>
                                        </p:tav>
                                        <p:tav tm="100000">
                                          <p:val>
                                            <p:strVal val="#ppt_x"/>
                                          </p:val>
                                        </p:tav>
                                      </p:tavLst>
                                    </p:anim>
                                    <p:anim calcmode="lin" valueType="num">
                                      <p:cBhvr additive="base">
                                        <p:cTn id="43" dur="500" fill="hold"/>
                                        <p:tgtEl>
                                          <p:spTgt spid="6">
                                            <p:txEl>
                                              <p:pRg st="8" end="8"/>
                                            </p:txEl>
                                          </p:spTgt>
                                        </p:tgtEl>
                                        <p:attrNameLst>
                                          <p:attrName>ppt_y</p:attrName>
                                        </p:attrNameLst>
                                      </p:cBhvr>
                                      <p:tavLst>
                                        <p:tav tm="0">
                                          <p:val>
                                            <p:strVal val="1+#ppt_h/2"/>
                                          </p:val>
                                        </p:tav>
                                        <p:tav tm="100000">
                                          <p:val>
                                            <p:strVal val="#ppt_y"/>
                                          </p:val>
                                        </p:tav>
                                      </p:tavLst>
                                    </p:anim>
                                  </p:childTnLst>
                                </p:cTn>
                              </p:par>
                              <p:par>
                                <p:cTn id="44" presetID="2" presetClass="entr" presetSubtype="4" fill="hold" nodeType="withEffect">
                                  <p:stCondLst>
                                    <p:cond delay="0"/>
                                  </p:stCondLst>
                                  <p:childTnLst>
                                    <p:set>
                                      <p:cBhvr>
                                        <p:cTn id="45" dur="1" fill="hold">
                                          <p:stCondLst>
                                            <p:cond delay="0"/>
                                          </p:stCondLst>
                                        </p:cTn>
                                        <p:tgtEl>
                                          <p:spTgt spid="6">
                                            <p:txEl>
                                              <p:pRg st="9" end="9"/>
                                            </p:txEl>
                                          </p:spTgt>
                                        </p:tgtEl>
                                        <p:attrNameLst>
                                          <p:attrName>style.visibility</p:attrName>
                                        </p:attrNameLst>
                                      </p:cBhvr>
                                      <p:to>
                                        <p:strVal val="visible"/>
                                      </p:to>
                                    </p:set>
                                    <p:anim calcmode="lin" valueType="num">
                                      <p:cBhvr additive="base">
                                        <p:cTn id="46" dur="500" fill="hold"/>
                                        <p:tgtEl>
                                          <p:spTgt spid="6">
                                            <p:txEl>
                                              <p:pRg st="9" end="9"/>
                                            </p:txEl>
                                          </p:spTgt>
                                        </p:tgtEl>
                                        <p:attrNameLst>
                                          <p:attrName>ppt_x</p:attrName>
                                        </p:attrNameLst>
                                      </p:cBhvr>
                                      <p:tavLst>
                                        <p:tav tm="0">
                                          <p:val>
                                            <p:strVal val="#ppt_x"/>
                                          </p:val>
                                        </p:tav>
                                        <p:tav tm="100000">
                                          <p:val>
                                            <p:strVal val="#ppt_x"/>
                                          </p:val>
                                        </p:tav>
                                      </p:tavLst>
                                    </p:anim>
                                    <p:anim calcmode="lin" valueType="num">
                                      <p:cBhvr additive="base">
                                        <p:cTn id="47" dur="500" fill="hold"/>
                                        <p:tgtEl>
                                          <p:spTgt spid="6">
                                            <p:txEl>
                                              <p:pRg st="9" end="9"/>
                                            </p:txEl>
                                          </p:spTgt>
                                        </p:tgtEl>
                                        <p:attrNameLst>
                                          <p:attrName>ppt_y</p:attrName>
                                        </p:attrNameLst>
                                      </p:cBhvr>
                                      <p:tavLst>
                                        <p:tav tm="0">
                                          <p:val>
                                            <p:strVal val="1+#ppt_h/2"/>
                                          </p:val>
                                        </p:tav>
                                        <p:tav tm="100000">
                                          <p:val>
                                            <p:strVal val="#ppt_y"/>
                                          </p:val>
                                        </p:tav>
                                      </p:tavLst>
                                    </p:anim>
                                  </p:childTnLst>
                                </p:cTn>
                              </p:par>
                              <p:par>
                                <p:cTn id="48" presetID="2" presetClass="entr" presetSubtype="4" fill="hold" nodeType="withEffect">
                                  <p:stCondLst>
                                    <p:cond delay="0"/>
                                  </p:stCondLst>
                                  <p:childTnLst>
                                    <p:set>
                                      <p:cBhvr>
                                        <p:cTn id="49" dur="1" fill="hold">
                                          <p:stCondLst>
                                            <p:cond delay="0"/>
                                          </p:stCondLst>
                                        </p:cTn>
                                        <p:tgtEl>
                                          <p:spTgt spid="6">
                                            <p:txEl>
                                              <p:pRg st="10" end="10"/>
                                            </p:txEl>
                                          </p:spTgt>
                                        </p:tgtEl>
                                        <p:attrNameLst>
                                          <p:attrName>style.visibility</p:attrName>
                                        </p:attrNameLst>
                                      </p:cBhvr>
                                      <p:to>
                                        <p:strVal val="visible"/>
                                      </p:to>
                                    </p:set>
                                    <p:anim calcmode="lin" valueType="num">
                                      <p:cBhvr additive="base">
                                        <p:cTn id="50" dur="500" fill="hold"/>
                                        <p:tgtEl>
                                          <p:spTgt spid="6">
                                            <p:txEl>
                                              <p:pRg st="10" end="10"/>
                                            </p:txEl>
                                          </p:spTgt>
                                        </p:tgtEl>
                                        <p:attrNameLst>
                                          <p:attrName>ppt_x</p:attrName>
                                        </p:attrNameLst>
                                      </p:cBhvr>
                                      <p:tavLst>
                                        <p:tav tm="0">
                                          <p:val>
                                            <p:strVal val="#ppt_x"/>
                                          </p:val>
                                        </p:tav>
                                        <p:tav tm="100000">
                                          <p:val>
                                            <p:strVal val="#ppt_x"/>
                                          </p:val>
                                        </p:tav>
                                      </p:tavLst>
                                    </p:anim>
                                    <p:anim calcmode="lin" valueType="num">
                                      <p:cBhvr additive="base">
                                        <p:cTn id="51" dur="500" fill="hold"/>
                                        <p:tgtEl>
                                          <p:spTgt spid="6">
                                            <p:txEl>
                                              <p:pRg st="10" end="1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5BD52150-BF06-D690-C948-C8C0EE8D213B}"/>
              </a:ext>
            </a:extLst>
          </p:cNvPr>
          <p:cNvSpPr/>
          <p:nvPr/>
        </p:nvSpPr>
        <p:spPr>
          <a:xfrm>
            <a:off x="0" y="0"/>
            <a:ext cx="12192000" cy="6858000"/>
          </a:xfrm>
          <a:prstGeom prst="rect">
            <a:avLst/>
          </a:prstGeom>
          <a:solidFill>
            <a:srgbClr val="FAF9F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DZ"/>
          </a:p>
        </p:txBody>
      </p:sp>
      <p:sp>
        <p:nvSpPr>
          <p:cNvPr id="7" name="Ellipse 6">
            <a:extLst>
              <a:ext uri="{FF2B5EF4-FFF2-40B4-BE49-F238E27FC236}">
                <a16:creationId xmlns:a16="http://schemas.microsoft.com/office/drawing/2014/main" id="{1DEB4C54-75B7-D956-3533-CF7BF532C831}"/>
              </a:ext>
            </a:extLst>
          </p:cNvPr>
          <p:cNvSpPr/>
          <p:nvPr/>
        </p:nvSpPr>
        <p:spPr>
          <a:xfrm>
            <a:off x="355600" y="81280"/>
            <a:ext cx="1991360" cy="2032000"/>
          </a:xfrm>
          <a:prstGeom prst="ellipse">
            <a:avLst/>
          </a:prstGeom>
          <a:solidFill>
            <a:srgbClr val="9BA59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DZ"/>
          </a:p>
        </p:txBody>
      </p:sp>
      <p:sp>
        <p:nvSpPr>
          <p:cNvPr id="6" name="Cercle : creux 5">
            <a:extLst>
              <a:ext uri="{FF2B5EF4-FFF2-40B4-BE49-F238E27FC236}">
                <a16:creationId xmlns:a16="http://schemas.microsoft.com/office/drawing/2014/main" id="{76FF72CD-1348-1524-B02B-258F5D2FFA59}"/>
              </a:ext>
            </a:extLst>
          </p:cNvPr>
          <p:cNvSpPr/>
          <p:nvPr/>
        </p:nvSpPr>
        <p:spPr>
          <a:xfrm>
            <a:off x="9478403" y="4960083"/>
            <a:ext cx="3352800" cy="2987040"/>
          </a:xfrm>
          <a:prstGeom prst="donut">
            <a:avLst>
              <a:gd name="adj" fmla="val 13067"/>
            </a:avLst>
          </a:prstGeom>
          <a:solidFill>
            <a:srgbClr val="EDDDD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DZ">
              <a:solidFill>
                <a:schemeClr val="tx1"/>
              </a:solidFill>
            </a:endParaRPr>
          </a:p>
        </p:txBody>
      </p:sp>
      <p:sp>
        <p:nvSpPr>
          <p:cNvPr id="5" name="Ellipse 4">
            <a:extLst>
              <a:ext uri="{FF2B5EF4-FFF2-40B4-BE49-F238E27FC236}">
                <a16:creationId xmlns:a16="http://schemas.microsoft.com/office/drawing/2014/main" id="{9A68792E-3FD4-79F9-AC3B-FC6EB3893E7B}"/>
              </a:ext>
            </a:extLst>
          </p:cNvPr>
          <p:cNvSpPr/>
          <p:nvPr/>
        </p:nvSpPr>
        <p:spPr>
          <a:xfrm>
            <a:off x="-883920" y="-873760"/>
            <a:ext cx="2235200" cy="2133600"/>
          </a:xfrm>
          <a:prstGeom prst="ellipse">
            <a:avLst/>
          </a:prstGeom>
          <a:solidFill>
            <a:srgbClr val="454D4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DZ"/>
          </a:p>
        </p:txBody>
      </p:sp>
      <p:sp>
        <p:nvSpPr>
          <p:cNvPr id="8" name="Flèche : droite rayée 7">
            <a:extLst>
              <a:ext uri="{FF2B5EF4-FFF2-40B4-BE49-F238E27FC236}">
                <a16:creationId xmlns:a16="http://schemas.microsoft.com/office/drawing/2014/main" id="{7E83DD65-B60A-42C3-D3BA-EFC80E5EEE96}"/>
              </a:ext>
            </a:extLst>
          </p:cNvPr>
          <p:cNvSpPr/>
          <p:nvPr/>
        </p:nvSpPr>
        <p:spPr>
          <a:xfrm>
            <a:off x="66040" y="3253740"/>
            <a:ext cx="1285240" cy="576580"/>
          </a:xfrm>
          <a:prstGeom prst="stripedRightArrow">
            <a:avLst/>
          </a:prstGeom>
          <a:solidFill>
            <a:srgbClr val="454D4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DZ"/>
          </a:p>
        </p:txBody>
      </p:sp>
      <p:sp>
        <p:nvSpPr>
          <p:cNvPr id="9" name="Flèche : droite rayée 8">
            <a:extLst>
              <a:ext uri="{FF2B5EF4-FFF2-40B4-BE49-F238E27FC236}">
                <a16:creationId xmlns:a16="http://schemas.microsoft.com/office/drawing/2014/main" id="{BE156207-641E-E94F-F04F-2F949B544202}"/>
              </a:ext>
            </a:extLst>
          </p:cNvPr>
          <p:cNvSpPr/>
          <p:nvPr/>
        </p:nvSpPr>
        <p:spPr>
          <a:xfrm>
            <a:off x="5890260" y="3409950"/>
            <a:ext cx="1285240" cy="576580"/>
          </a:xfrm>
          <a:prstGeom prst="stripedRightArrow">
            <a:avLst/>
          </a:prstGeom>
          <a:solidFill>
            <a:srgbClr val="BDC3B9"/>
          </a:solidFill>
          <a:ln>
            <a:solidFill>
              <a:srgbClr val="EDDDD7"/>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DZ"/>
          </a:p>
        </p:txBody>
      </p:sp>
      <p:grpSp>
        <p:nvGrpSpPr>
          <p:cNvPr id="10" name="Groupe 9">
            <a:extLst>
              <a:ext uri="{FF2B5EF4-FFF2-40B4-BE49-F238E27FC236}">
                <a16:creationId xmlns:a16="http://schemas.microsoft.com/office/drawing/2014/main" id="{833D4AC5-32BC-2DD6-11EF-3DE1D76FFA8C}"/>
              </a:ext>
            </a:extLst>
          </p:cNvPr>
          <p:cNvGrpSpPr/>
          <p:nvPr/>
        </p:nvGrpSpPr>
        <p:grpSpPr>
          <a:xfrm>
            <a:off x="6167890" y="729488"/>
            <a:ext cx="496300" cy="1060703"/>
            <a:chOff x="10760928" y="3429000"/>
            <a:chExt cx="284905" cy="595142"/>
          </a:xfrm>
          <a:solidFill>
            <a:srgbClr val="A1AB9B"/>
          </a:solidFill>
        </p:grpSpPr>
        <p:sp>
          <p:nvSpPr>
            <p:cNvPr id="11" name="Flèche : chevron 10">
              <a:extLst>
                <a:ext uri="{FF2B5EF4-FFF2-40B4-BE49-F238E27FC236}">
                  <a16:creationId xmlns:a16="http://schemas.microsoft.com/office/drawing/2014/main" id="{9F6495FE-6E4D-1E53-68C9-006E9D08FD8E}"/>
                </a:ext>
              </a:extLst>
            </p:cNvPr>
            <p:cNvSpPr/>
            <p:nvPr/>
          </p:nvSpPr>
          <p:spPr>
            <a:xfrm rot="5400000">
              <a:off x="10823503" y="3581855"/>
              <a:ext cx="160556" cy="284104"/>
            </a:xfrm>
            <a:prstGeom prst="chevron">
              <a:avLst/>
            </a:prstGeom>
            <a:grp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DZ">
                <a:solidFill>
                  <a:schemeClr val="tx1"/>
                </a:solidFill>
              </a:endParaRPr>
            </a:p>
          </p:txBody>
        </p:sp>
        <p:sp>
          <p:nvSpPr>
            <p:cNvPr id="12" name="Flèche : chevron 11">
              <a:extLst>
                <a:ext uri="{FF2B5EF4-FFF2-40B4-BE49-F238E27FC236}">
                  <a16:creationId xmlns:a16="http://schemas.microsoft.com/office/drawing/2014/main" id="{87CDD9FD-3C54-1FD9-7D6F-ED81ACCF02E1}"/>
                </a:ext>
              </a:extLst>
            </p:cNvPr>
            <p:cNvSpPr/>
            <p:nvPr/>
          </p:nvSpPr>
          <p:spPr>
            <a:xfrm rot="5400000">
              <a:off x="10823503" y="3367226"/>
              <a:ext cx="160556" cy="284104"/>
            </a:xfrm>
            <a:prstGeom prst="chevron">
              <a:avLst/>
            </a:prstGeom>
            <a:grp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DZ" dirty="0">
                <a:solidFill>
                  <a:schemeClr val="tx1"/>
                </a:solidFill>
              </a:endParaRPr>
            </a:p>
          </p:txBody>
        </p:sp>
        <p:sp>
          <p:nvSpPr>
            <p:cNvPr id="13" name="Flèche : chevron 12">
              <a:extLst>
                <a:ext uri="{FF2B5EF4-FFF2-40B4-BE49-F238E27FC236}">
                  <a16:creationId xmlns:a16="http://schemas.microsoft.com/office/drawing/2014/main" id="{83C29C69-DA07-5D1A-C165-7DC783AD1C84}"/>
                </a:ext>
              </a:extLst>
            </p:cNvPr>
            <p:cNvSpPr/>
            <p:nvPr/>
          </p:nvSpPr>
          <p:spPr>
            <a:xfrm rot="5400000">
              <a:off x="10822702" y="3801812"/>
              <a:ext cx="160556" cy="284104"/>
            </a:xfrm>
            <a:prstGeom prst="chevron">
              <a:avLst/>
            </a:prstGeom>
            <a:grp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DZ">
                <a:solidFill>
                  <a:schemeClr val="tx1"/>
                </a:solidFill>
              </a:endParaRPr>
            </a:p>
          </p:txBody>
        </p:sp>
      </p:grpSp>
      <p:grpSp>
        <p:nvGrpSpPr>
          <p:cNvPr id="14" name="Groupe 13">
            <a:extLst>
              <a:ext uri="{FF2B5EF4-FFF2-40B4-BE49-F238E27FC236}">
                <a16:creationId xmlns:a16="http://schemas.microsoft.com/office/drawing/2014/main" id="{5DFD6E5D-E2AA-5C5E-92D6-96B20C08C0D4}"/>
              </a:ext>
            </a:extLst>
          </p:cNvPr>
          <p:cNvGrpSpPr/>
          <p:nvPr/>
        </p:nvGrpSpPr>
        <p:grpSpPr>
          <a:xfrm rot="16200000">
            <a:off x="510744" y="5202041"/>
            <a:ext cx="1198474" cy="2073209"/>
            <a:chOff x="9723315" y="5207242"/>
            <a:chExt cx="1198474" cy="2073209"/>
          </a:xfrm>
        </p:grpSpPr>
        <p:grpSp>
          <p:nvGrpSpPr>
            <p:cNvPr id="15" name="Groupe 14">
              <a:extLst>
                <a:ext uri="{FF2B5EF4-FFF2-40B4-BE49-F238E27FC236}">
                  <a16:creationId xmlns:a16="http://schemas.microsoft.com/office/drawing/2014/main" id="{8B5DE038-B359-D17D-9F17-EFC21286870B}"/>
                </a:ext>
              </a:extLst>
            </p:cNvPr>
            <p:cNvGrpSpPr/>
            <p:nvPr/>
          </p:nvGrpSpPr>
          <p:grpSpPr>
            <a:xfrm>
              <a:off x="9723315" y="5207242"/>
              <a:ext cx="1192017" cy="1470466"/>
              <a:chOff x="9599175" y="5600699"/>
              <a:chExt cx="1192017" cy="1470466"/>
            </a:xfrm>
          </p:grpSpPr>
          <p:sp>
            <p:nvSpPr>
              <p:cNvPr id="22" name="ZoneTexte 21">
                <a:extLst>
                  <a:ext uri="{FF2B5EF4-FFF2-40B4-BE49-F238E27FC236}">
                    <a16:creationId xmlns:a16="http://schemas.microsoft.com/office/drawing/2014/main" id="{39F502ED-49A4-E925-4E44-953BF6E3A30A}"/>
                  </a:ext>
                </a:extLst>
              </p:cNvPr>
              <p:cNvSpPr txBox="1"/>
              <p:nvPr/>
            </p:nvSpPr>
            <p:spPr>
              <a:xfrm>
                <a:off x="9599175" y="6086280"/>
                <a:ext cx="1091324" cy="984885"/>
              </a:xfrm>
              <a:prstGeom prst="rect">
                <a:avLst/>
              </a:prstGeom>
              <a:noFill/>
            </p:spPr>
            <p:txBody>
              <a:bodyPr wrap="square" rtlCol="0">
                <a:spAutoFit/>
              </a:bodyPr>
              <a:lstStyle/>
              <a:p>
                <a:r>
                  <a:rPr lang="fr-FR" sz="4000" dirty="0">
                    <a:solidFill>
                      <a:srgbClr val="818E7A"/>
                    </a:solidFill>
                  </a:rPr>
                  <a:t>......</a:t>
                </a:r>
              </a:p>
              <a:p>
                <a:endParaRPr lang="fr-DZ" dirty="0"/>
              </a:p>
            </p:txBody>
          </p:sp>
          <p:sp>
            <p:nvSpPr>
              <p:cNvPr id="23" name="ZoneTexte 22">
                <a:extLst>
                  <a:ext uri="{FF2B5EF4-FFF2-40B4-BE49-F238E27FC236}">
                    <a16:creationId xmlns:a16="http://schemas.microsoft.com/office/drawing/2014/main" id="{315FF51D-19B6-88B7-4D1F-1DD2868E1A15}"/>
                  </a:ext>
                </a:extLst>
              </p:cNvPr>
              <p:cNvSpPr txBox="1"/>
              <p:nvPr/>
            </p:nvSpPr>
            <p:spPr>
              <a:xfrm>
                <a:off x="9599176" y="5976256"/>
                <a:ext cx="1091324" cy="984885"/>
              </a:xfrm>
              <a:prstGeom prst="rect">
                <a:avLst/>
              </a:prstGeom>
              <a:noFill/>
            </p:spPr>
            <p:txBody>
              <a:bodyPr wrap="square" rtlCol="0">
                <a:spAutoFit/>
              </a:bodyPr>
              <a:lstStyle/>
              <a:p>
                <a:r>
                  <a:rPr lang="fr-FR" sz="4000" dirty="0">
                    <a:solidFill>
                      <a:srgbClr val="818E7A"/>
                    </a:solidFill>
                  </a:rPr>
                  <a:t>......</a:t>
                </a:r>
              </a:p>
              <a:p>
                <a:endParaRPr lang="fr-DZ" dirty="0"/>
              </a:p>
            </p:txBody>
          </p:sp>
          <p:sp>
            <p:nvSpPr>
              <p:cNvPr id="24" name="ZoneTexte 23">
                <a:extLst>
                  <a:ext uri="{FF2B5EF4-FFF2-40B4-BE49-F238E27FC236}">
                    <a16:creationId xmlns:a16="http://schemas.microsoft.com/office/drawing/2014/main" id="{342AE139-F086-CBDF-2DC3-993A19F0C3B5}"/>
                  </a:ext>
                </a:extLst>
              </p:cNvPr>
              <p:cNvSpPr txBox="1"/>
              <p:nvPr/>
            </p:nvSpPr>
            <p:spPr>
              <a:xfrm>
                <a:off x="9599176" y="5851752"/>
                <a:ext cx="1091324" cy="984885"/>
              </a:xfrm>
              <a:prstGeom prst="rect">
                <a:avLst/>
              </a:prstGeom>
              <a:noFill/>
            </p:spPr>
            <p:txBody>
              <a:bodyPr wrap="square" rtlCol="0">
                <a:spAutoFit/>
              </a:bodyPr>
              <a:lstStyle/>
              <a:p>
                <a:r>
                  <a:rPr lang="fr-FR" sz="4000" dirty="0">
                    <a:solidFill>
                      <a:srgbClr val="818E7A"/>
                    </a:solidFill>
                  </a:rPr>
                  <a:t>......</a:t>
                </a:r>
              </a:p>
              <a:p>
                <a:endParaRPr lang="fr-DZ" dirty="0"/>
              </a:p>
            </p:txBody>
          </p:sp>
          <p:sp>
            <p:nvSpPr>
              <p:cNvPr id="25" name="ZoneTexte 24">
                <a:extLst>
                  <a:ext uri="{FF2B5EF4-FFF2-40B4-BE49-F238E27FC236}">
                    <a16:creationId xmlns:a16="http://schemas.microsoft.com/office/drawing/2014/main" id="{3C530A36-E49E-B022-9DB2-1C5339FAC8CF}"/>
                  </a:ext>
                </a:extLst>
              </p:cNvPr>
              <p:cNvSpPr txBox="1"/>
              <p:nvPr/>
            </p:nvSpPr>
            <p:spPr>
              <a:xfrm>
                <a:off x="9599176" y="5738336"/>
                <a:ext cx="1091324" cy="984885"/>
              </a:xfrm>
              <a:prstGeom prst="rect">
                <a:avLst/>
              </a:prstGeom>
              <a:noFill/>
            </p:spPr>
            <p:txBody>
              <a:bodyPr wrap="square" rtlCol="0">
                <a:spAutoFit/>
              </a:bodyPr>
              <a:lstStyle/>
              <a:p>
                <a:r>
                  <a:rPr lang="fr-FR" sz="4000" dirty="0">
                    <a:solidFill>
                      <a:srgbClr val="818E7A"/>
                    </a:solidFill>
                  </a:rPr>
                  <a:t>......</a:t>
                </a:r>
              </a:p>
              <a:p>
                <a:endParaRPr lang="fr-DZ" dirty="0"/>
              </a:p>
            </p:txBody>
          </p:sp>
          <p:sp>
            <p:nvSpPr>
              <p:cNvPr id="26" name="ZoneTexte 25">
                <a:extLst>
                  <a:ext uri="{FF2B5EF4-FFF2-40B4-BE49-F238E27FC236}">
                    <a16:creationId xmlns:a16="http://schemas.microsoft.com/office/drawing/2014/main" id="{6508B314-C360-C12F-A4CE-C31F9DAACBFB}"/>
                  </a:ext>
                </a:extLst>
              </p:cNvPr>
              <p:cNvSpPr txBox="1"/>
              <p:nvPr/>
            </p:nvSpPr>
            <p:spPr>
              <a:xfrm>
                <a:off x="9599175" y="5600699"/>
                <a:ext cx="1192017" cy="984885"/>
              </a:xfrm>
              <a:prstGeom prst="rect">
                <a:avLst/>
              </a:prstGeom>
              <a:noFill/>
            </p:spPr>
            <p:txBody>
              <a:bodyPr wrap="square" rtlCol="0">
                <a:spAutoFit/>
              </a:bodyPr>
              <a:lstStyle/>
              <a:p>
                <a:r>
                  <a:rPr lang="fr-FR" sz="4000" dirty="0">
                    <a:solidFill>
                      <a:srgbClr val="818E7A"/>
                    </a:solidFill>
                  </a:rPr>
                  <a:t>......</a:t>
                </a:r>
              </a:p>
              <a:p>
                <a:endParaRPr lang="fr-DZ" dirty="0"/>
              </a:p>
            </p:txBody>
          </p:sp>
        </p:grpSp>
        <p:grpSp>
          <p:nvGrpSpPr>
            <p:cNvPr id="16" name="Groupe 15">
              <a:extLst>
                <a:ext uri="{FF2B5EF4-FFF2-40B4-BE49-F238E27FC236}">
                  <a16:creationId xmlns:a16="http://schemas.microsoft.com/office/drawing/2014/main" id="{60D300B8-CD2A-0171-6D50-D83A150B087D}"/>
                </a:ext>
              </a:extLst>
            </p:cNvPr>
            <p:cNvGrpSpPr/>
            <p:nvPr/>
          </p:nvGrpSpPr>
          <p:grpSpPr>
            <a:xfrm>
              <a:off x="9729772" y="5805982"/>
              <a:ext cx="1192017" cy="1474469"/>
              <a:chOff x="9599176" y="5486672"/>
              <a:chExt cx="1192017" cy="1474469"/>
            </a:xfrm>
          </p:grpSpPr>
          <p:sp>
            <p:nvSpPr>
              <p:cNvPr id="17" name="ZoneTexte 16">
                <a:extLst>
                  <a:ext uri="{FF2B5EF4-FFF2-40B4-BE49-F238E27FC236}">
                    <a16:creationId xmlns:a16="http://schemas.microsoft.com/office/drawing/2014/main" id="{EABA1503-BD38-1B47-128D-558C7AB5D040}"/>
                  </a:ext>
                </a:extLst>
              </p:cNvPr>
              <p:cNvSpPr txBox="1"/>
              <p:nvPr/>
            </p:nvSpPr>
            <p:spPr>
              <a:xfrm>
                <a:off x="9599176" y="5486672"/>
                <a:ext cx="1091324" cy="984885"/>
              </a:xfrm>
              <a:prstGeom prst="rect">
                <a:avLst/>
              </a:prstGeom>
              <a:noFill/>
            </p:spPr>
            <p:txBody>
              <a:bodyPr wrap="square" rtlCol="0">
                <a:spAutoFit/>
              </a:bodyPr>
              <a:lstStyle/>
              <a:p>
                <a:r>
                  <a:rPr lang="fr-FR" sz="4000" dirty="0">
                    <a:solidFill>
                      <a:srgbClr val="818E7A"/>
                    </a:solidFill>
                  </a:rPr>
                  <a:t>......</a:t>
                </a:r>
              </a:p>
              <a:p>
                <a:endParaRPr lang="fr-DZ" dirty="0"/>
              </a:p>
            </p:txBody>
          </p:sp>
          <p:sp>
            <p:nvSpPr>
              <p:cNvPr id="18" name="ZoneTexte 17">
                <a:extLst>
                  <a:ext uri="{FF2B5EF4-FFF2-40B4-BE49-F238E27FC236}">
                    <a16:creationId xmlns:a16="http://schemas.microsoft.com/office/drawing/2014/main" id="{7B76D76D-A39B-FF4C-392E-89237A201043}"/>
                  </a:ext>
                </a:extLst>
              </p:cNvPr>
              <p:cNvSpPr txBox="1"/>
              <p:nvPr/>
            </p:nvSpPr>
            <p:spPr>
              <a:xfrm>
                <a:off x="9599176" y="5976256"/>
                <a:ext cx="1091324" cy="984885"/>
              </a:xfrm>
              <a:prstGeom prst="rect">
                <a:avLst/>
              </a:prstGeom>
              <a:noFill/>
            </p:spPr>
            <p:txBody>
              <a:bodyPr wrap="square" rtlCol="0">
                <a:spAutoFit/>
              </a:bodyPr>
              <a:lstStyle/>
              <a:p>
                <a:r>
                  <a:rPr lang="fr-FR" sz="4000" dirty="0">
                    <a:solidFill>
                      <a:srgbClr val="818E7A"/>
                    </a:solidFill>
                  </a:rPr>
                  <a:t>......</a:t>
                </a:r>
              </a:p>
              <a:p>
                <a:endParaRPr lang="fr-DZ" dirty="0"/>
              </a:p>
            </p:txBody>
          </p:sp>
          <p:sp>
            <p:nvSpPr>
              <p:cNvPr id="19" name="ZoneTexte 18">
                <a:extLst>
                  <a:ext uri="{FF2B5EF4-FFF2-40B4-BE49-F238E27FC236}">
                    <a16:creationId xmlns:a16="http://schemas.microsoft.com/office/drawing/2014/main" id="{71CAD147-0C7F-16A9-F865-21AA6E72B906}"/>
                  </a:ext>
                </a:extLst>
              </p:cNvPr>
              <p:cNvSpPr txBox="1"/>
              <p:nvPr/>
            </p:nvSpPr>
            <p:spPr>
              <a:xfrm>
                <a:off x="9599176" y="5851752"/>
                <a:ext cx="1091324" cy="984885"/>
              </a:xfrm>
              <a:prstGeom prst="rect">
                <a:avLst/>
              </a:prstGeom>
              <a:noFill/>
            </p:spPr>
            <p:txBody>
              <a:bodyPr wrap="square" rtlCol="0">
                <a:spAutoFit/>
              </a:bodyPr>
              <a:lstStyle/>
              <a:p>
                <a:r>
                  <a:rPr lang="fr-FR" sz="4000" dirty="0">
                    <a:solidFill>
                      <a:srgbClr val="818E7A"/>
                    </a:solidFill>
                  </a:rPr>
                  <a:t>......</a:t>
                </a:r>
              </a:p>
              <a:p>
                <a:endParaRPr lang="fr-DZ" dirty="0"/>
              </a:p>
            </p:txBody>
          </p:sp>
          <p:sp>
            <p:nvSpPr>
              <p:cNvPr id="20" name="ZoneTexte 19">
                <a:extLst>
                  <a:ext uri="{FF2B5EF4-FFF2-40B4-BE49-F238E27FC236}">
                    <a16:creationId xmlns:a16="http://schemas.microsoft.com/office/drawing/2014/main" id="{1F703E18-222F-5FB8-270C-CBCF9F461716}"/>
                  </a:ext>
                </a:extLst>
              </p:cNvPr>
              <p:cNvSpPr txBox="1"/>
              <p:nvPr/>
            </p:nvSpPr>
            <p:spPr>
              <a:xfrm>
                <a:off x="9599176" y="5738336"/>
                <a:ext cx="1091324" cy="984885"/>
              </a:xfrm>
              <a:prstGeom prst="rect">
                <a:avLst/>
              </a:prstGeom>
              <a:noFill/>
            </p:spPr>
            <p:txBody>
              <a:bodyPr wrap="square" rtlCol="0">
                <a:spAutoFit/>
              </a:bodyPr>
              <a:lstStyle/>
              <a:p>
                <a:r>
                  <a:rPr lang="fr-FR" sz="4000" dirty="0">
                    <a:solidFill>
                      <a:srgbClr val="818E7A"/>
                    </a:solidFill>
                  </a:rPr>
                  <a:t>......</a:t>
                </a:r>
              </a:p>
              <a:p>
                <a:endParaRPr lang="fr-DZ" dirty="0"/>
              </a:p>
            </p:txBody>
          </p:sp>
          <p:sp>
            <p:nvSpPr>
              <p:cNvPr id="21" name="ZoneTexte 20">
                <a:extLst>
                  <a:ext uri="{FF2B5EF4-FFF2-40B4-BE49-F238E27FC236}">
                    <a16:creationId xmlns:a16="http://schemas.microsoft.com/office/drawing/2014/main" id="{9979457E-EDAB-ECEC-3DAC-732058A6F750}"/>
                  </a:ext>
                </a:extLst>
              </p:cNvPr>
              <p:cNvSpPr txBox="1"/>
              <p:nvPr/>
            </p:nvSpPr>
            <p:spPr>
              <a:xfrm>
                <a:off x="9599176" y="5624920"/>
                <a:ext cx="1192017" cy="984885"/>
              </a:xfrm>
              <a:prstGeom prst="rect">
                <a:avLst/>
              </a:prstGeom>
              <a:noFill/>
            </p:spPr>
            <p:txBody>
              <a:bodyPr wrap="square" rtlCol="0">
                <a:spAutoFit/>
              </a:bodyPr>
              <a:lstStyle/>
              <a:p>
                <a:r>
                  <a:rPr lang="fr-FR" sz="4000" dirty="0">
                    <a:solidFill>
                      <a:srgbClr val="818E7A"/>
                    </a:solidFill>
                  </a:rPr>
                  <a:t>......</a:t>
                </a:r>
              </a:p>
              <a:p>
                <a:endParaRPr lang="fr-DZ" dirty="0"/>
              </a:p>
            </p:txBody>
          </p:sp>
        </p:grpSp>
      </p:grpSp>
      <p:grpSp>
        <p:nvGrpSpPr>
          <p:cNvPr id="33" name="Groupe 32">
            <a:extLst>
              <a:ext uri="{FF2B5EF4-FFF2-40B4-BE49-F238E27FC236}">
                <a16:creationId xmlns:a16="http://schemas.microsoft.com/office/drawing/2014/main" id="{BCE2B5BE-8948-4D80-5D23-AB46EB993CC9}"/>
              </a:ext>
            </a:extLst>
          </p:cNvPr>
          <p:cNvGrpSpPr/>
          <p:nvPr/>
        </p:nvGrpSpPr>
        <p:grpSpPr>
          <a:xfrm>
            <a:off x="1351280" y="1473200"/>
            <a:ext cx="4297680" cy="4450080"/>
            <a:chOff x="1351280" y="1473200"/>
            <a:chExt cx="4297680" cy="4450080"/>
          </a:xfrm>
        </p:grpSpPr>
        <p:sp>
          <p:nvSpPr>
            <p:cNvPr id="3" name="Rectangle : coins arrondis 2">
              <a:extLst>
                <a:ext uri="{FF2B5EF4-FFF2-40B4-BE49-F238E27FC236}">
                  <a16:creationId xmlns:a16="http://schemas.microsoft.com/office/drawing/2014/main" id="{66E8EAEF-1404-81A1-9A5B-D800C73173EB}"/>
                </a:ext>
              </a:extLst>
            </p:cNvPr>
            <p:cNvSpPr/>
            <p:nvPr/>
          </p:nvSpPr>
          <p:spPr>
            <a:xfrm>
              <a:off x="1351280" y="1473200"/>
              <a:ext cx="4297680" cy="4450080"/>
            </a:xfrm>
            <a:prstGeom prst="roundRect">
              <a:avLst/>
            </a:prstGeom>
            <a:solidFill>
              <a:srgbClr val="BDC3B9"/>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DZ"/>
            </a:p>
          </p:txBody>
        </p:sp>
        <p:sp>
          <p:nvSpPr>
            <p:cNvPr id="27" name="Organigramme : Connecteur page suivante 26">
              <a:extLst>
                <a:ext uri="{FF2B5EF4-FFF2-40B4-BE49-F238E27FC236}">
                  <a16:creationId xmlns:a16="http://schemas.microsoft.com/office/drawing/2014/main" id="{D55C2722-F3D2-8C78-B70E-5471C6993700}"/>
                </a:ext>
              </a:extLst>
            </p:cNvPr>
            <p:cNvSpPr/>
            <p:nvPr/>
          </p:nvSpPr>
          <p:spPr>
            <a:xfrm>
              <a:off x="2146587" y="1732547"/>
              <a:ext cx="2791326" cy="481263"/>
            </a:xfrm>
            <a:prstGeom prst="flowChartOffpageConnector">
              <a:avLst/>
            </a:prstGeom>
            <a:solidFill>
              <a:srgbClr val="454D4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DZ"/>
            </a:p>
          </p:txBody>
        </p:sp>
        <p:sp>
          <p:nvSpPr>
            <p:cNvPr id="28" name="ZoneTexte 27">
              <a:extLst>
                <a:ext uri="{FF2B5EF4-FFF2-40B4-BE49-F238E27FC236}">
                  <a16:creationId xmlns:a16="http://schemas.microsoft.com/office/drawing/2014/main" id="{4153C233-B77A-28F5-3F41-F620F085A497}"/>
                </a:ext>
              </a:extLst>
            </p:cNvPr>
            <p:cNvSpPr txBox="1"/>
            <p:nvPr/>
          </p:nvSpPr>
          <p:spPr>
            <a:xfrm>
              <a:off x="2738160" y="1721746"/>
              <a:ext cx="2133600" cy="400110"/>
            </a:xfrm>
            <a:prstGeom prst="rect">
              <a:avLst/>
            </a:prstGeom>
            <a:noFill/>
          </p:spPr>
          <p:txBody>
            <a:bodyPr wrap="square" rtlCol="0">
              <a:spAutoFit/>
            </a:bodyPr>
            <a:lstStyle/>
            <a:p>
              <a:r>
                <a:rPr lang="fr-FR" sz="2000" dirty="0" err="1">
                  <a:solidFill>
                    <a:srgbClr val="FAF9F1"/>
                  </a:solidFill>
                  <a:latin typeface="Arial" panose="020B0604020202020204" pitchFamily="34" charset="0"/>
                  <a:cs typeface="Arial" panose="020B0604020202020204" pitchFamily="34" charset="0"/>
                </a:rPr>
                <a:t>Advantages</a:t>
              </a:r>
              <a:r>
                <a:rPr lang="fr-FR" sz="2000" dirty="0">
                  <a:solidFill>
                    <a:srgbClr val="FAF9F1"/>
                  </a:solidFill>
                  <a:latin typeface="Arial" panose="020B0604020202020204" pitchFamily="34" charset="0"/>
                  <a:cs typeface="Arial" panose="020B0604020202020204" pitchFamily="34" charset="0"/>
                </a:rPr>
                <a:t>:</a:t>
              </a:r>
              <a:endParaRPr lang="fr-DZ" sz="2000" dirty="0">
                <a:solidFill>
                  <a:srgbClr val="FAF9F1"/>
                </a:solidFill>
                <a:latin typeface="Arial" panose="020B0604020202020204" pitchFamily="34" charset="0"/>
                <a:cs typeface="Arial" panose="020B0604020202020204" pitchFamily="34" charset="0"/>
              </a:endParaRPr>
            </a:p>
          </p:txBody>
        </p:sp>
        <p:sp>
          <p:nvSpPr>
            <p:cNvPr id="31" name="ZoneTexte 30">
              <a:extLst>
                <a:ext uri="{FF2B5EF4-FFF2-40B4-BE49-F238E27FC236}">
                  <a16:creationId xmlns:a16="http://schemas.microsoft.com/office/drawing/2014/main" id="{695BB138-DB71-0EE6-EA73-F01AA763D58A}"/>
                </a:ext>
              </a:extLst>
            </p:cNvPr>
            <p:cNvSpPr txBox="1"/>
            <p:nvPr/>
          </p:nvSpPr>
          <p:spPr>
            <a:xfrm>
              <a:off x="1644299" y="2484299"/>
              <a:ext cx="3649057" cy="3139321"/>
            </a:xfrm>
            <a:prstGeom prst="rect">
              <a:avLst/>
            </a:prstGeom>
            <a:noFill/>
          </p:spPr>
          <p:txBody>
            <a:bodyPr wrap="square" rtlCol="0">
              <a:spAutoFit/>
            </a:bodyPr>
            <a:lstStyle/>
            <a:p>
              <a:pPr marL="285750" indent="-285750">
                <a:buFont typeface="Wingdings" panose="05000000000000000000" pitchFamily="2" charset="2"/>
                <a:buChar char="ü"/>
              </a:pPr>
              <a:r>
                <a:rPr lang="en-US" dirty="0">
                  <a:latin typeface="Arial" panose="020B0604020202020204" pitchFamily="34" charset="0"/>
                  <a:cs typeface="Arial" panose="020B0604020202020204" pitchFamily="34" charset="0"/>
                </a:rPr>
                <a:t>Reduced environmental pollution due to no solvent waste.</a:t>
              </a:r>
            </a:p>
            <a:p>
              <a:pPr marL="285750" indent="-285750">
                <a:buFont typeface="Wingdings" panose="05000000000000000000" pitchFamily="2" charset="2"/>
                <a:buChar char="ü"/>
              </a:pPr>
              <a:r>
                <a:rPr lang="en-US" dirty="0">
                  <a:latin typeface="Arial" panose="020B0604020202020204" pitchFamily="34" charset="0"/>
                  <a:cs typeface="Arial" panose="020B0604020202020204" pitchFamily="34" charset="0"/>
                </a:rPr>
                <a:t>Lower costs since no solvent purchase, handling, or disposal is needed.</a:t>
              </a:r>
            </a:p>
            <a:p>
              <a:pPr marL="285750" indent="-285750">
                <a:buFont typeface="Wingdings" panose="05000000000000000000" pitchFamily="2" charset="2"/>
                <a:buChar char="ü"/>
              </a:pPr>
              <a:r>
                <a:rPr lang="en-US" dirty="0">
                  <a:latin typeface="Arial" panose="020B0604020202020204" pitchFamily="34" charset="0"/>
                  <a:cs typeface="Arial" panose="020B0604020202020204" pitchFamily="34" charset="0"/>
                </a:rPr>
                <a:t>Simplicity in process and product isolation.</a:t>
              </a:r>
            </a:p>
            <a:p>
              <a:pPr marL="285750" indent="-285750">
                <a:buFont typeface="Wingdings" panose="05000000000000000000" pitchFamily="2" charset="2"/>
                <a:buChar char="ü"/>
              </a:pPr>
              <a:r>
                <a:rPr lang="en-US" dirty="0">
                  <a:latin typeface="Arial" panose="020B0604020202020204" pitchFamily="34" charset="0"/>
                  <a:cs typeface="Arial" panose="020B0604020202020204" pitchFamily="34" charset="0"/>
                </a:rPr>
                <a:t>Often increased efficiency, higher yields, and selectivity.</a:t>
              </a:r>
            </a:p>
            <a:p>
              <a:endParaRPr lang="fr-DZ" dirty="0"/>
            </a:p>
          </p:txBody>
        </p:sp>
      </p:grpSp>
      <p:grpSp>
        <p:nvGrpSpPr>
          <p:cNvPr id="34" name="Groupe 33">
            <a:extLst>
              <a:ext uri="{FF2B5EF4-FFF2-40B4-BE49-F238E27FC236}">
                <a16:creationId xmlns:a16="http://schemas.microsoft.com/office/drawing/2014/main" id="{54F36455-9BA7-8D60-FBB5-66DBADD182E3}"/>
              </a:ext>
            </a:extLst>
          </p:cNvPr>
          <p:cNvGrpSpPr/>
          <p:nvPr/>
        </p:nvGrpSpPr>
        <p:grpSpPr>
          <a:xfrm>
            <a:off x="7183120" y="1473200"/>
            <a:ext cx="4297680" cy="4450080"/>
            <a:chOff x="7183120" y="1473200"/>
            <a:chExt cx="4297680" cy="4450080"/>
          </a:xfrm>
        </p:grpSpPr>
        <p:sp>
          <p:nvSpPr>
            <p:cNvPr id="4" name="Rectangle : coins arrondis 3">
              <a:extLst>
                <a:ext uri="{FF2B5EF4-FFF2-40B4-BE49-F238E27FC236}">
                  <a16:creationId xmlns:a16="http://schemas.microsoft.com/office/drawing/2014/main" id="{547796C9-D48E-0ECB-329E-EDCE3FDA2DB5}"/>
                </a:ext>
              </a:extLst>
            </p:cNvPr>
            <p:cNvSpPr/>
            <p:nvPr/>
          </p:nvSpPr>
          <p:spPr>
            <a:xfrm>
              <a:off x="7183120" y="1473200"/>
              <a:ext cx="4297680" cy="4450080"/>
            </a:xfrm>
            <a:prstGeom prst="roundRect">
              <a:avLst/>
            </a:prstGeom>
            <a:solidFill>
              <a:srgbClr val="454D4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DZ" dirty="0"/>
            </a:p>
          </p:txBody>
        </p:sp>
        <p:sp>
          <p:nvSpPr>
            <p:cNvPr id="29" name="Organigramme : Connecteur page suivante 28">
              <a:extLst>
                <a:ext uri="{FF2B5EF4-FFF2-40B4-BE49-F238E27FC236}">
                  <a16:creationId xmlns:a16="http://schemas.microsoft.com/office/drawing/2014/main" id="{6148DDE9-6B4F-0E74-815B-119F89A697CB}"/>
                </a:ext>
              </a:extLst>
            </p:cNvPr>
            <p:cNvSpPr/>
            <p:nvPr/>
          </p:nvSpPr>
          <p:spPr>
            <a:xfrm>
              <a:off x="7936297" y="1801956"/>
              <a:ext cx="2791326" cy="481263"/>
            </a:xfrm>
            <a:prstGeom prst="flowChartOffpageConnector">
              <a:avLst/>
            </a:prstGeom>
            <a:solidFill>
              <a:srgbClr val="BDC3B9"/>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DZ"/>
            </a:p>
          </p:txBody>
        </p:sp>
        <p:sp>
          <p:nvSpPr>
            <p:cNvPr id="30" name="ZoneTexte 29">
              <a:extLst>
                <a:ext uri="{FF2B5EF4-FFF2-40B4-BE49-F238E27FC236}">
                  <a16:creationId xmlns:a16="http://schemas.microsoft.com/office/drawing/2014/main" id="{6A37DB50-489B-8C13-43F6-21087D94E596}"/>
                </a:ext>
              </a:extLst>
            </p:cNvPr>
            <p:cNvSpPr txBox="1"/>
            <p:nvPr/>
          </p:nvSpPr>
          <p:spPr>
            <a:xfrm>
              <a:off x="8644823" y="1813700"/>
              <a:ext cx="2438400" cy="400110"/>
            </a:xfrm>
            <a:prstGeom prst="rect">
              <a:avLst/>
            </a:prstGeom>
            <a:noFill/>
          </p:spPr>
          <p:txBody>
            <a:bodyPr wrap="square" rtlCol="0">
              <a:spAutoFit/>
            </a:bodyPr>
            <a:lstStyle/>
            <a:p>
              <a:r>
                <a:rPr lang="fr-FR" sz="2000" dirty="0">
                  <a:latin typeface="Arial" panose="020B0604020202020204" pitchFamily="34" charset="0"/>
                  <a:cs typeface="Arial" panose="020B0604020202020204" pitchFamily="34" charset="0"/>
                </a:rPr>
                <a:t>Limitations:</a:t>
              </a:r>
              <a:endParaRPr lang="fr-DZ" sz="2000" dirty="0">
                <a:latin typeface="Arial" panose="020B0604020202020204" pitchFamily="34" charset="0"/>
                <a:cs typeface="Arial" panose="020B0604020202020204" pitchFamily="34" charset="0"/>
              </a:endParaRPr>
            </a:p>
          </p:txBody>
        </p:sp>
        <p:sp>
          <p:nvSpPr>
            <p:cNvPr id="32" name="ZoneTexte 31">
              <a:extLst>
                <a:ext uri="{FF2B5EF4-FFF2-40B4-BE49-F238E27FC236}">
                  <a16:creationId xmlns:a16="http://schemas.microsoft.com/office/drawing/2014/main" id="{3F24CCD0-A472-4926-6CCF-C3CD994E020A}"/>
                </a:ext>
              </a:extLst>
            </p:cNvPr>
            <p:cNvSpPr txBox="1"/>
            <p:nvPr/>
          </p:nvSpPr>
          <p:spPr>
            <a:xfrm>
              <a:off x="7416800" y="2554310"/>
              <a:ext cx="3947164" cy="2308324"/>
            </a:xfrm>
            <a:prstGeom prst="rect">
              <a:avLst/>
            </a:prstGeom>
            <a:noFill/>
          </p:spPr>
          <p:txBody>
            <a:bodyPr wrap="square" rtlCol="0">
              <a:spAutoFit/>
            </a:bodyPr>
            <a:lstStyle/>
            <a:p>
              <a:pPr marL="285750" indent="-285750">
                <a:buFont typeface="Wingdings" panose="05000000000000000000" pitchFamily="2" charset="2"/>
                <a:buChar char="§"/>
              </a:pPr>
              <a:r>
                <a:rPr lang="en-US" dirty="0">
                  <a:solidFill>
                    <a:srgbClr val="FAF9F1"/>
                  </a:solidFill>
                  <a:latin typeface="Arial" panose="020B0604020202020204" pitchFamily="34" charset="0"/>
                  <a:cs typeface="Arial" panose="020B0604020202020204" pitchFamily="34" charset="0"/>
                </a:rPr>
                <a:t>Sometimes longer reaction times or need for higher temperatures.</a:t>
              </a:r>
            </a:p>
            <a:p>
              <a:pPr marL="285750" indent="-285750">
                <a:buFont typeface="Wingdings" panose="05000000000000000000" pitchFamily="2" charset="2"/>
                <a:buChar char="§"/>
              </a:pPr>
              <a:r>
                <a:rPr lang="en-US" dirty="0">
                  <a:solidFill>
                    <a:srgbClr val="FAF9F1"/>
                  </a:solidFill>
                  <a:latin typeface="Arial" panose="020B0604020202020204" pitchFamily="34" charset="0"/>
                  <a:cs typeface="Arial" panose="020B0604020202020204" pitchFamily="34" charset="0"/>
                </a:rPr>
                <a:t>Limited to reactants that can interact well without solvents</a:t>
              </a:r>
            </a:p>
            <a:p>
              <a:pPr marL="285750" indent="-285750">
                <a:buFont typeface="Wingdings" panose="05000000000000000000" pitchFamily="2" charset="2"/>
                <a:buChar char="§"/>
              </a:pPr>
              <a:r>
                <a:rPr lang="en-US" dirty="0">
                  <a:solidFill>
                    <a:srgbClr val="FAF9F1"/>
                  </a:solidFill>
                  <a:latin typeface="Arial" panose="020B0604020202020204" pitchFamily="34" charset="0"/>
                  <a:cs typeface="Arial" panose="020B0604020202020204" pitchFamily="34" charset="0"/>
                </a:rPr>
                <a:t>Possible difficulty in controlling reaction conditions like temperature and mixing</a:t>
              </a:r>
            </a:p>
            <a:p>
              <a:endParaRPr lang="fr-DZ" dirty="0"/>
            </a:p>
          </p:txBody>
        </p:sp>
      </p:grpSp>
    </p:spTree>
    <p:extLst>
      <p:ext uri="{BB962C8B-B14F-4D97-AF65-F5344CB8AC3E}">
        <p14:creationId xmlns:p14="http://schemas.microsoft.com/office/powerpoint/2010/main" val="29804772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1" presetClass="entr" presetSubtype="0" fill="hold" nodeType="withEffect">
                                  <p:stCondLst>
                                    <p:cond delay="0"/>
                                  </p:stCondLst>
                                  <p:childTnLst>
                                    <p:set>
                                      <p:cBhvr>
                                        <p:cTn id="6" dur="1" fill="hold">
                                          <p:stCondLst>
                                            <p:cond delay="0"/>
                                          </p:stCondLst>
                                        </p:cTn>
                                        <p:tgtEl>
                                          <p:spTgt spid="14"/>
                                        </p:tgtEl>
                                        <p:attrNameLst>
                                          <p:attrName>style.visibility</p:attrName>
                                        </p:attrNameLst>
                                      </p:cBhvr>
                                      <p:to>
                                        <p:strVal val="visible"/>
                                      </p:to>
                                    </p:set>
                                    <p:anim calcmode="lin" valueType="num">
                                      <p:cBhvr>
                                        <p:cTn id="7" dur="1000" fill="hold"/>
                                        <p:tgtEl>
                                          <p:spTgt spid="14"/>
                                        </p:tgtEl>
                                        <p:attrNameLst>
                                          <p:attrName>ppt_w</p:attrName>
                                        </p:attrNameLst>
                                      </p:cBhvr>
                                      <p:tavLst>
                                        <p:tav tm="0">
                                          <p:val>
                                            <p:fltVal val="0"/>
                                          </p:val>
                                        </p:tav>
                                        <p:tav tm="100000">
                                          <p:val>
                                            <p:strVal val="#ppt_w"/>
                                          </p:val>
                                        </p:tav>
                                      </p:tavLst>
                                    </p:anim>
                                    <p:anim calcmode="lin" valueType="num">
                                      <p:cBhvr>
                                        <p:cTn id="8" dur="1000" fill="hold"/>
                                        <p:tgtEl>
                                          <p:spTgt spid="14"/>
                                        </p:tgtEl>
                                        <p:attrNameLst>
                                          <p:attrName>ppt_h</p:attrName>
                                        </p:attrNameLst>
                                      </p:cBhvr>
                                      <p:tavLst>
                                        <p:tav tm="0">
                                          <p:val>
                                            <p:fltVal val="0"/>
                                          </p:val>
                                        </p:tav>
                                        <p:tav tm="100000">
                                          <p:val>
                                            <p:strVal val="#ppt_h"/>
                                          </p:val>
                                        </p:tav>
                                      </p:tavLst>
                                    </p:anim>
                                    <p:anim calcmode="lin" valueType="num">
                                      <p:cBhvr>
                                        <p:cTn id="9" dur="1000" fill="hold"/>
                                        <p:tgtEl>
                                          <p:spTgt spid="14"/>
                                        </p:tgtEl>
                                        <p:attrNameLst>
                                          <p:attrName>style.rotation</p:attrName>
                                        </p:attrNameLst>
                                      </p:cBhvr>
                                      <p:tavLst>
                                        <p:tav tm="0">
                                          <p:val>
                                            <p:fltVal val="90"/>
                                          </p:val>
                                        </p:tav>
                                        <p:tav tm="100000">
                                          <p:val>
                                            <p:fltVal val="0"/>
                                          </p:val>
                                        </p:tav>
                                      </p:tavLst>
                                    </p:anim>
                                    <p:animEffect transition="in" filter="fade">
                                      <p:cBhvr>
                                        <p:cTn id="10" dur="1000"/>
                                        <p:tgtEl>
                                          <p:spTgt spid="14"/>
                                        </p:tgtEl>
                                      </p:cBhvr>
                                    </p:animEffect>
                                  </p:childTnLst>
                                </p:cTn>
                              </p:par>
                            </p:childTnLst>
                          </p:cTn>
                        </p:par>
                      </p:childTnLst>
                    </p:cTn>
                  </p:par>
                  <p:par>
                    <p:cTn id="11" fill="hold">
                      <p:stCondLst>
                        <p:cond delay="indefinite"/>
                      </p:stCondLst>
                      <p:childTnLst>
                        <p:par>
                          <p:cTn id="12" fill="hold">
                            <p:stCondLst>
                              <p:cond delay="0"/>
                            </p:stCondLst>
                            <p:childTnLst>
                              <p:par>
                                <p:cTn id="13" presetID="53" presetClass="entr" presetSubtype="16" fill="hold" grpId="0" nodeType="clickEffect">
                                  <p:stCondLst>
                                    <p:cond delay="0"/>
                                  </p:stCondLst>
                                  <p:childTnLst>
                                    <p:set>
                                      <p:cBhvr>
                                        <p:cTn id="14" dur="1" fill="hold">
                                          <p:stCondLst>
                                            <p:cond delay="0"/>
                                          </p:stCondLst>
                                        </p:cTn>
                                        <p:tgtEl>
                                          <p:spTgt spid="8"/>
                                        </p:tgtEl>
                                        <p:attrNameLst>
                                          <p:attrName>style.visibility</p:attrName>
                                        </p:attrNameLst>
                                      </p:cBhvr>
                                      <p:to>
                                        <p:strVal val="visible"/>
                                      </p:to>
                                    </p:set>
                                    <p:anim calcmode="lin" valueType="num">
                                      <p:cBhvr>
                                        <p:cTn id="15" dur="500" fill="hold"/>
                                        <p:tgtEl>
                                          <p:spTgt spid="8"/>
                                        </p:tgtEl>
                                        <p:attrNameLst>
                                          <p:attrName>ppt_w</p:attrName>
                                        </p:attrNameLst>
                                      </p:cBhvr>
                                      <p:tavLst>
                                        <p:tav tm="0">
                                          <p:val>
                                            <p:fltVal val="0"/>
                                          </p:val>
                                        </p:tav>
                                        <p:tav tm="100000">
                                          <p:val>
                                            <p:strVal val="#ppt_w"/>
                                          </p:val>
                                        </p:tav>
                                      </p:tavLst>
                                    </p:anim>
                                    <p:anim calcmode="lin" valueType="num">
                                      <p:cBhvr>
                                        <p:cTn id="16" dur="500" fill="hold"/>
                                        <p:tgtEl>
                                          <p:spTgt spid="8"/>
                                        </p:tgtEl>
                                        <p:attrNameLst>
                                          <p:attrName>ppt_h</p:attrName>
                                        </p:attrNameLst>
                                      </p:cBhvr>
                                      <p:tavLst>
                                        <p:tav tm="0">
                                          <p:val>
                                            <p:fltVal val="0"/>
                                          </p:val>
                                        </p:tav>
                                        <p:tav tm="100000">
                                          <p:val>
                                            <p:strVal val="#ppt_h"/>
                                          </p:val>
                                        </p:tav>
                                      </p:tavLst>
                                    </p:anim>
                                    <p:animEffect transition="in" filter="fade">
                                      <p:cBhvr>
                                        <p:cTn id="17" dur="500"/>
                                        <p:tgtEl>
                                          <p:spTgt spid="8"/>
                                        </p:tgtEl>
                                      </p:cBhvr>
                                    </p:animEffect>
                                  </p:childTnLst>
                                </p:cTn>
                              </p:par>
                            </p:childTnLst>
                          </p:cTn>
                        </p:par>
                      </p:childTnLst>
                    </p:cTn>
                  </p:par>
                  <p:par>
                    <p:cTn id="18" fill="hold">
                      <p:stCondLst>
                        <p:cond delay="indefinite"/>
                      </p:stCondLst>
                      <p:childTnLst>
                        <p:par>
                          <p:cTn id="19" fill="hold">
                            <p:stCondLst>
                              <p:cond delay="0"/>
                            </p:stCondLst>
                            <p:childTnLst>
                              <p:par>
                                <p:cTn id="20" presetID="31" presetClass="entr" presetSubtype="0" fill="hold" nodeType="clickEffect">
                                  <p:stCondLst>
                                    <p:cond delay="0"/>
                                  </p:stCondLst>
                                  <p:childTnLst>
                                    <p:set>
                                      <p:cBhvr>
                                        <p:cTn id="21" dur="1" fill="hold">
                                          <p:stCondLst>
                                            <p:cond delay="0"/>
                                          </p:stCondLst>
                                        </p:cTn>
                                        <p:tgtEl>
                                          <p:spTgt spid="33"/>
                                        </p:tgtEl>
                                        <p:attrNameLst>
                                          <p:attrName>style.visibility</p:attrName>
                                        </p:attrNameLst>
                                      </p:cBhvr>
                                      <p:to>
                                        <p:strVal val="visible"/>
                                      </p:to>
                                    </p:set>
                                    <p:anim calcmode="lin" valueType="num">
                                      <p:cBhvr>
                                        <p:cTn id="22" dur="1000" fill="hold"/>
                                        <p:tgtEl>
                                          <p:spTgt spid="33"/>
                                        </p:tgtEl>
                                        <p:attrNameLst>
                                          <p:attrName>ppt_w</p:attrName>
                                        </p:attrNameLst>
                                      </p:cBhvr>
                                      <p:tavLst>
                                        <p:tav tm="0">
                                          <p:val>
                                            <p:fltVal val="0"/>
                                          </p:val>
                                        </p:tav>
                                        <p:tav tm="100000">
                                          <p:val>
                                            <p:strVal val="#ppt_w"/>
                                          </p:val>
                                        </p:tav>
                                      </p:tavLst>
                                    </p:anim>
                                    <p:anim calcmode="lin" valueType="num">
                                      <p:cBhvr>
                                        <p:cTn id="23" dur="1000" fill="hold"/>
                                        <p:tgtEl>
                                          <p:spTgt spid="33"/>
                                        </p:tgtEl>
                                        <p:attrNameLst>
                                          <p:attrName>ppt_h</p:attrName>
                                        </p:attrNameLst>
                                      </p:cBhvr>
                                      <p:tavLst>
                                        <p:tav tm="0">
                                          <p:val>
                                            <p:fltVal val="0"/>
                                          </p:val>
                                        </p:tav>
                                        <p:tav tm="100000">
                                          <p:val>
                                            <p:strVal val="#ppt_h"/>
                                          </p:val>
                                        </p:tav>
                                      </p:tavLst>
                                    </p:anim>
                                    <p:anim calcmode="lin" valueType="num">
                                      <p:cBhvr>
                                        <p:cTn id="24" dur="1000" fill="hold"/>
                                        <p:tgtEl>
                                          <p:spTgt spid="33"/>
                                        </p:tgtEl>
                                        <p:attrNameLst>
                                          <p:attrName>style.rotation</p:attrName>
                                        </p:attrNameLst>
                                      </p:cBhvr>
                                      <p:tavLst>
                                        <p:tav tm="0">
                                          <p:val>
                                            <p:fltVal val="90"/>
                                          </p:val>
                                        </p:tav>
                                        <p:tav tm="100000">
                                          <p:val>
                                            <p:fltVal val="0"/>
                                          </p:val>
                                        </p:tav>
                                      </p:tavLst>
                                    </p:anim>
                                    <p:animEffect transition="in" filter="fade">
                                      <p:cBhvr>
                                        <p:cTn id="25" dur="1000"/>
                                        <p:tgtEl>
                                          <p:spTgt spid="33"/>
                                        </p:tgtEl>
                                      </p:cBhvr>
                                    </p:animEffect>
                                  </p:childTnLst>
                                </p:cTn>
                              </p:par>
                            </p:childTnLst>
                          </p:cTn>
                        </p:par>
                      </p:childTnLst>
                    </p:cTn>
                  </p:par>
                  <p:par>
                    <p:cTn id="26" fill="hold">
                      <p:stCondLst>
                        <p:cond delay="indefinite"/>
                      </p:stCondLst>
                      <p:childTnLst>
                        <p:par>
                          <p:cTn id="27" fill="hold">
                            <p:stCondLst>
                              <p:cond delay="0"/>
                            </p:stCondLst>
                            <p:childTnLst>
                              <p:par>
                                <p:cTn id="28" presetID="53" presetClass="entr" presetSubtype="16" fill="hold" grpId="0" nodeType="clickEffect">
                                  <p:stCondLst>
                                    <p:cond delay="0"/>
                                  </p:stCondLst>
                                  <p:childTnLst>
                                    <p:set>
                                      <p:cBhvr>
                                        <p:cTn id="29" dur="1" fill="hold">
                                          <p:stCondLst>
                                            <p:cond delay="0"/>
                                          </p:stCondLst>
                                        </p:cTn>
                                        <p:tgtEl>
                                          <p:spTgt spid="9"/>
                                        </p:tgtEl>
                                        <p:attrNameLst>
                                          <p:attrName>style.visibility</p:attrName>
                                        </p:attrNameLst>
                                      </p:cBhvr>
                                      <p:to>
                                        <p:strVal val="visible"/>
                                      </p:to>
                                    </p:set>
                                    <p:anim calcmode="lin" valueType="num">
                                      <p:cBhvr>
                                        <p:cTn id="30" dur="500" fill="hold"/>
                                        <p:tgtEl>
                                          <p:spTgt spid="9"/>
                                        </p:tgtEl>
                                        <p:attrNameLst>
                                          <p:attrName>ppt_w</p:attrName>
                                        </p:attrNameLst>
                                      </p:cBhvr>
                                      <p:tavLst>
                                        <p:tav tm="0">
                                          <p:val>
                                            <p:fltVal val="0"/>
                                          </p:val>
                                        </p:tav>
                                        <p:tav tm="100000">
                                          <p:val>
                                            <p:strVal val="#ppt_w"/>
                                          </p:val>
                                        </p:tav>
                                      </p:tavLst>
                                    </p:anim>
                                    <p:anim calcmode="lin" valueType="num">
                                      <p:cBhvr>
                                        <p:cTn id="31" dur="500" fill="hold"/>
                                        <p:tgtEl>
                                          <p:spTgt spid="9"/>
                                        </p:tgtEl>
                                        <p:attrNameLst>
                                          <p:attrName>ppt_h</p:attrName>
                                        </p:attrNameLst>
                                      </p:cBhvr>
                                      <p:tavLst>
                                        <p:tav tm="0">
                                          <p:val>
                                            <p:fltVal val="0"/>
                                          </p:val>
                                        </p:tav>
                                        <p:tav tm="100000">
                                          <p:val>
                                            <p:strVal val="#ppt_h"/>
                                          </p:val>
                                        </p:tav>
                                      </p:tavLst>
                                    </p:anim>
                                    <p:animEffect transition="in" filter="fade">
                                      <p:cBhvr>
                                        <p:cTn id="32" dur="500"/>
                                        <p:tgtEl>
                                          <p:spTgt spid="9"/>
                                        </p:tgtEl>
                                      </p:cBhvr>
                                    </p:animEffect>
                                  </p:childTnLst>
                                </p:cTn>
                              </p:par>
                            </p:childTnLst>
                          </p:cTn>
                        </p:par>
                      </p:childTnLst>
                    </p:cTn>
                  </p:par>
                  <p:par>
                    <p:cTn id="33" fill="hold">
                      <p:stCondLst>
                        <p:cond delay="indefinite"/>
                      </p:stCondLst>
                      <p:childTnLst>
                        <p:par>
                          <p:cTn id="34" fill="hold">
                            <p:stCondLst>
                              <p:cond delay="0"/>
                            </p:stCondLst>
                            <p:childTnLst>
                              <p:par>
                                <p:cTn id="35" presetID="31" presetClass="entr" presetSubtype="0" fill="hold" nodeType="clickEffect">
                                  <p:stCondLst>
                                    <p:cond delay="0"/>
                                  </p:stCondLst>
                                  <p:childTnLst>
                                    <p:set>
                                      <p:cBhvr>
                                        <p:cTn id="36" dur="1" fill="hold">
                                          <p:stCondLst>
                                            <p:cond delay="0"/>
                                          </p:stCondLst>
                                        </p:cTn>
                                        <p:tgtEl>
                                          <p:spTgt spid="34"/>
                                        </p:tgtEl>
                                        <p:attrNameLst>
                                          <p:attrName>style.visibility</p:attrName>
                                        </p:attrNameLst>
                                      </p:cBhvr>
                                      <p:to>
                                        <p:strVal val="visible"/>
                                      </p:to>
                                    </p:set>
                                    <p:anim calcmode="lin" valueType="num">
                                      <p:cBhvr>
                                        <p:cTn id="37" dur="1000" fill="hold"/>
                                        <p:tgtEl>
                                          <p:spTgt spid="34"/>
                                        </p:tgtEl>
                                        <p:attrNameLst>
                                          <p:attrName>ppt_w</p:attrName>
                                        </p:attrNameLst>
                                      </p:cBhvr>
                                      <p:tavLst>
                                        <p:tav tm="0">
                                          <p:val>
                                            <p:fltVal val="0"/>
                                          </p:val>
                                        </p:tav>
                                        <p:tav tm="100000">
                                          <p:val>
                                            <p:strVal val="#ppt_w"/>
                                          </p:val>
                                        </p:tav>
                                      </p:tavLst>
                                    </p:anim>
                                    <p:anim calcmode="lin" valueType="num">
                                      <p:cBhvr>
                                        <p:cTn id="38" dur="1000" fill="hold"/>
                                        <p:tgtEl>
                                          <p:spTgt spid="34"/>
                                        </p:tgtEl>
                                        <p:attrNameLst>
                                          <p:attrName>ppt_h</p:attrName>
                                        </p:attrNameLst>
                                      </p:cBhvr>
                                      <p:tavLst>
                                        <p:tav tm="0">
                                          <p:val>
                                            <p:fltVal val="0"/>
                                          </p:val>
                                        </p:tav>
                                        <p:tav tm="100000">
                                          <p:val>
                                            <p:strVal val="#ppt_h"/>
                                          </p:val>
                                        </p:tav>
                                      </p:tavLst>
                                    </p:anim>
                                    <p:anim calcmode="lin" valueType="num">
                                      <p:cBhvr>
                                        <p:cTn id="39" dur="1000" fill="hold"/>
                                        <p:tgtEl>
                                          <p:spTgt spid="34"/>
                                        </p:tgtEl>
                                        <p:attrNameLst>
                                          <p:attrName>style.rotation</p:attrName>
                                        </p:attrNameLst>
                                      </p:cBhvr>
                                      <p:tavLst>
                                        <p:tav tm="0">
                                          <p:val>
                                            <p:fltVal val="90"/>
                                          </p:val>
                                        </p:tav>
                                        <p:tav tm="100000">
                                          <p:val>
                                            <p:fltVal val="0"/>
                                          </p:val>
                                        </p:tav>
                                      </p:tavLst>
                                    </p:anim>
                                    <p:animEffect transition="in" filter="fade">
                                      <p:cBhvr>
                                        <p:cTn id="40" dur="1000"/>
                                        <p:tgtEl>
                                          <p:spTgt spid="3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9"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3D770444-3B8A-C621-31A1-354C739F964D}"/>
              </a:ext>
            </a:extLst>
          </p:cNvPr>
          <p:cNvSpPr/>
          <p:nvPr/>
        </p:nvSpPr>
        <p:spPr>
          <a:xfrm>
            <a:off x="0" y="0"/>
            <a:ext cx="12192000" cy="6858000"/>
          </a:xfrm>
          <a:prstGeom prst="rect">
            <a:avLst/>
          </a:prstGeom>
          <a:solidFill>
            <a:srgbClr val="FFFBEF"/>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DZ" dirty="0"/>
          </a:p>
        </p:txBody>
      </p:sp>
      <p:grpSp>
        <p:nvGrpSpPr>
          <p:cNvPr id="4" name="Groupe 3">
            <a:extLst>
              <a:ext uri="{FF2B5EF4-FFF2-40B4-BE49-F238E27FC236}">
                <a16:creationId xmlns:a16="http://schemas.microsoft.com/office/drawing/2014/main" id="{62BE11F0-B12D-374F-002B-3229351D849E}"/>
              </a:ext>
            </a:extLst>
          </p:cNvPr>
          <p:cNvGrpSpPr/>
          <p:nvPr/>
        </p:nvGrpSpPr>
        <p:grpSpPr>
          <a:xfrm>
            <a:off x="-1769052" y="3949920"/>
            <a:ext cx="3856093" cy="4369289"/>
            <a:chOff x="-1769052" y="3949920"/>
            <a:chExt cx="3856093" cy="4369289"/>
          </a:xfrm>
        </p:grpSpPr>
        <p:sp>
          <p:nvSpPr>
            <p:cNvPr id="5" name="Cercle : creux 4">
              <a:extLst>
                <a:ext uri="{FF2B5EF4-FFF2-40B4-BE49-F238E27FC236}">
                  <a16:creationId xmlns:a16="http://schemas.microsoft.com/office/drawing/2014/main" id="{8C68A75E-333B-CF3C-95AF-974B548BD8BE}"/>
                </a:ext>
              </a:extLst>
            </p:cNvPr>
            <p:cNvSpPr/>
            <p:nvPr/>
          </p:nvSpPr>
          <p:spPr>
            <a:xfrm>
              <a:off x="-1769052" y="4451403"/>
              <a:ext cx="3735552" cy="3867806"/>
            </a:xfrm>
            <a:prstGeom prst="donut">
              <a:avLst/>
            </a:prstGeom>
            <a:solidFill>
              <a:srgbClr val="EDDDD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DZ" dirty="0">
                <a:solidFill>
                  <a:schemeClr val="tx1"/>
                </a:solidFill>
              </a:endParaRPr>
            </a:p>
          </p:txBody>
        </p:sp>
        <p:grpSp>
          <p:nvGrpSpPr>
            <p:cNvPr id="6" name="Groupe 5">
              <a:extLst>
                <a:ext uri="{FF2B5EF4-FFF2-40B4-BE49-F238E27FC236}">
                  <a16:creationId xmlns:a16="http://schemas.microsoft.com/office/drawing/2014/main" id="{9F6628B5-9090-2FC8-BADF-262CFADD80DC}"/>
                </a:ext>
              </a:extLst>
            </p:cNvPr>
            <p:cNvGrpSpPr/>
            <p:nvPr/>
          </p:nvGrpSpPr>
          <p:grpSpPr>
            <a:xfrm>
              <a:off x="759979" y="3949920"/>
              <a:ext cx="1327062" cy="2527493"/>
              <a:chOff x="740236" y="3903340"/>
              <a:chExt cx="1327062" cy="2527493"/>
            </a:xfrm>
          </p:grpSpPr>
          <p:grpSp>
            <p:nvGrpSpPr>
              <p:cNvPr id="7" name="Groupe 6">
                <a:extLst>
                  <a:ext uri="{FF2B5EF4-FFF2-40B4-BE49-F238E27FC236}">
                    <a16:creationId xmlns:a16="http://schemas.microsoft.com/office/drawing/2014/main" id="{ECF86CBA-D40E-7047-0529-0FC18B2ACA5D}"/>
                  </a:ext>
                </a:extLst>
              </p:cNvPr>
              <p:cNvGrpSpPr/>
              <p:nvPr/>
            </p:nvGrpSpPr>
            <p:grpSpPr>
              <a:xfrm>
                <a:off x="740236" y="3903340"/>
                <a:ext cx="1327062" cy="1273553"/>
                <a:chOff x="740236" y="3903340"/>
                <a:chExt cx="1327062" cy="1273553"/>
              </a:xfrm>
            </p:grpSpPr>
            <p:sp>
              <p:nvSpPr>
                <p:cNvPr id="20" name="ZoneTexte 19">
                  <a:extLst>
                    <a:ext uri="{FF2B5EF4-FFF2-40B4-BE49-F238E27FC236}">
                      <a16:creationId xmlns:a16="http://schemas.microsoft.com/office/drawing/2014/main" id="{7D380871-9974-C722-820B-E908336AC4B9}"/>
                    </a:ext>
                  </a:extLst>
                </p:cNvPr>
                <p:cNvSpPr txBox="1"/>
                <p:nvPr/>
              </p:nvSpPr>
              <p:spPr>
                <a:xfrm>
                  <a:off x="744746" y="3903340"/>
                  <a:ext cx="976585" cy="707886"/>
                </a:xfrm>
                <a:prstGeom prst="rect">
                  <a:avLst/>
                </a:prstGeom>
                <a:noFill/>
              </p:spPr>
              <p:txBody>
                <a:bodyPr wrap="square" rtlCol="0">
                  <a:spAutoFit/>
                </a:bodyPr>
                <a:lstStyle/>
                <a:p>
                  <a:r>
                    <a:rPr lang="fr-FR" sz="4000" dirty="0">
                      <a:solidFill>
                        <a:srgbClr val="818E7A"/>
                      </a:solidFill>
                    </a:rPr>
                    <a:t>......</a:t>
                  </a:r>
                </a:p>
              </p:txBody>
            </p:sp>
            <p:sp>
              <p:nvSpPr>
                <p:cNvPr id="21" name="ZoneTexte 20">
                  <a:extLst>
                    <a:ext uri="{FF2B5EF4-FFF2-40B4-BE49-F238E27FC236}">
                      <a16:creationId xmlns:a16="http://schemas.microsoft.com/office/drawing/2014/main" id="{D6B44F73-3B42-07AF-5812-65853DFB154C}"/>
                    </a:ext>
                  </a:extLst>
                </p:cNvPr>
                <p:cNvSpPr txBox="1"/>
                <p:nvPr/>
              </p:nvSpPr>
              <p:spPr>
                <a:xfrm>
                  <a:off x="744746" y="4049789"/>
                  <a:ext cx="1322552" cy="707886"/>
                </a:xfrm>
                <a:prstGeom prst="rect">
                  <a:avLst/>
                </a:prstGeom>
                <a:noFill/>
              </p:spPr>
              <p:txBody>
                <a:bodyPr wrap="square" rtlCol="0">
                  <a:spAutoFit/>
                </a:bodyPr>
                <a:lstStyle/>
                <a:p>
                  <a:r>
                    <a:rPr lang="fr-FR" sz="4000" dirty="0">
                      <a:solidFill>
                        <a:srgbClr val="818E7A"/>
                      </a:solidFill>
                    </a:rPr>
                    <a:t>......</a:t>
                  </a:r>
                </a:p>
              </p:txBody>
            </p:sp>
            <p:sp>
              <p:nvSpPr>
                <p:cNvPr id="22" name="ZoneTexte 21">
                  <a:extLst>
                    <a:ext uri="{FF2B5EF4-FFF2-40B4-BE49-F238E27FC236}">
                      <a16:creationId xmlns:a16="http://schemas.microsoft.com/office/drawing/2014/main" id="{A09F84D5-DACF-3DDF-4BF7-5AA411EB7B62}"/>
                    </a:ext>
                  </a:extLst>
                </p:cNvPr>
                <p:cNvSpPr txBox="1"/>
                <p:nvPr/>
              </p:nvSpPr>
              <p:spPr>
                <a:xfrm>
                  <a:off x="740236" y="4192008"/>
                  <a:ext cx="1091324" cy="984885"/>
                </a:xfrm>
                <a:prstGeom prst="rect">
                  <a:avLst/>
                </a:prstGeom>
                <a:noFill/>
              </p:spPr>
              <p:txBody>
                <a:bodyPr wrap="square" rtlCol="0">
                  <a:spAutoFit/>
                </a:bodyPr>
                <a:lstStyle/>
                <a:p>
                  <a:r>
                    <a:rPr lang="fr-FR" sz="4000" dirty="0">
                      <a:solidFill>
                        <a:srgbClr val="818E7A"/>
                      </a:solidFill>
                    </a:rPr>
                    <a:t>......</a:t>
                  </a:r>
                </a:p>
                <a:p>
                  <a:endParaRPr lang="fr-DZ" dirty="0"/>
                </a:p>
              </p:txBody>
            </p:sp>
          </p:grpSp>
          <p:grpSp>
            <p:nvGrpSpPr>
              <p:cNvPr id="8" name="Groupe 7">
                <a:extLst>
                  <a:ext uri="{FF2B5EF4-FFF2-40B4-BE49-F238E27FC236}">
                    <a16:creationId xmlns:a16="http://schemas.microsoft.com/office/drawing/2014/main" id="{A8E4F417-891D-1F25-F8F7-AB41C8BF89B3}"/>
                  </a:ext>
                </a:extLst>
              </p:cNvPr>
              <p:cNvGrpSpPr/>
              <p:nvPr/>
            </p:nvGrpSpPr>
            <p:grpSpPr>
              <a:xfrm>
                <a:off x="740236" y="4324675"/>
                <a:ext cx="1327062" cy="1273553"/>
                <a:chOff x="740236" y="3903340"/>
                <a:chExt cx="1327062" cy="1273553"/>
              </a:xfrm>
            </p:grpSpPr>
            <p:sp>
              <p:nvSpPr>
                <p:cNvPr id="17" name="ZoneTexte 16">
                  <a:extLst>
                    <a:ext uri="{FF2B5EF4-FFF2-40B4-BE49-F238E27FC236}">
                      <a16:creationId xmlns:a16="http://schemas.microsoft.com/office/drawing/2014/main" id="{45754C1F-39DC-14DF-0C65-C796C9378B42}"/>
                    </a:ext>
                  </a:extLst>
                </p:cNvPr>
                <p:cNvSpPr txBox="1"/>
                <p:nvPr/>
              </p:nvSpPr>
              <p:spPr>
                <a:xfrm>
                  <a:off x="744746" y="3903340"/>
                  <a:ext cx="976585" cy="707886"/>
                </a:xfrm>
                <a:prstGeom prst="rect">
                  <a:avLst/>
                </a:prstGeom>
                <a:noFill/>
              </p:spPr>
              <p:txBody>
                <a:bodyPr wrap="square" rtlCol="0">
                  <a:spAutoFit/>
                </a:bodyPr>
                <a:lstStyle/>
                <a:p>
                  <a:r>
                    <a:rPr lang="fr-FR" sz="4000" dirty="0">
                      <a:solidFill>
                        <a:srgbClr val="818E7A"/>
                      </a:solidFill>
                    </a:rPr>
                    <a:t>......</a:t>
                  </a:r>
                </a:p>
              </p:txBody>
            </p:sp>
            <p:sp>
              <p:nvSpPr>
                <p:cNvPr id="18" name="ZoneTexte 17">
                  <a:extLst>
                    <a:ext uri="{FF2B5EF4-FFF2-40B4-BE49-F238E27FC236}">
                      <a16:creationId xmlns:a16="http://schemas.microsoft.com/office/drawing/2014/main" id="{609B4D7E-99BD-66CB-D7D1-DA852CC6FB06}"/>
                    </a:ext>
                  </a:extLst>
                </p:cNvPr>
                <p:cNvSpPr txBox="1"/>
                <p:nvPr/>
              </p:nvSpPr>
              <p:spPr>
                <a:xfrm>
                  <a:off x="744746" y="4049789"/>
                  <a:ext cx="1322552" cy="707886"/>
                </a:xfrm>
                <a:prstGeom prst="rect">
                  <a:avLst/>
                </a:prstGeom>
                <a:noFill/>
              </p:spPr>
              <p:txBody>
                <a:bodyPr wrap="square" rtlCol="0">
                  <a:spAutoFit/>
                </a:bodyPr>
                <a:lstStyle/>
                <a:p>
                  <a:r>
                    <a:rPr lang="fr-FR" sz="4000" dirty="0">
                      <a:solidFill>
                        <a:srgbClr val="818E7A"/>
                      </a:solidFill>
                    </a:rPr>
                    <a:t>......</a:t>
                  </a:r>
                </a:p>
              </p:txBody>
            </p:sp>
            <p:sp>
              <p:nvSpPr>
                <p:cNvPr id="19" name="ZoneTexte 18">
                  <a:extLst>
                    <a:ext uri="{FF2B5EF4-FFF2-40B4-BE49-F238E27FC236}">
                      <a16:creationId xmlns:a16="http://schemas.microsoft.com/office/drawing/2014/main" id="{83B4EF9A-F117-4628-2799-EA21A3301275}"/>
                    </a:ext>
                  </a:extLst>
                </p:cNvPr>
                <p:cNvSpPr txBox="1"/>
                <p:nvPr/>
              </p:nvSpPr>
              <p:spPr>
                <a:xfrm>
                  <a:off x="740236" y="4192008"/>
                  <a:ext cx="1091324" cy="984885"/>
                </a:xfrm>
                <a:prstGeom prst="rect">
                  <a:avLst/>
                </a:prstGeom>
                <a:noFill/>
              </p:spPr>
              <p:txBody>
                <a:bodyPr wrap="square" rtlCol="0">
                  <a:spAutoFit/>
                </a:bodyPr>
                <a:lstStyle/>
                <a:p>
                  <a:r>
                    <a:rPr lang="fr-FR" sz="4000" dirty="0">
                      <a:solidFill>
                        <a:srgbClr val="818E7A"/>
                      </a:solidFill>
                    </a:rPr>
                    <a:t>......</a:t>
                  </a:r>
                </a:p>
                <a:p>
                  <a:endParaRPr lang="fr-DZ" dirty="0"/>
                </a:p>
              </p:txBody>
            </p:sp>
          </p:grpSp>
          <p:grpSp>
            <p:nvGrpSpPr>
              <p:cNvPr id="9" name="Groupe 8">
                <a:extLst>
                  <a:ext uri="{FF2B5EF4-FFF2-40B4-BE49-F238E27FC236}">
                    <a16:creationId xmlns:a16="http://schemas.microsoft.com/office/drawing/2014/main" id="{36D8F740-54DD-F6BB-5D15-EF4C6F6E4FA0}"/>
                  </a:ext>
                </a:extLst>
              </p:cNvPr>
              <p:cNvGrpSpPr/>
              <p:nvPr/>
            </p:nvGrpSpPr>
            <p:grpSpPr>
              <a:xfrm>
                <a:off x="740236" y="4746010"/>
                <a:ext cx="1327062" cy="1273553"/>
                <a:chOff x="740236" y="3903340"/>
                <a:chExt cx="1327062" cy="1273553"/>
              </a:xfrm>
            </p:grpSpPr>
            <p:sp>
              <p:nvSpPr>
                <p:cNvPr id="14" name="ZoneTexte 13">
                  <a:extLst>
                    <a:ext uri="{FF2B5EF4-FFF2-40B4-BE49-F238E27FC236}">
                      <a16:creationId xmlns:a16="http://schemas.microsoft.com/office/drawing/2014/main" id="{7234357E-61CE-9616-C115-6CE99546EDDA}"/>
                    </a:ext>
                  </a:extLst>
                </p:cNvPr>
                <p:cNvSpPr txBox="1"/>
                <p:nvPr/>
              </p:nvSpPr>
              <p:spPr>
                <a:xfrm>
                  <a:off x="744746" y="3903340"/>
                  <a:ext cx="976585" cy="707886"/>
                </a:xfrm>
                <a:prstGeom prst="rect">
                  <a:avLst/>
                </a:prstGeom>
                <a:noFill/>
              </p:spPr>
              <p:txBody>
                <a:bodyPr wrap="square" rtlCol="0">
                  <a:spAutoFit/>
                </a:bodyPr>
                <a:lstStyle/>
                <a:p>
                  <a:r>
                    <a:rPr lang="fr-FR" sz="4000" dirty="0">
                      <a:solidFill>
                        <a:srgbClr val="818E7A"/>
                      </a:solidFill>
                    </a:rPr>
                    <a:t>......</a:t>
                  </a:r>
                </a:p>
              </p:txBody>
            </p:sp>
            <p:sp>
              <p:nvSpPr>
                <p:cNvPr id="15" name="ZoneTexte 14">
                  <a:extLst>
                    <a:ext uri="{FF2B5EF4-FFF2-40B4-BE49-F238E27FC236}">
                      <a16:creationId xmlns:a16="http://schemas.microsoft.com/office/drawing/2014/main" id="{E0B8D6F4-4019-953A-2465-D32BD6EC383E}"/>
                    </a:ext>
                  </a:extLst>
                </p:cNvPr>
                <p:cNvSpPr txBox="1"/>
                <p:nvPr/>
              </p:nvSpPr>
              <p:spPr>
                <a:xfrm>
                  <a:off x="744746" y="4049789"/>
                  <a:ext cx="1322552" cy="707886"/>
                </a:xfrm>
                <a:prstGeom prst="rect">
                  <a:avLst/>
                </a:prstGeom>
                <a:noFill/>
              </p:spPr>
              <p:txBody>
                <a:bodyPr wrap="square" rtlCol="0">
                  <a:spAutoFit/>
                </a:bodyPr>
                <a:lstStyle/>
                <a:p>
                  <a:r>
                    <a:rPr lang="fr-FR" sz="4000" dirty="0">
                      <a:solidFill>
                        <a:srgbClr val="818E7A"/>
                      </a:solidFill>
                    </a:rPr>
                    <a:t>......</a:t>
                  </a:r>
                </a:p>
              </p:txBody>
            </p:sp>
            <p:sp>
              <p:nvSpPr>
                <p:cNvPr id="16" name="ZoneTexte 15">
                  <a:extLst>
                    <a:ext uri="{FF2B5EF4-FFF2-40B4-BE49-F238E27FC236}">
                      <a16:creationId xmlns:a16="http://schemas.microsoft.com/office/drawing/2014/main" id="{5245004F-3423-A93C-0BB4-E6A40B2B5B29}"/>
                    </a:ext>
                  </a:extLst>
                </p:cNvPr>
                <p:cNvSpPr txBox="1"/>
                <p:nvPr/>
              </p:nvSpPr>
              <p:spPr>
                <a:xfrm>
                  <a:off x="740236" y="4192008"/>
                  <a:ext cx="1091324" cy="984885"/>
                </a:xfrm>
                <a:prstGeom prst="rect">
                  <a:avLst/>
                </a:prstGeom>
                <a:noFill/>
              </p:spPr>
              <p:txBody>
                <a:bodyPr wrap="square" rtlCol="0">
                  <a:spAutoFit/>
                </a:bodyPr>
                <a:lstStyle/>
                <a:p>
                  <a:r>
                    <a:rPr lang="fr-FR" sz="4000" dirty="0">
                      <a:solidFill>
                        <a:srgbClr val="818E7A"/>
                      </a:solidFill>
                    </a:rPr>
                    <a:t>......</a:t>
                  </a:r>
                </a:p>
                <a:p>
                  <a:endParaRPr lang="fr-DZ" dirty="0"/>
                </a:p>
              </p:txBody>
            </p:sp>
          </p:grpSp>
          <p:grpSp>
            <p:nvGrpSpPr>
              <p:cNvPr id="10" name="Groupe 9">
                <a:extLst>
                  <a:ext uri="{FF2B5EF4-FFF2-40B4-BE49-F238E27FC236}">
                    <a16:creationId xmlns:a16="http://schemas.microsoft.com/office/drawing/2014/main" id="{37585E29-68B0-C8B0-5647-A981FCD4A160}"/>
                  </a:ext>
                </a:extLst>
              </p:cNvPr>
              <p:cNvGrpSpPr/>
              <p:nvPr/>
            </p:nvGrpSpPr>
            <p:grpSpPr>
              <a:xfrm>
                <a:off x="740236" y="5157280"/>
                <a:ext cx="1327062" cy="1273553"/>
                <a:chOff x="740236" y="3903340"/>
                <a:chExt cx="1327062" cy="1273553"/>
              </a:xfrm>
            </p:grpSpPr>
            <p:sp>
              <p:nvSpPr>
                <p:cNvPr id="11" name="ZoneTexte 10">
                  <a:extLst>
                    <a:ext uri="{FF2B5EF4-FFF2-40B4-BE49-F238E27FC236}">
                      <a16:creationId xmlns:a16="http://schemas.microsoft.com/office/drawing/2014/main" id="{C5F8875D-8BC2-05C5-6B09-03169B3DBAB5}"/>
                    </a:ext>
                  </a:extLst>
                </p:cNvPr>
                <p:cNvSpPr txBox="1"/>
                <p:nvPr/>
              </p:nvSpPr>
              <p:spPr>
                <a:xfrm>
                  <a:off x="744746" y="3903340"/>
                  <a:ext cx="976585" cy="707886"/>
                </a:xfrm>
                <a:prstGeom prst="rect">
                  <a:avLst/>
                </a:prstGeom>
                <a:noFill/>
              </p:spPr>
              <p:txBody>
                <a:bodyPr wrap="square" rtlCol="0">
                  <a:spAutoFit/>
                </a:bodyPr>
                <a:lstStyle/>
                <a:p>
                  <a:r>
                    <a:rPr lang="fr-FR" sz="4000" dirty="0">
                      <a:solidFill>
                        <a:srgbClr val="818E7A"/>
                      </a:solidFill>
                    </a:rPr>
                    <a:t>......</a:t>
                  </a:r>
                </a:p>
              </p:txBody>
            </p:sp>
            <p:sp>
              <p:nvSpPr>
                <p:cNvPr id="12" name="ZoneTexte 11">
                  <a:extLst>
                    <a:ext uri="{FF2B5EF4-FFF2-40B4-BE49-F238E27FC236}">
                      <a16:creationId xmlns:a16="http://schemas.microsoft.com/office/drawing/2014/main" id="{B72D070D-9711-2412-A044-6CC3C3481090}"/>
                    </a:ext>
                  </a:extLst>
                </p:cNvPr>
                <p:cNvSpPr txBox="1"/>
                <p:nvPr/>
              </p:nvSpPr>
              <p:spPr>
                <a:xfrm>
                  <a:off x="744746" y="4049789"/>
                  <a:ext cx="1322552" cy="707886"/>
                </a:xfrm>
                <a:prstGeom prst="rect">
                  <a:avLst/>
                </a:prstGeom>
                <a:noFill/>
              </p:spPr>
              <p:txBody>
                <a:bodyPr wrap="square" rtlCol="0">
                  <a:spAutoFit/>
                </a:bodyPr>
                <a:lstStyle/>
                <a:p>
                  <a:r>
                    <a:rPr lang="fr-FR" sz="4000" dirty="0">
                      <a:solidFill>
                        <a:srgbClr val="818E7A"/>
                      </a:solidFill>
                    </a:rPr>
                    <a:t>......</a:t>
                  </a:r>
                </a:p>
              </p:txBody>
            </p:sp>
            <p:sp>
              <p:nvSpPr>
                <p:cNvPr id="13" name="ZoneTexte 12">
                  <a:extLst>
                    <a:ext uri="{FF2B5EF4-FFF2-40B4-BE49-F238E27FC236}">
                      <a16:creationId xmlns:a16="http://schemas.microsoft.com/office/drawing/2014/main" id="{C1F8ACBC-91A5-888E-1073-11416F1C8D98}"/>
                    </a:ext>
                  </a:extLst>
                </p:cNvPr>
                <p:cNvSpPr txBox="1"/>
                <p:nvPr/>
              </p:nvSpPr>
              <p:spPr>
                <a:xfrm>
                  <a:off x="740236" y="4192008"/>
                  <a:ext cx="1091324" cy="984885"/>
                </a:xfrm>
                <a:prstGeom prst="rect">
                  <a:avLst/>
                </a:prstGeom>
                <a:noFill/>
              </p:spPr>
              <p:txBody>
                <a:bodyPr wrap="square" rtlCol="0">
                  <a:spAutoFit/>
                </a:bodyPr>
                <a:lstStyle/>
                <a:p>
                  <a:r>
                    <a:rPr lang="fr-FR" sz="4000" dirty="0">
                      <a:solidFill>
                        <a:srgbClr val="818E7A"/>
                      </a:solidFill>
                    </a:rPr>
                    <a:t>......</a:t>
                  </a:r>
                </a:p>
                <a:p>
                  <a:endParaRPr lang="fr-DZ" dirty="0"/>
                </a:p>
              </p:txBody>
            </p:sp>
          </p:grpSp>
        </p:grpSp>
      </p:grpSp>
      <p:grpSp>
        <p:nvGrpSpPr>
          <p:cNvPr id="29" name="Groupe 28">
            <a:extLst>
              <a:ext uri="{FF2B5EF4-FFF2-40B4-BE49-F238E27FC236}">
                <a16:creationId xmlns:a16="http://schemas.microsoft.com/office/drawing/2014/main" id="{C78DCC6C-02AA-ECA6-44EE-E29F54D87882}"/>
              </a:ext>
            </a:extLst>
          </p:cNvPr>
          <p:cNvGrpSpPr/>
          <p:nvPr/>
        </p:nvGrpSpPr>
        <p:grpSpPr>
          <a:xfrm>
            <a:off x="3332789" y="502823"/>
            <a:ext cx="8771873" cy="5860891"/>
            <a:chOff x="3332789" y="502823"/>
            <a:chExt cx="8771873" cy="5860891"/>
          </a:xfrm>
        </p:grpSpPr>
        <p:sp>
          <p:nvSpPr>
            <p:cNvPr id="23" name="ZoneTexte 22">
              <a:extLst>
                <a:ext uri="{FF2B5EF4-FFF2-40B4-BE49-F238E27FC236}">
                  <a16:creationId xmlns:a16="http://schemas.microsoft.com/office/drawing/2014/main" id="{6125CB3B-3D28-2706-C520-8D80E66A8907}"/>
                </a:ext>
              </a:extLst>
            </p:cNvPr>
            <p:cNvSpPr txBox="1"/>
            <p:nvPr/>
          </p:nvSpPr>
          <p:spPr>
            <a:xfrm>
              <a:off x="3332789" y="502823"/>
              <a:ext cx="5717500" cy="1692771"/>
            </a:xfrm>
            <a:prstGeom prst="rect">
              <a:avLst/>
            </a:prstGeom>
            <a:noFill/>
          </p:spPr>
          <p:txBody>
            <a:bodyPr wrap="square" rtlCol="0">
              <a:spAutoFit/>
            </a:bodyPr>
            <a:lstStyle/>
            <a:p>
              <a:r>
                <a:rPr lang="fr-FR" sz="3200" b="1" dirty="0">
                  <a:solidFill>
                    <a:srgbClr val="818E7A"/>
                  </a:solidFill>
                  <a:latin typeface="Arial" panose="020B0604020202020204" pitchFamily="34" charset="0"/>
                  <a:cs typeface="Arial" panose="020B0604020202020204" pitchFamily="34" charset="0"/>
                </a:rPr>
                <a:t>4-</a:t>
              </a:r>
              <a:r>
                <a:rPr lang="fr-FR" sz="3200" dirty="0">
                  <a:solidFill>
                    <a:srgbClr val="818E7A"/>
                  </a:solidFill>
                  <a:latin typeface="Arial" panose="020B0604020202020204" pitchFamily="34" charset="0"/>
                  <a:cs typeface="Arial" panose="020B0604020202020204" pitchFamily="34" charset="0"/>
                </a:rPr>
                <a:t>Water as solvent Vs Solvent</a:t>
              </a:r>
            </a:p>
            <a:p>
              <a:r>
                <a:rPr lang="fr-FR" sz="3200" b="1" dirty="0">
                  <a:solidFill>
                    <a:srgbClr val="818E7A"/>
                  </a:solidFill>
                  <a:latin typeface="Arial" panose="020B0604020202020204" pitchFamily="34" charset="0"/>
                  <a:cs typeface="Arial" panose="020B0604020202020204" pitchFamily="34" charset="0"/>
                </a:rPr>
                <a:t>              </a:t>
              </a:r>
              <a:r>
                <a:rPr lang="fr-FR" sz="3600" dirty="0">
                  <a:solidFill>
                    <a:srgbClr val="818E7A"/>
                  </a:solidFill>
                  <a:latin typeface="Arial" panose="020B0604020202020204" pitchFamily="34" charset="0"/>
                  <a:cs typeface="Arial" panose="020B0604020202020204" pitchFamily="34" charset="0"/>
                </a:rPr>
                <a:t>free </a:t>
              </a:r>
              <a:r>
                <a:rPr lang="fr-FR" sz="3600" dirty="0" err="1">
                  <a:solidFill>
                    <a:srgbClr val="818E7A"/>
                  </a:solidFill>
                  <a:latin typeface="Arial" panose="020B0604020202020204" pitchFamily="34" charset="0"/>
                  <a:cs typeface="Arial" panose="020B0604020202020204" pitchFamily="34" charset="0"/>
                </a:rPr>
                <a:t>reaction</a:t>
              </a:r>
              <a:endParaRPr lang="fr-DZ" sz="3600" dirty="0">
                <a:solidFill>
                  <a:srgbClr val="818E7A"/>
                </a:solidFill>
                <a:latin typeface="Arial" panose="020B0604020202020204" pitchFamily="34" charset="0"/>
                <a:cs typeface="Arial" panose="020B0604020202020204" pitchFamily="34" charset="0"/>
              </a:endParaRPr>
            </a:p>
            <a:p>
              <a:endParaRPr lang="fr-DZ" sz="3600" b="1" dirty="0">
                <a:solidFill>
                  <a:srgbClr val="818E7A"/>
                </a:solidFill>
                <a:latin typeface="Arial Black" panose="020B0A04020102020204" pitchFamily="34" charset="0"/>
              </a:endParaRPr>
            </a:p>
          </p:txBody>
        </p:sp>
        <p:grpSp>
          <p:nvGrpSpPr>
            <p:cNvPr id="24" name="Groupe 23">
              <a:extLst>
                <a:ext uri="{FF2B5EF4-FFF2-40B4-BE49-F238E27FC236}">
                  <a16:creationId xmlns:a16="http://schemas.microsoft.com/office/drawing/2014/main" id="{D4848140-4FC1-D35A-4A8C-64256166E050}"/>
                </a:ext>
              </a:extLst>
            </p:cNvPr>
            <p:cNvGrpSpPr/>
            <p:nvPr/>
          </p:nvGrpSpPr>
          <p:grpSpPr>
            <a:xfrm>
              <a:off x="11819757" y="5768572"/>
              <a:ext cx="284905" cy="595142"/>
              <a:chOff x="10760928" y="3429000"/>
              <a:chExt cx="284905" cy="595142"/>
            </a:xfrm>
          </p:grpSpPr>
          <p:sp>
            <p:nvSpPr>
              <p:cNvPr id="25" name="Flèche : chevron 24">
                <a:extLst>
                  <a:ext uri="{FF2B5EF4-FFF2-40B4-BE49-F238E27FC236}">
                    <a16:creationId xmlns:a16="http://schemas.microsoft.com/office/drawing/2014/main" id="{55AD8B31-F6A8-5E08-2180-DF69A12F3424}"/>
                  </a:ext>
                </a:extLst>
              </p:cNvPr>
              <p:cNvSpPr/>
              <p:nvPr/>
            </p:nvSpPr>
            <p:spPr>
              <a:xfrm rot="5400000">
                <a:off x="10823503" y="3581855"/>
                <a:ext cx="160556" cy="284104"/>
              </a:xfrm>
              <a:prstGeom prst="chevron">
                <a:avLst/>
              </a:prstGeom>
              <a:solidFill>
                <a:srgbClr val="818E7A"/>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DZ" dirty="0">
                  <a:solidFill>
                    <a:schemeClr val="tx1"/>
                  </a:solidFill>
                </a:endParaRPr>
              </a:p>
            </p:txBody>
          </p:sp>
          <p:sp>
            <p:nvSpPr>
              <p:cNvPr id="26" name="Flèche : chevron 25">
                <a:extLst>
                  <a:ext uri="{FF2B5EF4-FFF2-40B4-BE49-F238E27FC236}">
                    <a16:creationId xmlns:a16="http://schemas.microsoft.com/office/drawing/2014/main" id="{84C9432C-C6BE-7EE7-8BAA-242216056458}"/>
                  </a:ext>
                </a:extLst>
              </p:cNvPr>
              <p:cNvSpPr/>
              <p:nvPr/>
            </p:nvSpPr>
            <p:spPr>
              <a:xfrm rot="5400000">
                <a:off x="10823503" y="3367226"/>
                <a:ext cx="160556" cy="284104"/>
              </a:xfrm>
              <a:prstGeom prst="chevron">
                <a:avLst/>
              </a:prstGeom>
              <a:solidFill>
                <a:srgbClr val="818E7A"/>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DZ" dirty="0">
                  <a:solidFill>
                    <a:schemeClr val="tx1"/>
                  </a:solidFill>
                </a:endParaRPr>
              </a:p>
            </p:txBody>
          </p:sp>
          <p:sp>
            <p:nvSpPr>
              <p:cNvPr id="27" name="Flèche : chevron 26">
                <a:extLst>
                  <a:ext uri="{FF2B5EF4-FFF2-40B4-BE49-F238E27FC236}">
                    <a16:creationId xmlns:a16="http://schemas.microsoft.com/office/drawing/2014/main" id="{6E7EF6E6-BEBA-F396-0499-199B37C2EF87}"/>
                  </a:ext>
                </a:extLst>
              </p:cNvPr>
              <p:cNvSpPr/>
              <p:nvPr/>
            </p:nvSpPr>
            <p:spPr>
              <a:xfrm rot="5400000">
                <a:off x="10822702" y="3801812"/>
                <a:ext cx="160556" cy="284104"/>
              </a:xfrm>
              <a:prstGeom prst="chevron">
                <a:avLst/>
              </a:prstGeom>
              <a:solidFill>
                <a:srgbClr val="818E7A"/>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DZ" dirty="0">
                  <a:solidFill>
                    <a:schemeClr val="tx1"/>
                  </a:solidFill>
                </a:endParaRPr>
              </a:p>
            </p:txBody>
          </p:sp>
        </p:grpSp>
      </p:grpSp>
      <p:sp>
        <p:nvSpPr>
          <p:cNvPr id="28" name="ZoneTexte 27">
            <a:extLst>
              <a:ext uri="{FF2B5EF4-FFF2-40B4-BE49-F238E27FC236}">
                <a16:creationId xmlns:a16="http://schemas.microsoft.com/office/drawing/2014/main" id="{F40E6DE5-6B24-7225-4D3E-F8DB38B01D34}"/>
              </a:ext>
            </a:extLst>
          </p:cNvPr>
          <p:cNvSpPr txBox="1"/>
          <p:nvPr/>
        </p:nvSpPr>
        <p:spPr>
          <a:xfrm>
            <a:off x="7717645" y="2487987"/>
            <a:ext cx="4529470" cy="2862322"/>
          </a:xfrm>
          <a:prstGeom prst="rect">
            <a:avLst/>
          </a:prstGeom>
          <a:noFill/>
        </p:spPr>
        <p:txBody>
          <a:bodyPr wrap="square" rtlCol="0">
            <a:spAutoFit/>
          </a:bodyPr>
          <a:lstStyle/>
          <a:p>
            <a:pPr marL="285750" indent="-285750">
              <a:buFont typeface="Wingdings" panose="05000000000000000000" pitchFamily="2" charset="2"/>
              <a:buChar char="v"/>
            </a:pPr>
            <a:r>
              <a:rPr lang="en-US" dirty="0">
                <a:latin typeface="Arial" panose="020B0604020202020204" pitchFamily="34" charset="0"/>
                <a:cs typeface="Arial" panose="020B0604020202020204" pitchFamily="34" charset="0"/>
              </a:rPr>
              <a:t>Prefer water as solvent when reagents are reasonably stable in water, at least partly water‑soluble, and when polar or ionic mechanisms are involved (e.g., many substitutions, cycloadditions, catalysis “in water”).​​</a:t>
            </a:r>
          </a:p>
          <a:p>
            <a:pPr marL="285750" indent="-285750">
              <a:buFont typeface="Wingdings" panose="05000000000000000000" pitchFamily="2" charset="2"/>
              <a:buChar char="v"/>
            </a:pPr>
            <a:endParaRPr lang="en-US" dirty="0">
              <a:latin typeface="Arial" panose="020B0604020202020204" pitchFamily="34" charset="0"/>
              <a:cs typeface="Arial" panose="020B0604020202020204" pitchFamily="34" charset="0"/>
            </a:endParaRPr>
          </a:p>
          <a:p>
            <a:pPr marL="285750" indent="-285750">
              <a:buFont typeface="Wingdings" panose="05000000000000000000" pitchFamily="2" charset="2"/>
              <a:buChar char="v"/>
            </a:pPr>
            <a:endParaRPr lang="en-US" dirty="0">
              <a:latin typeface="Arial" panose="020B0604020202020204" pitchFamily="34" charset="0"/>
              <a:cs typeface="Arial" panose="020B0604020202020204" pitchFamily="34" charset="0"/>
            </a:endParaRPr>
          </a:p>
          <a:p>
            <a:pPr marL="285750" indent="-285750">
              <a:buFont typeface="Wingdings" panose="05000000000000000000" pitchFamily="2" charset="2"/>
              <a:buChar char="v"/>
            </a:pPr>
            <a:endParaRPr lang="en-US" dirty="0">
              <a:latin typeface="Arial" panose="020B0604020202020204" pitchFamily="34" charset="0"/>
              <a:cs typeface="Arial" panose="020B0604020202020204" pitchFamily="34" charset="0"/>
            </a:endParaRPr>
          </a:p>
          <a:p>
            <a:endParaRPr lang="fr-DZ" dirty="0"/>
          </a:p>
        </p:txBody>
      </p:sp>
      <p:sp>
        <p:nvSpPr>
          <p:cNvPr id="30" name="ZoneTexte 29">
            <a:extLst>
              <a:ext uri="{FF2B5EF4-FFF2-40B4-BE49-F238E27FC236}">
                <a16:creationId xmlns:a16="http://schemas.microsoft.com/office/drawing/2014/main" id="{F16F2F6C-546E-0AF4-27B5-499368E8A14F}"/>
              </a:ext>
            </a:extLst>
          </p:cNvPr>
          <p:cNvSpPr txBox="1"/>
          <p:nvPr/>
        </p:nvSpPr>
        <p:spPr>
          <a:xfrm>
            <a:off x="403731" y="2562293"/>
            <a:ext cx="4529470" cy="1754326"/>
          </a:xfrm>
          <a:prstGeom prst="rect">
            <a:avLst/>
          </a:prstGeom>
          <a:noFill/>
        </p:spPr>
        <p:txBody>
          <a:bodyPr wrap="square" rtlCol="0">
            <a:spAutoFit/>
          </a:bodyPr>
          <a:lstStyle/>
          <a:p>
            <a:pPr marL="285750" indent="-285750">
              <a:buFont typeface="Wingdings" panose="05000000000000000000" pitchFamily="2" charset="2"/>
              <a:buChar char="v"/>
            </a:pPr>
            <a:r>
              <a:rPr lang="en-US" dirty="0">
                <a:latin typeface="Arial" panose="020B0604020202020204" pitchFamily="34" charset="0"/>
                <a:cs typeface="Arial" panose="020B0604020202020204" pitchFamily="34" charset="0"/>
              </a:rPr>
              <a:t>Prefer solvent‑free conditions when reactants are liquids or low‑melting solids that mix well, or when using mechanochemical or microwave methods to obtain high productivity</a:t>
            </a:r>
          </a:p>
          <a:p>
            <a:r>
              <a:rPr lang="en-US" dirty="0">
                <a:latin typeface="Arial" panose="020B0604020202020204" pitchFamily="34" charset="0"/>
                <a:cs typeface="Arial" panose="020B0604020202020204" pitchFamily="34" charset="0"/>
              </a:rPr>
              <a:t>     with minimal waste.</a:t>
            </a:r>
          </a:p>
        </p:txBody>
      </p:sp>
      <p:sp>
        <p:nvSpPr>
          <p:cNvPr id="36" name="Flèche : trois pointes 35">
            <a:extLst>
              <a:ext uri="{FF2B5EF4-FFF2-40B4-BE49-F238E27FC236}">
                <a16:creationId xmlns:a16="http://schemas.microsoft.com/office/drawing/2014/main" id="{5A9602D3-07F8-7A53-4FEB-46291905EFFA}"/>
              </a:ext>
            </a:extLst>
          </p:cNvPr>
          <p:cNvSpPr/>
          <p:nvPr/>
        </p:nvSpPr>
        <p:spPr>
          <a:xfrm>
            <a:off x="4568148" y="1959158"/>
            <a:ext cx="3246781" cy="1990762"/>
          </a:xfrm>
          <a:prstGeom prst="leftRightUpArrow">
            <a:avLst>
              <a:gd name="adj1" fmla="val 12966"/>
              <a:gd name="adj2" fmla="val 23997"/>
              <a:gd name="adj3" fmla="val 25000"/>
            </a:avLst>
          </a:prstGeom>
          <a:solidFill>
            <a:srgbClr val="454D4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DZ" dirty="0"/>
          </a:p>
        </p:txBody>
      </p:sp>
      <p:sp>
        <p:nvSpPr>
          <p:cNvPr id="39" name="Ellipse 38">
            <a:extLst>
              <a:ext uri="{FF2B5EF4-FFF2-40B4-BE49-F238E27FC236}">
                <a16:creationId xmlns:a16="http://schemas.microsoft.com/office/drawing/2014/main" id="{17DBDEE3-2269-406B-B9DB-3C3A236EAA54}"/>
              </a:ext>
            </a:extLst>
          </p:cNvPr>
          <p:cNvSpPr/>
          <p:nvPr/>
        </p:nvSpPr>
        <p:spPr>
          <a:xfrm>
            <a:off x="-634112" y="-473358"/>
            <a:ext cx="1650380" cy="1483112"/>
          </a:xfrm>
          <a:prstGeom prst="ellipse">
            <a:avLst/>
          </a:prstGeom>
          <a:solidFill>
            <a:srgbClr val="CA968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DZ"/>
          </a:p>
        </p:txBody>
      </p:sp>
      <p:sp>
        <p:nvSpPr>
          <p:cNvPr id="40" name="Ellipse 39">
            <a:extLst>
              <a:ext uri="{FF2B5EF4-FFF2-40B4-BE49-F238E27FC236}">
                <a16:creationId xmlns:a16="http://schemas.microsoft.com/office/drawing/2014/main" id="{FBDADF1C-B958-15D7-C3C8-52967DB85283}"/>
              </a:ext>
            </a:extLst>
          </p:cNvPr>
          <p:cNvSpPr/>
          <p:nvPr/>
        </p:nvSpPr>
        <p:spPr>
          <a:xfrm>
            <a:off x="10842073" y="5079141"/>
            <a:ext cx="585438" cy="568713"/>
          </a:xfrm>
          <a:prstGeom prst="ellipse">
            <a:avLst/>
          </a:prstGeom>
          <a:solidFill>
            <a:srgbClr val="CA968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DZ" dirty="0"/>
          </a:p>
        </p:txBody>
      </p:sp>
      <p:sp>
        <p:nvSpPr>
          <p:cNvPr id="42" name="Ellipse 41">
            <a:extLst>
              <a:ext uri="{FF2B5EF4-FFF2-40B4-BE49-F238E27FC236}">
                <a16:creationId xmlns:a16="http://schemas.microsoft.com/office/drawing/2014/main" id="{ECF00125-DD6D-FA42-A4FF-589E4A132F3F}"/>
              </a:ext>
            </a:extLst>
          </p:cNvPr>
          <p:cNvSpPr/>
          <p:nvPr/>
        </p:nvSpPr>
        <p:spPr>
          <a:xfrm>
            <a:off x="10469276" y="5700528"/>
            <a:ext cx="466756" cy="462779"/>
          </a:xfrm>
          <a:prstGeom prst="ellipse">
            <a:avLst/>
          </a:prstGeom>
          <a:solidFill>
            <a:srgbClr val="CA968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DZ"/>
          </a:p>
        </p:txBody>
      </p:sp>
      <p:sp>
        <p:nvSpPr>
          <p:cNvPr id="43" name="Ellipse 42">
            <a:extLst>
              <a:ext uri="{FF2B5EF4-FFF2-40B4-BE49-F238E27FC236}">
                <a16:creationId xmlns:a16="http://schemas.microsoft.com/office/drawing/2014/main" id="{113CA598-18A3-99B2-FABC-7B8C33268DD5}"/>
              </a:ext>
            </a:extLst>
          </p:cNvPr>
          <p:cNvSpPr/>
          <p:nvPr/>
        </p:nvSpPr>
        <p:spPr>
          <a:xfrm>
            <a:off x="10751410" y="6274543"/>
            <a:ext cx="284104" cy="238983"/>
          </a:xfrm>
          <a:prstGeom prst="ellipse">
            <a:avLst/>
          </a:prstGeom>
          <a:solidFill>
            <a:srgbClr val="CA968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DZ"/>
          </a:p>
        </p:txBody>
      </p:sp>
      <p:sp>
        <p:nvSpPr>
          <p:cNvPr id="44" name="Arc plein 43">
            <a:extLst>
              <a:ext uri="{FF2B5EF4-FFF2-40B4-BE49-F238E27FC236}">
                <a16:creationId xmlns:a16="http://schemas.microsoft.com/office/drawing/2014/main" id="{5505C912-82AF-E355-115D-FD98CC7A89C9}"/>
              </a:ext>
            </a:extLst>
          </p:cNvPr>
          <p:cNvSpPr/>
          <p:nvPr/>
        </p:nvSpPr>
        <p:spPr>
          <a:xfrm rot="12956770">
            <a:off x="11284523" y="-635000"/>
            <a:ext cx="1299706" cy="1270000"/>
          </a:xfrm>
          <a:prstGeom prst="blockArc">
            <a:avLst>
              <a:gd name="adj1" fmla="val 10489524"/>
              <a:gd name="adj2" fmla="val 20884999"/>
              <a:gd name="adj3" fmla="val 17269"/>
            </a:avLst>
          </a:prstGeom>
          <a:solidFill>
            <a:srgbClr val="CA968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DZ">
              <a:solidFill>
                <a:schemeClr val="tx1"/>
              </a:solidFill>
            </a:endParaRPr>
          </a:p>
        </p:txBody>
      </p:sp>
    </p:spTree>
    <p:extLst>
      <p:ext uri="{BB962C8B-B14F-4D97-AF65-F5344CB8AC3E}">
        <p14:creationId xmlns:p14="http://schemas.microsoft.com/office/powerpoint/2010/main" val="1578063980"/>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nodeType="clickEffect">
                                  <p:stCondLst>
                                    <p:cond delay="0"/>
                                  </p:stCondLst>
                                  <p:childTnLst>
                                    <p:set>
                                      <p:cBhvr>
                                        <p:cTn id="6" dur="1" fill="hold">
                                          <p:stCondLst>
                                            <p:cond delay="0"/>
                                          </p:stCondLst>
                                        </p:cTn>
                                        <p:tgtEl>
                                          <p:spTgt spid="29"/>
                                        </p:tgtEl>
                                        <p:attrNameLst>
                                          <p:attrName>style.visibility</p:attrName>
                                        </p:attrNameLst>
                                      </p:cBhvr>
                                      <p:to>
                                        <p:strVal val="visible"/>
                                      </p:to>
                                    </p:set>
                                    <p:animEffect transition="in" filter="randombar(horizontal)">
                                      <p:cBhvr>
                                        <p:cTn id="7" dur="500"/>
                                        <p:tgtEl>
                                          <p:spTgt spid="29"/>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36"/>
                                        </p:tgtEl>
                                        <p:attrNameLst>
                                          <p:attrName>style.visibility</p:attrName>
                                        </p:attrNameLst>
                                      </p:cBhvr>
                                      <p:to>
                                        <p:strVal val="visible"/>
                                      </p:to>
                                    </p:set>
                                    <p:animEffect transition="in" filter="barn(inVertical)">
                                      <p:cBhvr>
                                        <p:cTn id="12" dur="500"/>
                                        <p:tgtEl>
                                          <p:spTgt spid="36"/>
                                        </p:tgtEl>
                                      </p:cBhvr>
                                    </p:animEffect>
                                  </p:childTnLst>
                                </p:cTn>
                              </p:par>
                            </p:childTnLst>
                          </p:cTn>
                        </p:par>
                      </p:childTnLst>
                    </p:cTn>
                  </p:par>
                  <p:par>
                    <p:cTn id="13" fill="hold">
                      <p:stCondLst>
                        <p:cond delay="indefinite"/>
                      </p:stCondLst>
                      <p:childTnLst>
                        <p:par>
                          <p:cTn id="14" fill="hold">
                            <p:stCondLst>
                              <p:cond delay="0"/>
                            </p:stCondLst>
                            <p:childTnLst>
                              <p:par>
                                <p:cTn id="15" presetID="21" presetClass="entr" presetSubtype="1" fill="hold" grpId="0" nodeType="clickEffect">
                                  <p:stCondLst>
                                    <p:cond delay="0"/>
                                  </p:stCondLst>
                                  <p:childTnLst>
                                    <p:set>
                                      <p:cBhvr>
                                        <p:cTn id="16" dur="1" fill="hold">
                                          <p:stCondLst>
                                            <p:cond delay="0"/>
                                          </p:stCondLst>
                                        </p:cTn>
                                        <p:tgtEl>
                                          <p:spTgt spid="30"/>
                                        </p:tgtEl>
                                        <p:attrNameLst>
                                          <p:attrName>style.visibility</p:attrName>
                                        </p:attrNameLst>
                                      </p:cBhvr>
                                      <p:to>
                                        <p:strVal val="visible"/>
                                      </p:to>
                                    </p:set>
                                    <p:animEffect transition="in" filter="wheel(1)">
                                      <p:cBhvr>
                                        <p:cTn id="17" dur="2000"/>
                                        <p:tgtEl>
                                          <p:spTgt spid="30"/>
                                        </p:tgtEl>
                                      </p:cBhvr>
                                    </p:animEffect>
                                  </p:childTnLst>
                                </p:cTn>
                              </p:par>
                            </p:childTnLst>
                          </p:cTn>
                        </p:par>
                      </p:childTnLst>
                    </p:cTn>
                  </p:par>
                  <p:par>
                    <p:cTn id="18" fill="hold">
                      <p:stCondLst>
                        <p:cond delay="indefinite"/>
                      </p:stCondLst>
                      <p:childTnLst>
                        <p:par>
                          <p:cTn id="19" fill="hold">
                            <p:stCondLst>
                              <p:cond delay="0"/>
                            </p:stCondLst>
                            <p:childTnLst>
                              <p:par>
                                <p:cTn id="20" presetID="21" presetClass="entr" presetSubtype="1" fill="hold" nodeType="clickEffect">
                                  <p:stCondLst>
                                    <p:cond delay="0"/>
                                  </p:stCondLst>
                                  <p:childTnLst>
                                    <p:set>
                                      <p:cBhvr>
                                        <p:cTn id="21" dur="1" fill="hold">
                                          <p:stCondLst>
                                            <p:cond delay="0"/>
                                          </p:stCondLst>
                                        </p:cTn>
                                        <p:tgtEl>
                                          <p:spTgt spid="28">
                                            <p:txEl>
                                              <p:pRg st="0" end="0"/>
                                            </p:txEl>
                                          </p:spTgt>
                                        </p:tgtEl>
                                        <p:attrNameLst>
                                          <p:attrName>style.visibility</p:attrName>
                                        </p:attrNameLst>
                                      </p:cBhvr>
                                      <p:to>
                                        <p:strVal val="visible"/>
                                      </p:to>
                                    </p:set>
                                    <p:animEffect transition="in" filter="wheel(1)">
                                      <p:cBhvr>
                                        <p:cTn id="22" dur="2000"/>
                                        <p:tgtEl>
                                          <p:spTgt spid="28">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 grpId="0"/>
      <p:bldP spid="36"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C12F0A3A-59F9-D629-EC89-7A9FDE007F63}"/>
              </a:ext>
            </a:extLst>
          </p:cNvPr>
          <p:cNvSpPr/>
          <p:nvPr/>
        </p:nvSpPr>
        <p:spPr>
          <a:xfrm>
            <a:off x="0" y="0"/>
            <a:ext cx="12192000" cy="6858000"/>
          </a:xfrm>
          <a:prstGeom prst="rect">
            <a:avLst/>
          </a:prstGeom>
          <a:solidFill>
            <a:srgbClr val="FAF9F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DZ" dirty="0"/>
          </a:p>
        </p:txBody>
      </p:sp>
      <p:sp>
        <p:nvSpPr>
          <p:cNvPr id="3" name="Ellipse 2">
            <a:extLst>
              <a:ext uri="{FF2B5EF4-FFF2-40B4-BE49-F238E27FC236}">
                <a16:creationId xmlns:a16="http://schemas.microsoft.com/office/drawing/2014/main" id="{53BECDBE-D171-0912-BA97-571C40FD7609}"/>
              </a:ext>
            </a:extLst>
          </p:cNvPr>
          <p:cNvSpPr/>
          <p:nvPr/>
        </p:nvSpPr>
        <p:spPr>
          <a:xfrm>
            <a:off x="-571500" y="-330200"/>
            <a:ext cx="2870200" cy="2730500"/>
          </a:xfrm>
          <a:prstGeom prst="ellipse">
            <a:avLst/>
          </a:prstGeom>
          <a:solidFill>
            <a:srgbClr val="A1AB9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DZ"/>
          </a:p>
        </p:txBody>
      </p:sp>
      <p:sp>
        <p:nvSpPr>
          <p:cNvPr id="4" name="Cercle : creux 3">
            <a:extLst>
              <a:ext uri="{FF2B5EF4-FFF2-40B4-BE49-F238E27FC236}">
                <a16:creationId xmlns:a16="http://schemas.microsoft.com/office/drawing/2014/main" id="{3868EE4C-5F7C-B1B0-FCFE-ABDF6CD793B0}"/>
              </a:ext>
            </a:extLst>
          </p:cNvPr>
          <p:cNvSpPr/>
          <p:nvPr/>
        </p:nvSpPr>
        <p:spPr>
          <a:xfrm>
            <a:off x="4218430" y="5295900"/>
            <a:ext cx="5143500" cy="4660900"/>
          </a:xfrm>
          <a:prstGeom prst="donut">
            <a:avLst>
              <a:gd name="adj" fmla="val 21284"/>
            </a:avLst>
          </a:prstGeom>
          <a:solidFill>
            <a:srgbClr val="EDDDD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DZ">
              <a:solidFill>
                <a:schemeClr val="tx1"/>
              </a:solidFill>
            </a:endParaRPr>
          </a:p>
        </p:txBody>
      </p:sp>
      <p:grpSp>
        <p:nvGrpSpPr>
          <p:cNvPr id="6" name="Groupe 5">
            <a:extLst>
              <a:ext uri="{FF2B5EF4-FFF2-40B4-BE49-F238E27FC236}">
                <a16:creationId xmlns:a16="http://schemas.microsoft.com/office/drawing/2014/main" id="{4782321E-FD17-AF97-7B0F-0B8727ADB9B7}"/>
              </a:ext>
            </a:extLst>
          </p:cNvPr>
          <p:cNvGrpSpPr/>
          <p:nvPr/>
        </p:nvGrpSpPr>
        <p:grpSpPr>
          <a:xfrm rot="10800000">
            <a:off x="11181850" y="5295900"/>
            <a:ext cx="496300" cy="1060703"/>
            <a:chOff x="10760928" y="3429000"/>
            <a:chExt cx="284905" cy="595142"/>
          </a:xfrm>
          <a:solidFill>
            <a:srgbClr val="A1AB9B"/>
          </a:solidFill>
        </p:grpSpPr>
        <p:sp>
          <p:nvSpPr>
            <p:cNvPr id="7" name="Flèche : chevron 6">
              <a:extLst>
                <a:ext uri="{FF2B5EF4-FFF2-40B4-BE49-F238E27FC236}">
                  <a16:creationId xmlns:a16="http://schemas.microsoft.com/office/drawing/2014/main" id="{6EC4FACB-6983-B7A3-66E4-A5258DF797E4}"/>
                </a:ext>
              </a:extLst>
            </p:cNvPr>
            <p:cNvSpPr/>
            <p:nvPr/>
          </p:nvSpPr>
          <p:spPr>
            <a:xfrm rot="5400000">
              <a:off x="10823503" y="3581855"/>
              <a:ext cx="160556" cy="284104"/>
            </a:xfrm>
            <a:prstGeom prst="chevron">
              <a:avLst/>
            </a:prstGeom>
            <a:grp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DZ">
                <a:solidFill>
                  <a:schemeClr val="tx1"/>
                </a:solidFill>
              </a:endParaRPr>
            </a:p>
          </p:txBody>
        </p:sp>
        <p:sp>
          <p:nvSpPr>
            <p:cNvPr id="8" name="Flèche : chevron 7">
              <a:extLst>
                <a:ext uri="{FF2B5EF4-FFF2-40B4-BE49-F238E27FC236}">
                  <a16:creationId xmlns:a16="http://schemas.microsoft.com/office/drawing/2014/main" id="{4BEC62B5-E023-CA45-25AD-941F62857A05}"/>
                </a:ext>
              </a:extLst>
            </p:cNvPr>
            <p:cNvSpPr/>
            <p:nvPr/>
          </p:nvSpPr>
          <p:spPr>
            <a:xfrm rot="5400000">
              <a:off x="10823503" y="3367226"/>
              <a:ext cx="160556" cy="284104"/>
            </a:xfrm>
            <a:prstGeom prst="chevron">
              <a:avLst/>
            </a:prstGeom>
            <a:grp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DZ" dirty="0">
                <a:solidFill>
                  <a:schemeClr val="tx1"/>
                </a:solidFill>
              </a:endParaRPr>
            </a:p>
          </p:txBody>
        </p:sp>
        <p:sp>
          <p:nvSpPr>
            <p:cNvPr id="9" name="Flèche : chevron 8">
              <a:extLst>
                <a:ext uri="{FF2B5EF4-FFF2-40B4-BE49-F238E27FC236}">
                  <a16:creationId xmlns:a16="http://schemas.microsoft.com/office/drawing/2014/main" id="{3C66DA43-47E5-DAD9-E4C2-F180E847C588}"/>
                </a:ext>
              </a:extLst>
            </p:cNvPr>
            <p:cNvSpPr/>
            <p:nvPr/>
          </p:nvSpPr>
          <p:spPr>
            <a:xfrm rot="5400000">
              <a:off x="10822702" y="3801812"/>
              <a:ext cx="160556" cy="284104"/>
            </a:xfrm>
            <a:prstGeom prst="chevron">
              <a:avLst/>
            </a:prstGeom>
            <a:grp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DZ">
                <a:solidFill>
                  <a:schemeClr val="tx1"/>
                </a:solidFill>
              </a:endParaRPr>
            </a:p>
          </p:txBody>
        </p:sp>
      </p:grpSp>
      <p:sp>
        <p:nvSpPr>
          <p:cNvPr id="10" name="Rectangle 9">
            <a:extLst>
              <a:ext uri="{FF2B5EF4-FFF2-40B4-BE49-F238E27FC236}">
                <a16:creationId xmlns:a16="http://schemas.microsoft.com/office/drawing/2014/main" id="{699D8A93-E0F7-3E8E-15AB-77A3DF5FA0A9}"/>
              </a:ext>
            </a:extLst>
          </p:cNvPr>
          <p:cNvSpPr/>
          <p:nvPr/>
        </p:nvSpPr>
        <p:spPr>
          <a:xfrm>
            <a:off x="1154304" y="1646238"/>
            <a:ext cx="9512300" cy="4454525"/>
          </a:xfrm>
          <a:prstGeom prst="rect">
            <a:avLst/>
          </a:prstGeom>
          <a:solidFill>
            <a:srgbClr val="454D4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285750" indent="-285750" algn="ctr">
              <a:buFont typeface="Courier New" panose="02070309020205020404" pitchFamily="49" charset="0"/>
              <a:buChar char="o"/>
            </a:pPr>
            <a:endParaRPr lang="fr-DZ" dirty="0">
              <a:solidFill>
                <a:schemeClr val="tx1">
                  <a:lumMod val="95000"/>
                  <a:lumOff val="5000"/>
                </a:schemeClr>
              </a:solidFill>
            </a:endParaRPr>
          </a:p>
        </p:txBody>
      </p:sp>
      <p:sp>
        <p:nvSpPr>
          <p:cNvPr id="18" name="Cercle : creux 17">
            <a:extLst>
              <a:ext uri="{FF2B5EF4-FFF2-40B4-BE49-F238E27FC236}">
                <a16:creationId xmlns:a16="http://schemas.microsoft.com/office/drawing/2014/main" id="{684B1B00-0F03-0D64-A4C4-8A477C808A5D}"/>
              </a:ext>
            </a:extLst>
          </p:cNvPr>
          <p:cNvSpPr/>
          <p:nvPr/>
        </p:nvSpPr>
        <p:spPr>
          <a:xfrm>
            <a:off x="10340975" y="-2330450"/>
            <a:ext cx="5143500" cy="4660900"/>
          </a:xfrm>
          <a:prstGeom prst="donut">
            <a:avLst>
              <a:gd name="adj" fmla="val 10541"/>
            </a:avLst>
          </a:prstGeom>
          <a:solidFill>
            <a:srgbClr val="EDDDD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DZ">
              <a:solidFill>
                <a:schemeClr val="tx1"/>
              </a:solidFill>
            </a:endParaRPr>
          </a:p>
        </p:txBody>
      </p:sp>
      <p:sp>
        <p:nvSpPr>
          <p:cNvPr id="20" name="ZoneTexte 19">
            <a:extLst>
              <a:ext uri="{FF2B5EF4-FFF2-40B4-BE49-F238E27FC236}">
                <a16:creationId xmlns:a16="http://schemas.microsoft.com/office/drawing/2014/main" id="{11CA47CF-056C-8C82-DFCA-C8B3888D4A0C}"/>
              </a:ext>
            </a:extLst>
          </p:cNvPr>
          <p:cNvSpPr txBox="1"/>
          <p:nvPr/>
        </p:nvSpPr>
        <p:spPr>
          <a:xfrm>
            <a:off x="2870200" y="206792"/>
            <a:ext cx="8241799" cy="2123658"/>
          </a:xfrm>
          <a:prstGeom prst="rect">
            <a:avLst/>
          </a:prstGeom>
          <a:noFill/>
        </p:spPr>
        <p:txBody>
          <a:bodyPr wrap="square" rtlCol="0">
            <a:spAutoFit/>
          </a:bodyPr>
          <a:lstStyle/>
          <a:p>
            <a:r>
              <a:rPr lang="fr-FR" sz="4400" dirty="0">
                <a:solidFill>
                  <a:srgbClr val="818E7A"/>
                </a:solidFill>
                <a:latin typeface="Arial" panose="020B0604020202020204" pitchFamily="34" charset="0"/>
                <a:cs typeface="Arial" panose="020B0604020202020204" pitchFamily="34" charset="0"/>
              </a:rPr>
              <a:t>5- </a:t>
            </a:r>
            <a:r>
              <a:rPr lang="fr-FR" sz="4400" dirty="0">
                <a:solidFill>
                  <a:srgbClr val="818E7A"/>
                </a:solidFill>
                <a:latin typeface="Arial "/>
              </a:rPr>
              <a:t>Application in Chemistry         </a:t>
            </a:r>
            <a:endParaRPr lang="fr-DZ" sz="4400" dirty="0">
              <a:solidFill>
                <a:srgbClr val="818E7A"/>
              </a:solidFill>
              <a:latin typeface="Arial "/>
            </a:endParaRPr>
          </a:p>
          <a:p>
            <a:r>
              <a:rPr lang="fr-FR" sz="4400" dirty="0">
                <a:solidFill>
                  <a:srgbClr val="818E7A"/>
                </a:solidFill>
              </a:rPr>
              <a:t>      </a:t>
            </a:r>
            <a:r>
              <a:rPr lang="fr-FR" sz="4400" dirty="0">
                <a:solidFill>
                  <a:srgbClr val="818E7A"/>
                </a:solidFill>
                <a:latin typeface="Arial" panose="020B0604020202020204" pitchFamily="34" charset="0"/>
                <a:cs typeface="Arial" panose="020B0604020202020204" pitchFamily="34" charset="0"/>
              </a:rPr>
              <a:t>          &amp;  </a:t>
            </a:r>
            <a:r>
              <a:rPr lang="fr-FR" sz="4400" dirty="0" err="1">
                <a:solidFill>
                  <a:srgbClr val="818E7A"/>
                </a:solidFill>
                <a:latin typeface="Arial" panose="020B0604020202020204" pitchFamily="34" charset="0"/>
                <a:cs typeface="Arial" panose="020B0604020202020204" pitchFamily="34" charset="0"/>
              </a:rPr>
              <a:t>industry</a:t>
            </a:r>
            <a:endParaRPr lang="fr-DZ" sz="4400" dirty="0">
              <a:solidFill>
                <a:srgbClr val="818E7A"/>
              </a:solidFill>
              <a:latin typeface="Arial" panose="020B0604020202020204" pitchFamily="34" charset="0"/>
              <a:cs typeface="Arial" panose="020B0604020202020204" pitchFamily="34" charset="0"/>
            </a:endParaRPr>
          </a:p>
          <a:p>
            <a:endParaRPr lang="fr-DZ" sz="4400" dirty="0">
              <a:solidFill>
                <a:srgbClr val="818E7A"/>
              </a:solidFill>
              <a:latin typeface="Arial" panose="020B0604020202020204" pitchFamily="34" charset="0"/>
              <a:cs typeface="Arial" panose="020B0604020202020204" pitchFamily="34" charset="0"/>
            </a:endParaRPr>
          </a:p>
        </p:txBody>
      </p:sp>
      <p:sp>
        <p:nvSpPr>
          <p:cNvPr id="5" name="ZoneTexte 4">
            <a:extLst>
              <a:ext uri="{FF2B5EF4-FFF2-40B4-BE49-F238E27FC236}">
                <a16:creationId xmlns:a16="http://schemas.microsoft.com/office/drawing/2014/main" id="{0AB02988-56E8-7809-C1A9-4671B2875D1F}"/>
              </a:ext>
            </a:extLst>
          </p:cNvPr>
          <p:cNvSpPr txBox="1"/>
          <p:nvPr/>
        </p:nvSpPr>
        <p:spPr>
          <a:xfrm>
            <a:off x="1653781" y="1689211"/>
            <a:ext cx="8241799" cy="4247317"/>
          </a:xfrm>
          <a:prstGeom prst="rect">
            <a:avLst/>
          </a:prstGeom>
          <a:noFill/>
        </p:spPr>
        <p:txBody>
          <a:bodyPr wrap="square" rtlCol="0">
            <a:spAutoFit/>
          </a:bodyPr>
          <a:lstStyle/>
          <a:p>
            <a:pPr marL="285750" indent="-285750">
              <a:buFont typeface="Wingdings" panose="05000000000000000000" pitchFamily="2" charset="2"/>
              <a:buChar char="Ø"/>
            </a:pPr>
            <a:r>
              <a:rPr lang="en-US" dirty="0">
                <a:solidFill>
                  <a:srgbClr val="FAF9F1"/>
                </a:solidFill>
                <a:latin typeface="Arial" panose="020B0604020202020204" pitchFamily="34" charset="0"/>
                <a:cs typeface="Arial" panose="020B0604020202020204" pitchFamily="34" charset="0"/>
              </a:rPr>
              <a:t>In chemistry:</a:t>
            </a:r>
          </a:p>
          <a:p>
            <a:pPr lvl="1"/>
            <a:r>
              <a:rPr lang="ar-DZ" dirty="0">
                <a:solidFill>
                  <a:srgbClr val="FAF9F1"/>
                </a:solidFill>
                <a:latin typeface="Arial" panose="020B0604020202020204" pitchFamily="34" charset="0"/>
                <a:cs typeface="Arial" panose="020B0604020202020204" pitchFamily="34" charset="0"/>
              </a:rPr>
              <a:t>-</a:t>
            </a:r>
            <a:r>
              <a:rPr lang="fr-FR" dirty="0">
                <a:solidFill>
                  <a:srgbClr val="FAF9F1"/>
                </a:solidFill>
                <a:latin typeface="Arial" panose="020B0604020202020204" pitchFamily="34" charset="0"/>
                <a:cs typeface="Arial" panose="020B0604020202020204" pitchFamily="34" charset="0"/>
              </a:rPr>
              <a:t> </a:t>
            </a:r>
            <a:r>
              <a:rPr lang="en-US" dirty="0">
                <a:solidFill>
                  <a:srgbClr val="FAF9F1"/>
                </a:solidFill>
                <a:latin typeface="Arial" panose="020B0604020202020204" pitchFamily="34" charset="0"/>
                <a:cs typeface="Arial" panose="020B0604020202020204" pitchFamily="34" charset="0"/>
              </a:rPr>
              <a:t>Water as solvent is used in acid–base reactions, substitution reactions, catalyzed reactions in aqueous media, and enzymatic and organic reactions that need a polar medium with strong hydrogen bonding.</a:t>
            </a:r>
          </a:p>
          <a:p>
            <a:pPr lvl="1"/>
            <a:r>
              <a:rPr lang="ar-DZ" dirty="0">
                <a:solidFill>
                  <a:srgbClr val="FAF9F1"/>
                </a:solidFill>
                <a:latin typeface="Arial" panose="020B0604020202020204" pitchFamily="34" charset="0"/>
                <a:cs typeface="Arial" panose="020B0604020202020204" pitchFamily="34" charset="0"/>
              </a:rPr>
              <a:t>-</a:t>
            </a:r>
            <a:r>
              <a:rPr lang="fr-FR" dirty="0">
                <a:solidFill>
                  <a:srgbClr val="FAF9F1"/>
                </a:solidFill>
                <a:latin typeface="Arial" panose="020B0604020202020204" pitchFamily="34" charset="0"/>
                <a:cs typeface="Arial" panose="020B0604020202020204" pitchFamily="34" charset="0"/>
              </a:rPr>
              <a:t> </a:t>
            </a:r>
            <a:r>
              <a:rPr lang="en-US" dirty="0">
                <a:solidFill>
                  <a:srgbClr val="FAF9F1"/>
                </a:solidFill>
                <a:latin typeface="Arial" panose="020B0604020202020204" pitchFamily="34" charset="0"/>
                <a:cs typeface="Arial" panose="020B0604020202020204" pitchFamily="34" charset="0"/>
              </a:rPr>
              <a:t>Solvent‑free conditions are used for reactions such as aldol condensation, Michael addition, Diels–Alder reactions</a:t>
            </a:r>
            <a:r>
              <a:rPr lang="ar-DZ" dirty="0">
                <a:solidFill>
                  <a:srgbClr val="FAF9F1"/>
                </a:solidFill>
                <a:latin typeface="Arial" panose="020B0604020202020204" pitchFamily="34" charset="0"/>
                <a:cs typeface="Arial" panose="020B0604020202020204" pitchFamily="34" charset="0"/>
              </a:rPr>
              <a:t> </a:t>
            </a:r>
            <a:r>
              <a:rPr lang="fr-FR" dirty="0">
                <a:solidFill>
                  <a:srgbClr val="FAF9F1"/>
                </a:solidFill>
                <a:latin typeface="Arial" panose="020B0604020202020204" pitchFamily="34" charset="0"/>
                <a:cs typeface="Arial" panose="020B0604020202020204" pitchFamily="34" charset="0"/>
              </a:rPr>
              <a:t> and</a:t>
            </a:r>
            <a:r>
              <a:rPr lang="en-US" dirty="0">
                <a:solidFill>
                  <a:srgbClr val="FAF9F1"/>
                </a:solidFill>
                <a:latin typeface="Arial" panose="020B0604020202020204" pitchFamily="34" charset="0"/>
                <a:cs typeface="Arial" panose="020B0604020202020204" pitchFamily="34" charset="0"/>
              </a:rPr>
              <a:t> polymerization</a:t>
            </a:r>
            <a:endParaRPr lang="ar-DZ" dirty="0">
              <a:solidFill>
                <a:srgbClr val="FAF9F1"/>
              </a:solidFill>
              <a:latin typeface="Arial" panose="020B0604020202020204" pitchFamily="34" charset="0"/>
              <a:cs typeface="Arial" panose="020B0604020202020204" pitchFamily="34" charset="0"/>
            </a:endParaRPr>
          </a:p>
          <a:p>
            <a:pPr marL="742950" lvl="1" indent="-285750">
              <a:buFont typeface="Wingdings" panose="05000000000000000000" pitchFamily="2" charset="2"/>
              <a:buChar char="Ø"/>
            </a:pPr>
            <a:r>
              <a:rPr lang="en-US" dirty="0">
                <a:solidFill>
                  <a:srgbClr val="FAF9F1"/>
                </a:solidFill>
                <a:latin typeface="Arial" panose="020B0604020202020204" pitchFamily="34" charset="0"/>
                <a:cs typeface="Arial" panose="020B0604020202020204" pitchFamily="34" charset="0"/>
              </a:rPr>
              <a:t>In industry:</a:t>
            </a:r>
          </a:p>
          <a:p>
            <a:pPr lvl="1"/>
            <a:r>
              <a:rPr lang="ar-DZ" dirty="0">
                <a:solidFill>
                  <a:srgbClr val="FAF9F1"/>
                </a:solidFill>
                <a:latin typeface="Arial" panose="020B0604020202020204" pitchFamily="34" charset="0"/>
                <a:cs typeface="Arial" panose="020B0604020202020204" pitchFamily="34" charset="0"/>
              </a:rPr>
              <a:t>-</a:t>
            </a:r>
            <a:r>
              <a:rPr lang="fr-FR" dirty="0">
                <a:solidFill>
                  <a:srgbClr val="FAF9F1"/>
                </a:solidFill>
                <a:latin typeface="Arial" panose="020B0604020202020204" pitchFamily="34" charset="0"/>
                <a:cs typeface="Arial" panose="020B0604020202020204" pitchFamily="34" charset="0"/>
              </a:rPr>
              <a:t> </a:t>
            </a:r>
            <a:r>
              <a:rPr lang="en-US" dirty="0">
                <a:solidFill>
                  <a:srgbClr val="FAF9F1"/>
                </a:solidFill>
                <a:latin typeface="Arial" panose="020B0604020202020204" pitchFamily="34" charset="0"/>
                <a:cs typeface="Arial" panose="020B0604020202020204" pitchFamily="34" charset="0"/>
              </a:rPr>
              <a:t>Water is used as a solvent or reaction medium in the production of pharmaceuticals, food and beverages, cleaning and polishing processes, surface treatments, electrochemical processes, and for cooling and heat transfer.</a:t>
            </a:r>
          </a:p>
          <a:p>
            <a:pPr lvl="1"/>
            <a:r>
              <a:rPr lang="ar-DZ" dirty="0">
                <a:solidFill>
                  <a:srgbClr val="FAF9F1"/>
                </a:solidFill>
                <a:latin typeface="Arial" panose="020B0604020202020204" pitchFamily="34" charset="0"/>
                <a:cs typeface="Arial" panose="020B0604020202020204" pitchFamily="34" charset="0"/>
              </a:rPr>
              <a:t>-</a:t>
            </a:r>
            <a:r>
              <a:rPr lang="fr-FR" dirty="0">
                <a:solidFill>
                  <a:srgbClr val="FAF9F1"/>
                </a:solidFill>
                <a:latin typeface="Arial" panose="020B0604020202020204" pitchFamily="34" charset="0"/>
                <a:cs typeface="Arial" panose="020B0604020202020204" pitchFamily="34" charset="0"/>
              </a:rPr>
              <a:t> </a:t>
            </a:r>
            <a:r>
              <a:rPr lang="en-US" dirty="0">
                <a:solidFill>
                  <a:srgbClr val="FAF9F1"/>
                </a:solidFill>
                <a:latin typeface="Arial" panose="020B0604020202020204" pitchFamily="34" charset="0"/>
                <a:cs typeface="Arial" panose="020B0604020202020204" pitchFamily="34" charset="0"/>
              </a:rPr>
              <a:t>Solvent‑free reactions are used in the manufacture of drugs, pesticides, perfumes, polymers, coatings, and fine chemicals to reduce solvent consumption, lower cost, and decrease pollution.</a:t>
            </a:r>
          </a:p>
          <a:p>
            <a:endParaRPr lang="fr-DZ" dirty="0"/>
          </a:p>
        </p:txBody>
      </p:sp>
    </p:spTree>
    <p:extLst>
      <p:ext uri="{BB962C8B-B14F-4D97-AF65-F5344CB8AC3E}">
        <p14:creationId xmlns:p14="http://schemas.microsoft.com/office/powerpoint/2010/main" val="191444276"/>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1772</TotalTime>
  <Words>1103</Words>
  <Application>Microsoft Office PowerPoint</Application>
  <PresentationFormat>Grand écran</PresentationFormat>
  <Paragraphs>311</Paragraphs>
  <Slides>12</Slides>
  <Notes>2</Notes>
  <HiddenSlides>0</HiddenSlides>
  <MMClips>0</MMClips>
  <ScaleCrop>false</ScaleCrop>
  <HeadingPairs>
    <vt:vector size="6" baseType="variant">
      <vt:variant>
        <vt:lpstr>Polices utilisées</vt:lpstr>
      </vt:variant>
      <vt:variant>
        <vt:i4>10</vt:i4>
      </vt:variant>
      <vt:variant>
        <vt:lpstr>Thème</vt:lpstr>
      </vt:variant>
      <vt:variant>
        <vt:i4>1</vt:i4>
      </vt:variant>
      <vt:variant>
        <vt:lpstr>Titres des diapositives</vt:lpstr>
      </vt:variant>
      <vt:variant>
        <vt:i4>12</vt:i4>
      </vt:variant>
    </vt:vector>
  </HeadingPairs>
  <TitlesOfParts>
    <vt:vector size="23" baseType="lpstr">
      <vt:lpstr>Arial</vt:lpstr>
      <vt:lpstr>Arial</vt:lpstr>
      <vt:lpstr>Arial </vt:lpstr>
      <vt:lpstr>Arial Black</vt:lpstr>
      <vt:lpstr>Calibri</vt:lpstr>
      <vt:lpstr>Calibri Light</vt:lpstr>
      <vt:lpstr>Chivo</vt:lpstr>
      <vt:lpstr>Courier New</vt:lpstr>
      <vt:lpstr>Wingdings</vt:lpstr>
      <vt:lpstr>Work Sans</vt:lpstr>
      <vt:lpstr>Thème Office</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Douaa Bent</dc:creator>
  <cp:lastModifiedBy>Douaa Bent</cp:lastModifiedBy>
  <cp:revision>35</cp:revision>
  <dcterms:created xsi:type="dcterms:W3CDTF">2024-12-03T10:10:05Z</dcterms:created>
  <dcterms:modified xsi:type="dcterms:W3CDTF">2025-11-30T22:27:21Z</dcterms:modified>
</cp:coreProperties>
</file>