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7A6E97-8DAC-9CD9-1C00-9EBB31BDB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FFA810A-63F6-0076-98CB-DD429BB0F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DFEAE-39A5-455A-98F1-3B51E3A461D6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37EE298-7C2F-99ED-DAC5-9B48BEE84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D83F96C4-D4E9-C475-5CBF-1E9226BF5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B686E1-C592-4D65-9EBB-B53473AF446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107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CBE7374-0506-3D98-3E4C-AEF53EEA44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825C4F0-7895-1728-1539-1567F829AB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1CDDCF-6A79-07A7-DDA7-4F233DEF24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CDFEAE-39A5-455A-98F1-3B51E3A461D6}" type="datetimeFigureOut">
              <a:rPr lang="en-US" smtClean="0"/>
              <a:t>11/28/2024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BE33EF4-DEBC-EE03-26C8-9D159F9F27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90E92D-2B6B-CE44-50F9-9F853400A9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B686E1-C592-4D65-9EBB-B53473AF446A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93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E4DDB465-CF4E-AF55-7B90-02C3A5FDC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/>
              <a:t>      بحث الذكاء التنافسي </a:t>
            </a:r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ABB9106-6AB9-23F0-A3E6-C4C35D5E69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062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82D05317-2510-93AB-3150-5D83065CB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1375437-09E0-CF3C-B47B-B41682809D1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81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1DDBCB07-60F6-A8C3-4B1A-9E621F870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F3BA1F-DA61-C632-BE80-B21CE5900C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638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9A264156-5391-62F7-C6AB-F99AAE8FE1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8CECD1A-901F-1A4E-EAA4-C8E9C1960B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815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DA26F698-2697-0F0D-3D9F-FC03C7D73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>
                <a:solidFill>
                  <a:schemeClr val="tx1"/>
                </a:solidFill>
              </a:rPr>
              <a:t>الذكاء التنافسي           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4EA5CA7-2353-B139-2AEE-A05DD030E7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7741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9618F44B-4E9A-63C6-E5B3-E8951340F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97CD0EE-2083-70B7-4DB6-7180E4B73F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6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A1C9D1A5-F5E1-4A85-1067-2BFA4C72D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2A7C4DE-B1BC-3205-DA4B-9AD0837B97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017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D624533A-1085-17C2-820E-6AF1ACBE0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48A0AE6-CC6C-2B70-0CB1-2B8DCA81A79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94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36DA17B3-8998-35E1-389B-FD37EC1B1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/>
            </a:br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7071C2-68BD-0F5F-48DB-F4146921712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969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ECF54655-A4E2-D159-2A6C-86A887844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AEBB9BD-430E-D091-B9D9-B43556809B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641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7DC449D2-59AB-1121-2298-8BD0BCDD4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/>
              <a:t>           مراحل الذكاء التنافسي           </a:t>
            </a:r>
            <a:endParaRPr lang="en-US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3F7D73E-38FD-A395-9F55-36081299A7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12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 hidden="1">
            <a:extLst>
              <a:ext uri="{FF2B5EF4-FFF2-40B4-BE49-F238E27FC236}">
                <a16:creationId xmlns:a16="http://schemas.microsoft.com/office/drawing/2014/main" id="{1BBD606B-7F0F-1722-E1CE-C8A235C31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8AE0FAD-EA90-787C-CF94-93CF8A1970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84523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</Words>
  <Application>Microsoft Office PowerPoint</Application>
  <PresentationFormat>Affichage à l'écran (4:3)</PresentationFormat>
  <Paragraphs>4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Thème Office</vt:lpstr>
      <vt:lpstr>      بحث الذكاء التنافسي </vt:lpstr>
      <vt:lpstr>الذكاء التنافسي            </vt:lpstr>
      <vt:lpstr>Présentation PowerPoint</vt:lpstr>
      <vt:lpstr>Présentation PowerPoint</vt:lpstr>
      <vt:lpstr>Présentation PowerPoint</vt:lpstr>
      <vt:lpstr> </vt:lpstr>
      <vt:lpstr>Présentation PowerPoint</vt:lpstr>
      <vt:lpstr>           مراحل الذكاء التنافسي           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Dr Yasser</dc:creator>
  <cp:lastModifiedBy>Dr Yasser</cp:lastModifiedBy>
  <cp:revision>1</cp:revision>
  <dcterms:created xsi:type="dcterms:W3CDTF">2024-11-28T17:33:36Z</dcterms:created>
  <dcterms:modified xsi:type="dcterms:W3CDTF">2024-11-28T17:33:36Z</dcterms:modified>
</cp:coreProperties>
</file>