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8" r:id="rId1"/>
    <p:sldMasterId id="2147483701" r:id="rId2"/>
  </p:sldMasterIdLst>
  <p:notesMasterIdLst>
    <p:notesMasterId r:id="rId13"/>
  </p:notesMasterIdLst>
  <p:sldIdLst>
    <p:sldId id="396" r:id="rId3"/>
    <p:sldId id="377" r:id="rId4"/>
    <p:sldId id="389" r:id="rId5"/>
    <p:sldId id="390" r:id="rId6"/>
    <p:sldId id="391" r:id="rId7"/>
    <p:sldId id="397" r:id="rId8"/>
    <p:sldId id="398" r:id="rId9"/>
    <p:sldId id="399" r:id="rId10"/>
    <p:sldId id="394" r:id="rId11"/>
    <p:sldId id="400" r:id="rId12"/>
  </p:sldIdLst>
  <p:sldSz cx="9144000" cy="6858000" type="screen4x3"/>
  <p:notesSz cx="6742113" cy="9872663"/>
  <p:defaultTextStyle>
    <a:defPPr>
      <a:defRPr lang="fr-FR"/>
    </a:defPPr>
    <a:lvl1pPr algn="l" rtl="0" fontAlgn="base">
      <a:spcBef>
        <a:spcPct val="0"/>
      </a:spcBef>
      <a:spcAft>
        <a:spcPct val="0"/>
      </a:spcAft>
      <a:defRPr sz="3600" kern="1200">
        <a:solidFill>
          <a:schemeClr val="tx1"/>
        </a:solidFill>
        <a:latin typeface="Times New Roman" pitchFamily="18" charset="0"/>
        <a:ea typeface="+mn-ea"/>
        <a:cs typeface="Times New Roman" pitchFamily="18" charset="0"/>
      </a:defRPr>
    </a:lvl1pPr>
    <a:lvl2pPr marL="457200" algn="l" rtl="0" fontAlgn="base">
      <a:spcBef>
        <a:spcPct val="0"/>
      </a:spcBef>
      <a:spcAft>
        <a:spcPct val="0"/>
      </a:spcAft>
      <a:defRPr sz="3600" kern="1200">
        <a:solidFill>
          <a:schemeClr val="tx1"/>
        </a:solidFill>
        <a:latin typeface="Times New Roman" pitchFamily="18" charset="0"/>
        <a:ea typeface="+mn-ea"/>
        <a:cs typeface="Times New Roman" pitchFamily="18" charset="0"/>
      </a:defRPr>
    </a:lvl2pPr>
    <a:lvl3pPr marL="914400" algn="l" rtl="0" fontAlgn="base">
      <a:spcBef>
        <a:spcPct val="0"/>
      </a:spcBef>
      <a:spcAft>
        <a:spcPct val="0"/>
      </a:spcAft>
      <a:defRPr sz="3600" kern="1200">
        <a:solidFill>
          <a:schemeClr val="tx1"/>
        </a:solidFill>
        <a:latin typeface="Times New Roman" pitchFamily="18" charset="0"/>
        <a:ea typeface="+mn-ea"/>
        <a:cs typeface="Times New Roman" pitchFamily="18" charset="0"/>
      </a:defRPr>
    </a:lvl3pPr>
    <a:lvl4pPr marL="1371600" algn="l" rtl="0" fontAlgn="base">
      <a:spcBef>
        <a:spcPct val="0"/>
      </a:spcBef>
      <a:spcAft>
        <a:spcPct val="0"/>
      </a:spcAft>
      <a:defRPr sz="3600" kern="1200">
        <a:solidFill>
          <a:schemeClr val="tx1"/>
        </a:solidFill>
        <a:latin typeface="Times New Roman" pitchFamily="18" charset="0"/>
        <a:ea typeface="+mn-ea"/>
        <a:cs typeface="Times New Roman" pitchFamily="18" charset="0"/>
      </a:defRPr>
    </a:lvl4pPr>
    <a:lvl5pPr marL="1828800" algn="l" rtl="0" fontAlgn="base">
      <a:spcBef>
        <a:spcPct val="0"/>
      </a:spcBef>
      <a:spcAft>
        <a:spcPct val="0"/>
      </a:spcAft>
      <a:defRPr sz="36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3600" kern="1200">
        <a:solidFill>
          <a:schemeClr val="tx1"/>
        </a:solidFill>
        <a:latin typeface="Times New Roman" pitchFamily="18" charset="0"/>
        <a:ea typeface="+mn-ea"/>
        <a:cs typeface="Times New Roman" pitchFamily="18" charset="0"/>
      </a:defRPr>
    </a:lvl6pPr>
    <a:lvl7pPr marL="2743200" algn="l" defTabSz="914400" rtl="0" eaLnBrk="1" latinLnBrk="0" hangingPunct="1">
      <a:defRPr sz="3600" kern="1200">
        <a:solidFill>
          <a:schemeClr val="tx1"/>
        </a:solidFill>
        <a:latin typeface="Times New Roman" pitchFamily="18" charset="0"/>
        <a:ea typeface="+mn-ea"/>
        <a:cs typeface="Times New Roman" pitchFamily="18" charset="0"/>
      </a:defRPr>
    </a:lvl7pPr>
    <a:lvl8pPr marL="3200400" algn="l" defTabSz="914400" rtl="0" eaLnBrk="1" latinLnBrk="0" hangingPunct="1">
      <a:defRPr sz="3600" kern="1200">
        <a:solidFill>
          <a:schemeClr val="tx1"/>
        </a:solidFill>
        <a:latin typeface="Times New Roman" pitchFamily="18" charset="0"/>
        <a:ea typeface="+mn-ea"/>
        <a:cs typeface="Times New Roman" pitchFamily="18" charset="0"/>
      </a:defRPr>
    </a:lvl8pPr>
    <a:lvl9pPr marL="3657600" algn="l" defTabSz="914400" rtl="0" eaLnBrk="1" latinLnBrk="0" hangingPunct="1">
      <a:defRPr sz="3600" kern="1200">
        <a:solidFill>
          <a:schemeClr val="tx1"/>
        </a:solidFill>
        <a:latin typeface="Times New Roman" pitchFamily="18" charset="0"/>
        <a:ea typeface="+mn-ea"/>
        <a:cs typeface="Times New Roman"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00CC66"/>
    <a:srgbClr val="FFFF00"/>
    <a:srgbClr val="CCFF66"/>
    <a:srgbClr val="FF6600"/>
    <a:srgbClr val="969696"/>
    <a:srgbClr val="FFCC00"/>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92" autoAdjust="0"/>
    <p:restoredTop sz="91119" autoAdjust="0"/>
  </p:normalViewPr>
  <p:slideViewPr>
    <p:cSldViewPr>
      <p:cViewPr varScale="1">
        <p:scale>
          <a:sx n="70" d="100"/>
          <a:sy n="70" d="100"/>
        </p:scale>
        <p:origin x="1714" y="53"/>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1026"/>
          <p:cNvSpPr>
            <a:spLocks noGrp="1" noChangeArrowheads="1"/>
          </p:cNvSpPr>
          <p:nvPr>
            <p:ph type="hdr" sz="quarter"/>
          </p:nvPr>
        </p:nvSpPr>
        <p:spPr bwMode="auto">
          <a:xfrm>
            <a:off x="0" y="0"/>
            <a:ext cx="2921582" cy="49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fr-FR" altLang="en-US" dirty="0"/>
          </a:p>
        </p:txBody>
      </p:sp>
      <p:sp>
        <p:nvSpPr>
          <p:cNvPr id="8195" name="Rectangle 1027"/>
          <p:cNvSpPr>
            <a:spLocks noGrp="1" noChangeArrowheads="1"/>
          </p:cNvSpPr>
          <p:nvPr>
            <p:ph type="dt" idx="1"/>
          </p:nvPr>
        </p:nvSpPr>
        <p:spPr bwMode="auto">
          <a:xfrm>
            <a:off x="3820531" y="0"/>
            <a:ext cx="2921582" cy="49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fr-FR" altLang="en-US" dirty="0"/>
          </a:p>
        </p:txBody>
      </p:sp>
      <p:sp>
        <p:nvSpPr>
          <p:cNvPr id="24580" name="Rectangle 1028"/>
          <p:cNvSpPr>
            <a:spLocks noGrp="1" noRot="1" noChangeAspect="1" noChangeArrowheads="1" noTextEdit="1"/>
          </p:cNvSpPr>
          <p:nvPr>
            <p:ph type="sldImg" idx="2"/>
          </p:nvPr>
        </p:nvSpPr>
        <p:spPr bwMode="auto">
          <a:xfrm>
            <a:off x="903288" y="739775"/>
            <a:ext cx="4935537" cy="3703638"/>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7" name="Rectangle 1029"/>
          <p:cNvSpPr>
            <a:spLocks noGrp="1" noChangeArrowheads="1"/>
          </p:cNvSpPr>
          <p:nvPr>
            <p:ph type="body" sz="quarter" idx="3"/>
          </p:nvPr>
        </p:nvSpPr>
        <p:spPr bwMode="auto">
          <a:xfrm>
            <a:off x="898949" y="4689515"/>
            <a:ext cx="4944216" cy="44426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FR" altLang="en-US" noProof="0"/>
              <a:t>Cliquez pour modifier les styles du texte du masque</a:t>
            </a:r>
          </a:p>
          <a:p>
            <a:pPr lvl="1"/>
            <a:r>
              <a:rPr lang="fr-FR" altLang="en-US" noProof="0"/>
              <a:t>Deuxième niveau</a:t>
            </a:r>
          </a:p>
          <a:p>
            <a:pPr lvl="2"/>
            <a:r>
              <a:rPr lang="fr-FR" altLang="en-US" noProof="0"/>
              <a:t>Troisième niveau</a:t>
            </a:r>
          </a:p>
          <a:p>
            <a:pPr lvl="3"/>
            <a:r>
              <a:rPr lang="fr-FR" altLang="en-US" noProof="0"/>
              <a:t>Quatrième niveau</a:t>
            </a:r>
          </a:p>
          <a:p>
            <a:pPr lvl="4"/>
            <a:r>
              <a:rPr lang="fr-FR" altLang="en-US" noProof="0"/>
              <a:t>Cinquième niveau</a:t>
            </a:r>
          </a:p>
        </p:txBody>
      </p:sp>
      <p:sp>
        <p:nvSpPr>
          <p:cNvPr id="8198" name="Rectangle 1030"/>
          <p:cNvSpPr>
            <a:spLocks noGrp="1" noChangeArrowheads="1"/>
          </p:cNvSpPr>
          <p:nvPr>
            <p:ph type="ftr" sz="quarter" idx="4"/>
          </p:nvPr>
        </p:nvSpPr>
        <p:spPr bwMode="auto">
          <a:xfrm>
            <a:off x="0" y="9379030"/>
            <a:ext cx="2921582" cy="49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fr-FR" altLang="en-US" dirty="0"/>
          </a:p>
        </p:txBody>
      </p:sp>
      <p:sp>
        <p:nvSpPr>
          <p:cNvPr id="8199" name="Rectangle 1031"/>
          <p:cNvSpPr>
            <a:spLocks noGrp="1" noChangeArrowheads="1"/>
          </p:cNvSpPr>
          <p:nvPr>
            <p:ph type="sldNum" sz="quarter" idx="5"/>
          </p:nvPr>
        </p:nvSpPr>
        <p:spPr bwMode="auto">
          <a:xfrm>
            <a:off x="3820531" y="9379030"/>
            <a:ext cx="2921582" cy="49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D1003600-0EDB-4F17-96C5-0877A2945425}" type="slidenum">
              <a:rPr lang="fr-FR" altLang="en-US"/>
              <a:pPr>
                <a:defRPr/>
              </a:pPr>
              <a:t>‹N°›</a:t>
            </a:fld>
            <a:endParaRPr lang="fr-FR" altLang="en-US" dirty="0"/>
          </a:p>
        </p:txBody>
      </p:sp>
    </p:spTree>
    <p:extLst>
      <p:ext uri="{BB962C8B-B14F-4D97-AF65-F5344CB8AC3E}">
        <p14:creationId xmlns:p14="http://schemas.microsoft.com/office/powerpoint/2010/main" val="162109418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637EBFC1-C5E8-46FB-80BB-AA7F160734EA}" type="slidenum">
              <a:rPr lang="fr-FR" smtClean="0">
                <a:solidFill>
                  <a:prstClr val="black"/>
                </a:solidFill>
              </a:rPr>
              <a:pPr/>
              <a:t>1</a:t>
            </a:fld>
            <a:endParaRPr lang="fr-FR">
              <a:solidFill>
                <a:prstClr val="black"/>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68968C-24DE-36A1-AAF9-654042812EA4}"/>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42FB335B-3CDD-736A-35AA-565C8B7934C5}"/>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3F28F790-37AA-EAEA-0D1D-04364762122F}"/>
              </a:ext>
            </a:extLst>
          </p:cNvPr>
          <p:cNvSpPr>
            <a:spLocks noGrp="1"/>
          </p:cNvSpPr>
          <p:nvPr>
            <p:ph type="body" idx="1"/>
          </p:nvPr>
        </p:nvSpPr>
        <p:spPr/>
        <p:txBody>
          <a:bodyPr>
            <a:normAutofit/>
          </a:bodyPr>
          <a:lstStyle/>
          <a:p>
            <a:endParaRPr lang="fr-FR" dirty="0"/>
          </a:p>
        </p:txBody>
      </p:sp>
      <p:sp>
        <p:nvSpPr>
          <p:cNvPr id="4" name="Espace réservé du numéro de diapositive 3">
            <a:extLst>
              <a:ext uri="{FF2B5EF4-FFF2-40B4-BE49-F238E27FC236}">
                <a16:creationId xmlns:a16="http://schemas.microsoft.com/office/drawing/2014/main" id="{EDC5834F-5140-BCE0-A7B1-3453987A5C9D}"/>
              </a:ext>
            </a:extLst>
          </p:cNvPr>
          <p:cNvSpPr>
            <a:spLocks noGrp="1"/>
          </p:cNvSpPr>
          <p:nvPr>
            <p:ph type="sldNum" sz="quarter" idx="10"/>
          </p:nvPr>
        </p:nvSpPr>
        <p:spPr/>
        <p:txBody>
          <a:bodyPr/>
          <a:lstStyle/>
          <a:p>
            <a:fld id="{637EBFC1-C5E8-46FB-80BB-AA7F160734EA}" type="slidenum">
              <a:rPr lang="fr-FR">
                <a:solidFill>
                  <a:prstClr val="black"/>
                </a:solidFill>
              </a:rPr>
              <a:pPr/>
              <a:t>10</a:t>
            </a:fld>
            <a:endParaRPr lang="fr-FR" dirty="0">
              <a:solidFill>
                <a:prstClr val="black"/>
              </a:solidFill>
            </a:endParaRPr>
          </a:p>
        </p:txBody>
      </p:sp>
    </p:spTree>
    <p:extLst>
      <p:ext uri="{BB962C8B-B14F-4D97-AF65-F5344CB8AC3E}">
        <p14:creationId xmlns:p14="http://schemas.microsoft.com/office/powerpoint/2010/main" val="39766290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2</a:t>
            </a:fld>
            <a:endParaRPr lang="fr-FR">
              <a:solidFill>
                <a:prstClr val="black"/>
              </a:solidFill>
            </a:endParaRPr>
          </a:p>
        </p:txBody>
      </p:sp>
    </p:spTree>
    <p:extLst>
      <p:ext uri="{BB962C8B-B14F-4D97-AF65-F5344CB8AC3E}">
        <p14:creationId xmlns:p14="http://schemas.microsoft.com/office/powerpoint/2010/main" val="31941606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3</a:t>
            </a:fld>
            <a:endParaRPr lang="fr-FR">
              <a:solidFill>
                <a:prstClr val="black"/>
              </a:solidFill>
            </a:endParaRPr>
          </a:p>
        </p:txBody>
      </p:sp>
    </p:spTree>
    <p:extLst>
      <p:ext uri="{BB962C8B-B14F-4D97-AF65-F5344CB8AC3E}">
        <p14:creationId xmlns:p14="http://schemas.microsoft.com/office/powerpoint/2010/main" val="7440682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4</a:t>
            </a:fld>
            <a:endParaRPr lang="fr-FR">
              <a:solidFill>
                <a:prstClr val="black"/>
              </a:solidFill>
            </a:endParaRPr>
          </a:p>
        </p:txBody>
      </p:sp>
    </p:spTree>
    <p:extLst>
      <p:ext uri="{BB962C8B-B14F-4D97-AF65-F5344CB8AC3E}">
        <p14:creationId xmlns:p14="http://schemas.microsoft.com/office/powerpoint/2010/main" val="31484759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5</a:t>
            </a:fld>
            <a:endParaRPr lang="fr-FR" dirty="0">
              <a:solidFill>
                <a:prstClr val="black"/>
              </a:solidFill>
            </a:endParaRPr>
          </a:p>
        </p:txBody>
      </p:sp>
    </p:spTree>
    <p:extLst>
      <p:ext uri="{BB962C8B-B14F-4D97-AF65-F5344CB8AC3E}">
        <p14:creationId xmlns:p14="http://schemas.microsoft.com/office/powerpoint/2010/main" val="974472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9B7724-DA50-CEBA-6C87-0087588D5656}"/>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3D07A4DD-CE5B-6DF1-A826-B8FE1EFBA4F9}"/>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A1128091-AE9F-1EF6-9A2B-AA3BAD1A3DBB}"/>
              </a:ext>
            </a:extLst>
          </p:cNvPr>
          <p:cNvSpPr>
            <a:spLocks noGrp="1"/>
          </p:cNvSpPr>
          <p:nvPr>
            <p:ph type="body" idx="1"/>
          </p:nvPr>
        </p:nvSpPr>
        <p:spPr/>
        <p:txBody>
          <a:bodyPr>
            <a:normAutofit/>
          </a:bodyPr>
          <a:lstStyle/>
          <a:p>
            <a:endParaRPr lang="fr-FR" dirty="0"/>
          </a:p>
        </p:txBody>
      </p:sp>
      <p:sp>
        <p:nvSpPr>
          <p:cNvPr id="4" name="Espace réservé du numéro de diapositive 3">
            <a:extLst>
              <a:ext uri="{FF2B5EF4-FFF2-40B4-BE49-F238E27FC236}">
                <a16:creationId xmlns:a16="http://schemas.microsoft.com/office/drawing/2014/main" id="{E1A27C8C-4633-1D5D-22AB-C393D217A900}"/>
              </a:ext>
            </a:extLst>
          </p:cNvPr>
          <p:cNvSpPr>
            <a:spLocks noGrp="1"/>
          </p:cNvSpPr>
          <p:nvPr>
            <p:ph type="sldNum" sz="quarter" idx="10"/>
          </p:nvPr>
        </p:nvSpPr>
        <p:spPr/>
        <p:txBody>
          <a:bodyPr/>
          <a:lstStyle/>
          <a:p>
            <a:fld id="{637EBFC1-C5E8-46FB-80BB-AA7F160734EA}" type="slidenum">
              <a:rPr lang="fr-FR">
                <a:solidFill>
                  <a:prstClr val="black"/>
                </a:solidFill>
              </a:rPr>
              <a:pPr/>
              <a:t>6</a:t>
            </a:fld>
            <a:endParaRPr lang="fr-FR" dirty="0">
              <a:solidFill>
                <a:prstClr val="black"/>
              </a:solidFill>
            </a:endParaRPr>
          </a:p>
        </p:txBody>
      </p:sp>
    </p:spTree>
    <p:extLst>
      <p:ext uri="{BB962C8B-B14F-4D97-AF65-F5344CB8AC3E}">
        <p14:creationId xmlns:p14="http://schemas.microsoft.com/office/powerpoint/2010/main" val="33640880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7</a:t>
            </a:fld>
            <a:endParaRPr lang="fr-FR" dirty="0">
              <a:solidFill>
                <a:prstClr val="black"/>
              </a:solidFill>
            </a:endParaRPr>
          </a:p>
        </p:txBody>
      </p:sp>
    </p:spTree>
    <p:extLst>
      <p:ext uri="{BB962C8B-B14F-4D97-AF65-F5344CB8AC3E}">
        <p14:creationId xmlns:p14="http://schemas.microsoft.com/office/powerpoint/2010/main" val="20996635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61D992-C622-3C31-C992-80596C5E9631}"/>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AF445FB8-2521-440D-6126-78299E01B71F}"/>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BEFB0213-86AE-577B-C590-1EF40994D67E}"/>
              </a:ext>
            </a:extLst>
          </p:cNvPr>
          <p:cNvSpPr>
            <a:spLocks noGrp="1"/>
          </p:cNvSpPr>
          <p:nvPr>
            <p:ph type="body" idx="1"/>
          </p:nvPr>
        </p:nvSpPr>
        <p:spPr/>
        <p:txBody>
          <a:bodyPr>
            <a:normAutofit/>
          </a:bodyPr>
          <a:lstStyle/>
          <a:p>
            <a:endParaRPr lang="fr-FR" dirty="0"/>
          </a:p>
        </p:txBody>
      </p:sp>
      <p:sp>
        <p:nvSpPr>
          <p:cNvPr id="4" name="Espace réservé du numéro de diapositive 3">
            <a:extLst>
              <a:ext uri="{FF2B5EF4-FFF2-40B4-BE49-F238E27FC236}">
                <a16:creationId xmlns:a16="http://schemas.microsoft.com/office/drawing/2014/main" id="{8C87F730-D711-7A5D-3C43-1097472F8D43}"/>
              </a:ext>
            </a:extLst>
          </p:cNvPr>
          <p:cNvSpPr>
            <a:spLocks noGrp="1"/>
          </p:cNvSpPr>
          <p:nvPr>
            <p:ph type="sldNum" sz="quarter" idx="10"/>
          </p:nvPr>
        </p:nvSpPr>
        <p:spPr/>
        <p:txBody>
          <a:bodyPr/>
          <a:lstStyle/>
          <a:p>
            <a:fld id="{637EBFC1-C5E8-46FB-80BB-AA7F160734EA}" type="slidenum">
              <a:rPr lang="fr-FR">
                <a:solidFill>
                  <a:prstClr val="black"/>
                </a:solidFill>
              </a:rPr>
              <a:pPr/>
              <a:t>8</a:t>
            </a:fld>
            <a:endParaRPr lang="fr-FR" dirty="0">
              <a:solidFill>
                <a:prstClr val="black"/>
              </a:solidFill>
            </a:endParaRPr>
          </a:p>
        </p:txBody>
      </p:sp>
    </p:spTree>
    <p:extLst>
      <p:ext uri="{BB962C8B-B14F-4D97-AF65-F5344CB8AC3E}">
        <p14:creationId xmlns:p14="http://schemas.microsoft.com/office/powerpoint/2010/main" val="16618550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9</a:t>
            </a:fld>
            <a:endParaRPr lang="fr-FR" dirty="0">
              <a:solidFill>
                <a:prstClr val="black"/>
              </a:solidFill>
            </a:endParaRPr>
          </a:p>
        </p:txBody>
      </p:sp>
    </p:spTree>
    <p:extLst>
      <p:ext uri="{BB962C8B-B14F-4D97-AF65-F5344CB8AC3E}">
        <p14:creationId xmlns:p14="http://schemas.microsoft.com/office/powerpoint/2010/main" val="29097065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342018" name="Rectangle 2"/>
          <p:cNvSpPr>
            <a:spLocks noChangeArrowheads="1"/>
          </p:cNvSpPr>
          <p:nvPr/>
        </p:nvSpPr>
        <p:spPr bwMode="invGray">
          <a:xfrm>
            <a:off x="8809038" y="0"/>
            <a:ext cx="334962" cy="6858000"/>
          </a:xfrm>
          <a:prstGeom prst="rect">
            <a:avLst/>
          </a:prstGeom>
          <a:gradFill rotWithShape="0">
            <a:gsLst>
              <a:gs pos="0">
                <a:schemeClr val="accent2"/>
              </a:gs>
              <a:gs pos="50000">
                <a:schemeClr val="hlink"/>
              </a:gs>
              <a:gs pos="100000">
                <a:schemeClr val="accent2"/>
              </a:gs>
            </a:gsLst>
            <a:lin ang="0" scaled="1"/>
          </a:gradFill>
          <a:ln w="9525">
            <a:noFill/>
            <a:miter lim="800000"/>
            <a:headEnd/>
            <a:tailEnd/>
          </a:ln>
        </p:spPr>
        <p:txBody>
          <a:bodyPr wrap="none" anchor="ctr"/>
          <a:lstStyle/>
          <a:p>
            <a:pPr fontAlgn="auto">
              <a:spcBef>
                <a:spcPts val="0"/>
              </a:spcBef>
              <a:spcAft>
                <a:spcPts val="0"/>
              </a:spcAft>
            </a:pPr>
            <a:endParaRPr lang="fr-FR" sz="1800" dirty="0">
              <a:solidFill>
                <a:srgbClr val="FFFFFF"/>
              </a:solidFill>
              <a:latin typeface="Times New Roman"/>
            </a:endParaRPr>
          </a:p>
        </p:txBody>
      </p:sp>
      <p:sp>
        <p:nvSpPr>
          <p:cNvPr id="342019" name="Freeform 3"/>
          <p:cNvSpPr>
            <a:spLocks/>
          </p:cNvSpPr>
          <p:nvPr/>
        </p:nvSpPr>
        <p:spPr bwMode="white">
          <a:xfrm>
            <a:off x="-9525" y="4489450"/>
            <a:ext cx="5754688" cy="2368550"/>
          </a:xfrm>
          <a:custGeom>
            <a:avLst/>
            <a:gdLst/>
            <a:ahLst/>
            <a:cxnLst>
              <a:cxn ang="0">
                <a:pos x="0" y="1491"/>
              </a:cxn>
              <a:cxn ang="0">
                <a:pos x="0" y="0"/>
              </a:cxn>
              <a:cxn ang="0">
                <a:pos x="171" y="3"/>
              </a:cxn>
              <a:cxn ang="0">
                <a:pos x="355" y="9"/>
              </a:cxn>
              <a:cxn ang="0">
                <a:pos x="499" y="21"/>
              </a:cxn>
              <a:cxn ang="0">
                <a:pos x="650" y="36"/>
              </a:cxn>
              <a:cxn ang="0">
                <a:pos x="809" y="54"/>
              </a:cxn>
              <a:cxn ang="0">
                <a:pos x="957" y="78"/>
              </a:cxn>
              <a:cxn ang="0">
                <a:pos x="1119" y="105"/>
              </a:cxn>
              <a:cxn ang="0">
                <a:pos x="1261" y="133"/>
              </a:cxn>
              <a:cxn ang="0">
                <a:pos x="1441" y="175"/>
              </a:cxn>
              <a:cxn ang="0">
                <a:pos x="1598" y="217"/>
              </a:cxn>
              <a:cxn ang="0">
                <a:pos x="1763" y="269"/>
              </a:cxn>
              <a:cxn ang="0">
                <a:pos x="1887" y="308"/>
              </a:cxn>
              <a:cxn ang="0">
                <a:pos x="2085" y="384"/>
              </a:cxn>
              <a:cxn ang="0">
                <a:pos x="2230" y="444"/>
              </a:cxn>
              <a:cxn ang="0">
                <a:pos x="2456" y="547"/>
              </a:cxn>
              <a:cxn ang="0">
                <a:pos x="2666" y="662"/>
              </a:cxn>
              <a:cxn ang="0">
                <a:pos x="2859" y="786"/>
              </a:cxn>
              <a:cxn ang="0">
                <a:pos x="3046" y="920"/>
              </a:cxn>
              <a:cxn ang="0">
                <a:pos x="3193" y="1038"/>
              </a:cxn>
              <a:cxn ang="0">
                <a:pos x="3332" y="1168"/>
              </a:cxn>
              <a:cxn ang="0">
                <a:pos x="3440" y="1280"/>
              </a:cxn>
              <a:cxn ang="0">
                <a:pos x="3524" y="1380"/>
              </a:cxn>
              <a:cxn ang="0">
                <a:pos x="3624" y="1491"/>
              </a:cxn>
              <a:cxn ang="0">
                <a:pos x="3608" y="1491"/>
              </a:cxn>
              <a:cxn ang="0">
                <a:pos x="0" y="1491"/>
              </a:cxn>
            </a:cxnLst>
            <a:rect l="0" t="0" r="r" b="b"/>
            <a:pathLst>
              <a:path w="3625" h="1492">
                <a:moveTo>
                  <a:pt x="0" y="1491"/>
                </a:moveTo>
                <a:lnTo>
                  <a:pt x="0" y="0"/>
                </a:lnTo>
                <a:lnTo>
                  <a:pt x="171" y="3"/>
                </a:lnTo>
                <a:lnTo>
                  <a:pt x="355" y="9"/>
                </a:lnTo>
                <a:lnTo>
                  <a:pt x="499" y="21"/>
                </a:lnTo>
                <a:lnTo>
                  <a:pt x="650" y="36"/>
                </a:lnTo>
                <a:lnTo>
                  <a:pt x="809" y="54"/>
                </a:lnTo>
                <a:lnTo>
                  <a:pt x="957" y="78"/>
                </a:lnTo>
                <a:lnTo>
                  <a:pt x="1119" y="105"/>
                </a:lnTo>
                <a:lnTo>
                  <a:pt x="1261" y="133"/>
                </a:lnTo>
                <a:lnTo>
                  <a:pt x="1441" y="175"/>
                </a:lnTo>
                <a:lnTo>
                  <a:pt x="1598" y="217"/>
                </a:lnTo>
                <a:lnTo>
                  <a:pt x="1763" y="269"/>
                </a:lnTo>
                <a:lnTo>
                  <a:pt x="1887" y="308"/>
                </a:lnTo>
                <a:lnTo>
                  <a:pt x="2085" y="384"/>
                </a:lnTo>
                <a:lnTo>
                  <a:pt x="2230" y="444"/>
                </a:lnTo>
                <a:lnTo>
                  <a:pt x="2456" y="547"/>
                </a:lnTo>
                <a:lnTo>
                  <a:pt x="2666" y="662"/>
                </a:lnTo>
                <a:lnTo>
                  <a:pt x="2859" y="786"/>
                </a:lnTo>
                <a:lnTo>
                  <a:pt x="3046" y="920"/>
                </a:lnTo>
                <a:lnTo>
                  <a:pt x="3193" y="1038"/>
                </a:lnTo>
                <a:lnTo>
                  <a:pt x="3332" y="1168"/>
                </a:lnTo>
                <a:lnTo>
                  <a:pt x="3440" y="1280"/>
                </a:lnTo>
                <a:lnTo>
                  <a:pt x="3524" y="1380"/>
                </a:lnTo>
                <a:lnTo>
                  <a:pt x="3624" y="1491"/>
                </a:lnTo>
                <a:lnTo>
                  <a:pt x="3608" y="1491"/>
                </a:lnTo>
                <a:lnTo>
                  <a:pt x="0" y="1491"/>
                </a:lnTo>
              </a:path>
            </a:pathLst>
          </a:custGeom>
          <a:gradFill rotWithShape="0">
            <a:gsLst>
              <a:gs pos="0">
                <a:schemeClr val="bg2"/>
              </a:gs>
              <a:gs pos="100000">
                <a:schemeClr val="bg1"/>
              </a:gs>
            </a:gsLst>
            <a:lin ang="5400000" scaled="1"/>
          </a:gradFill>
          <a:ln w="9525" cap="flat" cmpd="sng">
            <a:noFill/>
            <a:prstDash val="solid"/>
            <a:miter lim="800000"/>
            <a:headEnd type="none" w="sm" len="sm"/>
            <a:tailEnd type="none" w="sm" len="sm"/>
          </a:ln>
          <a:effectLst/>
        </p:spPr>
        <p:txBody>
          <a:bodyPr wrap="none" anchor="ctr"/>
          <a:lstStyle/>
          <a:p>
            <a:pPr fontAlgn="auto">
              <a:spcBef>
                <a:spcPts val="0"/>
              </a:spcBef>
              <a:spcAft>
                <a:spcPts val="0"/>
              </a:spcAft>
            </a:pPr>
            <a:endParaRPr lang="fr-FR" sz="1800" dirty="0">
              <a:solidFill>
                <a:srgbClr val="FFFFFF"/>
              </a:solidFill>
              <a:latin typeface="Times New Roman"/>
            </a:endParaRPr>
          </a:p>
        </p:txBody>
      </p:sp>
      <p:sp>
        <p:nvSpPr>
          <p:cNvPr id="342020" name="Freeform 4"/>
          <p:cNvSpPr>
            <a:spLocks/>
          </p:cNvSpPr>
          <p:nvPr/>
        </p:nvSpPr>
        <p:spPr bwMode="white">
          <a:xfrm>
            <a:off x="0" y="3817938"/>
            <a:ext cx="8164513" cy="3019425"/>
          </a:xfrm>
          <a:custGeom>
            <a:avLst/>
            <a:gdLst/>
            <a:ahLst/>
            <a:cxnLst>
              <a:cxn ang="0">
                <a:pos x="2718" y="405"/>
              </a:cxn>
              <a:cxn ang="0">
                <a:pos x="2466" y="333"/>
              </a:cxn>
              <a:cxn ang="0">
                <a:pos x="2202" y="261"/>
              </a:cxn>
              <a:cxn ang="0">
                <a:pos x="1929" y="198"/>
              </a:cxn>
              <a:cxn ang="0">
                <a:pos x="1695" y="153"/>
              </a:cxn>
              <a:cxn ang="0">
                <a:pos x="1434" y="111"/>
              </a:cxn>
              <a:cxn ang="0">
                <a:pos x="1188" y="75"/>
              </a:cxn>
              <a:cxn ang="0">
                <a:pos x="957" y="48"/>
              </a:cxn>
              <a:cxn ang="0">
                <a:pos x="747" y="30"/>
              </a:cxn>
              <a:cxn ang="0">
                <a:pos x="501" y="15"/>
              </a:cxn>
              <a:cxn ang="0">
                <a:pos x="246" y="3"/>
              </a:cxn>
              <a:cxn ang="0">
                <a:pos x="0" y="0"/>
              </a:cxn>
              <a:cxn ang="0">
                <a:pos x="0" y="275"/>
              </a:cxn>
              <a:cxn ang="0">
                <a:pos x="0" y="345"/>
              </a:cxn>
              <a:cxn ang="0">
                <a:pos x="0" y="275"/>
              </a:cxn>
              <a:cxn ang="0">
                <a:pos x="0" y="342"/>
              </a:cxn>
              <a:cxn ang="0">
                <a:pos x="339" y="351"/>
              </a:cxn>
              <a:cxn ang="0">
                <a:pos x="606" y="372"/>
              </a:cxn>
              <a:cxn ang="0">
                <a:pos x="852" y="399"/>
              </a:cxn>
              <a:cxn ang="0">
                <a:pos x="1068" y="435"/>
              </a:cxn>
              <a:cxn ang="0">
                <a:pos x="1275" y="474"/>
              </a:cxn>
              <a:cxn ang="0">
                <a:pos x="1545" y="540"/>
              </a:cxn>
              <a:cxn ang="0">
                <a:pos x="1761" y="603"/>
              </a:cxn>
              <a:cxn ang="0">
                <a:pos x="1971" y="678"/>
              </a:cxn>
              <a:cxn ang="0">
                <a:pos x="2166" y="747"/>
              </a:cxn>
              <a:cxn ang="0">
                <a:pos x="2397" y="852"/>
              </a:cxn>
              <a:cxn ang="0">
                <a:pos x="2613" y="960"/>
              </a:cxn>
              <a:cxn ang="0">
                <a:pos x="2832" y="1095"/>
              </a:cxn>
              <a:cxn ang="0">
                <a:pos x="3012" y="1212"/>
              </a:cxn>
              <a:cxn ang="0">
                <a:pos x="3186" y="1347"/>
              </a:cxn>
              <a:cxn ang="0">
                <a:pos x="3351" y="1497"/>
              </a:cxn>
              <a:cxn ang="0">
                <a:pos x="3480" y="1629"/>
              </a:cxn>
              <a:cxn ang="0">
                <a:pos x="3612" y="1785"/>
              </a:cxn>
              <a:cxn ang="0">
                <a:pos x="3699" y="1901"/>
              </a:cxn>
              <a:cxn ang="0">
                <a:pos x="5142" y="1901"/>
              </a:cxn>
              <a:cxn ang="0">
                <a:pos x="5076" y="1827"/>
              </a:cxn>
              <a:cxn ang="0">
                <a:pos x="4968" y="1707"/>
              </a:cxn>
              <a:cxn ang="0">
                <a:pos x="4797" y="1539"/>
              </a:cxn>
              <a:cxn ang="0">
                <a:pos x="4617" y="1383"/>
              </a:cxn>
              <a:cxn ang="0">
                <a:pos x="4410" y="1221"/>
              </a:cxn>
              <a:cxn ang="0">
                <a:pos x="4185" y="1071"/>
              </a:cxn>
              <a:cxn ang="0">
                <a:pos x="3960" y="939"/>
              </a:cxn>
              <a:cxn ang="0">
                <a:pos x="3708" y="801"/>
              </a:cxn>
              <a:cxn ang="0">
                <a:pos x="3492" y="702"/>
              </a:cxn>
              <a:cxn ang="0">
                <a:pos x="3231" y="588"/>
              </a:cxn>
              <a:cxn ang="0">
                <a:pos x="2964" y="489"/>
              </a:cxn>
              <a:cxn ang="0">
                <a:pos x="2718" y="405"/>
              </a:cxn>
            </a:cxnLst>
            <a:rect l="0" t="0" r="r" b="b"/>
            <a:pathLst>
              <a:path w="5143" h="1902">
                <a:moveTo>
                  <a:pt x="2718" y="405"/>
                </a:moveTo>
                <a:lnTo>
                  <a:pt x="2466" y="333"/>
                </a:lnTo>
                <a:lnTo>
                  <a:pt x="2202" y="261"/>
                </a:lnTo>
                <a:lnTo>
                  <a:pt x="1929" y="198"/>
                </a:lnTo>
                <a:lnTo>
                  <a:pt x="1695" y="153"/>
                </a:lnTo>
                <a:lnTo>
                  <a:pt x="1434" y="111"/>
                </a:lnTo>
                <a:lnTo>
                  <a:pt x="1188" y="75"/>
                </a:lnTo>
                <a:lnTo>
                  <a:pt x="957" y="48"/>
                </a:lnTo>
                <a:lnTo>
                  <a:pt x="747" y="30"/>
                </a:lnTo>
                <a:lnTo>
                  <a:pt x="501" y="15"/>
                </a:lnTo>
                <a:lnTo>
                  <a:pt x="246" y="3"/>
                </a:lnTo>
                <a:lnTo>
                  <a:pt x="0" y="0"/>
                </a:lnTo>
                <a:lnTo>
                  <a:pt x="0" y="275"/>
                </a:lnTo>
                <a:lnTo>
                  <a:pt x="0" y="345"/>
                </a:lnTo>
                <a:lnTo>
                  <a:pt x="0" y="275"/>
                </a:lnTo>
                <a:lnTo>
                  <a:pt x="0" y="342"/>
                </a:lnTo>
                <a:lnTo>
                  <a:pt x="339" y="351"/>
                </a:lnTo>
                <a:lnTo>
                  <a:pt x="606" y="372"/>
                </a:lnTo>
                <a:lnTo>
                  <a:pt x="852" y="399"/>
                </a:lnTo>
                <a:lnTo>
                  <a:pt x="1068" y="435"/>
                </a:lnTo>
                <a:lnTo>
                  <a:pt x="1275" y="474"/>
                </a:lnTo>
                <a:lnTo>
                  <a:pt x="1545" y="540"/>
                </a:lnTo>
                <a:lnTo>
                  <a:pt x="1761" y="603"/>
                </a:lnTo>
                <a:lnTo>
                  <a:pt x="1971" y="678"/>
                </a:lnTo>
                <a:lnTo>
                  <a:pt x="2166" y="747"/>
                </a:lnTo>
                <a:lnTo>
                  <a:pt x="2397" y="852"/>
                </a:lnTo>
                <a:lnTo>
                  <a:pt x="2613" y="960"/>
                </a:lnTo>
                <a:lnTo>
                  <a:pt x="2832" y="1095"/>
                </a:lnTo>
                <a:lnTo>
                  <a:pt x="3012" y="1212"/>
                </a:lnTo>
                <a:lnTo>
                  <a:pt x="3186" y="1347"/>
                </a:lnTo>
                <a:lnTo>
                  <a:pt x="3351" y="1497"/>
                </a:lnTo>
                <a:lnTo>
                  <a:pt x="3480" y="1629"/>
                </a:lnTo>
                <a:lnTo>
                  <a:pt x="3612" y="1785"/>
                </a:lnTo>
                <a:lnTo>
                  <a:pt x="3699" y="1901"/>
                </a:lnTo>
                <a:lnTo>
                  <a:pt x="5142" y="1901"/>
                </a:lnTo>
                <a:lnTo>
                  <a:pt x="5076" y="1827"/>
                </a:lnTo>
                <a:lnTo>
                  <a:pt x="4968" y="1707"/>
                </a:lnTo>
                <a:lnTo>
                  <a:pt x="4797" y="1539"/>
                </a:lnTo>
                <a:lnTo>
                  <a:pt x="4617" y="1383"/>
                </a:lnTo>
                <a:lnTo>
                  <a:pt x="4410" y="1221"/>
                </a:lnTo>
                <a:lnTo>
                  <a:pt x="4185" y="1071"/>
                </a:lnTo>
                <a:lnTo>
                  <a:pt x="3960" y="939"/>
                </a:lnTo>
                <a:lnTo>
                  <a:pt x="3708" y="801"/>
                </a:lnTo>
                <a:lnTo>
                  <a:pt x="3492" y="702"/>
                </a:lnTo>
                <a:lnTo>
                  <a:pt x="3231" y="588"/>
                </a:lnTo>
                <a:lnTo>
                  <a:pt x="2964" y="489"/>
                </a:lnTo>
                <a:lnTo>
                  <a:pt x="2718" y="405"/>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1" name="Freeform 5"/>
          <p:cNvSpPr>
            <a:spLocks/>
          </p:cNvSpPr>
          <p:nvPr/>
        </p:nvSpPr>
        <p:spPr bwMode="white">
          <a:xfrm>
            <a:off x="0" y="3146425"/>
            <a:ext cx="9144000" cy="3690938"/>
          </a:xfrm>
          <a:custGeom>
            <a:avLst/>
            <a:gdLst/>
            <a:ahLst/>
            <a:cxnLst>
              <a:cxn ang="0">
                <a:pos x="0" y="0"/>
              </a:cxn>
              <a:cxn ang="0">
                <a:pos x="0" y="339"/>
              </a:cxn>
              <a:cxn ang="0">
                <a:pos x="558" y="357"/>
              </a:cxn>
              <a:cxn ang="0">
                <a:pos x="807" y="375"/>
              </a:cxn>
              <a:cxn ang="0">
                <a:pos x="1056" y="399"/>
              </a:cxn>
              <a:cxn ang="0">
                <a:pos x="1272" y="426"/>
              </a:cxn>
              <a:cxn ang="0">
                <a:pos x="1539" y="465"/>
              </a:cxn>
              <a:cxn ang="0">
                <a:pos x="1791" y="510"/>
              </a:cxn>
              <a:cxn ang="0">
                <a:pos x="2076" y="570"/>
              </a:cxn>
              <a:cxn ang="0">
                <a:pos x="2334" y="630"/>
              </a:cxn>
              <a:cxn ang="0">
                <a:pos x="2544" y="687"/>
              </a:cxn>
              <a:cxn ang="0">
                <a:pos x="2775" y="759"/>
              </a:cxn>
              <a:cxn ang="0">
                <a:pos x="3003" y="837"/>
              </a:cxn>
              <a:cxn ang="0">
                <a:pos x="3231" y="924"/>
              </a:cxn>
              <a:cxn ang="0">
                <a:pos x="3438" y="1005"/>
              </a:cxn>
              <a:cxn ang="0">
                <a:pos x="3663" y="1110"/>
              </a:cxn>
              <a:cxn ang="0">
                <a:pos x="3903" y="1233"/>
              </a:cxn>
              <a:cxn ang="0">
                <a:pos x="4149" y="1374"/>
              </a:cxn>
              <a:cxn ang="0">
                <a:pos x="4353" y="1506"/>
              </a:cxn>
              <a:cxn ang="0">
                <a:pos x="4491" y="1602"/>
              </a:cxn>
              <a:cxn ang="0">
                <a:pos x="4668" y="1740"/>
              </a:cxn>
              <a:cxn ang="0">
                <a:pos x="4824" y="1875"/>
              </a:cxn>
              <a:cxn ang="0">
                <a:pos x="4968" y="2016"/>
              </a:cxn>
              <a:cxn ang="0">
                <a:pos x="5100" y="2154"/>
              </a:cxn>
              <a:cxn ang="0">
                <a:pos x="5238" y="2324"/>
              </a:cxn>
              <a:cxn ang="0">
                <a:pos x="5759" y="2324"/>
              </a:cxn>
              <a:cxn ang="0">
                <a:pos x="5759" y="1245"/>
              </a:cxn>
              <a:cxn ang="0">
                <a:pos x="5580" y="1119"/>
              </a:cxn>
              <a:cxn ang="0">
                <a:pos x="5400" y="1020"/>
              </a:cxn>
              <a:cxn ang="0">
                <a:pos x="5205" y="918"/>
              </a:cxn>
              <a:cxn ang="0">
                <a:pos x="5031" y="837"/>
              </a:cxn>
              <a:cxn ang="0">
                <a:pos x="4866" y="771"/>
              </a:cxn>
              <a:cxn ang="0">
                <a:pos x="4710" y="711"/>
              </a:cxn>
              <a:cxn ang="0">
                <a:pos x="4545" y="651"/>
              </a:cxn>
              <a:cxn ang="0">
                <a:pos x="4386" y="600"/>
              </a:cxn>
              <a:cxn ang="0">
                <a:pos x="4248" y="552"/>
              </a:cxn>
              <a:cxn ang="0">
                <a:pos x="3993" y="483"/>
              </a:cxn>
              <a:cxn ang="0">
                <a:pos x="3777" y="423"/>
              </a:cxn>
              <a:cxn ang="0">
                <a:pos x="3564" y="375"/>
              </a:cxn>
              <a:cxn ang="0">
                <a:pos x="3282" y="312"/>
              </a:cxn>
              <a:cxn ang="0">
                <a:pos x="3003" y="261"/>
              </a:cxn>
              <a:cxn ang="0">
                <a:pos x="2733" y="213"/>
              </a:cxn>
              <a:cxn ang="0">
                <a:pos x="2451" y="171"/>
              </a:cxn>
              <a:cxn ang="0">
                <a:pos x="2211" y="138"/>
              </a:cxn>
              <a:cxn ang="0">
                <a:pos x="1974" y="108"/>
              </a:cxn>
              <a:cxn ang="0">
                <a:pos x="1665" y="81"/>
              </a:cxn>
              <a:cxn ang="0">
                <a:pos x="1437" y="60"/>
              </a:cxn>
              <a:cxn ang="0">
                <a:pos x="1125" y="36"/>
              </a:cxn>
              <a:cxn ang="0">
                <a:pos x="828" y="21"/>
              </a:cxn>
              <a:cxn ang="0">
                <a:pos x="558" y="12"/>
              </a:cxn>
              <a:cxn ang="0">
                <a:pos x="282" y="3"/>
              </a:cxn>
              <a:cxn ang="0">
                <a:pos x="0" y="0"/>
              </a:cxn>
            </a:cxnLst>
            <a:rect l="0" t="0" r="r" b="b"/>
            <a:pathLst>
              <a:path w="5760" h="2325">
                <a:moveTo>
                  <a:pt x="0" y="0"/>
                </a:moveTo>
                <a:lnTo>
                  <a:pt x="0" y="339"/>
                </a:lnTo>
                <a:lnTo>
                  <a:pt x="558" y="357"/>
                </a:lnTo>
                <a:lnTo>
                  <a:pt x="807" y="375"/>
                </a:lnTo>
                <a:lnTo>
                  <a:pt x="1056" y="399"/>
                </a:lnTo>
                <a:lnTo>
                  <a:pt x="1272" y="426"/>
                </a:lnTo>
                <a:lnTo>
                  <a:pt x="1539" y="465"/>
                </a:lnTo>
                <a:lnTo>
                  <a:pt x="1791" y="510"/>
                </a:lnTo>
                <a:lnTo>
                  <a:pt x="2076" y="570"/>
                </a:lnTo>
                <a:lnTo>
                  <a:pt x="2334" y="630"/>
                </a:lnTo>
                <a:lnTo>
                  <a:pt x="2544" y="687"/>
                </a:lnTo>
                <a:lnTo>
                  <a:pt x="2775" y="759"/>
                </a:lnTo>
                <a:lnTo>
                  <a:pt x="3003" y="837"/>
                </a:lnTo>
                <a:lnTo>
                  <a:pt x="3231" y="924"/>
                </a:lnTo>
                <a:lnTo>
                  <a:pt x="3438" y="1005"/>
                </a:lnTo>
                <a:lnTo>
                  <a:pt x="3663" y="1110"/>
                </a:lnTo>
                <a:lnTo>
                  <a:pt x="3903" y="1233"/>
                </a:lnTo>
                <a:lnTo>
                  <a:pt x="4149" y="1374"/>
                </a:lnTo>
                <a:lnTo>
                  <a:pt x="4353" y="1506"/>
                </a:lnTo>
                <a:lnTo>
                  <a:pt x="4491" y="1602"/>
                </a:lnTo>
                <a:lnTo>
                  <a:pt x="4668" y="1740"/>
                </a:lnTo>
                <a:lnTo>
                  <a:pt x="4824" y="1875"/>
                </a:lnTo>
                <a:lnTo>
                  <a:pt x="4968" y="2016"/>
                </a:lnTo>
                <a:lnTo>
                  <a:pt x="5100" y="2154"/>
                </a:lnTo>
                <a:lnTo>
                  <a:pt x="5238" y="2324"/>
                </a:lnTo>
                <a:lnTo>
                  <a:pt x="5759" y="2324"/>
                </a:lnTo>
                <a:lnTo>
                  <a:pt x="5759" y="1245"/>
                </a:lnTo>
                <a:lnTo>
                  <a:pt x="5580" y="1119"/>
                </a:lnTo>
                <a:lnTo>
                  <a:pt x="5400" y="1020"/>
                </a:lnTo>
                <a:lnTo>
                  <a:pt x="5205" y="918"/>
                </a:lnTo>
                <a:lnTo>
                  <a:pt x="5031" y="837"/>
                </a:lnTo>
                <a:lnTo>
                  <a:pt x="4866" y="771"/>
                </a:lnTo>
                <a:lnTo>
                  <a:pt x="4710" y="711"/>
                </a:lnTo>
                <a:lnTo>
                  <a:pt x="4545" y="651"/>
                </a:lnTo>
                <a:lnTo>
                  <a:pt x="4386" y="600"/>
                </a:lnTo>
                <a:lnTo>
                  <a:pt x="4248" y="552"/>
                </a:lnTo>
                <a:lnTo>
                  <a:pt x="3993" y="483"/>
                </a:lnTo>
                <a:lnTo>
                  <a:pt x="3777" y="423"/>
                </a:lnTo>
                <a:lnTo>
                  <a:pt x="3564" y="375"/>
                </a:lnTo>
                <a:lnTo>
                  <a:pt x="3282" y="312"/>
                </a:lnTo>
                <a:lnTo>
                  <a:pt x="3003" y="261"/>
                </a:lnTo>
                <a:lnTo>
                  <a:pt x="2733" y="213"/>
                </a:lnTo>
                <a:lnTo>
                  <a:pt x="2451" y="171"/>
                </a:lnTo>
                <a:lnTo>
                  <a:pt x="2211" y="138"/>
                </a:lnTo>
                <a:lnTo>
                  <a:pt x="1974" y="108"/>
                </a:lnTo>
                <a:lnTo>
                  <a:pt x="1665" y="81"/>
                </a:lnTo>
                <a:lnTo>
                  <a:pt x="1437" y="60"/>
                </a:lnTo>
                <a:lnTo>
                  <a:pt x="1125" y="36"/>
                </a:lnTo>
                <a:lnTo>
                  <a:pt x="828" y="21"/>
                </a:lnTo>
                <a:lnTo>
                  <a:pt x="558" y="12"/>
                </a:lnTo>
                <a:lnTo>
                  <a:pt x="282" y="3"/>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2" name="Freeform 6"/>
          <p:cNvSpPr>
            <a:spLocks/>
          </p:cNvSpPr>
          <p:nvPr/>
        </p:nvSpPr>
        <p:spPr bwMode="white">
          <a:xfrm>
            <a:off x="0" y="2460625"/>
            <a:ext cx="9144000" cy="2497138"/>
          </a:xfrm>
          <a:custGeom>
            <a:avLst/>
            <a:gdLst/>
            <a:ahLst/>
            <a:cxnLst>
              <a:cxn ang="0">
                <a:pos x="0" y="0"/>
              </a:cxn>
              <a:cxn ang="0">
                <a:pos x="0" y="351"/>
              </a:cxn>
              <a:cxn ang="0">
                <a:pos x="282" y="357"/>
              </a:cxn>
              <a:cxn ang="0">
                <a:pos x="627" y="363"/>
              </a:cxn>
              <a:cxn ang="0">
                <a:pos x="960" y="375"/>
              </a:cxn>
              <a:cxn ang="0">
                <a:pos x="1218" y="393"/>
              </a:cxn>
              <a:cxn ang="0">
                <a:pos x="1470" y="411"/>
              </a:cxn>
              <a:cxn ang="0">
                <a:pos x="1746" y="435"/>
              </a:cxn>
              <a:cxn ang="0">
                <a:pos x="2022" y="462"/>
              </a:cxn>
              <a:cxn ang="0">
                <a:pos x="2340" y="504"/>
              </a:cxn>
              <a:cxn ang="0">
                <a:pos x="2664" y="549"/>
              </a:cxn>
              <a:cxn ang="0">
                <a:pos x="2952" y="597"/>
              </a:cxn>
              <a:cxn ang="0">
                <a:pos x="3225" y="648"/>
              </a:cxn>
              <a:cxn ang="0">
                <a:pos x="3513" y="708"/>
              </a:cxn>
              <a:cxn ang="0">
                <a:pos x="3693" y="750"/>
              </a:cxn>
              <a:cxn ang="0">
                <a:pos x="3936" y="810"/>
              </a:cxn>
              <a:cxn ang="0">
                <a:pos x="4095" y="855"/>
              </a:cxn>
              <a:cxn ang="0">
                <a:pos x="4281" y="909"/>
              </a:cxn>
              <a:cxn ang="0">
                <a:pos x="4503" y="981"/>
              </a:cxn>
              <a:cxn ang="0">
                <a:pos x="4704" y="1053"/>
              </a:cxn>
              <a:cxn ang="0">
                <a:pos x="4911" y="1131"/>
              </a:cxn>
              <a:cxn ang="0">
                <a:pos x="5073" y="1197"/>
              </a:cxn>
              <a:cxn ang="0">
                <a:pos x="5256" y="1281"/>
              </a:cxn>
              <a:cxn ang="0">
                <a:pos x="5475" y="1401"/>
              </a:cxn>
              <a:cxn ang="0">
                <a:pos x="5628" y="1482"/>
              </a:cxn>
              <a:cxn ang="0">
                <a:pos x="5759" y="1572"/>
              </a:cxn>
              <a:cxn ang="0">
                <a:pos x="5759" y="633"/>
              </a:cxn>
              <a:cxn ang="0">
                <a:pos x="5493" y="570"/>
              </a:cxn>
              <a:cxn ang="0">
                <a:pos x="5214" y="501"/>
              </a:cxn>
              <a:cxn ang="0">
                <a:pos x="4950" y="444"/>
              </a:cxn>
              <a:cxn ang="0">
                <a:pos x="4701" y="396"/>
              </a:cxn>
              <a:cxn ang="0">
                <a:pos x="4425" y="348"/>
              </a:cxn>
              <a:cxn ang="0">
                <a:pos x="4110" y="294"/>
              </a:cxn>
              <a:cxn ang="0">
                <a:pos x="3813" y="252"/>
              </a:cxn>
              <a:cxn ang="0">
                <a:pos x="3549" y="213"/>
              </a:cxn>
              <a:cxn ang="0">
                <a:pos x="3261" y="183"/>
              </a:cxn>
              <a:cxn ang="0">
                <a:pos x="3015" y="153"/>
              </a:cxn>
              <a:cxn ang="0">
                <a:pos x="2757" y="129"/>
              </a:cxn>
              <a:cxn ang="0">
                <a:pos x="2520" y="105"/>
              </a:cxn>
              <a:cxn ang="0">
                <a:pos x="2301" y="87"/>
              </a:cxn>
              <a:cxn ang="0">
                <a:pos x="2013" y="66"/>
              </a:cxn>
              <a:cxn ang="0">
                <a:pos x="1731" y="48"/>
              </a:cxn>
              <a:cxn ang="0">
                <a:pos x="1524" y="39"/>
              </a:cxn>
              <a:cxn ang="0">
                <a:pos x="1260" y="27"/>
              </a:cxn>
              <a:cxn ang="0">
                <a:pos x="966" y="15"/>
              </a:cxn>
              <a:cxn ang="0">
                <a:pos x="714" y="12"/>
              </a:cxn>
              <a:cxn ang="0">
                <a:pos x="510" y="6"/>
              </a:cxn>
              <a:cxn ang="0">
                <a:pos x="243" y="0"/>
              </a:cxn>
              <a:cxn ang="0">
                <a:pos x="0" y="0"/>
              </a:cxn>
            </a:cxnLst>
            <a:rect l="0" t="0" r="r" b="b"/>
            <a:pathLst>
              <a:path w="5760" h="1573">
                <a:moveTo>
                  <a:pt x="0" y="0"/>
                </a:moveTo>
                <a:lnTo>
                  <a:pt x="0" y="351"/>
                </a:lnTo>
                <a:lnTo>
                  <a:pt x="282" y="357"/>
                </a:lnTo>
                <a:lnTo>
                  <a:pt x="627" y="363"/>
                </a:lnTo>
                <a:lnTo>
                  <a:pt x="960" y="375"/>
                </a:lnTo>
                <a:lnTo>
                  <a:pt x="1218" y="393"/>
                </a:lnTo>
                <a:lnTo>
                  <a:pt x="1470" y="411"/>
                </a:lnTo>
                <a:lnTo>
                  <a:pt x="1746" y="435"/>
                </a:lnTo>
                <a:lnTo>
                  <a:pt x="2022" y="462"/>
                </a:lnTo>
                <a:lnTo>
                  <a:pt x="2340" y="504"/>
                </a:lnTo>
                <a:lnTo>
                  <a:pt x="2664" y="549"/>
                </a:lnTo>
                <a:lnTo>
                  <a:pt x="2952" y="597"/>
                </a:lnTo>
                <a:lnTo>
                  <a:pt x="3225" y="648"/>
                </a:lnTo>
                <a:lnTo>
                  <a:pt x="3513" y="708"/>
                </a:lnTo>
                <a:lnTo>
                  <a:pt x="3693" y="750"/>
                </a:lnTo>
                <a:lnTo>
                  <a:pt x="3936" y="810"/>
                </a:lnTo>
                <a:lnTo>
                  <a:pt x="4095" y="855"/>
                </a:lnTo>
                <a:lnTo>
                  <a:pt x="4281" y="909"/>
                </a:lnTo>
                <a:lnTo>
                  <a:pt x="4503" y="981"/>
                </a:lnTo>
                <a:lnTo>
                  <a:pt x="4704" y="1053"/>
                </a:lnTo>
                <a:lnTo>
                  <a:pt x="4911" y="1131"/>
                </a:lnTo>
                <a:lnTo>
                  <a:pt x="5073" y="1197"/>
                </a:lnTo>
                <a:lnTo>
                  <a:pt x="5256" y="1281"/>
                </a:lnTo>
                <a:lnTo>
                  <a:pt x="5475" y="1401"/>
                </a:lnTo>
                <a:lnTo>
                  <a:pt x="5628" y="1482"/>
                </a:lnTo>
                <a:lnTo>
                  <a:pt x="5759" y="1572"/>
                </a:lnTo>
                <a:lnTo>
                  <a:pt x="5759" y="633"/>
                </a:lnTo>
                <a:lnTo>
                  <a:pt x="5493" y="570"/>
                </a:lnTo>
                <a:lnTo>
                  <a:pt x="5214" y="501"/>
                </a:lnTo>
                <a:lnTo>
                  <a:pt x="4950" y="444"/>
                </a:lnTo>
                <a:lnTo>
                  <a:pt x="4701" y="396"/>
                </a:lnTo>
                <a:lnTo>
                  <a:pt x="4425" y="348"/>
                </a:lnTo>
                <a:lnTo>
                  <a:pt x="4110" y="294"/>
                </a:lnTo>
                <a:lnTo>
                  <a:pt x="3813" y="252"/>
                </a:lnTo>
                <a:lnTo>
                  <a:pt x="3549" y="213"/>
                </a:lnTo>
                <a:lnTo>
                  <a:pt x="3261" y="183"/>
                </a:lnTo>
                <a:lnTo>
                  <a:pt x="3015" y="153"/>
                </a:lnTo>
                <a:lnTo>
                  <a:pt x="2757" y="129"/>
                </a:lnTo>
                <a:lnTo>
                  <a:pt x="2520" y="105"/>
                </a:lnTo>
                <a:lnTo>
                  <a:pt x="2301" y="87"/>
                </a:lnTo>
                <a:lnTo>
                  <a:pt x="2013" y="66"/>
                </a:lnTo>
                <a:lnTo>
                  <a:pt x="1731" y="48"/>
                </a:lnTo>
                <a:lnTo>
                  <a:pt x="1524" y="39"/>
                </a:lnTo>
                <a:lnTo>
                  <a:pt x="1260" y="27"/>
                </a:lnTo>
                <a:lnTo>
                  <a:pt x="966" y="15"/>
                </a:lnTo>
                <a:lnTo>
                  <a:pt x="714" y="12"/>
                </a:lnTo>
                <a:lnTo>
                  <a:pt x="510" y="6"/>
                </a:lnTo>
                <a:lnTo>
                  <a:pt x="243"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3" name="Freeform 7"/>
          <p:cNvSpPr>
            <a:spLocks/>
          </p:cNvSpPr>
          <p:nvPr/>
        </p:nvSpPr>
        <p:spPr bwMode="white">
          <a:xfrm>
            <a:off x="0" y="1793875"/>
            <a:ext cx="9144000" cy="1539875"/>
          </a:xfrm>
          <a:custGeom>
            <a:avLst/>
            <a:gdLst/>
            <a:ahLst/>
            <a:cxnLst>
              <a:cxn ang="0">
                <a:pos x="0" y="0"/>
              </a:cxn>
              <a:cxn ang="0">
                <a:pos x="0" y="339"/>
              </a:cxn>
              <a:cxn ang="0">
                <a:pos x="318" y="342"/>
              </a:cxn>
              <a:cxn ang="0">
                <a:pos x="591" y="348"/>
              </a:cxn>
              <a:cxn ang="0">
                <a:pos x="846" y="354"/>
              </a:cxn>
              <a:cxn ang="0">
                <a:pos x="1074" y="360"/>
              </a:cxn>
              <a:cxn ang="0">
                <a:pos x="1314" y="366"/>
              </a:cxn>
              <a:cxn ang="0">
                <a:pos x="1599" y="381"/>
              </a:cxn>
              <a:cxn ang="0">
                <a:pos x="1911" y="399"/>
              </a:cxn>
              <a:cxn ang="0">
                <a:pos x="2241" y="420"/>
              </a:cxn>
              <a:cxn ang="0">
                <a:pos x="2619" y="453"/>
              </a:cxn>
              <a:cxn ang="0">
                <a:pos x="2889" y="477"/>
              </a:cxn>
              <a:cxn ang="0">
                <a:pos x="3177" y="507"/>
              </a:cxn>
              <a:cxn ang="0">
                <a:pos x="3498" y="543"/>
              </a:cxn>
              <a:cxn ang="0">
                <a:pos x="3813" y="585"/>
              </a:cxn>
              <a:cxn ang="0">
                <a:pos x="4044" y="618"/>
              </a:cxn>
              <a:cxn ang="0">
                <a:pos x="4365" y="669"/>
              </a:cxn>
              <a:cxn ang="0">
                <a:pos x="4683" y="726"/>
              </a:cxn>
              <a:cxn ang="0">
                <a:pos x="4980" y="786"/>
              </a:cxn>
              <a:cxn ang="0">
                <a:pos x="5268" y="846"/>
              </a:cxn>
              <a:cxn ang="0">
                <a:pos x="5646" y="942"/>
              </a:cxn>
              <a:cxn ang="0">
                <a:pos x="5759" y="969"/>
              </a:cxn>
              <a:cxn ang="0">
                <a:pos x="5759" y="0"/>
              </a:cxn>
              <a:cxn ang="0">
                <a:pos x="0" y="0"/>
              </a:cxn>
            </a:cxnLst>
            <a:rect l="0" t="0" r="r" b="b"/>
            <a:pathLst>
              <a:path w="5760" h="970">
                <a:moveTo>
                  <a:pt x="0" y="0"/>
                </a:moveTo>
                <a:lnTo>
                  <a:pt x="0" y="339"/>
                </a:lnTo>
                <a:lnTo>
                  <a:pt x="318" y="342"/>
                </a:lnTo>
                <a:lnTo>
                  <a:pt x="591" y="348"/>
                </a:lnTo>
                <a:lnTo>
                  <a:pt x="846" y="354"/>
                </a:lnTo>
                <a:lnTo>
                  <a:pt x="1074" y="360"/>
                </a:lnTo>
                <a:lnTo>
                  <a:pt x="1314" y="366"/>
                </a:lnTo>
                <a:lnTo>
                  <a:pt x="1599" y="381"/>
                </a:lnTo>
                <a:lnTo>
                  <a:pt x="1911" y="399"/>
                </a:lnTo>
                <a:lnTo>
                  <a:pt x="2241" y="420"/>
                </a:lnTo>
                <a:lnTo>
                  <a:pt x="2619" y="453"/>
                </a:lnTo>
                <a:lnTo>
                  <a:pt x="2889" y="477"/>
                </a:lnTo>
                <a:lnTo>
                  <a:pt x="3177" y="507"/>
                </a:lnTo>
                <a:lnTo>
                  <a:pt x="3498" y="543"/>
                </a:lnTo>
                <a:lnTo>
                  <a:pt x="3813" y="585"/>
                </a:lnTo>
                <a:lnTo>
                  <a:pt x="4044" y="618"/>
                </a:lnTo>
                <a:lnTo>
                  <a:pt x="4365" y="669"/>
                </a:lnTo>
                <a:lnTo>
                  <a:pt x="4683" y="726"/>
                </a:lnTo>
                <a:lnTo>
                  <a:pt x="4980" y="786"/>
                </a:lnTo>
                <a:lnTo>
                  <a:pt x="5268" y="846"/>
                </a:lnTo>
                <a:lnTo>
                  <a:pt x="5646" y="942"/>
                </a:lnTo>
                <a:lnTo>
                  <a:pt x="5759" y="969"/>
                </a:lnTo>
                <a:lnTo>
                  <a:pt x="5759"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4" name="Freeform 8"/>
          <p:cNvSpPr>
            <a:spLocks/>
          </p:cNvSpPr>
          <p:nvPr/>
        </p:nvSpPr>
        <p:spPr bwMode="white">
          <a:xfrm>
            <a:off x="0" y="-20638"/>
            <a:ext cx="9144000" cy="1682751"/>
          </a:xfrm>
          <a:custGeom>
            <a:avLst/>
            <a:gdLst/>
            <a:ahLst/>
            <a:cxnLst>
              <a:cxn ang="0">
                <a:pos x="0" y="753"/>
              </a:cxn>
              <a:cxn ang="0">
                <a:pos x="0" y="1059"/>
              </a:cxn>
              <a:cxn ang="0">
                <a:pos x="5759" y="1059"/>
              </a:cxn>
              <a:cxn ang="0">
                <a:pos x="5759" y="0"/>
              </a:cxn>
              <a:cxn ang="0">
                <a:pos x="5430" y="0"/>
              </a:cxn>
              <a:cxn ang="0">
                <a:pos x="5298" y="84"/>
              </a:cxn>
              <a:cxn ang="0">
                <a:pos x="5136" y="159"/>
              </a:cxn>
              <a:cxn ang="0">
                <a:pos x="4968" y="222"/>
              </a:cxn>
              <a:cxn ang="0">
                <a:pos x="4812" y="267"/>
              </a:cxn>
              <a:cxn ang="0">
                <a:pos x="4626" y="324"/>
              </a:cxn>
              <a:cxn ang="0">
                <a:pos x="4440" y="366"/>
              </a:cxn>
              <a:cxn ang="0">
                <a:pos x="4230" y="414"/>
              </a:cxn>
              <a:cxn ang="0">
                <a:pos x="3939" y="468"/>
              </a:cxn>
              <a:cxn ang="0">
                <a:pos x="3711" y="504"/>
              </a:cxn>
              <a:cxn ang="0">
                <a:pos x="3441" y="543"/>
              </a:cxn>
              <a:cxn ang="0">
                <a:pos x="3189" y="579"/>
              </a:cxn>
              <a:cxn ang="0">
                <a:pos x="2925" y="606"/>
              </a:cxn>
              <a:cxn ang="0">
                <a:pos x="2679" y="633"/>
              </a:cxn>
              <a:cxn ang="0">
                <a:pos x="2418" y="654"/>
              </a:cxn>
              <a:cxn ang="0">
                <a:pos x="2142" y="675"/>
              </a:cxn>
              <a:cxn ang="0">
                <a:pos x="1896" y="693"/>
              </a:cxn>
              <a:cxn ang="0">
                <a:pos x="1647" y="708"/>
              </a:cxn>
              <a:cxn ang="0">
                <a:pos x="1404" y="720"/>
              </a:cxn>
              <a:cxn ang="0">
                <a:pos x="1170" y="732"/>
              </a:cxn>
              <a:cxn ang="0">
                <a:pos x="906" y="738"/>
              </a:cxn>
              <a:cxn ang="0">
                <a:pos x="534" y="747"/>
              </a:cxn>
              <a:cxn ang="0">
                <a:pos x="201" y="753"/>
              </a:cxn>
              <a:cxn ang="0">
                <a:pos x="0" y="753"/>
              </a:cxn>
            </a:cxnLst>
            <a:rect l="0" t="0" r="r" b="b"/>
            <a:pathLst>
              <a:path w="5760" h="1060">
                <a:moveTo>
                  <a:pt x="0" y="753"/>
                </a:moveTo>
                <a:lnTo>
                  <a:pt x="0" y="1059"/>
                </a:lnTo>
                <a:lnTo>
                  <a:pt x="5759" y="1059"/>
                </a:lnTo>
                <a:lnTo>
                  <a:pt x="5759" y="0"/>
                </a:lnTo>
                <a:lnTo>
                  <a:pt x="5430" y="0"/>
                </a:lnTo>
                <a:lnTo>
                  <a:pt x="5298" y="84"/>
                </a:lnTo>
                <a:lnTo>
                  <a:pt x="5136" y="159"/>
                </a:lnTo>
                <a:lnTo>
                  <a:pt x="4968" y="222"/>
                </a:lnTo>
                <a:lnTo>
                  <a:pt x="4812" y="267"/>
                </a:lnTo>
                <a:lnTo>
                  <a:pt x="4626" y="324"/>
                </a:lnTo>
                <a:lnTo>
                  <a:pt x="4440" y="366"/>
                </a:lnTo>
                <a:lnTo>
                  <a:pt x="4230" y="414"/>
                </a:lnTo>
                <a:lnTo>
                  <a:pt x="3939" y="468"/>
                </a:lnTo>
                <a:lnTo>
                  <a:pt x="3711" y="504"/>
                </a:lnTo>
                <a:lnTo>
                  <a:pt x="3441" y="543"/>
                </a:lnTo>
                <a:lnTo>
                  <a:pt x="3189" y="579"/>
                </a:lnTo>
                <a:lnTo>
                  <a:pt x="2925" y="606"/>
                </a:lnTo>
                <a:lnTo>
                  <a:pt x="2679" y="633"/>
                </a:lnTo>
                <a:lnTo>
                  <a:pt x="2418" y="654"/>
                </a:lnTo>
                <a:lnTo>
                  <a:pt x="2142" y="675"/>
                </a:lnTo>
                <a:lnTo>
                  <a:pt x="1896" y="693"/>
                </a:lnTo>
                <a:lnTo>
                  <a:pt x="1647" y="708"/>
                </a:lnTo>
                <a:lnTo>
                  <a:pt x="1404" y="720"/>
                </a:lnTo>
                <a:lnTo>
                  <a:pt x="1170" y="732"/>
                </a:lnTo>
                <a:lnTo>
                  <a:pt x="906" y="738"/>
                </a:lnTo>
                <a:lnTo>
                  <a:pt x="534" y="747"/>
                </a:lnTo>
                <a:lnTo>
                  <a:pt x="201" y="753"/>
                </a:lnTo>
                <a:lnTo>
                  <a:pt x="0" y="753"/>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5" name="Freeform 9"/>
          <p:cNvSpPr>
            <a:spLocks/>
          </p:cNvSpPr>
          <p:nvPr/>
        </p:nvSpPr>
        <p:spPr bwMode="white">
          <a:xfrm>
            <a:off x="0" y="-20638"/>
            <a:ext cx="8388350" cy="1068388"/>
          </a:xfrm>
          <a:custGeom>
            <a:avLst/>
            <a:gdLst/>
            <a:ahLst/>
            <a:cxnLst>
              <a:cxn ang="0">
                <a:pos x="0" y="366"/>
              </a:cxn>
              <a:cxn ang="0">
                <a:pos x="0" y="672"/>
              </a:cxn>
              <a:cxn ang="0">
                <a:pos x="303" y="672"/>
              </a:cxn>
              <a:cxn ang="0">
                <a:pos x="723" y="663"/>
              </a:cxn>
              <a:cxn ang="0">
                <a:pos x="1020" y="654"/>
              </a:cxn>
              <a:cxn ang="0">
                <a:pos x="1302" y="642"/>
              </a:cxn>
              <a:cxn ang="0">
                <a:pos x="1554" y="630"/>
              </a:cxn>
              <a:cxn ang="0">
                <a:pos x="1779" y="615"/>
              </a:cxn>
              <a:cxn ang="0">
                <a:pos x="1962" y="606"/>
              </a:cxn>
              <a:cxn ang="0">
                <a:pos x="2193" y="588"/>
              </a:cxn>
              <a:cxn ang="0">
                <a:pos x="2448" y="570"/>
              </a:cxn>
              <a:cxn ang="0">
                <a:pos x="2700" y="546"/>
              </a:cxn>
              <a:cxn ang="0">
                <a:pos x="2904" y="528"/>
              </a:cxn>
              <a:cxn ang="0">
                <a:pos x="3138" y="498"/>
              </a:cxn>
              <a:cxn ang="0">
                <a:pos x="3324" y="474"/>
              </a:cxn>
              <a:cxn ang="0">
                <a:pos x="3534" y="447"/>
              </a:cxn>
              <a:cxn ang="0">
                <a:pos x="3735" y="420"/>
              </a:cxn>
              <a:cxn ang="0">
                <a:pos x="3933" y="384"/>
              </a:cxn>
              <a:cxn ang="0">
                <a:pos x="4116" y="351"/>
              </a:cxn>
              <a:cxn ang="0">
                <a:pos x="4266" y="318"/>
              </a:cxn>
              <a:cxn ang="0">
                <a:pos x="4446" y="279"/>
              </a:cxn>
              <a:cxn ang="0">
                <a:pos x="4620" y="237"/>
              </a:cxn>
              <a:cxn ang="0">
                <a:pos x="4779" y="192"/>
              </a:cxn>
              <a:cxn ang="0">
                <a:pos x="4920" y="147"/>
              </a:cxn>
              <a:cxn ang="0">
                <a:pos x="5085" y="90"/>
              </a:cxn>
              <a:cxn ang="0">
                <a:pos x="5193" y="42"/>
              </a:cxn>
              <a:cxn ang="0">
                <a:pos x="5283" y="0"/>
              </a:cxn>
              <a:cxn ang="0">
                <a:pos x="3201" y="0"/>
              </a:cxn>
              <a:cxn ang="0">
                <a:pos x="2982" y="57"/>
              </a:cxn>
              <a:cxn ang="0">
                <a:pos x="2775" y="108"/>
              </a:cxn>
              <a:cxn ang="0">
                <a:pos x="2562" y="150"/>
              </a:cxn>
              <a:cxn ang="0">
                <a:pos x="2397" y="183"/>
              </a:cxn>
              <a:cxn ang="0">
                <a:pos x="2205" y="213"/>
              </a:cxn>
              <a:cxn ang="0">
                <a:pos x="2001" y="243"/>
              </a:cxn>
              <a:cxn ang="0">
                <a:pos x="1776" y="273"/>
              </a:cxn>
              <a:cxn ang="0">
                <a:pos x="1536" y="297"/>
              </a:cxn>
              <a:cxn ang="0">
                <a:pos x="1344" y="312"/>
              </a:cxn>
              <a:cxn ang="0">
                <a:pos x="1134" y="330"/>
              </a:cxn>
              <a:cxn ang="0">
                <a:pos x="921" y="342"/>
              </a:cxn>
              <a:cxn ang="0">
                <a:pos x="696" y="354"/>
              </a:cxn>
              <a:cxn ang="0">
                <a:pos x="501" y="360"/>
              </a:cxn>
              <a:cxn ang="0">
                <a:pos x="279" y="366"/>
              </a:cxn>
              <a:cxn ang="0">
                <a:pos x="99" y="369"/>
              </a:cxn>
              <a:cxn ang="0">
                <a:pos x="0" y="366"/>
              </a:cxn>
            </a:cxnLst>
            <a:rect l="0" t="0" r="r" b="b"/>
            <a:pathLst>
              <a:path w="5284" h="673">
                <a:moveTo>
                  <a:pt x="0" y="366"/>
                </a:moveTo>
                <a:lnTo>
                  <a:pt x="0" y="672"/>
                </a:lnTo>
                <a:lnTo>
                  <a:pt x="303" y="672"/>
                </a:lnTo>
                <a:lnTo>
                  <a:pt x="723" y="663"/>
                </a:lnTo>
                <a:lnTo>
                  <a:pt x="1020" y="654"/>
                </a:lnTo>
                <a:lnTo>
                  <a:pt x="1302" y="642"/>
                </a:lnTo>
                <a:lnTo>
                  <a:pt x="1554" y="630"/>
                </a:lnTo>
                <a:lnTo>
                  <a:pt x="1779" y="615"/>
                </a:lnTo>
                <a:lnTo>
                  <a:pt x="1962" y="606"/>
                </a:lnTo>
                <a:lnTo>
                  <a:pt x="2193" y="588"/>
                </a:lnTo>
                <a:lnTo>
                  <a:pt x="2448" y="570"/>
                </a:lnTo>
                <a:lnTo>
                  <a:pt x="2700" y="546"/>
                </a:lnTo>
                <a:lnTo>
                  <a:pt x="2904" y="528"/>
                </a:lnTo>
                <a:lnTo>
                  <a:pt x="3138" y="498"/>
                </a:lnTo>
                <a:lnTo>
                  <a:pt x="3324" y="474"/>
                </a:lnTo>
                <a:lnTo>
                  <a:pt x="3534" y="447"/>
                </a:lnTo>
                <a:lnTo>
                  <a:pt x="3735" y="420"/>
                </a:lnTo>
                <a:lnTo>
                  <a:pt x="3933" y="384"/>
                </a:lnTo>
                <a:lnTo>
                  <a:pt x="4116" y="351"/>
                </a:lnTo>
                <a:lnTo>
                  <a:pt x="4266" y="318"/>
                </a:lnTo>
                <a:lnTo>
                  <a:pt x="4446" y="279"/>
                </a:lnTo>
                <a:lnTo>
                  <a:pt x="4620" y="237"/>
                </a:lnTo>
                <a:lnTo>
                  <a:pt x="4779" y="192"/>
                </a:lnTo>
                <a:lnTo>
                  <a:pt x="4920" y="147"/>
                </a:lnTo>
                <a:lnTo>
                  <a:pt x="5085" y="90"/>
                </a:lnTo>
                <a:lnTo>
                  <a:pt x="5193" y="42"/>
                </a:lnTo>
                <a:lnTo>
                  <a:pt x="5283" y="0"/>
                </a:lnTo>
                <a:lnTo>
                  <a:pt x="3201" y="0"/>
                </a:lnTo>
                <a:lnTo>
                  <a:pt x="2982" y="57"/>
                </a:lnTo>
                <a:lnTo>
                  <a:pt x="2775" y="108"/>
                </a:lnTo>
                <a:lnTo>
                  <a:pt x="2562" y="150"/>
                </a:lnTo>
                <a:lnTo>
                  <a:pt x="2397" y="183"/>
                </a:lnTo>
                <a:lnTo>
                  <a:pt x="2205" y="213"/>
                </a:lnTo>
                <a:lnTo>
                  <a:pt x="2001" y="243"/>
                </a:lnTo>
                <a:lnTo>
                  <a:pt x="1776" y="273"/>
                </a:lnTo>
                <a:lnTo>
                  <a:pt x="1536" y="297"/>
                </a:lnTo>
                <a:lnTo>
                  <a:pt x="1344" y="312"/>
                </a:lnTo>
                <a:lnTo>
                  <a:pt x="1134" y="330"/>
                </a:lnTo>
                <a:lnTo>
                  <a:pt x="921" y="342"/>
                </a:lnTo>
                <a:lnTo>
                  <a:pt x="696" y="354"/>
                </a:lnTo>
                <a:lnTo>
                  <a:pt x="501" y="360"/>
                </a:lnTo>
                <a:lnTo>
                  <a:pt x="279" y="366"/>
                </a:lnTo>
                <a:lnTo>
                  <a:pt x="99" y="369"/>
                </a:lnTo>
                <a:lnTo>
                  <a:pt x="0" y="366"/>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6" name="Freeform 10"/>
          <p:cNvSpPr>
            <a:spLocks/>
          </p:cNvSpPr>
          <p:nvPr/>
        </p:nvSpPr>
        <p:spPr bwMode="white">
          <a:xfrm>
            <a:off x="0" y="-20638"/>
            <a:ext cx="4578350" cy="454026"/>
          </a:xfrm>
          <a:custGeom>
            <a:avLst/>
            <a:gdLst/>
            <a:ahLst/>
            <a:cxnLst>
              <a:cxn ang="0">
                <a:pos x="0" y="0"/>
              </a:cxn>
              <a:cxn ang="0">
                <a:pos x="0" y="285"/>
              </a:cxn>
              <a:cxn ang="0">
                <a:pos x="192" y="285"/>
              </a:cxn>
              <a:cxn ang="0">
                <a:pos x="384" y="282"/>
              </a:cxn>
              <a:cxn ang="0">
                <a:pos x="579" y="276"/>
              </a:cxn>
              <a:cxn ang="0">
                <a:pos x="789" y="267"/>
              </a:cxn>
              <a:cxn ang="0">
                <a:pos x="999" y="258"/>
              </a:cxn>
              <a:cxn ang="0">
                <a:pos x="1161" y="246"/>
              </a:cxn>
              <a:cxn ang="0">
                <a:pos x="1302" y="234"/>
              </a:cxn>
              <a:cxn ang="0">
                <a:pos x="1458" y="222"/>
              </a:cxn>
              <a:cxn ang="0">
                <a:pos x="1665" y="201"/>
              </a:cxn>
              <a:cxn ang="0">
                <a:pos x="1992" y="159"/>
              </a:cxn>
              <a:cxn ang="0">
                <a:pos x="2301" y="117"/>
              </a:cxn>
              <a:cxn ang="0">
                <a:pos x="2604" y="60"/>
              </a:cxn>
              <a:cxn ang="0">
                <a:pos x="2883" y="0"/>
              </a:cxn>
              <a:cxn ang="0">
                <a:pos x="0" y="0"/>
              </a:cxn>
            </a:cxnLst>
            <a:rect l="0" t="0" r="r" b="b"/>
            <a:pathLst>
              <a:path w="2884" h="286">
                <a:moveTo>
                  <a:pt x="0" y="0"/>
                </a:moveTo>
                <a:lnTo>
                  <a:pt x="0" y="285"/>
                </a:lnTo>
                <a:lnTo>
                  <a:pt x="192" y="285"/>
                </a:lnTo>
                <a:lnTo>
                  <a:pt x="384" y="282"/>
                </a:lnTo>
                <a:lnTo>
                  <a:pt x="579" y="276"/>
                </a:lnTo>
                <a:lnTo>
                  <a:pt x="789" y="267"/>
                </a:lnTo>
                <a:lnTo>
                  <a:pt x="999" y="258"/>
                </a:lnTo>
                <a:lnTo>
                  <a:pt x="1161" y="246"/>
                </a:lnTo>
                <a:lnTo>
                  <a:pt x="1302" y="234"/>
                </a:lnTo>
                <a:lnTo>
                  <a:pt x="1458" y="222"/>
                </a:lnTo>
                <a:lnTo>
                  <a:pt x="1665" y="201"/>
                </a:lnTo>
                <a:lnTo>
                  <a:pt x="1992" y="159"/>
                </a:lnTo>
                <a:lnTo>
                  <a:pt x="2301" y="117"/>
                </a:lnTo>
                <a:lnTo>
                  <a:pt x="2604" y="60"/>
                </a:lnTo>
                <a:lnTo>
                  <a:pt x="2883" y="0"/>
                </a:lnTo>
                <a:lnTo>
                  <a:pt x="0" y="0"/>
                </a:lnTo>
              </a:path>
            </a:pathLst>
          </a:custGeom>
          <a:gradFill rotWithShape="0">
            <a:gsLst>
              <a:gs pos="0">
                <a:schemeClr val="accent2"/>
              </a:gs>
              <a:gs pos="100000">
                <a:schemeClr val="bg1"/>
              </a:gs>
            </a:gsLst>
            <a:lin ang="0" scaled="1"/>
          </a:gradFill>
          <a:ln w="9525">
            <a:noFill/>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7" name="Rectangle 11"/>
          <p:cNvSpPr>
            <a:spLocks noGrp="1" noChangeArrowheads="1"/>
          </p:cNvSpPr>
          <p:nvPr>
            <p:ph type="ctrTitle"/>
          </p:nvPr>
        </p:nvSpPr>
        <p:spPr>
          <a:xfrm>
            <a:off x="685800" y="2286000"/>
            <a:ext cx="7772400" cy="1143000"/>
          </a:xfrm>
        </p:spPr>
        <p:txBody>
          <a:bodyPr/>
          <a:lstStyle>
            <a:lvl1pPr>
              <a:defRPr/>
            </a:lvl1pPr>
          </a:lstStyle>
          <a:p>
            <a:r>
              <a:rPr lang="fr-FR"/>
              <a:t>Cliquez pour modifier le style du titre</a:t>
            </a:r>
          </a:p>
        </p:txBody>
      </p:sp>
      <p:sp>
        <p:nvSpPr>
          <p:cNvPr id="342028" name="Rectangle 12"/>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fr-FR"/>
              <a:t>Cliquez pour modifier le style des sous-titres du masque</a:t>
            </a:r>
          </a:p>
        </p:txBody>
      </p:sp>
      <p:sp>
        <p:nvSpPr>
          <p:cNvPr id="342029" name="Rectangle 13"/>
          <p:cNvSpPr>
            <a:spLocks noGrp="1" noChangeArrowheads="1"/>
          </p:cNvSpPr>
          <p:nvPr>
            <p:ph type="dt" sz="half" idx="2"/>
          </p:nvPr>
        </p:nvSpPr>
        <p:spPr/>
        <p:txBody>
          <a:bodyPr/>
          <a:lstStyle>
            <a:lvl1pPr>
              <a:defRPr/>
            </a:lvl1pPr>
          </a:lstStyle>
          <a:p>
            <a:fld id="{DE5F01E9-3892-4DE1-8F5F-4045D60B0C3A}" type="datetime1">
              <a:rPr lang="fr-FR" smtClean="0">
                <a:solidFill>
                  <a:srgbClr val="FFFFFF"/>
                </a:solidFill>
              </a:rPr>
              <a:t>25/11/2024</a:t>
            </a:fld>
            <a:endParaRPr lang="fr-BE" dirty="0">
              <a:solidFill>
                <a:srgbClr val="FFFFFF"/>
              </a:solidFill>
            </a:endParaRPr>
          </a:p>
        </p:txBody>
      </p:sp>
      <p:sp>
        <p:nvSpPr>
          <p:cNvPr id="342030" name="Rectangle 14"/>
          <p:cNvSpPr>
            <a:spLocks noGrp="1" noChangeArrowheads="1"/>
          </p:cNvSpPr>
          <p:nvPr>
            <p:ph type="ftr" sz="quarter" idx="3"/>
          </p:nvPr>
        </p:nvSpPr>
        <p:spPr/>
        <p:txBody>
          <a:bodyPr/>
          <a:lstStyle>
            <a:lvl1pPr>
              <a:defRPr/>
            </a:lvl1pPr>
          </a:lstStyle>
          <a:p>
            <a:r>
              <a:rPr lang="fr-BE">
                <a:solidFill>
                  <a:srgbClr val="FFFFFF"/>
                </a:solidFill>
              </a:rPr>
              <a:t>1</a:t>
            </a:r>
            <a:endParaRPr lang="fr-BE" dirty="0">
              <a:solidFill>
                <a:srgbClr val="FFFFFF"/>
              </a:solidFill>
            </a:endParaRPr>
          </a:p>
        </p:txBody>
      </p:sp>
      <p:sp>
        <p:nvSpPr>
          <p:cNvPr id="342031" name="Rectangle 15"/>
          <p:cNvSpPr>
            <a:spLocks noGrp="1" noChangeArrowheads="1"/>
          </p:cNvSpPr>
          <p:nvPr>
            <p:ph type="sldNum" sz="quarter" idx="4"/>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3497025452"/>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1000"/>
                                  </p:stCondLst>
                                  <p:childTnLst>
                                    <p:set>
                                      <p:cBhvr>
                                        <p:cTn id="6" dur="1" fill="hold">
                                          <p:stCondLst>
                                            <p:cond delay="0"/>
                                          </p:stCondLst>
                                        </p:cTn>
                                        <p:tgtEl>
                                          <p:spTgt spid="342018"/>
                                        </p:tgtEl>
                                        <p:attrNameLst>
                                          <p:attrName>style.visibility</p:attrName>
                                        </p:attrNameLst>
                                      </p:cBhvr>
                                      <p:to>
                                        <p:strVal val="visible"/>
                                      </p:to>
                                    </p:set>
                                    <p:anim calcmode="lin" valueType="num">
                                      <p:cBhvr additive="base">
                                        <p:cTn id="7" dur="500" fill="hold"/>
                                        <p:tgtEl>
                                          <p:spTgt spid="342018"/>
                                        </p:tgtEl>
                                        <p:attrNameLst>
                                          <p:attrName>ppt_x</p:attrName>
                                        </p:attrNameLst>
                                      </p:cBhvr>
                                      <p:tavLst>
                                        <p:tav tm="0">
                                          <p:val>
                                            <p:strVal val="0-#ppt_w/2"/>
                                          </p:val>
                                        </p:tav>
                                        <p:tav tm="100000">
                                          <p:val>
                                            <p:strVal val="#ppt_x"/>
                                          </p:val>
                                        </p:tav>
                                      </p:tavLst>
                                    </p:anim>
                                    <p:anim calcmode="lin" valueType="num">
                                      <p:cBhvr additive="base">
                                        <p:cTn id="8" dur="500" fill="hold"/>
                                        <p:tgtEl>
                                          <p:spTgt spid="342018"/>
                                        </p:tgtEl>
                                        <p:attrNameLst>
                                          <p:attrName>ppt_y</p:attrName>
                                        </p:attrNameLst>
                                      </p:cBhvr>
                                      <p:tavLst>
                                        <p:tav tm="0">
                                          <p:val>
                                            <p:strVal val="#ppt_y"/>
                                          </p:val>
                                        </p:tav>
                                        <p:tav tm="100000">
                                          <p:val>
                                            <p:strVal val="#ppt_y"/>
                                          </p:val>
                                        </p:tav>
                                      </p:tavLst>
                                    </p:anim>
                                  </p:childTnLst>
                                  <p:subTnLst>
                                    <p:set>
                                      <p:cBhvr override="childStyle">
                                        <p:cTn dur="1" fill="hold" display="0" masterRel="sameClick" afterEffect="1">
                                          <p:stCondLst>
                                            <p:cond evt="end" delay="0">
                                              <p:tn val="5"/>
                                            </p:cond>
                                          </p:stCondLst>
                                        </p:cTn>
                                        <p:tgtEl>
                                          <p:spTgt spid="342018"/>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2018" grpId="0"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fld id="{AB14433C-D167-4C20-9AB9-A17C03ECD358}" type="datetime1">
              <a:rPr lang="fr-FR" smtClean="0">
                <a:solidFill>
                  <a:srgbClr val="FFFFFF"/>
                </a:solidFill>
              </a:rPr>
              <a:t>25/11/2024</a:t>
            </a:fld>
            <a:endParaRPr lang="fr-BE" dirty="0">
              <a:solidFill>
                <a:srgbClr val="FFFFFF"/>
              </a:solidFill>
            </a:endParaRPr>
          </a:p>
        </p:txBody>
      </p:sp>
      <p:sp>
        <p:nvSpPr>
          <p:cNvPr id="5" name="Espace réservé du pied de page 4"/>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6" name="Espace réservé du numéro de diapositive 5"/>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1827760997"/>
      </p:ext>
    </p:extLst>
  </p:cSld>
  <p:clrMapOvr>
    <a:masterClrMapping/>
  </p:clrMapOvr>
  <p:transition>
    <p:zo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15100" y="609600"/>
            <a:ext cx="1943100" cy="5486400"/>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685800" y="609600"/>
            <a:ext cx="5676900" cy="548640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fld id="{43AB0F86-8BC7-42DF-97AC-80B2895D7343}" type="datetime1">
              <a:rPr lang="fr-FR" smtClean="0">
                <a:solidFill>
                  <a:srgbClr val="FFFFFF"/>
                </a:solidFill>
              </a:rPr>
              <a:t>25/11/2024</a:t>
            </a:fld>
            <a:endParaRPr lang="fr-BE" dirty="0">
              <a:solidFill>
                <a:srgbClr val="FFFFFF"/>
              </a:solidFill>
            </a:endParaRPr>
          </a:p>
        </p:txBody>
      </p:sp>
      <p:sp>
        <p:nvSpPr>
          <p:cNvPr id="5" name="Espace réservé du pied de page 4"/>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6" name="Espace réservé du numéro de diapositive 5"/>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3509115616"/>
      </p:ext>
    </p:extLst>
  </p:cSld>
  <p:clrMapOvr>
    <a:masterClrMapping/>
  </p:clrMapOvr>
  <p:transition>
    <p:zo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685800" y="609600"/>
            <a:ext cx="7772400" cy="54864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3" name="Espace réservé de la date 2"/>
          <p:cNvSpPr>
            <a:spLocks noGrp="1"/>
          </p:cNvSpPr>
          <p:nvPr>
            <p:ph type="dt" sz="half" idx="10"/>
          </p:nvPr>
        </p:nvSpPr>
        <p:spPr>
          <a:xfrm>
            <a:off x="685800" y="6248400"/>
            <a:ext cx="1905000" cy="457200"/>
          </a:xfrm>
        </p:spPr>
        <p:txBody>
          <a:bodyPr/>
          <a:lstStyle>
            <a:lvl1pPr>
              <a:defRPr/>
            </a:lvl1pPr>
          </a:lstStyle>
          <a:p>
            <a:fld id="{DF2070AE-1A17-40FB-9254-284F12D3CAB3}" type="datetime1">
              <a:rPr lang="fr-FR" smtClean="0">
                <a:solidFill>
                  <a:srgbClr val="FFFFFF"/>
                </a:solidFill>
              </a:rPr>
              <a:t>25/11/2024</a:t>
            </a:fld>
            <a:endParaRPr lang="fr-BE" dirty="0">
              <a:solidFill>
                <a:srgbClr val="FFFFFF"/>
              </a:solidFill>
            </a:endParaRPr>
          </a:p>
        </p:txBody>
      </p:sp>
      <p:sp>
        <p:nvSpPr>
          <p:cNvPr id="4" name="Espace réservé du pied de page 3"/>
          <p:cNvSpPr>
            <a:spLocks noGrp="1"/>
          </p:cNvSpPr>
          <p:nvPr>
            <p:ph type="ftr" sz="quarter" idx="11"/>
          </p:nvPr>
        </p:nvSpPr>
        <p:spPr>
          <a:xfrm>
            <a:off x="3124200" y="6248400"/>
            <a:ext cx="2895600" cy="457200"/>
          </a:xfrm>
        </p:spPr>
        <p:txBody>
          <a:bodyPr/>
          <a:lstStyle>
            <a:lvl1pPr>
              <a:defRPr/>
            </a:lvl1pPr>
          </a:lstStyle>
          <a:p>
            <a:r>
              <a:rPr lang="fr-BE">
                <a:solidFill>
                  <a:srgbClr val="FFFFFF"/>
                </a:solidFill>
              </a:rPr>
              <a:t>1</a:t>
            </a:r>
            <a:endParaRPr lang="fr-BE" dirty="0">
              <a:solidFill>
                <a:srgbClr val="FFFFFF"/>
              </a:solidFill>
            </a:endParaRPr>
          </a:p>
        </p:txBody>
      </p:sp>
      <p:sp>
        <p:nvSpPr>
          <p:cNvPr id="5" name="Espace réservé du numéro de diapositive 4"/>
          <p:cNvSpPr>
            <a:spLocks noGrp="1"/>
          </p:cNvSpPr>
          <p:nvPr>
            <p:ph type="sldNum" sz="quarter" idx="12"/>
          </p:nvPr>
        </p:nvSpPr>
        <p:spPr>
          <a:xfrm>
            <a:off x="6553200" y="6248400"/>
            <a:ext cx="1905000" cy="457200"/>
          </a:xfrm>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390938027"/>
      </p:ext>
    </p:extLst>
  </p:cSld>
  <p:clrMapOvr>
    <a:masterClrMapping/>
  </p:clrMapOvr>
  <p:transition>
    <p:zo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342018" name="Rectangle 2"/>
          <p:cNvSpPr>
            <a:spLocks noChangeArrowheads="1"/>
          </p:cNvSpPr>
          <p:nvPr/>
        </p:nvSpPr>
        <p:spPr bwMode="invGray">
          <a:xfrm>
            <a:off x="8809038" y="0"/>
            <a:ext cx="334962" cy="6858000"/>
          </a:xfrm>
          <a:prstGeom prst="rect">
            <a:avLst/>
          </a:prstGeom>
          <a:gradFill rotWithShape="0">
            <a:gsLst>
              <a:gs pos="0">
                <a:schemeClr val="accent2"/>
              </a:gs>
              <a:gs pos="50000">
                <a:schemeClr val="hlink"/>
              </a:gs>
              <a:gs pos="100000">
                <a:schemeClr val="accent2"/>
              </a:gs>
            </a:gsLst>
            <a:lin ang="0" scaled="1"/>
          </a:gradFill>
          <a:ln w="9525">
            <a:noFill/>
            <a:miter lim="800000"/>
            <a:headEnd/>
            <a:tailEnd/>
          </a:ln>
        </p:spPr>
        <p:txBody>
          <a:bodyPr wrap="none" anchor="ctr"/>
          <a:lstStyle/>
          <a:p>
            <a:pPr fontAlgn="auto">
              <a:spcBef>
                <a:spcPts val="0"/>
              </a:spcBef>
              <a:spcAft>
                <a:spcPts val="0"/>
              </a:spcAft>
            </a:pPr>
            <a:endParaRPr lang="fr-FR" sz="1800" dirty="0">
              <a:solidFill>
                <a:srgbClr val="FFFFFF"/>
              </a:solidFill>
              <a:latin typeface="Times New Roman"/>
            </a:endParaRPr>
          </a:p>
        </p:txBody>
      </p:sp>
      <p:sp>
        <p:nvSpPr>
          <p:cNvPr id="342019" name="Freeform 3"/>
          <p:cNvSpPr>
            <a:spLocks/>
          </p:cNvSpPr>
          <p:nvPr/>
        </p:nvSpPr>
        <p:spPr bwMode="white">
          <a:xfrm>
            <a:off x="-9525" y="4489450"/>
            <a:ext cx="5754688" cy="2368550"/>
          </a:xfrm>
          <a:custGeom>
            <a:avLst/>
            <a:gdLst/>
            <a:ahLst/>
            <a:cxnLst>
              <a:cxn ang="0">
                <a:pos x="0" y="1491"/>
              </a:cxn>
              <a:cxn ang="0">
                <a:pos x="0" y="0"/>
              </a:cxn>
              <a:cxn ang="0">
                <a:pos x="171" y="3"/>
              </a:cxn>
              <a:cxn ang="0">
                <a:pos x="355" y="9"/>
              </a:cxn>
              <a:cxn ang="0">
                <a:pos x="499" y="21"/>
              </a:cxn>
              <a:cxn ang="0">
                <a:pos x="650" y="36"/>
              </a:cxn>
              <a:cxn ang="0">
                <a:pos x="809" y="54"/>
              </a:cxn>
              <a:cxn ang="0">
                <a:pos x="957" y="78"/>
              </a:cxn>
              <a:cxn ang="0">
                <a:pos x="1119" y="105"/>
              </a:cxn>
              <a:cxn ang="0">
                <a:pos x="1261" y="133"/>
              </a:cxn>
              <a:cxn ang="0">
                <a:pos x="1441" y="175"/>
              </a:cxn>
              <a:cxn ang="0">
                <a:pos x="1598" y="217"/>
              </a:cxn>
              <a:cxn ang="0">
                <a:pos x="1763" y="269"/>
              </a:cxn>
              <a:cxn ang="0">
                <a:pos x="1887" y="308"/>
              </a:cxn>
              <a:cxn ang="0">
                <a:pos x="2085" y="384"/>
              </a:cxn>
              <a:cxn ang="0">
                <a:pos x="2230" y="444"/>
              </a:cxn>
              <a:cxn ang="0">
                <a:pos x="2456" y="547"/>
              </a:cxn>
              <a:cxn ang="0">
                <a:pos x="2666" y="662"/>
              </a:cxn>
              <a:cxn ang="0">
                <a:pos x="2859" y="786"/>
              </a:cxn>
              <a:cxn ang="0">
                <a:pos x="3046" y="920"/>
              </a:cxn>
              <a:cxn ang="0">
                <a:pos x="3193" y="1038"/>
              </a:cxn>
              <a:cxn ang="0">
                <a:pos x="3332" y="1168"/>
              </a:cxn>
              <a:cxn ang="0">
                <a:pos x="3440" y="1280"/>
              </a:cxn>
              <a:cxn ang="0">
                <a:pos x="3524" y="1380"/>
              </a:cxn>
              <a:cxn ang="0">
                <a:pos x="3624" y="1491"/>
              </a:cxn>
              <a:cxn ang="0">
                <a:pos x="3608" y="1491"/>
              </a:cxn>
              <a:cxn ang="0">
                <a:pos x="0" y="1491"/>
              </a:cxn>
            </a:cxnLst>
            <a:rect l="0" t="0" r="r" b="b"/>
            <a:pathLst>
              <a:path w="3625" h="1492">
                <a:moveTo>
                  <a:pt x="0" y="1491"/>
                </a:moveTo>
                <a:lnTo>
                  <a:pt x="0" y="0"/>
                </a:lnTo>
                <a:lnTo>
                  <a:pt x="171" y="3"/>
                </a:lnTo>
                <a:lnTo>
                  <a:pt x="355" y="9"/>
                </a:lnTo>
                <a:lnTo>
                  <a:pt x="499" y="21"/>
                </a:lnTo>
                <a:lnTo>
                  <a:pt x="650" y="36"/>
                </a:lnTo>
                <a:lnTo>
                  <a:pt x="809" y="54"/>
                </a:lnTo>
                <a:lnTo>
                  <a:pt x="957" y="78"/>
                </a:lnTo>
                <a:lnTo>
                  <a:pt x="1119" y="105"/>
                </a:lnTo>
                <a:lnTo>
                  <a:pt x="1261" y="133"/>
                </a:lnTo>
                <a:lnTo>
                  <a:pt x="1441" y="175"/>
                </a:lnTo>
                <a:lnTo>
                  <a:pt x="1598" y="217"/>
                </a:lnTo>
                <a:lnTo>
                  <a:pt x="1763" y="269"/>
                </a:lnTo>
                <a:lnTo>
                  <a:pt x="1887" y="308"/>
                </a:lnTo>
                <a:lnTo>
                  <a:pt x="2085" y="384"/>
                </a:lnTo>
                <a:lnTo>
                  <a:pt x="2230" y="444"/>
                </a:lnTo>
                <a:lnTo>
                  <a:pt x="2456" y="547"/>
                </a:lnTo>
                <a:lnTo>
                  <a:pt x="2666" y="662"/>
                </a:lnTo>
                <a:lnTo>
                  <a:pt x="2859" y="786"/>
                </a:lnTo>
                <a:lnTo>
                  <a:pt x="3046" y="920"/>
                </a:lnTo>
                <a:lnTo>
                  <a:pt x="3193" y="1038"/>
                </a:lnTo>
                <a:lnTo>
                  <a:pt x="3332" y="1168"/>
                </a:lnTo>
                <a:lnTo>
                  <a:pt x="3440" y="1280"/>
                </a:lnTo>
                <a:lnTo>
                  <a:pt x="3524" y="1380"/>
                </a:lnTo>
                <a:lnTo>
                  <a:pt x="3624" y="1491"/>
                </a:lnTo>
                <a:lnTo>
                  <a:pt x="3608" y="1491"/>
                </a:lnTo>
                <a:lnTo>
                  <a:pt x="0" y="1491"/>
                </a:lnTo>
              </a:path>
            </a:pathLst>
          </a:custGeom>
          <a:gradFill rotWithShape="0">
            <a:gsLst>
              <a:gs pos="0">
                <a:schemeClr val="bg2"/>
              </a:gs>
              <a:gs pos="100000">
                <a:schemeClr val="bg1"/>
              </a:gs>
            </a:gsLst>
            <a:lin ang="5400000" scaled="1"/>
          </a:gradFill>
          <a:ln w="9525" cap="flat" cmpd="sng">
            <a:noFill/>
            <a:prstDash val="solid"/>
            <a:miter lim="800000"/>
            <a:headEnd type="none" w="sm" len="sm"/>
            <a:tailEnd type="none" w="sm" len="sm"/>
          </a:ln>
          <a:effectLst/>
        </p:spPr>
        <p:txBody>
          <a:bodyPr wrap="none" anchor="ctr"/>
          <a:lstStyle/>
          <a:p>
            <a:pPr fontAlgn="auto">
              <a:spcBef>
                <a:spcPts val="0"/>
              </a:spcBef>
              <a:spcAft>
                <a:spcPts val="0"/>
              </a:spcAft>
            </a:pPr>
            <a:endParaRPr lang="fr-FR" sz="1800" dirty="0">
              <a:solidFill>
                <a:srgbClr val="FFFFFF"/>
              </a:solidFill>
              <a:latin typeface="Times New Roman"/>
            </a:endParaRPr>
          </a:p>
        </p:txBody>
      </p:sp>
      <p:sp>
        <p:nvSpPr>
          <p:cNvPr id="342020" name="Freeform 4"/>
          <p:cNvSpPr>
            <a:spLocks/>
          </p:cNvSpPr>
          <p:nvPr/>
        </p:nvSpPr>
        <p:spPr bwMode="white">
          <a:xfrm>
            <a:off x="0" y="3817938"/>
            <a:ext cx="8164513" cy="3019425"/>
          </a:xfrm>
          <a:custGeom>
            <a:avLst/>
            <a:gdLst/>
            <a:ahLst/>
            <a:cxnLst>
              <a:cxn ang="0">
                <a:pos x="2718" y="405"/>
              </a:cxn>
              <a:cxn ang="0">
                <a:pos x="2466" y="333"/>
              </a:cxn>
              <a:cxn ang="0">
                <a:pos x="2202" y="261"/>
              </a:cxn>
              <a:cxn ang="0">
                <a:pos x="1929" y="198"/>
              </a:cxn>
              <a:cxn ang="0">
                <a:pos x="1695" y="153"/>
              </a:cxn>
              <a:cxn ang="0">
                <a:pos x="1434" y="111"/>
              </a:cxn>
              <a:cxn ang="0">
                <a:pos x="1188" y="75"/>
              </a:cxn>
              <a:cxn ang="0">
                <a:pos x="957" y="48"/>
              </a:cxn>
              <a:cxn ang="0">
                <a:pos x="747" y="30"/>
              </a:cxn>
              <a:cxn ang="0">
                <a:pos x="501" y="15"/>
              </a:cxn>
              <a:cxn ang="0">
                <a:pos x="246" y="3"/>
              </a:cxn>
              <a:cxn ang="0">
                <a:pos x="0" y="0"/>
              </a:cxn>
              <a:cxn ang="0">
                <a:pos x="0" y="275"/>
              </a:cxn>
              <a:cxn ang="0">
                <a:pos x="0" y="345"/>
              </a:cxn>
              <a:cxn ang="0">
                <a:pos x="0" y="275"/>
              </a:cxn>
              <a:cxn ang="0">
                <a:pos x="0" y="342"/>
              </a:cxn>
              <a:cxn ang="0">
                <a:pos x="339" y="351"/>
              </a:cxn>
              <a:cxn ang="0">
                <a:pos x="606" y="372"/>
              </a:cxn>
              <a:cxn ang="0">
                <a:pos x="852" y="399"/>
              </a:cxn>
              <a:cxn ang="0">
                <a:pos x="1068" y="435"/>
              </a:cxn>
              <a:cxn ang="0">
                <a:pos x="1275" y="474"/>
              </a:cxn>
              <a:cxn ang="0">
                <a:pos x="1545" y="540"/>
              </a:cxn>
              <a:cxn ang="0">
                <a:pos x="1761" y="603"/>
              </a:cxn>
              <a:cxn ang="0">
                <a:pos x="1971" y="678"/>
              </a:cxn>
              <a:cxn ang="0">
                <a:pos x="2166" y="747"/>
              </a:cxn>
              <a:cxn ang="0">
                <a:pos x="2397" y="852"/>
              </a:cxn>
              <a:cxn ang="0">
                <a:pos x="2613" y="960"/>
              </a:cxn>
              <a:cxn ang="0">
                <a:pos x="2832" y="1095"/>
              </a:cxn>
              <a:cxn ang="0">
                <a:pos x="3012" y="1212"/>
              </a:cxn>
              <a:cxn ang="0">
                <a:pos x="3186" y="1347"/>
              </a:cxn>
              <a:cxn ang="0">
                <a:pos x="3351" y="1497"/>
              </a:cxn>
              <a:cxn ang="0">
                <a:pos x="3480" y="1629"/>
              </a:cxn>
              <a:cxn ang="0">
                <a:pos x="3612" y="1785"/>
              </a:cxn>
              <a:cxn ang="0">
                <a:pos x="3699" y="1901"/>
              </a:cxn>
              <a:cxn ang="0">
                <a:pos x="5142" y="1901"/>
              </a:cxn>
              <a:cxn ang="0">
                <a:pos x="5076" y="1827"/>
              </a:cxn>
              <a:cxn ang="0">
                <a:pos x="4968" y="1707"/>
              </a:cxn>
              <a:cxn ang="0">
                <a:pos x="4797" y="1539"/>
              </a:cxn>
              <a:cxn ang="0">
                <a:pos x="4617" y="1383"/>
              </a:cxn>
              <a:cxn ang="0">
                <a:pos x="4410" y="1221"/>
              </a:cxn>
              <a:cxn ang="0">
                <a:pos x="4185" y="1071"/>
              </a:cxn>
              <a:cxn ang="0">
                <a:pos x="3960" y="939"/>
              </a:cxn>
              <a:cxn ang="0">
                <a:pos x="3708" y="801"/>
              </a:cxn>
              <a:cxn ang="0">
                <a:pos x="3492" y="702"/>
              </a:cxn>
              <a:cxn ang="0">
                <a:pos x="3231" y="588"/>
              </a:cxn>
              <a:cxn ang="0">
                <a:pos x="2964" y="489"/>
              </a:cxn>
              <a:cxn ang="0">
                <a:pos x="2718" y="405"/>
              </a:cxn>
            </a:cxnLst>
            <a:rect l="0" t="0" r="r" b="b"/>
            <a:pathLst>
              <a:path w="5143" h="1902">
                <a:moveTo>
                  <a:pt x="2718" y="405"/>
                </a:moveTo>
                <a:lnTo>
                  <a:pt x="2466" y="333"/>
                </a:lnTo>
                <a:lnTo>
                  <a:pt x="2202" y="261"/>
                </a:lnTo>
                <a:lnTo>
                  <a:pt x="1929" y="198"/>
                </a:lnTo>
                <a:lnTo>
                  <a:pt x="1695" y="153"/>
                </a:lnTo>
                <a:lnTo>
                  <a:pt x="1434" y="111"/>
                </a:lnTo>
                <a:lnTo>
                  <a:pt x="1188" y="75"/>
                </a:lnTo>
                <a:lnTo>
                  <a:pt x="957" y="48"/>
                </a:lnTo>
                <a:lnTo>
                  <a:pt x="747" y="30"/>
                </a:lnTo>
                <a:lnTo>
                  <a:pt x="501" y="15"/>
                </a:lnTo>
                <a:lnTo>
                  <a:pt x="246" y="3"/>
                </a:lnTo>
                <a:lnTo>
                  <a:pt x="0" y="0"/>
                </a:lnTo>
                <a:lnTo>
                  <a:pt x="0" y="275"/>
                </a:lnTo>
                <a:lnTo>
                  <a:pt x="0" y="345"/>
                </a:lnTo>
                <a:lnTo>
                  <a:pt x="0" y="275"/>
                </a:lnTo>
                <a:lnTo>
                  <a:pt x="0" y="342"/>
                </a:lnTo>
                <a:lnTo>
                  <a:pt x="339" y="351"/>
                </a:lnTo>
                <a:lnTo>
                  <a:pt x="606" y="372"/>
                </a:lnTo>
                <a:lnTo>
                  <a:pt x="852" y="399"/>
                </a:lnTo>
                <a:lnTo>
                  <a:pt x="1068" y="435"/>
                </a:lnTo>
                <a:lnTo>
                  <a:pt x="1275" y="474"/>
                </a:lnTo>
                <a:lnTo>
                  <a:pt x="1545" y="540"/>
                </a:lnTo>
                <a:lnTo>
                  <a:pt x="1761" y="603"/>
                </a:lnTo>
                <a:lnTo>
                  <a:pt x="1971" y="678"/>
                </a:lnTo>
                <a:lnTo>
                  <a:pt x="2166" y="747"/>
                </a:lnTo>
                <a:lnTo>
                  <a:pt x="2397" y="852"/>
                </a:lnTo>
                <a:lnTo>
                  <a:pt x="2613" y="960"/>
                </a:lnTo>
                <a:lnTo>
                  <a:pt x="2832" y="1095"/>
                </a:lnTo>
                <a:lnTo>
                  <a:pt x="3012" y="1212"/>
                </a:lnTo>
                <a:lnTo>
                  <a:pt x="3186" y="1347"/>
                </a:lnTo>
                <a:lnTo>
                  <a:pt x="3351" y="1497"/>
                </a:lnTo>
                <a:lnTo>
                  <a:pt x="3480" y="1629"/>
                </a:lnTo>
                <a:lnTo>
                  <a:pt x="3612" y="1785"/>
                </a:lnTo>
                <a:lnTo>
                  <a:pt x="3699" y="1901"/>
                </a:lnTo>
                <a:lnTo>
                  <a:pt x="5142" y="1901"/>
                </a:lnTo>
                <a:lnTo>
                  <a:pt x="5076" y="1827"/>
                </a:lnTo>
                <a:lnTo>
                  <a:pt x="4968" y="1707"/>
                </a:lnTo>
                <a:lnTo>
                  <a:pt x="4797" y="1539"/>
                </a:lnTo>
                <a:lnTo>
                  <a:pt x="4617" y="1383"/>
                </a:lnTo>
                <a:lnTo>
                  <a:pt x="4410" y="1221"/>
                </a:lnTo>
                <a:lnTo>
                  <a:pt x="4185" y="1071"/>
                </a:lnTo>
                <a:lnTo>
                  <a:pt x="3960" y="939"/>
                </a:lnTo>
                <a:lnTo>
                  <a:pt x="3708" y="801"/>
                </a:lnTo>
                <a:lnTo>
                  <a:pt x="3492" y="702"/>
                </a:lnTo>
                <a:lnTo>
                  <a:pt x="3231" y="588"/>
                </a:lnTo>
                <a:lnTo>
                  <a:pt x="2964" y="489"/>
                </a:lnTo>
                <a:lnTo>
                  <a:pt x="2718" y="405"/>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1" name="Freeform 5"/>
          <p:cNvSpPr>
            <a:spLocks/>
          </p:cNvSpPr>
          <p:nvPr/>
        </p:nvSpPr>
        <p:spPr bwMode="white">
          <a:xfrm>
            <a:off x="0" y="3146425"/>
            <a:ext cx="9144000" cy="3690938"/>
          </a:xfrm>
          <a:custGeom>
            <a:avLst/>
            <a:gdLst/>
            <a:ahLst/>
            <a:cxnLst>
              <a:cxn ang="0">
                <a:pos x="0" y="0"/>
              </a:cxn>
              <a:cxn ang="0">
                <a:pos x="0" y="339"/>
              </a:cxn>
              <a:cxn ang="0">
                <a:pos x="558" y="357"/>
              </a:cxn>
              <a:cxn ang="0">
                <a:pos x="807" y="375"/>
              </a:cxn>
              <a:cxn ang="0">
                <a:pos x="1056" y="399"/>
              </a:cxn>
              <a:cxn ang="0">
                <a:pos x="1272" y="426"/>
              </a:cxn>
              <a:cxn ang="0">
                <a:pos x="1539" y="465"/>
              </a:cxn>
              <a:cxn ang="0">
                <a:pos x="1791" y="510"/>
              </a:cxn>
              <a:cxn ang="0">
                <a:pos x="2076" y="570"/>
              </a:cxn>
              <a:cxn ang="0">
                <a:pos x="2334" y="630"/>
              </a:cxn>
              <a:cxn ang="0">
                <a:pos x="2544" y="687"/>
              </a:cxn>
              <a:cxn ang="0">
                <a:pos x="2775" y="759"/>
              </a:cxn>
              <a:cxn ang="0">
                <a:pos x="3003" y="837"/>
              </a:cxn>
              <a:cxn ang="0">
                <a:pos x="3231" y="924"/>
              </a:cxn>
              <a:cxn ang="0">
                <a:pos x="3438" y="1005"/>
              </a:cxn>
              <a:cxn ang="0">
                <a:pos x="3663" y="1110"/>
              </a:cxn>
              <a:cxn ang="0">
                <a:pos x="3903" y="1233"/>
              </a:cxn>
              <a:cxn ang="0">
                <a:pos x="4149" y="1374"/>
              </a:cxn>
              <a:cxn ang="0">
                <a:pos x="4353" y="1506"/>
              </a:cxn>
              <a:cxn ang="0">
                <a:pos x="4491" y="1602"/>
              </a:cxn>
              <a:cxn ang="0">
                <a:pos x="4668" y="1740"/>
              </a:cxn>
              <a:cxn ang="0">
                <a:pos x="4824" y="1875"/>
              </a:cxn>
              <a:cxn ang="0">
                <a:pos x="4968" y="2016"/>
              </a:cxn>
              <a:cxn ang="0">
                <a:pos x="5100" y="2154"/>
              </a:cxn>
              <a:cxn ang="0">
                <a:pos x="5238" y="2324"/>
              </a:cxn>
              <a:cxn ang="0">
                <a:pos x="5759" y="2324"/>
              </a:cxn>
              <a:cxn ang="0">
                <a:pos x="5759" y="1245"/>
              </a:cxn>
              <a:cxn ang="0">
                <a:pos x="5580" y="1119"/>
              </a:cxn>
              <a:cxn ang="0">
                <a:pos x="5400" y="1020"/>
              </a:cxn>
              <a:cxn ang="0">
                <a:pos x="5205" y="918"/>
              </a:cxn>
              <a:cxn ang="0">
                <a:pos x="5031" y="837"/>
              </a:cxn>
              <a:cxn ang="0">
                <a:pos x="4866" y="771"/>
              </a:cxn>
              <a:cxn ang="0">
                <a:pos x="4710" y="711"/>
              </a:cxn>
              <a:cxn ang="0">
                <a:pos x="4545" y="651"/>
              </a:cxn>
              <a:cxn ang="0">
                <a:pos x="4386" y="600"/>
              </a:cxn>
              <a:cxn ang="0">
                <a:pos x="4248" y="552"/>
              </a:cxn>
              <a:cxn ang="0">
                <a:pos x="3993" y="483"/>
              </a:cxn>
              <a:cxn ang="0">
                <a:pos x="3777" y="423"/>
              </a:cxn>
              <a:cxn ang="0">
                <a:pos x="3564" y="375"/>
              </a:cxn>
              <a:cxn ang="0">
                <a:pos x="3282" y="312"/>
              </a:cxn>
              <a:cxn ang="0">
                <a:pos x="3003" y="261"/>
              </a:cxn>
              <a:cxn ang="0">
                <a:pos x="2733" y="213"/>
              </a:cxn>
              <a:cxn ang="0">
                <a:pos x="2451" y="171"/>
              </a:cxn>
              <a:cxn ang="0">
                <a:pos x="2211" y="138"/>
              </a:cxn>
              <a:cxn ang="0">
                <a:pos x="1974" y="108"/>
              </a:cxn>
              <a:cxn ang="0">
                <a:pos x="1665" y="81"/>
              </a:cxn>
              <a:cxn ang="0">
                <a:pos x="1437" y="60"/>
              </a:cxn>
              <a:cxn ang="0">
                <a:pos x="1125" y="36"/>
              </a:cxn>
              <a:cxn ang="0">
                <a:pos x="828" y="21"/>
              </a:cxn>
              <a:cxn ang="0">
                <a:pos x="558" y="12"/>
              </a:cxn>
              <a:cxn ang="0">
                <a:pos x="282" y="3"/>
              </a:cxn>
              <a:cxn ang="0">
                <a:pos x="0" y="0"/>
              </a:cxn>
            </a:cxnLst>
            <a:rect l="0" t="0" r="r" b="b"/>
            <a:pathLst>
              <a:path w="5760" h="2325">
                <a:moveTo>
                  <a:pt x="0" y="0"/>
                </a:moveTo>
                <a:lnTo>
                  <a:pt x="0" y="339"/>
                </a:lnTo>
                <a:lnTo>
                  <a:pt x="558" y="357"/>
                </a:lnTo>
                <a:lnTo>
                  <a:pt x="807" y="375"/>
                </a:lnTo>
                <a:lnTo>
                  <a:pt x="1056" y="399"/>
                </a:lnTo>
                <a:lnTo>
                  <a:pt x="1272" y="426"/>
                </a:lnTo>
                <a:lnTo>
                  <a:pt x="1539" y="465"/>
                </a:lnTo>
                <a:lnTo>
                  <a:pt x="1791" y="510"/>
                </a:lnTo>
                <a:lnTo>
                  <a:pt x="2076" y="570"/>
                </a:lnTo>
                <a:lnTo>
                  <a:pt x="2334" y="630"/>
                </a:lnTo>
                <a:lnTo>
                  <a:pt x="2544" y="687"/>
                </a:lnTo>
                <a:lnTo>
                  <a:pt x="2775" y="759"/>
                </a:lnTo>
                <a:lnTo>
                  <a:pt x="3003" y="837"/>
                </a:lnTo>
                <a:lnTo>
                  <a:pt x="3231" y="924"/>
                </a:lnTo>
                <a:lnTo>
                  <a:pt x="3438" y="1005"/>
                </a:lnTo>
                <a:lnTo>
                  <a:pt x="3663" y="1110"/>
                </a:lnTo>
                <a:lnTo>
                  <a:pt x="3903" y="1233"/>
                </a:lnTo>
                <a:lnTo>
                  <a:pt x="4149" y="1374"/>
                </a:lnTo>
                <a:lnTo>
                  <a:pt x="4353" y="1506"/>
                </a:lnTo>
                <a:lnTo>
                  <a:pt x="4491" y="1602"/>
                </a:lnTo>
                <a:lnTo>
                  <a:pt x="4668" y="1740"/>
                </a:lnTo>
                <a:lnTo>
                  <a:pt x="4824" y="1875"/>
                </a:lnTo>
                <a:lnTo>
                  <a:pt x="4968" y="2016"/>
                </a:lnTo>
                <a:lnTo>
                  <a:pt x="5100" y="2154"/>
                </a:lnTo>
                <a:lnTo>
                  <a:pt x="5238" y="2324"/>
                </a:lnTo>
                <a:lnTo>
                  <a:pt x="5759" y="2324"/>
                </a:lnTo>
                <a:lnTo>
                  <a:pt x="5759" y="1245"/>
                </a:lnTo>
                <a:lnTo>
                  <a:pt x="5580" y="1119"/>
                </a:lnTo>
                <a:lnTo>
                  <a:pt x="5400" y="1020"/>
                </a:lnTo>
                <a:lnTo>
                  <a:pt x="5205" y="918"/>
                </a:lnTo>
                <a:lnTo>
                  <a:pt x="5031" y="837"/>
                </a:lnTo>
                <a:lnTo>
                  <a:pt x="4866" y="771"/>
                </a:lnTo>
                <a:lnTo>
                  <a:pt x="4710" y="711"/>
                </a:lnTo>
                <a:lnTo>
                  <a:pt x="4545" y="651"/>
                </a:lnTo>
                <a:lnTo>
                  <a:pt x="4386" y="600"/>
                </a:lnTo>
                <a:lnTo>
                  <a:pt x="4248" y="552"/>
                </a:lnTo>
                <a:lnTo>
                  <a:pt x="3993" y="483"/>
                </a:lnTo>
                <a:lnTo>
                  <a:pt x="3777" y="423"/>
                </a:lnTo>
                <a:lnTo>
                  <a:pt x="3564" y="375"/>
                </a:lnTo>
                <a:lnTo>
                  <a:pt x="3282" y="312"/>
                </a:lnTo>
                <a:lnTo>
                  <a:pt x="3003" y="261"/>
                </a:lnTo>
                <a:lnTo>
                  <a:pt x="2733" y="213"/>
                </a:lnTo>
                <a:lnTo>
                  <a:pt x="2451" y="171"/>
                </a:lnTo>
                <a:lnTo>
                  <a:pt x="2211" y="138"/>
                </a:lnTo>
                <a:lnTo>
                  <a:pt x="1974" y="108"/>
                </a:lnTo>
                <a:lnTo>
                  <a:pt x="1665" y="81"/>
                </a:lnTo>
                <a:lnTo>
                  <a:pt x="1437" y="60"/>
                </a:lnTo>
                <a:lnTo>
                  <a:pt x="1125" y="36"/>
                </a:lnTo>
                <a:lnTo>
                  <a:pt x="828" y="21"/>
                </a:lnTo>
                <a:lnTo>
                  <a:pt x="558" y="12"/>
                </a:lnTo>
                <a:lnTo>
                  <a:pt x="282" y="3"/>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2" name="Freeform 6"/>
          <p:cNvSpPr>
            <a:spLocks/>
          </p:cNvSpPr>
          <p:nvPr/>
        </p:nvSpPr>
        <p:spPr bwMode="white">
          <a:xfrm>
            <a:off x="0" y="2460625"/>
            <a:ext cx="9144000" cy="2497138"/>
          </a:xfrm>
          <a:custGeom>
            <a:avLst/>
            <a:gdLst/>
            <a:ahLst/>
            <a:cxnLst>
              <a:cxn ang="0">
                <a:pos x="0" y="0"/>
              </a:cxn>
              <a:cxn ang="0">
                <a:pos x="0" y="351"/>
              </a:cxn>
              <a:cxn ang="0">
                <a:pos x="282" y="357"/>
              </a:cxn>
              <a:cxn ang="0">
                <a:pos x="627" y="363"/>
              </a:cxn>
              <a:cxn ang="0">
                <a:pos x="960" y="375"/>
              </a:cxn>
              <a:cxn ang="0">
                <a:pos x="1218" y="393"/>
              </a:cxn>
              <a:cxn ang="0">
                <a:pos x="1470" y="411"/>
              </a:cxn>
              <a:cxn ang="0">
                <a:pos x="1746" y="435"/>
              </a:cxn>
              <a:cxn ang="0">
                <a:pos x="2022" y="462"/>
              </a:cxn>
              <a:cxn ang="0">
                <a:pos x="2340" y="504"/>
              </a:cxn>
              <a:cxn ang="0">
                <a:pos x="2664" y="549"/>
              </a:cxn>
              <a:cxn ang="0">
                <a:pos x="2952" y="597"/>
              </a:cxn>
              <a:cxn ang="0">
                <a:pos x="3225" y="648"/>
              </a:cxn>
              <a:cxn ang="0">
                <a:pos x="3513" y="708"/>
              </a:cxn>
              <a:cxn ang="0">
                <a:pos x="3693" y="750"/>
              </a:cxn>
              <a:cxn ang="0">
                <a:pos x="3936" y="810"/>
              </a:cxn>
              <a:cxn ang="0">
                <a:pos x="4095" y="855"/>
              </a:cxn>
              <a:cxn ang="0">
                <a:pos x="4281" y="909"/>
              </a:cxn>
              <a:cxn ang="0">
                <a:pos x="4503" y="981"/>
              </a:cxn>
              <a:cxn ang="0">
                <a:pos x="4704" y="1053"/>
              </a:cxn>
              <a:cxn ang="0">
                <a:pos x="4911" y="1131"/>
              </a:cxn>
              <a:cxn ang="0">
                <a:pos x="5073" y="1197"/>
              </a:cxn>
              <a:cxn ang="0">
                <a:pos x="5256" y="1281"/>
              </a:cxn>
              <a:cxn ang="0">
                <a:pos x="5475" y="1401"/>
              </a:cxn>
              <a:cxn ang="0">
                <a:pos x="5628" y="1482"/>
              </a:cxn>
              <a:cxn ang="0">
                <a:pos x="5759" y="1572"/>
              </a:cxn>
              <a:cxn ang="0">
                <a:pos x="5759" y="633"/>
              </a:cxn>
              <a:cxn ang="0">
                <a:pos x="5493" y="570"/>
              </a:cxn>
              <a:cxn ang="0">
                <a:pos x="5214" y="501"/>
              </a:cxn>
              <a:cxn ang="0">
                <a:pos x="4950" y="444"/>
              </a:cxn>
              <a:cxn ang="0">
                <a:pos x="4701" y="396"/>
              </a:cxn>
              <a:cxn ang="0">
                <a:pos x="4425" y="348"/>
              </a:cxn>
              <a:cxn ang="0">
                <a:pos x="4110" y="294"/>
              </a:cxn>
              <a:cxn ang="0">
                <a:pos x="3813" y="252"/>
              </a:cxn>
              <a:cxn ang="0">
                <a:pos x="3549" y="213"/>
              </a:cxn>
              <a:cxn ang="0">
                <a:pos x="3261" y="183"/>
              </a:cxn>
              <a:cxn ang="0">
                <a:pos x="3015" y="153"/>
              </a:cxn>
              <a:cxn ang="0">
                <a:pos x="2757" y="129"/>
              </a:cxn>
              <a:cxn ang="0">
                <a:pos x="2520" y="105"/>
              </a:cxn>
              <a:cxn ang="0">
                <a:pos x="2301" y="87"/>
              </a:cxn>
              <a:cxn ang="0">
                <a:pos x="2013" y="66"/>
              </a:cxn>
              <a:cxn ang="0">
                <a:pos x="1731" y="48"/>
              </a:cxn>
              <a:cxn ang="0">
                <a:pos x="1524" y="39"/>
              </a:cxn>
              <a:cxn ang="0">
                <a:pos x="1260" y="27"/>
              </a:cxn>
              <a:cxn ang="0">
                <a:pos x="966" y="15"/>
              </a:cxn>
              <a:cxn ang="0">
                <a:pos x="714" y="12"/>
              </a:cxn>
              <a:cxn ang="0">
                <a:pos x="510" y="6"/>
              </a:cxn>
              <a:cxn ang="0">
                <a:pos x="243" y="0"/>
              </a:cxn>
              <a:cxn ang="0">
                <a:pos x="0" y="0"/>
              </a:cxn>
            </a:cxnLst>
            <a:rect l="0" t="0" r="r" b="b"/>
            <a:pathLst>
              <a:path w="5760" h="1573">
                <a:moveTo>
                  <a:pt x="0" y="0"/>
                </a:moveTo>
                <a:lnTo>
                  <a:pt x="0" y="351"/>
                </a:lnTo>
                <a:lnTo>
                  <a:pt x="282" y="357"/>
                </a:lnTo>
                <a:lnTo>
                  <a:pt x="627" y="363"/>
                </a:lnTo>
                <a:lnTo>
                  <a:pt x="960" y="375"/>
                </a:lnTo>
                <a:lnTo>
                  <a:pt x="1218" y="393"/>
                </a:lnTo>
                <a:lnTo>
                  <a:pt x="1470" y="411"/>
                </a:lnTo>
                <a:lnTo>
                  <a:pt x="1746" y="435"/>
                </a:lnTo>
                <a:lnTo>
                  <a:pt x="2022" y="462"/>
                </a:lnTo>
                <a:lnTo>
                  <a:pt x="2340" y="504"/>
                </a:lnTo>
                <a:lnTo>
                  <a:pt x="2664" y="549"/>
                </a:lnTo>
                <a:lnTo>
                  <a:pt x="2952" y="597"/>
                </a:lnTo>
                <a:lnTo>
                  <a:pt x="3225" y="648"/>
                </a:lnTo>
                <a:lnTo>
                  <a:pt x="3513" y="708"/>
                </a:lnTo>
                <a:lnTo>
                  <a:pt x="3693" y="750"/>
                </a:lnTo>
                <a:lnTo>
                  <a:pt x="3936" y="810"/>
                </a:lnTo>
                <a:lnTo>
                  <a:pt x="4095" y="855"/>
                </a:lnTo>
                <a:lnTo>
                  <a:pt x="4281" y="909"/>
                </a:lnTo>
                <a:lnTo>
                  <a:pt x="4503" y="981"/>
                </a:lnTo>
                <a:lnTo>
                  <a:pt x="4704" y="1053"/>
                </a:lnTo>
                <a:lnTo>
                  <a:pt x="4911" y="1131"/>
                </a:lnTo>
                <a:lnTo>
                  <a:pt x="5073" y="1197"/>
                </a:lnTo>
                <a:lnTo>
                  <a:pt x="5256" y="1281"/>
                </a:lnTo>
                <a:lnTo>
                  <a:pt x="5475" y="1401"/>
                </a:lnTo>
                <a:lnTo>
                  <a:pt x="5628" y="1482"/>
                </a:lnTo>
                <a:lnTo>
                  <a:pt x="5759" y="1572"/>
                </a:lnTo>
                <a:lnTo>
                  <a:pt x="5759" y="633"/>
                </a:lnTo>
                <a:lnTo>
                  <a:pt x="5493" y="570"/>
                </a:lnTo>
                <a:lnTo>
                  <a:pt x="5214" y="501"/>
                </a:lnTo>
                <a:lnTo>
                  <a:pt x="4950" y="444"/>
                </a:lnTo>
                <a:lnTo>
                  <a:pt x="4701" y="396"/>
                </a:lnTo>
                <a:lnTo>
                  <a:pt x="4425" y="348"/>
                </a:lnTo>
                <a:lnTo>
                  <a:pt x="4110" y="294"/>
                </a:lnTo>
                <a:lnTo>
                  <a:pt x="3813" y="252"/>
                </a:lnTo>
                <a:lnTo>
                  <a:pt x="3549" y="213"/>
                </a:lnTo>
                <a:lnTo>
                  <a:pt x="3261" y="183"/>
                </a:lnTo>
                <a:lnTo>
                  <a:pt x="3015" y="153"/>
                </a:lnTo>
                <a:lnTo>
                  <a:pt x="2757" y="129"/>
                </a:lnTo>
                <a:lnTo>
                  <a:pt x="2520" y="105"/>
                </a:lnTo>
                <a:lnTo>
                  <a:pt x="2301" y="87"/>
                </a:lnTo>
                <a:lnTo>
                  <a:pt x="2013" y="66"/>
                </a:lnTo>
                <a:lnTo>
                  <a:pt x="1731" y="48"/>
                </a:lnTo>
                <a:lnTo>
                  <a:pt x="1524" y="39"/>
                </a:lnTo>
                <a:lnTo>
                  <a:pt x="1260" y="27"/>
                </a:lnTo>
                <a:lnTo>
                  <a:pt x="966" y="15"/>
                </a:lnTo>
                <a:lnTo>
                  <a:pt x="714" y="12"/>
                </a:lnTo>
                <a:lnTo>
                  <a:pt x="510" y="6"/>
                </a:lnTo>
                <a:lnTo>
                  <a:pt x="243"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3" name="Freeform 7"/>
          <p:cNvSpPr>
            <a:spLocks/>
          </p:cNvSpPr>
          <p:nvPr/>
        </p:nvSpPr>
        <p:spPr bwMode="white">
          <a:xfrm>
            <a:off x="0" y="1793875"/>
            <a:ext cx="9144000" cy="1539875"/>
          </a:xfrm>
          <a:custGeom>
            <a:avLst/>
            <a:gdLst/>
            <a:ahLst/>
            <a:cxnLst>
              <a:cxn ang="0">
                <a:pos x="0" y="0"/>
              </a:cxn>
              <a:cxn ang="0">
                <a:pos x="0" y="339"/>
              </a:cxn>
              <a:cxn ang="0">
                <a:pos x="318" y="342"/>
              </a:cxn>
              <a:cxn ang="0">
                <a:pos x="591" y="348"/>
              </a:cxn>
              <a:cxn ang="0">
                <a:pos x="846" y="354"/>
              </a:cxn>
              <a:cxn ang="0">
                <a:pos x="1074" y="360"/>
              </a:cxn>
              <a:cxn ang="0">
                <a:pos x="1314" y="366"/>
              </a:cxn>
              <a:cxn ang="0">
                <a:pos x="1599" y="381"/>
              </a:cxn>
              <a:cxn ang="0">
                <a:pos x="1911" y="399"/>
              </a:cxn>
              <a:cxn ang="0">
                <a:pos x="2241" y="420"/>
              </a:cxn>
              <a:cxn ang="0">
                <a:pos x="2619" y="453"/>
              </a:cxn>
              <a:cxn ang="0">
                <a:pos x="2889" y="477"/>
              </a:cxn>
              <a:cxn ang="0">
                <a:pos x="3177" y="507"/>
              </a:cxn>
              <a:cxn ang="0">
                <a:pos x="3498" y="543"/>
              </a:cxn>
              <a:cxn ang="0">
                <a:pos x="3813" y="585"/>
              </a:cxn>
              <a:cxn ang="0">
                <a:pos x="4044" y="618"/>
              </a:cxn>
              <a:cxn ang="0">
                <a:pos x="4365" y="669"/>
              </a:cxn>
              <a:cxn ang="0">
                <a:pos x="4683" y="726"/>
              </a:cxn>
              <a:cxn ang="0">
                <a:pos x="4980" y="786"/>
              </a:cxn>
              <a:cxn ang="0">
                <a:pos x="5268" y="846"/>
              </a:cxn>
              <a:cxn ang="0">
                <a:pos x="5646" y="942"/>
              </a:cxn>
              <a:cxn ang="0">
                <a:pos x="5759" y="969"/>
              </a:cxn>
              <a:cxn ang="0">
                <a:pos x="5759" y="0"/>
              </a:cxn>
              <a:cxn ang="0">
                <a:pos x="0" y="0"/>
              </a:cxn>
            </a:cxnLst>
            <a:rect l="0" t="0" r="r" b="b"/>
            <a:pathLst>
              <a:path w="5760" h="970">
                <a:moveTo>
                  <a:pt x="0" y="0"/>
                </a:moveTo>
                <a:lnTo>
                  <a:pt x="0" y="339"/>
                </a:lnTo>
                <a:lnTo>
                  <a:pt x="318" y="342"/>
                </a:lnTo>
                <a:lnTo>
                  <a:pt x="591" y="348"/>
                </a:lnTo>
                <a:lnTo>
                  <a:pt x="846" y="354"/>
                </a:lnTo>
                <a:lnTo>
                  <a:pt x="1074" y="360"/>
                </a:lnTo>
                <a:lnTo>
                  <a:pt x="1314" y="366"/>
                </a:lnTo>
                <a:lnTo>
                  <a:pt x="1599" y="381"/>
                </a:lnTo>
                <a:lnTo>
                  <a:pt x="1911" y="399"/>
                </a:lnTo>
                <a:lnTo>
                  <a:pt x="2241" y="420"/>
                </a:lnTo>
                <a:lnTo>
                  <a:pt x="2619" y="453"/>
                </a:lnTo>
                <a:lnTo>
                  <a:pt x="2889" y="477"/>
                </a:lnTo>
                <a:lnTo>
                  <a:pt x="3177" y="507"/>
                </a:lnTo>
                <a:lnTo>
                  <a:pt x="3498" y="543"/>
                </a:lnTo>
                <a:lnTo>
                  <a:pt x="3813" y="585"/>
                </a:lnTo>
                <a:lnTo>
                  <a:pt x="4044" y="618"/>
                </a:lnTo>
                <a:lnTo>
                  <a:pt x="4365" y="669"/>
                </a:lnTo>
                <a:lnTo>
                  <a:pt x="4683" y="726"/>
                </a:lnTo>
                <a:lnTo>
                  <a:pt x="4980" y="786"/>
                </a:lnTo>
                <a:lnTo>
                  <a:pt x="5268" y="846"/>
                </a:lnTo>
                <a:lnTo>
                  <a:pt x="5646" y="942"/>
                </a:lnTo>
                <a:lnTo>
                  <a:pt x="5759" y="969"/>
                </a:lnTo>
                <a:lnTo>
                  <a:pt x="5759"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4" name="Freeform 8"/>
          <p:cNvSpPr>
            <a:spLocks/>
          </p:cNvSpPr>
          <p:nvPr/>
        </p:nvSpPr>
        <p:spPr bwMode="white">
          <a:xfrm>
            <a:off x="0" y="-20638"/>
            <a:ext cx="9144000" cy="1682751"/>
          </a:xfrm>
          <a:custGeom>
            <a:avLst/>
            <a:gdLst/>
            <a:ahLst/>
            <a:cxnLst>
              <a:cxn ang="0">
                <a:pos x="0" y="753"/>
              </a:cxn>
              <a:cxn ang="0">
                <a:pos x="0" y="1059"/>
              </a:cxn>
              <a:cxn ang="0">
                <a:pos x="5759" y="1059"/>
              </a:cxn>
              <a:cxn ang="0">
                <a:pos x="5759" y="0"/>
              </a:cxn>
              <a:cxn ang="0">
                <a:pos x="5430" y="0"/>
              </a:cxn>
              <a:cxn ang="0">
                <a:pos x="5298" y="84"/>
              </a:cxn>
              <a:cxn ang="0">
                <a:pos x="5136" y="159"/>
              </a:cxn>
              <a:cxn ang="0">
                <a:pos x="4968" y="222"/>
              </a:cxn>
              <a:cxn ang="0">
                <a:pos x="4812" y="267"/>
              </a:cxn>
              <a:cxn ang="0">
                <a:pos x="4626" y="324"/>
              </a:cxn>
              <a:cxn ang="0">
                <a:pos x="4440" y="366"/>
              </a:cxn>
              <a:cxn ang="0">
                <a:pos x="4230" y="414"/>
              </a:cxn>
              <a:cxn ang="0">
                <a:pos x="3939" y="468"/>
              </a:cxn>
              <a:cxn ang="0">
                <a:pos x="3711" y="504"/>
              </a:cxn>
              <a:cxn ang="0">
                <a:pos x="3441" y="543"/>
              </a:cxn>
              <a:cxn ang="0">
                <a:pos x="3189" y="579"/>
              </a:cxn>
              <a:cxn ang="0">
                <a:pos x="2925" y="606"/>
              </a:cxn>
              <a:cxn ang="0">
                <a:pos x="2679" y="633"/>
              </a:cxn>
              <a:cxn ang="0">
                <a:pos x="2418" y="654"/>
              </a:cxn>
              <a:cxn ang="0">
                <a:pos x="2142" y="675"/>
              </a:cxn>
              <a:cxn ang="0">
                <a:pos x="1896" y="693"/>
              </a:cxn>
              <a:cxn ang="0">
                <a:pos x="1647" y="708"/>
              </a:cxn>
              <a:cxn ang="0">
                <a:pos x="1404" y="720"/>
              </a:cxn>
              <a:cxn ang="0">
                <a:pos x="1170" y="732"/>
              </a:cxn>
              <a:cxn ang="0">
                <a:pos x="906" y="738"/>
              </a:cxn>
              <a:cxn ang="0">
                <a:pos x="534" y="747"/>
              </a:cxn>
              <a:cxn ang="0">
                <a:pos x="201" y="753"/>
              </a:cxn>
              <a:cxn ang="0">
                <a:pos x="0" y="753"/>
              </a:cxn>
            </a:cxnLst>
            <a:rect l="0" t="0" r="r" b="b"/>
            <a:pathLst>
              <a:path w="5760" h="1060">
                <a:moveTo>
                  <a:pt x="0" y="753"/>
                </a:moveTo>
                <a:lnTo>
                  <a:pt x="0" y="1059"/>
                </a:lnTo>
                <a:lnTo>
                  <a:pt x="5759" y="1059"/>
                </a:lnTo>
                <a:lnTo>
                  <a:pt x="5759" y="0"/>
                </a:lnTo>
                <a:lnTo>
                  <a:pt x="5430" y="0"/>
                </a:lnTo>
                <a:lnTo>
                  <a:pt x="5298" y="84"/>
                </a:lnTo>
                <a:lnTo>
                  <a:pt x="5136" y="159"/>
                </a:lnTo>
                <a:lnTo>
                  <a:pt x="4968" y="222"/>
                </a:lnTo>
                <a:lnTo>
                  <a:pt x="4812" y="267"/>
                </a:lnTo>
                <a:lnTo>
                  <a:pt x="4626" y="324"/>
                </a:lnTo>
                <a:lnTo>
                  <a:pt x="4440" y="366"/>
                </a:lnTo>
                <a:lnTo>
                  <a:pt x="4230" y="414"/>
                </a:lnTo>
                <a:lnTo>
                  <a:pt x="3939" y="468"/>
                </a:lnTo>
                <a:lnTo>
                  <a:pt x="3711" y="504"/>
                </a:lnTo>
                <a:lnTo>
                  <a:pt x="3441" y="543"/>
                </a:lnTo>
                <a:lnTo>
                  <a:pt x="3189" y="579"/>
                </a:lnTo>
                <a:lnTo>
                  <a:pt x="2925" y="606"/>
                </a:lnTo>
                <a:lnTo>
                  <a:pt x="2679" y="633"/>
                </a:lnTo>
                <a:lnTo>
                  <a:pt x="2418" y="654"/>
                </a:lnTo>
                <a:lnTo>
                  <a:pt x="2142" y="675"/>
                </a:lnTo>
                <a:lnTo>
                  <a:pt x="1896" y="693"/>
                </a:lnTo>
                <a:lnTo>
                  <a:pt x="1647" y="708"/>
                </a:lnTo>
                <a:lnTo>
                  <a:pt x="1404" y="720"/>
                </a:lnTo>
                <a:lnTo>
                  <a:pt x="1170" y="732"/>
                </a:lnTo>
                <a:lnTo>
                  <a:pt x="906" y="738"/>
                </a:lnTo>
                <a:lnTo>
                  <a:pt x="534" y="747"/>
                </a:lnTo>
                <a:lnTo>
                  <a:pt x="201" y="753"/>
                </a:lnTo>
                <a:lnTo>
                  <a:pt x="0" y="753"/>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5" name="Freeform 9"/>
          <p:cNvSpPr>
            <a:spLocks/>
          </p:cNvSpPr>
          <p:nvPr/>
        </p:nvSpPr>
        <p:spPr bwMode="white">
          <a:xfrm>
            <a:off x="0" y="-20638"/>
            <a:ext cx="8388350" cy="1068388"/>
          </a:xfrm>
          <a:custGeom>
            <a:avLst/>
            <a:gdLst/>
            <a:ahLst/>
            <a:cxnLst>
              <a:cxn ang="0">
                <a:pos x="0" y="366"/>
              </a:cxn>
              <a:cxn ang="0">
                <a:pos x="0" y="672"/>
              </a:cxn>
              <a:cxn ang="0">
                <a:pos x="303" y="672"/>
              </a:cxn>
              <a:cxn ang="0">
                <a:pos x="723" y="663"/>
              </a:cxn>
              <a:cxn ang="0">
                <a:pos x="1020" y="654"/>
              </a:cxn>
              <a:cxn ang="0">
                <a:pos x="1302" y="642"/>
              </a:cxn>
              <a:cxn ang="0">
                <a:pos x="1554" y="630"/>
              </a:cxn>
              <a:cxn ang="0">
                <a:pos x="1779" y="615"/>
              </a:cxn>
              <a:cxn ang="0">
                <a:pos x="1962" y="606"/>
              </a:cxn>
              <a:cxn ang="0">
                <a:pos x="2193" y="588"/>
              </a:cxn>
              <a:cxn ang="0">
                <a:pos x="2448" y="570"/>
              </a:cxn>
              <a:cxn ang="0">
                <a:pos x="2700" y="546"/>
              </a:cxn>
              <a:cxn ang="0">
                <a:pos x="2904" y="528"/>
              </a:cxn>
              <a:cxn ang="0">
                <a:pos x="3138" y="498"/>
              </a:cxn>
              <a:cxn ang="0">
                <a:pos x="3324" y="474"/>
              </a:cxn>
              <a:cxn ang="0">
                <a:pos x="3534" y="447"/>
              </a:cxn>
              <a:cxn ang="0">
                <a:pos x="3735" y="420"/>
              </a:cxn>
              <a:cxn ang="0">
                <a:pos x="3933" y="384"/>
              </a:cxn>
              <a:cxn ang="0">
                <a:pos x="4116" y="351"/>
              </a:cxn>
              <a:cxn ang="0">
                <a:pos x="4266" y="318"/>
              </a:cxn>
              <a:cxn ang="0">
                <a:pos x="4446" y="279"/>
              </a:cxn>
              <a:cxn ang="0">
                <a:pos x="4620" y="237"/>
              </a:cxn>
              <a:cxn ang="0">
                <a:pos x="4779" y="192"/>
              </a:cxn>
              <a:cxn ang="0">
                <a:pos x="4920" y="147"/>
              </a:cxn>
              <a:cxn ang="0">
                <a:pos x="5085" y="90"/>
              </a:cxn>
              <a:cxn ang="0">
                <a:pos x="5193" y="42"/>
              </a:cxn>
              <a:cxn ang="0">
                <a:pos x="5283" y="0"/>
              </a:cxn>
              <a:cxn ang="0">
                <a:pos x="3201" y="0"/>
              </a:cxn>
              <a:cxn ang="0">
                <a:pos x="2982" y="57"/>
              </a:cxn>
              <a:cxn ang="0">
                <a:pos x="2775" y="108"/>
              </a:cxn>
              <a:cxn ang="0">
                <a:pos x="2562" y="150"/>
              </a:cxn>
              <a:cxn ang="0">
                <a:pos x="2397" y="183"/>
              </a:cxn>
              <a:cxn ang="0">
                <a:pos x="2205" y="213"/>
              </a:cxn>
              <a:cxn ang="0">
                <a:pos x="2001" y="243"/>
              </a:cxn>
              <a:cxn ang="0">
                <a:pos x="1776" y="273"/>
              </a:cxn>
              <a:cxn ang="0">
                <a:pos x="1536" y="297"/>
              </a:cxn>
              <a:cxn ang="0">
                <a:pos x="1344" y="312"/>
              </a:cxn>
              <a:cxn ang="0">
                <a:pos x="1134" y="330"/>
              </a:cxn>
              <a:cxn ang="0">
                <a:pos x="921" y="342"/>
              </a:cxn>
              <a:cxn ang="0">
                <a:pos x="696" y="354"/>
              </a:cxn>
              <a:cxn ang="0">
                <a:pos x="501" y="360"/>
              </a:cxn>
              <a:cxn ang="0">
                <a:pos x="279" y="366"/>
              </a:cxn>
              <a:cxn ang="0">
                <a:pos x="99" y="369"/>
              </a:cxn>
              <a:cxn ang="0">
                <a:pos x="0" y="366"/>
              </a:cxn>
            </a:cxnLst>
            <a:rect l="0" t="0" r="r" b="b"/>
            <a:pathLst>
              <a:path w="5284" h="673">
                <a:moveTo>
                  <a:pt x="0" y="366"/>
                </a:moveTo>
                <a:lnTo>
                  <a:pt x="0" y="672"/>
                </a:lnTo>
                <a:lnTo>
                  <a:pt x="303" y="672"/>
                </a:lnTo>
                <a:lnTo>
                  <a:pt x="723" y="663"/>
                </a:lnTo>
                <a:lnTo>
                  <a:pt x="1020" y="654"/>
                </a:lnTo>
                <a:lnTo>
                  <a:pt x="1302" y="642"/>
                </a:lnTo>
                <a:lnTo>
                  <a:pt x="1554" y="630"/>
                </a:lnTo>
                <a:lnTo>
                  <a:pt x="1779" y="615"/>
                </a:lnTo>
                <a:lnTo>
                  <a:pt x="1962" y="606"/>
                </a:lnTo>
                <a:lnTo>
                  <a:pt x="2193" y="588"/>
                </a:lnTo>
                <a:lnTo>
                  <a:pt x="2448" y="570"/>
                </a:lnTo>
                <a:lnTo>
                  <a:pt x="2700" y="546"/>
                </a:lnTo>
                <a:lnTo>
                  <a:pt x="2904" y="528"/>
                </a:lnTo>
                <a:lnTo>
                  <a:pt x="3138" y="498"/>
                </a:lnTo>
                <a:lnTo>
                  <a:pt x="3324" y="474"/>
                </a:lnTo>
                <a:lnTo>
                  <a:pt x="3534" y="447"/>
                </a:lnTo>
                <a:lnTo>
                  <a:pt x="3735" y="420"/>
                </a:lnTo>
                <a:lnTo>
                  <a:pt x="3933" y="384"/>
                </a:lnTo>
                <a:lnTo>
                  <a:pt x="4116" y="351"/>
                </a:lnTo>
                <a:lnTo>
                  <a:pt x="4266" y="318"/>
                </a:lnTo>
                <a:lnTo>
                  <a:pt x="4446" y="279"/>
                </a:lnTo>
                <a:lnTo>
                  <a:pt x="4620" y="237"/>
                </a:lnTo>
                <a:lnTo>
                  <a:pt x="4779" y="192"/>
                </a:lnTo>
                <a:lnTo>
                  <a:pt x="4920" y="147"/>
                </a:lnTo>
                <a:lnTo>
                  <a:pt x="5085" y="90"/>
                </a:lnTo>
                <a:lnTo>
                  <a:pt x="5193" y="42"/>
                </a:lnTo>
                <a:lnTo>
                  <a:pt x="5283" y="0"/>
                </a:lnTo>
                <a:lnTo>
                  <a:pt x="3201" y="0"/>
                </a:lnTo>
                <a:lnTo>
                  <a:pt x="2982" y="57"/>
                </a:lnTo>
                <a:lnTo>
                  <a:pt x="2775" y="108"/>
                </a:lnTo>
                <a:lnTo>
                  <a:pt x="2562" y="150"/>
                </a:lnTo>
                <a:lnTo>
                  <a:pt x="2397" y="183"/>
                </a:lnTo>
                <a:lnTo>
                  <a:pt x="2205" y="213"/>
                </a:lnTo>
                <a:lnTo>
                  <a:pt x="2001" y="243"/>
                </a:lnTo>
                <a:lnTo>
                  <a:pt x="1776" y="273"/>
                </a:lnTo>
                <a:lnTo>
                  <a:pt x="1536" y="297"/>
                </a:lnTo>
                <a:lnTo>
                  <a:pt x="1344" y="312"/>
                </a:lnTo>
                <a:lnTo>
                  <a:pt x="1134" y="330"/>
                </a:lnTo>
                <a:lnTo>
                  <a:pt x="921" y="342"/>
                </a:lnTo>
                <a:lnTo>
                  <a:pt x="696" y="354"/>
                </a:lnTo>
                <a:lnTo>
                  <a:pt x="501" y="360"/>
                </a:lnTo>
                <a:lnTo>
                  <a:pt x="279" y="366"/>
                </a:lnTo>
                <a:lnTo>
                  <a:pt x="99" y="369"/>
                </a:lnTo>
                <a:lnTo>
                  <a:pt x="0" y="366"/>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6" name="Freeform 10"/>
          <p:cNvSpPr>
            <a:spLocks/>
          </p:cNvSpPr>
          <p:nvPr/>
        </p:nvSpPr>
        <p:spPr bwMode="white">
          <a:xfrm>
            <a:off x="0" y="-20638"/>
            <a:ext cx="4578350" cy="454026"/>
          </a:xfrm>
          <a:custGeom>
            <a:avLst/>
            <a:gdLst/>
            <a:ahLst/>
            <a:cxnLst>
              <a:cxn ang="0">
                <a:pos x="0" y="0"/>
              </a:cxn>
              <a:cxn ang="0">
                <a:pos x="0" y="285"/>
              </a:cxn>
              <a:cxn ang="0">
                <a:pos x="192" y="285"/>
              </a:cxn>
              <a:cxn ang="0">
                <a:pos x="384" y="282"/>
              </a:cxn>
              <a:cxn ang="0">
                <a:pos x="579" y="276"/>
              </a:cxn>
              <a:cxn ang="0">
                <a:pos x="789" y="267"/>
              </a:cxn>
              <a:cxn ang="0">
                <a:pos x="999" y="258"/>
              </a:cxn>
              <a:cxn ang="0">
                <a:pos x="1161" y="246"/>
              </a:cxn>
              <a:cxn ang="0">
                <a:pos x="1302" y="234"/>
              </a:cxn>
              <a:cxn ang="0">
                <a:pos x="1458" y="222"/>
              </a:cxn>
              <a:cxn ang="0">
                <a:pos x="1665" y="201"/>
              </a:cxn>
              <a:cxn ang="0">
                <a:pos x="1992" y="159"/>
              </a:cxn>
              <a:cxn ang="0">
                <a:pos x="2301" y="117"/>
              </a:cxn>
              <a:cxn ang="0">
                <a:pos x="2604" y="60"/>
              </a:cxn>
              <a:cxn ang="0">
                <a:pos x="2883" y="0"/>
              </a:cxn>
              <a:cxn ang="0">
                <a:pos x="0" y="0"/>
              </a:cxn>
            </a:cxnLst>
            <a:rect l="0" t="0" r="r" b="b"/>
            <a:pathLst>
              <a:path w="2884" h="286">
                <a:moveTo>
                  <a:pt x="0" y="0"/>
                </a:moveTo>
                <a:lnTo>
                  <a:pt x="0" y="285"/>
                </a:lnTo>
                <a:lnTo>
                  <a:pt x="192" y="285"/>
                </a:lnTo>
                <a:lnTo>
                  <a:pt x="384" y="282"/>
                </a:lnTo>
                <a:lnTo>
                  <a:pt x="579" y="276"/>
                </a:lnTo>
                <a:lnTo>
                  <a:pt x="789" y="267"/>
                </a:lnTo>
                <a:lnTo>
                  <a:pt x="999" y="258"/>
                </a:lnTo>
                <a:lnTo>
                  <a:pt x="1161" y="246"/>
                </a:lnTo>
                <a:lnTo>
                  <a:pt x="1302" y="234"/>
                </a:lnTo>
                <a:lnTo>
                  <a:pt x="1458" y="222"/>
                </a:lnTo>
                <a:lnTo>
                  <a:pt x="1665" y="201"/>
                </a:lnTo>
                <a:lnTo>
                  <a:pt x="1992" y="159"/>
                </a:lnTo>
                <a:lnTo>
                  <a:pt x="2301" y="117"/>
                </a:lnTo>
                <a:lnTo>
                  <a:pt x="2604" y="60"/>
                </a:lnTo>
                <a:lnTo>
                  <a:pt x="2883" y="0"/>
                </a:lnTo>
                <a:lnTo>
                  <a:pt x="0" y="0"/>
                </a:lnTo>
              </a:path>
            </a:pathLst>
          </a:custGeom>
          <a:gradFill rotWithShape="0">
            <a:gsLst>
              <a:gs pos="0">
                <a:schemeClr val="accent2"/>
              </a:gs>
              <a:gs pos="100000">
                <a:schemeClr val="bg1"/>
              </a:gs>
            </a:gsLst>
            <a:lin ang="0" scaled="1"/>
          </a:gradFill>
          <a:ln w="9525">
            <a:noFill/>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7" name="Rectangle 11"/>
          <p:cNvSpPr>
            <a:spLocks noGrp="1" noChangeArrowheads="1"/>
          </p:cNvSpPr>
          <p:nvPr>
            <p:ph type="ctrTitle"/>
          </p:nvPr>
        </p:nvSpPr>
        <p:spPr>
          <a:xfrm>
            <a:off x="685800" y="2286000"/>
            <a:ext cx="7772400" cy="1143000"/>
          </a:xfrm>
        </p:spPr>
        <p:txBody>
          <a:bodyPr/>
          <a:lstStyle>
            <a:lvl1pPr>
              <a:defRPr/>
            </a:lvl1pPr>
          </a:lstStyle>
          <a:p>
            <a:r>
              <a:rPr lang="fr-FR"/>
              <a:t>Cliquez pour modifier le style du titre</a:t>
            </a:r>
          </a:p>
        </p:txBody>
      </p:sp>
      <p:sp>
        <p:nvSpPr>
          <p:cNvPr id="342028" name="Rectangle 12"/>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fr-FR"/>
              <a:t>Cliquez pour modifier le style des sous-titres du masque</a:t>
            </a:r>
          </a:p>
        </p:txBody>
      </p:sp>
      <p:sp>
        <p:nvSpPr>
          <p:cNvPr id="342029" name="Rectangle 13"/>
          <p:cNvSpPr>
            <a:spLocks noGrp="1" noChangeArrowheads="1"/>
          </p:cNvSpPr>
          <p:nvPr>
            <p:ph type="dt" sz="half" idx="2"/>
          </p:nvPr>
        </p:nvSpPr>
        <p:spPr/>
        <p:txBody>
          <a:bodyPr/>
          <a:lstStyle>
            <a:lvl1pPr>
              <a:defRPr/>
            </a:lvl1pPr>
          </a:lstStyle>
          <a:p>
            <a:fld id="{DF0EFB2E-5874-468B-82E3-6F755D46BDAD}" type="datetime1">
              <a:rPr lang="fr-FR" smtClean="0">
                <a:solidFill>
                  <a:srgbClr val="FFFFFF"/>
                </a:solidFill>
              </a:rPr>
              <a:t>25/11/2024</a:t>
            </a:fld>
            <a:endParaRPr lang="fr-BE" dirty="0">
              <a:solidFill>
                <a:srgbClr val="FFFFFF"/>
              </a:solidFill>
            </a:endParaRPr>
          </a:p>
        </p:txBody>
      </p:sp>
      <p:sp>
        <p:nvSpPr>
          <p:cNvPr id="342030" name="Rectangle 14"/>
          <p:cNvSpPr>
            <a:spLocks noGrp="1" noChangeArrowheads="1"/>
          </p:cNvSpPr>
          <p:nvPr>
            <p:ph type="ftr" sz="quarter" idx="3"/>
          </p:nvPr>
        </p:nvSpPr>
        <p:spPr/>
        <p:txBody>
          <a:bodyPr/>
          <a:lstStyle>
            <a:lvl1pPr>
              <a:defRPr/>
            </a:lvl1pPr>
          </a:lstStyle>
          <a:p>
            <a:r>
              <a:rPr lang="fr-BE">
                <a:solidFill>
                  <a:srgbClr val="FFFFFF"/>
                </a:solidFill>
              </a:rPr>
              <a:t>1</a:t>
            </a:r>
            <a:endParaRPr lang="fr-BE" dirty="0">
              <a:solidFill>
                <a:srgbClr val="FFFFFF"/>
              </a:solidFill>
            </a:endParaRPr>
          </a:p>
        </p:txBody>
      </p:sp>
      <p:sp>
        <p:nvSpPr>
          <p:cNvPr id="342031" name="Rectangle 15"/>
          <p:cNvSpPr>
            <a:spLocks noGrp="1" noChangeArrowheads="1"/>
          </p:cNvSpPr>
          <p:nvPr>
            <p:ph type="sldNum" sz="quarter" idx="4"/>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1032428320"/>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1000"/>
                                  </p:stCondLst>
                                  <p:childTnLst>
                                    <p:set>
                                      <p:cBhvr>
                                        <p:cTn id="6" dur="1" fill="hold">
                                          <p:stCondLst>
                                            <p:cond delay="0"/>
                                          </p:stCondLst>
                                        </p:cTn>
                                        <p:tgtEl>
                                          <p:spTgt spid="342018"/>
                                        </p:tgtEl>
                                        <p:attrNameLst>
                                          <p:attrName>style.visibility</p:attrName>
                                        </p:attrNameLst>
                                      </p:cBhvr>
                                      <p:to>
                                        <p:strVal val="visible"/>
                                      </p:to>
                                    </p:set>
                                    <p:anim calcmode="lin" valueType="num">
                                      <p:cBhvr additive="base">
                                        <p:cTn id="7" dur="500" fill="hold"/>
                                        <p:tgtEl>
                                          <p:spTgt spid="342018"/>
                                        </p:tgtEl>
                                        <p:attrNameLst>
                                          <p:attrName>ppt_x</p:attrName>
                                        </p:attrNameLst>
                                      </p:cBhvr>
                                      <p:tavLst>
                                        <p:tav tm="0">
                                          <p:val>
                                            <p:strVal val="0-#ppt_w/2"/>
                                          </p:val>
                                        </p:tav>
                                        <p:tav tm="100000">
                                          <p:val>
                                            <p:strVal val="#ppt_x"/>
                                          </p:val>
                                        </p:tav>
                                      </p:tavLst>
                                    </p:anim>
                                    <p:anim calcmode="lin" valueType="num">
                                      <p:cBhvr additive="base">
                                        <p:cTn id="8" dur="500" fill="hold"/>
                                        <p:tgtEl>
                                          <p:spTgt spid="342018"/>
                                        </p:tgtEl>
                                        <p:attrNameLst>
                                          <p:attrName>ppt_y</p:attrName>
                                        </p:attrNameLst>
                                      </p:cBhvr>
                                      <p:tavLst>
                                        <p:tav tm="0">
                                          <p:val>
                                            <p:strVal val="#ppt_y"/>
                                          </p:val>
                                        </p:tav>
                                        <p:tav tm="100000">
                                          <p:val>
                                            <p:strVal val="#ppt_y"/>
                                          </p:val>
                                        </p:tav>
                                      </p:tavLst>
                                    </p:anim>
                                  </p:childTnLst>
                                  <p:subTnLst>
                                    <p:set>
                                      <p:cBhvr override="childStyle">
                                        <p:cTn dur="1" fill="hold" display="0" masterRel="sameClick" afterEffect="1">
                                          <p:stCondLst>
                                            <p:cond evt="end" delay="0">
                                              <p:tn val="5"/>
                                            </p:cond>
                                          </p:stCondLst>
                                        </p:cTn>
                                        <p:tgtEl>
                                          <p:spTgt spid="342018"/>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2018" grpId="0" animBg="1"/>
    </p:bld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fld id="{A16C42E4-CB8C-4A5C-8820-2B6008B4C400}" type="datetime1">
              <a:rPr lang="fr-FR" smtClean="0">
                <a:solidFill>
                  <a:srgbClr val="FFFFFF"/>
                </a:solidFill>
              </a:rPr>
              <a:t>25/11/2024</a:t>
            </a:fld>
            <a:endParaRPr lang="fr-BE" dirty="0">
              <a:solidFill>
                <a:srgbClr val="FFFFFF"/>
              </a:solidFill>
            </a:endParaRPr>
          </a:p>
        </p:txBody>
      </p:sp>
      <p:sp>
        <p:nvSpPr>
          <p:cNvPr id="5" name="Espace réservé du pied de page 4"/>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6" name="Espace réservé du numéro de diapositive 5"/>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1953467342"/>
      </p:ext>
    </p:extLst>
  </p:cSld>
  <p:clrMapOvr>
    <a:masterClrMapping/>
  </p:clrMapOvr>
  <p:transition>
    <p:zoom/>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fld id="{46B44C07-82BF-4C00-ACDD-5B58C3457C72}" type="datetime1">
              <a:rPr lang="fr-FR" smtClean="0">
                <a:solidFill>
                  <a:srgbClr val="FFFFFF"/>
                </a:solidFill>
              </a:rPr>
              <a:t>25/11/2024</a:t>
            </a:fld>
            <a:endParaRPr lang="fr-BE" dirty="0">
              <a:solidFill>
                <a:srgbClr val="FFFFFF"/>
              </a:solidFill>
            </a:endParaRPr>
          </a:p>
        </p:txBody>
      </p:sp>
      <p:sp>
        <p:nvSpPr>
          <p:cNvPr id="5" name="Espace réservé du pied de page 4"/>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6" name="Espace réservé du numéro de diapositive 5"/>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210002386"/>
      </p:ext>
    </p:extLst>
  </p:cSld>
  <p:clrMapOvr>
    <a:masterClrMapping/>
  </p:clrMapOvr>
  <p:transition>
    <p:zoom/>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lvl1pPr>
              <a:defRPr/>
            </a:lvl1pPr>
          </a:lstStyle>
          <a:p>
            <a:fld id="{D7155835-EF26-4A90-84A1-212DFB671117}" type="datetime1">
              <a:rPr lang="fr-FR" smtClean="0">
                <a:solidFill>
                  <a:srgbClr val="FFFFFF"/>
                </a:solidFill>
              </a:rPr>
              <a:t>25/11/2024</a:t>
            </a:fld>
            <a:endParaRPr lang="fr-BE" dirty="0">
              <a:solidFill>
                <a:srgbClr val="FFFFFF"/>
              </a:solidFill>
            </a:endParaRPr>
          </a:p>
        </p:txBody>
      </p:sp>
      <p:sp>
        <p:nvSpPr>
          <p:cNvPr id="6" name="Espace réservé du pied de page 5"/>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7" name="Espace réservé du numéro de diapositive 6"/>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185283003"/>
      </p:ext>
    </p:extLst>
  </p:cSld>
  <p:clrMapOvr>
    <a:masterClrMapping/>
  </p:clrMapOvr>
  <p:transition>
    <p:zoom/>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lvl1pPr>
              <a:defRPr/>
            </a:lvl1pPr>
          </a:lstStyle>
          <a:p>
            <a:fld id="{00ED666B-AA37-49D1-9E44-590C7FFDB2F7}" type="datetime1">
              <a:rPr lang="fr-FR" smtClean="0">
                <a:solidFill>
                  <a:srgbClr val="FFFFFF"/>
                </a:solidFill>
              </a:rPr>
              <a:t>25/11/2024</a:t>
            </a:fld>
            <a:endParaRPr lang="fr-BE" dirty="0">
              <a:solidFill>
                <a:srgbClr val="FFFFFF"/>
              </a:solidFill>
            </a:endParaRPr>
          </a:p>
        </p:txBody>
      </p:sp>
      <p:sp>
        <p:nvSpPr>
          <p:cNvPr id="8" name="Espace réservé du pied de page 7"/>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9" name="Espace réservé du numéro de diapositive 8"/>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3913931606"/>
      </p:ext>
    </p:extLst>
  </p:cSld>
  <p:clrMapOvr>
    <a:masterClrMapping/>
  </p:clrMapOvr>
  <p:transition>
    <p:zoom/>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lvl1pPr>
              <a:defRPr/>
            </a:lvl1pPr>
          </a:lstStyle>
          <a:p>
            <a:fld id="{333AB219-438F-4317-B151-2278B609BCC3}" type="datetime1">
              <a:rPr lang="fr-FR" smtClean="0">
                <a:solidFill>
                  <a:srgbClr val="FFFFFF"/>
                </a:solidFill>
              </a:rPr>
              <a:t>25/11/2024</a:t>
            </a:fld>
            <a:endParaRPr lang="fr-BE" dirty="0">
              <a:solidFill>
                <a:srgbClr val="FFFFFF"/>
              </a:solidFill>
            </a:endParaRPr>
          </a:p>
        </p:txBody>
      </p:sp>
      <p:sp>
        <p:nvSpPr>
          <p:cNvPr id="4" name="Espace réservé du pied de page 3"/>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5" name="Espace réservé du numéro de diapositive 4"/>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2832185696"/>
      </p:ext>
    </p:extLst>
  </p:cSld>
  <p:clrMapOvr>
    <a:masterClrMapping/>
  </p:clrMapOvr>
  <p:transition>
    <p:zoom/>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fld id="{82235CCD-AEE4-4DE4-904D-20A8FAFE59B8}" type="datetime1">
              <a:rPr lang="fr-FR" smtClean="0">
                <a:solidFill>
                  <a:srgbClr val="FFFFFF"/>
                </a:solidFill>
              </a:rPr>
              <a:t>25/11/2024</a:t>
            </a:fld>
            <a:endParaRPr lang="fr-BE" dirty="0">
              <a:solidFill>
                <a:srgbClr val="FFFFFF"/>
              </a:solidFill>
            </a:endParaRPr>
          </a:p>
        </p:txBody>
      </p:sp>
      <p:sp>
        <p:nvSpPr>
          <p:cNvPr id="3" name="Espace réservé du pied de page 2"/>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4" name="Espace réservé du numéro de diapositive 3"/>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4129428731"/>
      </p:ext>
    </p:extLst>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fld id="{CB36A929-F170-484A-8372-F4C371ABB6B9}" type="datetime1">
              <a:rPr lang="fr-FR" smtClean="0">
                <a:solidFill>
                  <a:srgbClr val="FFFFFF"/>
                </a:solidFill>
              </a:rPr>
              <a:t>25/11/2024</a:t>
            </a:fld>
            <a:endParaRPr lang="fr-BE" dirty="0">
              <a:solidFill>
                <a:srgbClr val="FFFFFF"/>
              </a:solidFill>
            </a:endParaRPr>
          </a:p>
        </p:txBody>
      </p:sp>
      <p:sp>
        <p:nvSpPr>
          <p:cNvPr id="5" name="Espace réservé du pied de page 4"/>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6" name="Espace réservé du numéro de diapositive 5"/>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1235852753"/>
      </p:ext>
    </p:extLst>
  </p:cSld>
  <p:clrMapOvr>
    <a:masterClrMapping/>
  </p:clrMapOvr>
  <p:transition>
    <p:zoom/>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fld id="{689DADE4-DB68-423A-BCBD-26C767331E7A}" type="datetime1">
              <a:rPr lang="fr-FR" smtClean="0">
                <a:solidFill>
                  <a:srgbClr val="FFFFFF"/>
                </a:solidFill>
              </a:rPr>
              <a:t>25/11/2024</a:t>
            </a:fld>
            <a:endParaRPr lang="fr-BE" dirty="0">
              <a:solidFill>
                <a:srgbClr val="FFFFFF"/>
              </a:solidFill>
            </a:endParaRPr>
          </a:p>
        </p:txBody>
      </p:sp>
      <p:sp>
        <p:nvSpPr>
          <p:cNvPr id="6" name="Espace réservé du pied de page 5"/>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7" name="Espace réservé du numéro de diapositive 6"/>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2318686852"/>
      </p:ext>
    </p:extLst>
  </p:cSld>
  <p:clrMapOvr>
    <a:masterClrMapping/>
  </p:clrMapOvr>
  <p:transition>
    <p:zoom/>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dirty="0"/>
              <a:t>Cliquez sur l'icône pour ajouter une image</a:t>
            </a: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fld id="{28E15084-8C9F-4E08-919E-5328644B472C}" type="datetime1">
              <a:rPr lang="fr-FR" smtClean="0">
                <a:solidFill>
                  <a:srgbClr val="FFFFFF"/>
                </a:solidFill>
              </a:rPr>
              <a:t>25/11/2024</a:t>
            </a:fld>
            <a:endParaRPr lang="fr-BE" dirty="0">
              <a:solidFill>
                <a:srgbClr val="FFFFFF"/>
              </a:solidFill>
            </a:endParaRPr>
          </a:p>
        </p:txBody>
      </p:sp>
      <p:sp>
        <p:nvSpPr>
          <p:cNvPr id="6" name="Espace réservé du pied de page 5"/>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7" name="Espace réservé du numéro de diapositive 6"/>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1297325312"/>
      </p:ext>
    </p:extLst>
  </p:cSld>
  <p:clrMapOvr>
    <a:masterClrMapping/>
  </p:clrMapOvr>
  <p:transition>
    <p:zoom/>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fld id="{12F6AD3D-9405-4EBB-8DB5-2D924B7906D9}" type="datetime1">
              <a:rPr lang="fr-FR" smtClean="0">
                <a:solidFill>
                  <a:srgbClr val="FFFFFF"/>
                </a:solidFill>
              </a:rPr>
              <a:t>25/11/2024</a:t>
            </a:fld>
            <a:endParaRPr lang="fr-BE" dirty="0">
              <a:solidFill>
                <a:srgbClr val="FFFFFF"/>
              </a:solidFill>
            </a:endParaRPr>
          </a:p>
        </p:txBody>
      </p:sp>
      <p:sp>
        <p:nvSpPr>
          <p:cNvPr id="5" name="Espace réservé du pied de page 4"/>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6" name="Espace réservé du numéro de diapositive 5"/>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685856864"/>
      </p:ext>
    </p:extLst>
  </p:cSld>
  <p:clrMapOvr>
    <a:masterClrMapping/>
  </p:clrMapOvr>
  <p:transition>
    <p:zoom/>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15100" y="609600"/>
            <a:ext cx="1943100" cy="5486400"/>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685800" y="609600"/>
            <a:ext cx="5676900" cy="548640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fld id="{41000DC1-6BF9-4222-8933-52FB5ADC396F}" type="datetime1">
              <a:rPr lang="fr-FR" smtClean="0">
                <a:solidFill>
                  <a:srgbClr val="FFFFFF"/>
                </a:solidFill>
              </a:rPr>
              <a:t>25/11/2024</a:t>
            </a:fld>
            <a:endParaRPr lang="fr-BE" dirty="0">
              <a:solidFill>
                <a:srgbClr val="FFFFFF"/>
              </a:solidFill>
            </a:endParaRPr>
          </a:p>
        </p:txBody>
      </p:sp>
      <p:sp>
        <p:nvSpPr>
          <p:cNvPr id="5" name="Espace réservé du pied de page 4"/>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6" name="Espace réservé du numéro de diapositive 5"/>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645163309"/>
      </p:ext>
    </p:extLst>
  </p:cSld>
  <p:clrMapOvr>
    <a:masterClrMapping/>
  </p:clrMapOvr>
  <p:transition>
    <p:zoom/>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685800" y="609600"/>
            <a:ext cx="7772400" cy="54864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3" name="Espace réservé de la date 2"/>
          <p:cNvSpPr>
            <a:spLocks noGrp="1"/>
          </p:cNvSpPr>
          <p:nvPr>
            <p:ph type="dt" sz="half" idx="10"/>
          </p:nvPr>
        </p:nvSpPr>
        <p:spPr>
          <a:xfrm>
            <a:off x="685800" y="6248400"/>
            <a:ext cx="1905000" cy="457200"/>
          </a:xfrm>
        </p:spPr>
        <p:txBody>
          <a:bodyPr/>
          <a:lstStyle>
            <a:lvl1pPr>
              <a:defRPr/>
            </a:lvl1pPr>
          </a:lstStyle>
          <a:p>
            <a:fld id="{A796C8FF-0281-49A1-8D41-185E0895D7EC}" type="datetime1">
              <a:rPr lang="fr-FR" smtClean="0">
                <a:solidFill>
                  <a:srgbClr val="FFFFFF"/>
                </a:solidFill>
              </a:rPr>
              <a:t>25/11/2024</a:t>
            </a:fld>
            <a:endParaRPr lang="fr-BE" dirty="0">
              <a:solidFill>
                <a:srgbClr val="FFFFFF"/>
              </a:solidFill>
            </a:endParaRPr>
          </a:p>
        </p:txBody>
      </p:sp>
      <p:sp>
        <p:nvSpPr>
          <p:cNvPr id="4" name="Espace réservé du pied de page 3"/>
          <p:cNvSpPr>
            <a:spLocks noGrp="1"/>
          </p:cNvSpPr>
          <p:nvPr>
            <p:ph type="ftr" sz="quarter" idx="11"/>
          </p:nvPr>
        </p:nvSpPr>
        <p:spPr>
          <a:xfrm>
            <a:off x="3124200" y="6248400"/>
            <a:ext cx="2895600" cy="457200"/>
          </a:xfrm>
        </p:spPr>
        <p:txBody>
          <a:bodyPr/>
          <a:lstStyle>
            <a:lvl1pPr>
              <a:defRPr/>
            </a:lvl1pPr>
          </a:lstStyle>
          <a:p>
            <a:r>
              <a:rPr lang="fr-BE">
                <a:solidFill>
                  <a:srgbClr val="FFFFFF"/>
                </a:solidFill>
              </a:rPr>
              <a:t>1</a:t>
            </a:r>
            <a:endParaRPr lang="fr-BE" dirty="0">
              <a:solidFill>
                <a:srgbClr val="FFFFFF"/>
              </a:solidFill>
            </a:endParaRPr>
          </a:p>
        </p:txBody>
      </p:sp>
      <p:sp>
        <p:nvSpPr>
          <p:cNvPr id="5" name="Espace réservé du numéro de diapositive 4"/>
          <p:cNvSpPr>
            <a:spLocks noGrp="1"/>
          </p:cNvSpPr>
          <p:nvPr>
            <p:ph type="sldNum" sz="quarter" idx="12"/>
          </p:nvPr>
        </p:nvSpPr>
        <p:spPr>
          <a:xfrm>
            <a:off x="6553200" y="6248400"/>
            <a:ext cx="1905000" cy="457200"/>
          </a:xfrm>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3472878036"/>
      </p:ext>
    </p:extLst>
  </p:cSld>
  <p:clrMapOvr>
    <a:masterClrMapping/>
  </p:clrMapOvr>
  <p:transition>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fld id="{5CA28087-1664-49BE-BC77-74865DE10023}" type="datetime1">
              <a:rPr lang="fr-FR" smtClean="0">
                <a:solidFill>
                  <a:srgbClr val="FFFFFF"/>
                </a:solidFill>
              </a:rPr>
              <a:t>25/11/2024</a:t>
            </a:fld>
            <a:endParaRPr lang="fr-BE" dirty="0">
              <a:solidFill>
                <a:srgbClr val="FFFFFF"/>
              </a:solidFill>
            </a:endParaRPr>
          </a:p>
        </p:txBody>
      </p:sp>
      <p:sp>
        <p:nvSpPr>
          <p:cNvPr id="5" name="Espace réservé du pied de page 4"/>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6" name="Espace réservé du numéro de diapositive 5"/>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3997067547"/>
      </p:ext>
    </p:extLst>
  </p:cSld>
  <p:clrMapOvr>
    <a:masterClrMapping/>
  </p:clrMapOvr>
  <p:transition>
    <p:zo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lvl1pPr>
              <a:defRPr/>
            </a:lvl1pPr>
          </a:lstStyle>
          <a:p>
            <a:fld id="{40CC4E7F-A359-444E-9AB4-282C1CF37A44}" type="datetime1">
              <a:rPr lang="fr-FR" smtClean="0">
                <a:solidFill>
                  <a:srgbClr val="FFFFFF"/>
                </a:solidFill>
              </a:rPr>
              <a:t>25/11/2024</a:t>
            </a:fld>
            <a:endParaRPr lang="fr-BE" dirty="0">
              <a:solidFill>
                <a:srgbClr val="FFFFFF"/>
              </a:solidFill>
            </a:endParaRPr>
          </a:p>
        </p:txBody>
      </p:sp>
      <p:sp>
        <p:nvSpPr>
          <p:cNvPr id="6" name="Espace réservé du pied de page 5"/>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7" name="Espace réservé du numéro de diapositive 6"/>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885819868"/>
      </p:ext>
    </p:extLst>
  </p:cSld>
  <p:clrMapOvr>
    <a:masterClrMapping/>
  </p:clrMapOvr>
  <p:transition>
    <p:zo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lvl1pPr>
              <a:defRPr/>
            </a:lvl1pPr>
          </a:lstStyle>
          <a:p>
            <a:fld id="{B2763947-93A1-4DBD-BC94-3DF563FBF302}" type="datetime1">
              <a:rPr lang="fr-FR" smtClean="0">
                <a:solidFill>
                  <a:srgbClr val="FFFFFF"/>
                </a:solidFill>
              </a:rPr>
              <a:t>25/11/2024</a:t>
            </a:fld>
            <a:endParaRPr lang="fr-BE" dirty="0">
              <a:solidFill>
                <a:srgbClr val="FFFFFF"/>
              </a:solidFill>
            </a:endParaRPr>
          </a:p>
        </p:txBody>
      </p:sp>
      <p:sp>
        <p:nvSpPr>
          <p:cNvPr id="8" name="Espace réservé du pied de page 7"/>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9" name="Espace réservé du numéro de diapositive 8"/>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1533131548"/>
      </p:ext>
    </p:extLst>
  </p:cSld>
  <p:clrMapOvr>
    <a:masterClrMapping/>
  </p:clrMapOvr>
  <p:transition>
    <p:zo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lvl1pPr>
              <a:defRPr/>
            </a:lvl1pPr>
          </a:lstStyle>
          <a:p>
            <a:fld id="{89C3AFAE-255C-4942-A4B0-D910AAD07ADA}" type="datetime1">
              <a:rPr lang="fr-FR" smtClean="0">
                <a:solidFill>
                  <a:srgbClr val="FFFFFF"/>
                </a:solidFill>
              </a:rPr>
              <a:t>25/11/2024</a:t>
            </a:fld>
            <a:endParaRPr lang="fr-BE" dirty="0">
              <a:solidFill>
                <a:srgbClr val="FFFFFF"/>
              </a:solidFill>
            </a:endParaRPr>
          </a:p>
        </p:txBody>
      </p:sp>
      <p:sp>
        <p:nvSpPr>
          <p:cNvPr id="4" name="Espace réservé du pied de page 3"/>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5" name="Espace réservé du numéro de diapositive 4"/>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205247221"/>
      </p:ext>
    </p:extLst>
  </p:cSld>
  <p:clrMapOvr>
    <a:masterClrMapping/>
  </p:clrMapOvr>
  <p:transition>
    <p:zo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fld id="{52A07A8D-531D-4184-8C8D-0B66E14E7BF6}" type="datetime1">
              <a:rPr lang="fr-FR" smtClean="0">
                <a:solidFill>
                  <a:srgbClr val="FFFFFF"/>
                </a:solidFill>
              </a:rPr>
              <a:t>25/11/2024</a:t>
            </a:fld>
            <a:endParaRPr lang="fr-BE" dirty="0">
              <a:solidFill>
                <a:srgbClr val="FFFFFF"/>
              </a:solidFill>
            </a:endParaRPr>
          </a:p>
        </p:txBody>
      </p:sp>
      <p:sp>
        <p:nvSpPr>
          <p:cNvPr id="3" name="Espace réservé du pied de page 2"/>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4" name="Espace réservé du numéro de diapositive 3"/>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3924521432"/>
      </p:ext>
    </p:extLst>
  </p:cSld>
  <p:clrMapOvr>
    <a:masterClrMapping/>
  </p:clrMapOvr>
  <p:transition>
    <p:zo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fld id="{A16D49BE-49A2-43A1-AE0F-0F0FE49810C8}" type="datetime1">
              <a:rPr lang="fr-FR" smtClean="0">
                <a:solidFill>
                  <a:srgbClr val="FFFFFF"/>
                </a:solidFill>
              </a:rPr>
              <a:t>25/11/2024</a:t>
            </a:fld>
            <a:endParaRPr lang="fr-BE" dirty="0">
              <a:solidFill>
                <a:srgbClr val="FFFFFF"/>
              </a:solidFill>
            </a:endParaRPr>
          </a:p>
        </p:txBody>
      </p:sp>
      <p:sp>
        <p:nvSpPr>
          <p:cNvPr id="6" name="Espace réservé du pied de page 5"/>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7" name="Espace réservé du numéro de diapositive 6"/>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3268516161"/>
      </p:ext>
    </p:extLst>
  </p:cSld>
  <p:clrMapOvr>
    <a:masterClrMapping/>
  </p:clrMapOvr>
  <p:transition>
    <p:zo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dirty="0"/>
              <a:t>Cliquez sur l'icône pour ajouter une image</a:t>
            </a: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fld id="{674852F1-7BA6-4E79-AF83-CEA11F7ED6C9}" type="datetime1">
              <a:rPr lang="fr-FR" smtClean="0">
                <a:solidFill>
                  <a:srgbClr val="FFFFFF"/>
                </a:solidFill>
              </a:rPr>
              <a:t>25/11/2024</a:t>
            </a:fld>
            <a:endParaRPr lang="fr-BE" dirty="0">
              <a:solidFill>
                <a:srgbClr val="FFFFFF"/>
              </a:solidFill>
            </a:endParaRPr>
          </a:p>
        </p:txBody>
      </p:sp>
      <p:sp>
        <p:nvSpPr>
          <p:cNvPr id="6" name="Espace réservé du pied de page 5"/>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7" name="Espace réservé du numéro de diapositive 6"/>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538102317"/>
      </p:ext>
    </p:extLst>
  </p:cSld>
  <p:clrMapOvr>
    <a:masterClrMapping/>
  </p:clrMapOvr>
  <p:transition>
    <p:zo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invGray">
      <p:bgPr>
        <a:gradFill flip="none" rotWithShape="1">
          <a:gsLst>
            <a:gs pos="0">
              <a:schemeClr val="bg2"/>
            </a:gs>
            <a:gs pos="100000">
              <a:schemeClr val="bg1"/>
            </a:gs>
          </a:gsLst>
          <a:lin ang="0" scaled="1"/>
          <a:tileRect/>
        </a:gradFill>
        <a:effectLst/>
      </p:bgPr>
    </p:bg>
    <p:spTree>
      <p:nvGrpSpPr>
        <p:cNvPr id="1" name=""/>
        <p:cNvGrpSpPr/>
        <p:nvPr/>
      </p:nvGrpSpPr>
      <p:grpSpPr>
        <a:xfrm>
          <a:off x="0" y="0"/>
          <a:ext cx="0" cy="0"/>
          <a:chOff x="0" y="0"/>
          <a:chExt cx="0" cy="0"/>
        </a:xfrm>
      </p:grpSpPr>
      <p:sp>
        <p:nvSpPr>
          <p:cNvPr id="340994" name="Rectangle 2"/>
          <p:cNvSpPr>
            <a:spLocks noChangeArrowheads="1"/>
          </p:cNvSpPr>
          <p:nvPr/>
        </p:nvSpPr>
        <p:spPr bwMode="invGray">
          <a:xfrm>
            <a:off x="8809038" y="0"/>
            <a:ext cx="334962" cy="6858000"/>
          </a:xfrm>
          <a:prstGeom prst="rect">
            <a:avLst/>
          </a:prstGeom>
          <a:gradFill rotWithShape="0">
            <a:gsLst>
              <a:gs pos="0">
                <a:schemeClr val="accent2"/>
              </a:gs>
              <a:gs pos="50000">
                <a:schemeClr val="hlink"/>
              </a:gs>
              <a:gs pos="100000">
                <a:schemeClr val="accent2"/>
              </a:gs>
            </a:gsLst>
            <a:lin ang="0" scaled="1"/>
          </a:gradFill>
          <a:ln w="9525">
            <a:noFill/>
            <a:miter lim="800000"/>
            <a:headEnd/>
            <a:tailEnd/>
          </a:ln>
        </p:spPr>
        <p:txBody>
          <a:bodyPr wrap="none" anchor="ctr"/>
          <a:lstStyle/>
          <a:p>
            <a:pPr fontAlgn="auto">
              <a:spcBef>
                <a:spcPts val="0"/>
              </a:spcBef>
              <a:spcAft>
                <a:spcPts val="0"/>
              </a:spcAft>
            </a:pPr>
            <a:endParaRPr lang="fr-FR" sz="1800" dirty="0">
              <a:solidFill>
                <a:srgbClr val="FFFFFF"/>
              </a:solidFill>
              <a:latin typeface="Times New Roman"/>
            </a:endParaRPr>
          </a:p>
        </p:txBody>
      </p:sp>
      <p:sp>
        <p:nvSpPr>
          <p:cNvPr id="340995" name="Freeform 3"/>
          <p:cNvSpPr>
            <a:spLocks/>
          </p:cNvSpPr>
          <p:nvPr/>
        </p:nvSpPr>
        <p:spPr bwMode="white">
          <a:xfrm>
            <a:off x="-9525" y="4489450"/>
            <a:ext cx="5754688" cy="2368550"/>
          </a:xfrm>
          <a:custGeom>
            <a:avLst/>
            <a:gdLst/>
            <a:ahLst/>
            <a:cxnLst>
              <a:cxn ang="0">
                <a:pos x="0" y="1491"/>
              </a:cxn>
              <a:cxn ang="0">
                <a:pos x="0" y="0"/>
              </a:cxn>
              <a:cxn ang="0">
                <a:pos x="171" y="3"/>
              </a:cxn>
              <a:cxn ang="0">
                <a:pos x="355" y="9"/>
              </a:cxn>
              <a:cxn ang="0">
                <a:pos x="499" y="21"/>
              </a:cxn>
              <a:cxn ang="0">
                <a:pos x="650" y="36"/>
              </a:cxn>
              <a:cxn ang="0">
                <a:pos x="809" y="54"/>
              </a:cxn>
              <a:cxn ang="0">
                <a:pos x="957" y="78"/>
              </a:cxn>
              <a:cxn ang="0">
                <a:pos x="1119" y="105"/>
              </a:cxn>
              <a:cxn ang="0">
                <a:pos x="1261" y="133"/>
              </a:cxn>
              <a:cxn ang="0">
                <a:pos x="1441" y="175"/>
              </a:cxn>
              <a:cxn ang="0">
                <a:pos x="1598" y="217"/>
              </a:cxn>
              <a:cxn ang="0">
                <a:pos x="1763" y="269"/>
              </a:cxn>
              <a:cxn ang="0">
                <a:pos x="1887" y="308"/>
              </a:cxn>
              <a:cxn ang="0">
                <a:pos x="2085" y="384"/>
              </a:cxn>
              <a:cxn ang="0">
                <a:pos x="2230" y="444"/>
              </a:cxn>
              <a:cxn ang="0">
                <a:pos x="2456" y="547"/>
              </a:cxn>
              <a:cxn ang="0">
                <a:pos x="2666" y="662"/>
              </a:cxn>
              <a:cxn ang="0">
                <a:pos x="2859" y="786"/>
              </a:cxn>
              <a:cxn ang="0">
                <a:pos x="3046" y="920"/>
              </a:cxn>
              <a:cxn ang="0">
                <a:pos x="3193" y="1038"/>
              </a:cxn>
              <a:cxn ang="0">
                <a:pos x="3332" y="1168"/>
              </a:cxn>
              <a:cxn ang="0">
                <a:pos x="3440" y="1280"/>
              </a:cxn>
              <a:cxn ang="0">
                <a:pos x="3524" y="1380"/>
              </a:cxn>
              <a:cxn ang="0">
                <a:pos x="3624" y="1491"/>
              </a:cxn>
              <a:cxn ang="0">
                <a:pos x="3608" y="1491"/>
              </a:cxn>
              <a:cxn ang="0">
                <a:pos x="0" y="1491"/>
              </a:cxn>
            </a:cxnLst>
            <a:rect l="0" t="0" r="r" b="b"/>
            <a:pathLst>
              <a:path w="3625" h="1492">
                <a:moveTo>
                  <a:pt x="0" y="1491"/>
                </a:moveTo>
                <a:lnTo>
                  <a:pt x="0" y="0"/>
                </a:lnTo>
                <a:lnTo>
                  <a:pt x="171" y="3"/>
                </a:lnTo>
                <a:lnTo>
                  <a:pt x="355" y="9"/>
                </a:lnTo>
                <a:lnTo>
                  <a:pt x="499" y="21"/>
                </a:lnTo>
                <a:lnTo>
                  <a:pt x="650" y="36"/>
                </a:lnTo>
                <a:lnTo>
                  <a:pt x="809" y="54"/>
                </a:lnTo>
                <a:lnTo>
                  <a:pt x="957" y="78"/>
                </a:lnTo>
                <a:lnTo>
                  <a:pt x="1119" y="105"/>
                </a:lnTo>
                <a:lnTo>
                  <a:pt x="1261" y="133"/>
                </a:lnTo>
                <a:lnTo>
                  <a:pt x="1441" y="175"/>
                </a:lnTo>
                <a:lnTo>
                  <a:pt x="1598" y="217"/>
                </a:lnTo>
                <a:lnTo>
                  <a:pt x="1763" y="269"/>
                </a:lnTo>
                <a:lnTo>
                  <a:pt x="1887" y="308"/>
                </a:lnTo>
                <a:lnTo>
                  <a:pt x="2085" y="384"/>
                </a:lnTo>
                <a:lnTo>
                  <a:pt x="2230" y="444"/>
                </a:lnTo>
                <a:lnTo>
                  <a:pt x="2456" y="547"/>
                </a:lnTo>
                <a:lnTo>
                  <a:pt x="2666" y="662"/>
                </a:lnTo>
                <a:lnTo>
                  <a:pt x="2859" y="786"/>
                </a:lnTo>
                <a:lnTo>
                  <a:pt x="3046" y="920"/>
                </a:lnTo>
                <a:lnTo>
                  <a:pt x="3193" y="1038"/>
                </a:lnTo>
                <a:lnTo>
                  <a:pt x="3332" y="1168"/>
                </a:lnTo>
                <a:lnTo>
                  <a:pt x="3440" y="1280"/>
                </a:lnTo>
                <a:lnTo>
                  <a:pt x="3524" y="1380"/>
                </a:lnTo>
                <a:lnTo>
                  <a:pt x="3624" y="1491"/>
                </a:lnTo>
                <a:lnTo>
                  <a:pt x="3608" y="1491"/>
                </a:lnTo>
                <a:lnTo>
                  <a:pt x="0" y="1491"/>
                </a:lnTo>
              </a:path>
            </a:pathLst>
          </a:custGeom>
          <a:gradFill rotWithShape="0">
            <a:gsLst>
              <a:gs pos="0">
                <a:schemeClr val="bg2"/>
              </a:gs>
              <a:gs pos="100000">
                <a:schemeClr val="bg1"/>
              </a:gs>
            </a:gsLst>
            <a:lin ang="5400000" scaled="1"/>
          </a:gradFill>
          <a:ln w="9525" cap="flat" cmpd="sng">
            <a:noFill/>
            <a:prstDash val="solid"/>
            <a:miter lim="800000"/>
            <a:headEnd type="none" w="sm" len="sm"/>
            <a:tailEnd type="none" w="sm" len="sm"/>
          </a:ln>
          <a:effectLst/>
        </p:spPr>
        <p:txBody>
          <a:bodyPr wrap="none" anchor="ctr"/>
          <a:lstStyle/>
          <a:p>
            <a:pPr fontAlgn="auto">
              <a:spcBef>
                <a:spcPts val="0"/>
              </a:spcBef>
              <a:spcAft>
                <a:spcPts val="0"/>
              </a:spcAft>
            </a:pPr>
            <a:endParaRPr lang="fr-FR" sz="1800" dirty="0">
              <a:solidFill>
                <a:srgbClr val="FFFFFF"/>
              </a:solidFill>
              <a:latin typeface="Times New Roman"/>
            </a:endParaRPr>
          </a:p>
        </p:txBody>
      </p:sp>
      <p:sp>
        <p:nvSpPr>
          <p:cNvPr id="340996" name="Freeform 4"/>
          <p:cNvSpPr>
            <a:spLocks/>
          </p:cNvSpPr>
          <p:nvPr/>
        </p:nvSpPr>
        <p:spPr bwMode="white">
          <a:xfrm>
            <a:off x="0" y="3817938"/>
            <a:ext cx="8164513" cy="3019425"/>
          </a:xfrm>
          <a:custGeom>
            <a:avLst/>
            <a:gdLst/>
            <a:ahLst/>
            <a:cxnLst>
              <a:cxn ang="0">
                <a:pos x="2718" y="405"/>
              </a:cxn>
              <a:cxn ang="0">
                <a:pos x="2466" y="333"/>
              </a:cxn>
              <a:cxn ang="0">
                <a:pos x="2202" y="261"/>
              </a:cxn>
              <a:cxn ang="0">
                <a:pos x="1929" y="198"/>
              </a:cxn>
              <a:cxn ang="0">
                <a:pos x="1695" y="153"/>
              </a:cxn>
              <a:cxn ang="0">
                <a:pos x="1434" y="111"/>
              </a:cxn>
              <a:cxn ang="0">
                <a:pos x="1188" y="75"/>
              </a:cxn>
              <a:cxn ang="0">
                <a:pos x="957" y="48"/>
              </a:cxn>
              <a:cxn ang="0">
                <a:pos x="747" y="30"/>
              </a:cxn>
              <a:cxn ang="0">
                <a:pos x="501" y="15"/>
              </a:cxn>
              <a:cxn ang="0">
                <a:pos x="246" y="3"/>
              </a:cxn>
              <a:cxn ang="0">
                <a:pos x="0" y="0"/>
              </a:cxn>
              <a:cxn ang="0">
                <a:pos x="0" y="275"/>
              </a:cxn>
              <a:cxn ang="0">
                <a:pos x="0" y="345"/>
              </a:cxn>
              <a:cxn ang="0">
                <a:pos x="0" y="275"/>
              </a:cxn>
              <a:cxn ang="0">
                <a:pos x="0" y="342"/>
              </a:cxn>
              <a:cxn ang="0">
                <a:pos x="339" y="351"/>
              </a:cxn>
              <a:cxn ang="0">
                <a:pos x="606" y="372"/>
              </a:cxn>
              <a:cxn ang="0">
                <a:pos x="852" y="399"/>
              </a:cxn>
              <a:cxn ang="0">
                <a:pos x="1068" y="435"/>
              </a:cxn>
              <a:cxn ang="0">
                <a:pos x="1275" y="474"/>
              </a:cxn>
              <a:cxn ang="0">
                <a:pos x="1545" y="540"/>
              </a:cxn>
              <a:cxn ang="0">
                <a:pos x="1761" y="603"/>
              </a:cxn>
              <a:cxn ang="0">
                <a:pos x="1971" y="678"/>
              </a:cxn>
              <a:cxn ang="0">
                <a:pos x="2166" y="747"/>
              </a:cxn>
              <a:cxn ang="0">
                <a:pos x="2397" y="852"/>
              </a:cxn>
              <a:cxn ang="0">
                <a:pos x="2613" y="960"/>
              </a:cxn>
              <a:cxn ang="0">
                <a:pos x="2832" y="1095"/>
              </a:cxn>
              <a:cxn ang="0">
                <a:pos x="3012" y="1212"/>
              </a:cxn>
              <a:cxn ang="0">
                <a:pos x="3186" y="1347"/>
              </a:cxn>
              <a:cxn ang="0">
                <a:pos x="3351" y="1497"/>
              </a:cxn>
              <a:cxn ang="0">
                <a:pos x="3480" y="1629"/>
              </a:cxn>
              <a:cxn ang="0">
                <a:pos x="3612" y="1785"/>
              </a:cxn>
              <a:cxn ang="0">
                <a:pos x="3699" y="1901"/>
              </a:cxn>
              <a:cxn ang="0">
                <a:pos x="5142" y="1901"/>
              </a:cxn>
              <a:cxn ang="0">
                <a:pos x="5076" y="1827"/>
              </a:cxn>
              <a:cxn ang="0">
                <a:pos x="4968" y="1707"/>
              </a:cxn>
              <a:cxn ang="0">
                <a:pos x="4797" y="1539"/>
              </a:cxn>
              <a:cxn ang="0">
                <a:pos x="4617" y="1383"/>
              </a:cxn>
              <a:cxn ang="0">
                <a:pos x="4410" y="1221"/>
              </a:cxn>
              <a:cxn ang="0">
                <a:pos x="4185" y="1071"/>
              </a:cxn>
              <a:cxn ang="0">
                <a:pos x="3960" y="939"/>
              </a:cxn>
              <a:cxn ang="0">
                <a:pos x="3708" y="801"/>
              </a:cxn>
              <a:cxn ang="0">
                <a:pos x="3492" y="702"/>
              </a:cxn>
              <a:cxn ang="0">
                <a:pos x="3231" y="588"/>
              </a:cxn>
              <a:cxn ang="0">
                <a:pos x="2964" y="489"/>
              </a:cxn>
              <a:cxn ang="0">
                <a:pos x="2718" y="405"/>
              </a:cxn>
            </a:cxnLst>
            <a:rect l="0" t="0" r="r" b="b"/>
            <a:pathLst>
              <a:path w="5143" h="1902">
                <a:moveTo>
                  <a:pt x="2718" y="405"/>
                </a:moveTo>
                <a:lnTo>
                  <a:pt x="2466" y="333"/>
                </a:lnTo>
                <a:lnTo>
                  <a:pt x="2202" y="261"/>
                </a:lnTo>
                <a:lnTo>
                  <a:pt x="1929" y="198"/>
                </a:lnTo>
                <a:lnTo>
                  <a:pt x="1695" y="153"/>
                </a:lnTo>
                <a:lnTo>
                  <a:pt x="1434" y="111"/>
                </a:lnTo>
                <a:lnTo>
                  <a:pt x="1188" y="75"/>
                </a:lnTo>
                <a:lnTo>
                  <a:pt x="957" y="48"/>
                </a:lnTo>
                <a:lnTo>
                  <a:pt x="747" y="30"/>
                </a:lnTo>
                <a:lnTo>
                  <a:pt x="501" y="15"/>
                </a:lnTo>
                <a:lnTo>
                  <a:pt x="246" y="3"/>
                </a:lnTo>
                <a:lnTo>
                  <a:pt x="0" y="0"/>
                </a:lnTo>
                <a:lnTo>
                  <a:pt x="0" y="275"/>
                </a:lnTo>
                <a:lnTo>
                  <a:pt x="0" y="345"/>
                </a:lnTo>
                <a:lnTo>
                  <a:pt x="0" y="275"/>
                </a:lnTo>
                <a:lnTo>
                  <a:pt x="0" y="342"/>
                </a:lnTo>
                <a:lnTo>
                  <a:pt x="339" y="351"/>
                </a:lnTo>
                <a:lnTo>
                  <a:pt x="606" y="372"/>
                </a:lnTo>
                <a:lnTo>
                  <a:pt x="852" y="399"/>
                </a:lnTo>
                <a:lnTo>
                  <a:pt x="1068" y="435"/>
                </a:lnTo>
                <a:lnTo>
                  <a:pt x="1275" y="474"/>
                </a:lnTo>
                <a:lnTo>
                  <a:pt x="1545" y="540"/>
                </a:lnTo>
                <a:lnTo>
                  <a:pt x="1761" y="603"/>
                </a:lnTo>
                <a:lnTo>
                  <a:pt x="1971" y="678"/>
                </a:lnTo>
                <a:lnTo>
                  <a:pt x="2166" y="747"/>
                </a:lnTo>
                <a:lnTo>
                  <a:pt x="2397" y="852"/>
                </a:lnTo>
                <a:lnTo>
                  <a:pt x="2613" y="960"/>
                </a:lnTo>
                <a:lnTo>
                  <a:pt x="2832" y="1095"/>
                </a:lnTo>
                <a:lnTo>
                  <a:pt x="3012" y="1212"/>
                </a:lnTo>
                <a:lnTo>
                  <a:pt x="3186" y="1347"/>
                </a:lnTo>
                <a:lnTo>
                  <a:pt x="3351" y="1497"/>
                </a:lnTo>
                <a:lnTo>
                  <a:pt x="3480" y="1629"/>
                </a:lnTo>
                <a:lnTo>
                  <a:pt x="3612" y="1785"/>
                </a:lnTo>
                <a:lnTo>
                  <a:pt x="3699" y="1901"/>
                </a:lnTo>
                <a:lnTo>
                  <a:pt x="5142" y="1901"/>
                </a:lnTo>
                <a:lnTo>
                  <a:pt x="5076" y="1827"/>
                </a:lnTo>
                <a:lnTo>
                  <a:pt x="4968" y="1707"/>
                </a:lnTo>
                <a:lnTo>
                  <a:pt x="4797" y="1539"/>
                </a:lnTo>
                <a:lnTo>
                  <a:pt x="4617" y="1383"/>
                </a:lnTo>
                <a:lnTo>
                  <a:pt x="4410" y="1221"/>
                </a:lnTo>
                <a:lnTo>
                  <a:pt x="4185" y="1071"/>
                </a:lnTo>
                <a:lnTo>
                  <a:pt x="3960" y="939"/>
                </a:lnTo>
                <a:lnTo>
                  <a:pt x="3708" y="801"/>
                </a:lnTo>
                <a:lnTo>
                  <a:pt x="3492" y="702"/>
                </a:lnTo>
                <a:lnTo>
                  <a:pt x="3231" y="588"/>
                </a:lnTo>
                <a:lnTo>
                  <a:pt x="2964" y="489"/>
                </a:lnTo>
                <a:lnTo>
                  <a:pt x="2718" y="405"/>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0997" name="Freeform 5"/>
          <p:cNvSpPr>
            <a:spLocks/>
          </p:cNvSpPr>
          <p:nvPr/>
        </p:nvSpPr>
        <p:spPr bwMode="white">
          <a:xfrm>
            <a:off x="0" y="3146425"/>
            <a:ext cx="9144000" cy="3690938"/>
          </a:xfrm>
          <a:custGeom>
            <a:avLst/>
            <a:gdLst/>
            <a:ahLst/>
            <a:cxnLst>
              <a:cxn ang="0">
                <a:pos x="0" y="0"/>
              </a:cxn>
              <a:cxn ang="0">
                <a:pos x="0" y="339"/>
              </a:cxn>
              <a:cxn ang="0">
                <a:pos x="558" y="357"/>
              </a:cxn>
              <a:cxn ang="0">
                <a:pos x="807" y="375"/>
              </a:cxn>
              <a:cxn ang="0">
                <a:pos x="1056" y="399"/>
              </a:cxn>
              <a:cxn ang="0">
                <a:pos x="1272" y="426"/>
              </a:cxn>
              <a:cxn ang="0">
                <a:pos x="1539" y="465"/>
              </a:cxn>
              <a:cxn ang="0">
                <a:pos x="1791" y="510"/>
              </a:cxn>
              <a:cxn ang="0">
                <a:pos x="2076" y="570"/>
              </a:cxn>
              <a:cxn ang="0">
                <a:pos x="2334" y="630"/>
              </a:cxn>
              <a:cxn ang="0">
                <a:pos x="2544" y="687"/>
              </a:cxn>
              <a:cxn ang="0">
                <a:pos x="2775" y="759"/>
              </a:cxn>
              <a:cxn ang="0">
                <a:pos x="3003" y="837"/>
              </a:cxn>
              <a:cxn ang="0">
                <a:pos x="3231" y="924"/>
              </a:cxn>
              <a:cxn ang="0">
                <a:pos x="3438" y="1005"/>
              </a:cxn>
              <a:cxn ang="0">
                <a:pos x="3663" y="1110"/>
              </a:cxn>
              <a:cxn ang="0">
                <a:pos x="3903" y="1233"/>
              </a:cxn>
              <a:cxn ang="0">
                <a:pos x="4149" y="1374"/>
              </a:cxn>
              <a:cxn ang="0">
                <a:pos x="4353" y="1506"/>
              </a:cxn>
              <a:cxn ang="0">
                <a:pos x="4491" y="1602"/>
              </a:cxn>
              <a:cxn ang="0">
                <a:pos x="4668" y="1740"/>
              </a:cxn>
              <a:cxn ang="0">
                <a:pos x="4824" y="1875"/>
              </a:cxn>
              <a:cxn ang="0">
                <a:pos x="4968" y="2016"/>
              </a:cxn>
              <a:cxn ang="0">
                <a:pos x="5100" y="2154"/>
              </a:cxn>
              <a:cxn ang="0">
                <a:pos x="5238" y="2324"/>
              </a:cxn>
              <a:cxn ang="0">
                <a:pos x="5759" y="2324"/>
              </a:cxn>
              <a:cxn ang="0">
                <a:pos x="5759" y="1245"/>
              </a:cxn>
              <a:cxn ang="0">
                <a:pos x="5580" y="1119"/>
              </a:cxn>
              <a:cxn ang="0">
                <a:pos x="5400" y="1020"/>
              </a:cxn>
              <a:cxn ang="0">
                <a:pos x="5205" y="918"/>
              </a:cxn>
              <a:cxn ang="0">
                <a:pos x="5031" y="837"/>
              </a:cxn>
              <a:cxn ang="0">
                <a:pos x="4866" y="771"/>
              </a:cxn>
              <a:cxn ang="0">
                <a:pos x="4710" y="711"/>
              </a:cxn>
              <a:cxn ang="0">
                <a:pos x="4545" y="651"/>
              </a:cxn>
              <a:cxn ang="0">
                <a:pos x="4386" y="600"/>
              </a:cxn>
              <a:cxn ang="0">
                <a:pos x="4248" y="552"/>
              </a:cxn>
              <a:cxn ang="0">
                <a:pos x="3993" y="483"/>
              </a:cxn>
              <a:cxn ang="0">
                <a:pos x="3777" y="423"/>
              </a:cxn>
              <a:cxn ang="0">
                <a:pos x="3564" y="375"/>
              </a:cxn>
              <a:cxn ang="0">
                <a:pos x="3282" y="312"/>
              </a:cxn>
              <a:cxn ang="0">
                <a:pos x="3003" y="261"/>
              </a:cxn>
              <a:cxn ang="0">
                <a:pos x="2733" y="213"/>
              </a:cxn>
              <a:cxn ang="0">
                <a:pos x="2451" y="171"/>
              </a:cxn>
              <a:cxn ang="0">
                <a:pos x="2211" y="138"/>
              </a:cxn>
              <a:cxn ang="0">
                <a:pos x="1974" y="108"/>
              </a:cxn>
              <a:cxn ang="0">
                <a:pos x="1665" y="81"/>
              </a:cxn>
              <a:cxn ang="0">
                <a:pos x="1437" y="60"/>
              </a:cxn>
              <a:cxn ang="0">
                <a:pos x="1125" y="36"/>
              </a:cxn>
              <a:cxn ang="0">
                <a:pos x="828" y="21"/>
              </a:cxn>
              <a:cxn ang="0">
                <a:pos x="558" y="12"/>
              </a:cxn>
              <a:cxn ang="0">
                <a:pos x="282" y="3"/>
              </a:cxn>
              <a:cxn ang="0">
                <a:pos x="0" y="0"/>
              </a:cxn>
            </a:cxnLst>
            <a:rect l="0" t="0" r="r" b="b"/>
            <a:pathLst>
              <a:path w="5760" h="2325">
                <a:moveTo>
                  <a:pt x="0" y="0"/>
                </a:moveTo>
                <a:lnTo>
                  <a:pt x="0" y="339"/>
                </a:lnTo>
                <a:lnTo>
                  <a:pt x="558" y="357"/>
                </a:lnTo>
                <a:lnTo>
                  <a:pt x="807" y="375"/>
                </a:lnTo>
                <a:lnTo>
                  <a:pt x="1056" y="399"/>
                </a:lnTo>
                <a:lnTo>
                  <a:pt x="1272" y="426"/>
                </a:lnTo>
                <a:lnTo>
                  <a:pt x="1539" y="465"/>
                </a:lnTo>
                <a:lnTo>
                  <a:pt x="1791" y="510"/>
                </a:lnTo>
                <a:lnTo>
                  <a:pt x="2076" y="570"/>
                </a:lnTo>
                <a:lnTo>
                  <a:pt x="2334" y="630"/>
                </a:lnTo>
                <a:lnTo>
                  <a:pt x="2544" y="687"/>
                </a:lnTo>
                <a:lnTo>
                  <a:pt x="2775" y="759"/>
                </a:lnTo>
                <a:lnTo>
                  <a:pt x="3003" y="837"/>
                </a:lnTo>
                <a:lnTo>
                  <a:pt x="3231" y="924"/>
                </a:lnTo>
                <a:lnTo>
                  <a:pt x="3438" y="1005"/>
                </a:lnTo>
                <a:lnTo>
                  <a:pt x="3663" y="1110"/>
                </a:lnTo>
                <a:lnTo>
                  <a:pt x="3903" y="1233"/>
                </a:lnTo>
                <a:lnTo>
                  <a:pt x="4149" y="1374"/>
                </a:lnTo>
                <a:lnTo>
                  <a:pt x="4353" y="1506"/>
                </a:lnTo>
                <a:lnTo>
                  <a:pt x="4491" y="1602"/>
                </a:lnTo>
                <a:lnTo>
                  <a:pt x="4668" y="1740"/>
                </a:lnTo>
                <a:lnTo>
                  <a:pt x="4824" y="1875"/>
                </a:lnTo>
                <a:lnTo>
                  <a:pt x="4968" y="2016"/>
                </a:lnTo>
                <a:lnTo>
                  <a:pt x="5100" y="2154"/>
                </a:lnTo>
                <a:lnTo>
                  <a:pt x="5238" y="2324"/>
                </a:lnTo>
                <a:lnTo>
                  <a:pt x="5759" y="2324"/>
                </a:lnTo>
                <a:lnTo>
                  <a:pt x="5759" y="1245"/>
                </a:lnTo>
                <a:lnTo>
                  <a:pt x="5580" y="1119"/>
                </a:lnTo>
                <a:lnTo>
                  <a:pt x="5400" y="1020"/>
                </a:lnTo>
                <a:lnTo>
                  <a:pt x="5205" y="918"/>
                </a:lnTo>
                <a:lnTo>
                  <a:pt x="5031" y="837"/>
                </a:lnTo>
                <a:lnTo>
                  <a:pt x="4866" y="771"/>
                </a:lnTo>
                <a:lnTo>
                  <a:pt x="4710" y="711"/>
                </a:lnTo>
                <a:lnTo>
                  <a:pt x="4545" y="651"/>
                </a:lnTo>
                <a:lnTo>
                  <a:pt x="4386" y="600"/>
                </a:lnTo>
                <a:lnTo>
                  <a:pt x="4248" y="552"/>
                </a:lnTo>
                <a:lnTo>
                  <a:pt x="3993" y="483"/>
                </a:lnTo>
                <a:lnTo>
                  <a:pt x="3777" y="423"/>
                </a:lnTo>
                <a:lnTo>
                  <a:pt x="3564" y="375"/>
                </a:lnTo>
                <a:lnTo>
                  <a:pt x="3282" y="312"/>
                </a:lnTo>
                <a:lnTo>
                  <a:pt x="3003" y="261"/>
                </a:lnTo>
                <a:lnTo>
                  <a:pt x="2733" y="213"/>
                </a:lnTo>
                <a:lnTo>
                  <a:pt x="2451" y="171"/>
                </a:lnTo>
                <a:lnTo>
                  <a:pt x="2211" y="138"/>
                </a:lnTo>
                <a:lnTo>
                  <a:pt x="1974" y="108"/>
                </a:lnTo>
                <a:lnTo>
                  <a:pt x="1665" y="81"/>
                </a:lnTo>
                <a:lnTo>
                  <a:pt x="1437" y="60"/>
                </a:lnTo>
                <a:lnTo>
                  <a:pt x="1125" y="36"/>
                </a:lnTo>
                <a:lnTo>
                  <a:pt x="828" y="21"/>
                </a:lnTo>
                <a:lnTo>
                  <a:pt x="558" y="12"/>
                </a:lnTo>
                <a:lnTo>
                  <a:pt x="282" y="3"/>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0998" name="Freeform 6"/>
          <p:cNvSpPr>
            <a:spLocks/>
          </p:cNvSpPr>
          <p:nvPr/>
        </p:nvSpPr>
        <p:spPr bwMode="white">
          <a:xfrm>
            <a:off x="0" y="2460625"/>
            <a:ext cx="9144000" cy="2497138"/>
          </a:xfrm>
          <a:custGeom>
            <a:avLst/>
            <a:gdLst/>
            <a:ahLst/>
            <a:cxnLst>
              <a:cxn ang="0">
                <a:pos x="0" y="0"/>
              </a:cxn>
              <a:cxn ang="0">
                <a:pos x="0" y="351"/>
              </a:cxn>
              <a:cxn ang="0">
                <a:pos x="282" y="357"/>
              </a:cxn>
              <a:cxn ang="0">
                <a:pos x="627" y="363"/>
              </a:cxn>
              <a:cxn ang="0">
                <a:pos x="960" y="375"/>
              </a:cxn>
              <a:cxn ang="0">
                <a:pos x="1218" y="393"/>
              </a:cxn>
              <a:cxn ang="0">
                <a:pos x="1470" y="411"/>
              </a:cxn>
              <a:cxn ang="0">
                <a:pos x="1746" y="435"/>
              </a:cxn>
              <a:cxn ang="0">
                <a:pos x="2022" y="462"/>
              </a:cxn>
              <a:cxn ang="0">
                <a:pos x="2340" y="504"/>
              </a:cxn>
              <a:cxn ang="0">
                <a:pos x="2664" y="549"/>
              </a:cxn>
              <a:cxn ang="0">
                <a:pos x="2952" y="597"/>
              </a:cxn>
              <a:cxn ang="0">
                <a:pos x="3225" y="648"/>
              </a:cxn>
              <a:cxn ang="0">
                <a:pos x="3513" y="708"/>
              </a:cxn>
              <a:cxn ang="0">
                <a:pos x="3693" y="750"/>
              </a:cxn>
              <a:cxn ang="0">
                <a:pos x="3936" y="810"/>
              </a:cxn>
              <a:cxn ang="0">
                <a:pos x="4095" y="855"/>
              </a:cxn>
              <a:cxn ang="0">
                <a:pos x="4281" y="909"/>
              </a:cxn>
              <a:cxn ang="0">
                <a:pos x="4503" y="981"/>
              </a:cxn>
              <a:cxn ang="0">
                <a:pos x="4704" y="1053"/>
              </a:cxn>
              <a:cxn ang="0">
                <a:pos x="4911" y="1131"/>
              </a:cxn>
              <a:cxn ang="0">
                <a:pos x="5073" y="1197"/>
              </a:cxn>
              <a:cxn ang="0">
                <a:pos x="5256" y="1281"/>
              </a:cxn>
              <a:cxn ang="0">
                <a:pos x="5475" y="1401"/>
              </a:cxn>
              <a:cxn ang="0">
                <a:pos x="5628" y="1482"/>
              </a:cxn>
              <a:cxn ang="0">
                <a:pos x="5759" y="1572"/>
              </a:cxn>
              <a:cxn ang="0">
                <a:pos x="5759" y="633"/>
              </a:cxn>
              <a:cxn ang="0">
                <a:pos x="5493" y="570"/>
              </a:cxn>
              <a:cxn ang="0">
                <a:pos x="5214" y="501"/>
              </a:cxn>
              <a:cxn ang="0">
                <a:pos x="4950" y="444"/>
              </a:cxn>
              <a:cxn ang="0">
                <a:pos x="4701" y="396"/>
              </a:cxn>
              <a:cxn ang="0">
                <a:pos x="4425" y="348"/>
              </a:cxn>
              <a:cxn ang="0">
                <a:pos x="4110" y="294"/>
              </a:cxn>
              <a:cxn ang="0">
                <a:pos x="3813" y="252"/>
              </a:cxn>
              <a:cxn ang="0">
                <a:pos x="3549" y="213"/>
              </a:cxn>
              <a:cxn ang="0">
                <a:pos x="3261" y="183"/>
              </a:cxn>
              <a:cxn ang="0">
                <a:pos x="3015" y="153"/>
              </a:cxn>
              <a:cxn ang="0">
                <a:pos x="2757" y="129"/>
              </a:cxn>
              <a:cxn ang="0">
                <a:pos x="2520" y="105"/>
              </a:cxn>
              <a:cxn ang="0">
                <a:pos x="2301" y="87"/>
              </a:cxn>
              <a:cxn ang="0">
                <a:pos x="2013" y="66"/>
              </a:cxn>
              <a:cxn ang="0">
                <a:pos x="1731" y="48"/>
              </a:cxn>
              <a:cxn ang="0">
                <a:pos x="1524" y="39"/>
              </a:cxn>
              <a:cxn ang="0">
                <a:pos x="1260" y="27"/>
              </a:cxn>
              <a:cxn ang="0">
                <a:pos x="966" y="15"/>
              </a:cxn>
              <a:cxn ang="0">
                <a:pos x="714" y="12"/>
              </a:cxn>
              <a:cxn ang="0">
                <a:pos x="510" y="6"/>
              </a:cxn>
              <a:cxn ang="0">
                <a:pos x="243" y="0"/>
              </a:cxn>
              <a:cxn ang="0">
                <a:pos x="0" y="0"/>
              </a:cxn>
            </a:cxnLst>
            <a:rect l="0" t="0" r="r" b="b"/>
            <a:pathLst>
              <a:path w="5760" h="1573">
                <a:moveTo>
                  <a:pt x="0" y="0"/>
                </a:moveTo>
                <a:lnTo>
                  <a:pt x="0" y="351"/>
                </a:lnTo>
                <a:lnTo>
                  <a:pt x="282" y="357"/>
                </a:lnTo>
                <a:lnTo>
                  <a:pt x="627" y="363"/>
                </a:lnTo>
                <a:lnTo>
                  <a:pt x="960" y="375"/>
                </a:lnTo>
                <a:lnTo>
                  <a:pt x="1218" y="393"/>
                </a:lnTo>
                <a:lnTo>
                  <a:pt x="1470" y="411"/>
                </a:lnTo>
                <a:lnTo>
                  <a:pt x="1746" y="435"/>
                </a:lnTo>
                <a:lnTo>
                  <a:pt x="2022" y="462"/>
                </a:lnTo>
                <a:lnTo>
                  <a:pt x="2340" y="504"/>
                </a:lnTo>
                <a:lnTo>
                  <a:pt x="2664" y="549"/>
                </a:lnTo>
                <a:lnTo>
                  <a:pt x="2952" y="597"/>
                </a:lnTo>
                <a:lnTo>
                  <a:pt x="3225" y="648"/>
                </a:lnTo>
                <a:lnTo>
                  <a:pt x="3513" y="708"/>
                </a:lnTo>
                <a:lnTo>
                  <a:pt x="3693" y="750"/>
                </a:lnTo>
                <a:lnTo>
                  <a:pt x="3936" y="810"/>
                </a:lnTo>
                <a:lnTo>
                  <a:pt x="4095" y="855"/>
                </a:lnTo>
                <a:lnTo>
                  <a:pt x="4281" y="909"/>
                </a:lnTo>
                <a:lnTo>
                  <a:pt x="4503" y="981"/>
                </a:lnTo>
                <a:lnTo>
                  <a:pt x="4704" y="1053"/>
                </a:lnTo>
                <a:lnTo>
                  <a:pt x="4911" y="1131"/>
                </a:lnTo>
                <a:lnTo>
                  <a:pt x="5073" y="1197"/>
                </a:lnTo>
                <a:lnTo>
                  <a:pt x="5256" y="1281"/>
                </a:lnTo>
                <a:lnTo>
                  <a:pt x="5475" y="1401"/>
                </a:lnTo>
                <a:lnTo>
                  <a:pt x="5628" y="1482"/>
                </a:lnTo>
                <a:lnTo>
                  <a:pt x="5759" y="1572"/>
                </a:lnTo>
                <a:lnTo>
                  <a:pt x="5759" y="633"/>
                </a:lnTo>
                <a:lnTo>
                  <a:pt x="5493" y="570"/>
                </a:lnTo>
                <a:lnTo>
                  <a:pt x="5214" y="501"/>
                </a:lnTo>
                <a:lnTo>
                  <a:pt x="4950" y="444"/>
                </a:lnTo>
                <a:lnTo>
                  <a:pt x="4701" y="396"/>
                </a:lnTo>
                <a:lnTo>
                  <a:pt x="4425" y="348"/>
                </a:lnTo>
                <a:lnTo>
                  <a:pt x="4110" y="294"/>
                </a:lnTo>
                <a:lnTo>
                  <a:pt x="3813" y="252"/>
                </a:lnTo>
                <a:lnTo>
                  <a:pt x="3549" y="213"/>
                </a:lnTo>
                <a:lnTo>
                  <a:pt x="3261" y="183"/>
                </a:lnTo>
                <a:lnTo>
                  <a:pt x="3015" y="153"/>
                </a:lnTo>
                <a:lnTo>
                  <a:pt x="2757" y="129"/>
                </a:lnTo>
                <a:lnTo>
                  <a:pt x="2520" y="105"/>
                </a:lnTo>
                <a:lnTo>
                  <a:pt x="2301" y="87"/>
                </a:lnTo>
                <a:lnTo>
                  <a:pt x="2013" y="66"/>
                </a:lnTo>
                <a:lnTo>
                  <a:pt x="1731" y="48"/>
                </a:lnTo>
                <a:lnTo>
                  <a:pt x="1524" y="39"/>
                </a:lnTo>
                <a:lnTo>
                  <a:pt x="1260" y="27"/>
                </a:lnTo>
                <a:lnTo>
                  <a:pt x="966" y="15"/>
                </a:lnTo>
                <a:lnTo>
                  <a:pt x="714" y="12"/>
                </a:lnTo>
                <a:lnTo>
                  <a:pt x="510" y="6"/>
                </a:lnTo>
                <a:lnTo>
                  <a:pt x="243"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0999" name="Freeform 7"/>
          <p:cNvSpPr>
            <a:spLocks/>
          </p:cNvSpPr>
          <p:nvPr/>
        </p:nvSpPr>
        <p:spPr bwMode="white">
          <a:xfrm>
            <a:off x="0" y="1793875"/>
            <a:ext cx="9144000" cy="1539875"/>
          </a:xfrm>
          <a:custGeom>
            <a:avLst/>
            <a:gdLst/>
            <a:ahLst/>
            <a:cxnLst>
              <a:cxn ang="0">
                <a:pos x="0" y="0"/>
              </a:cxn>
              <a:cxn ang="0">
                <a:pos x="0" y="339"/>
              </a:cxn>
              <a:cxn ang="0">
                <a:pos x="318" y="342"/>
              </a:cxn>
              <a:cxn ang="0">
                <a:pos x="591" y="348"/>
              </a:cxn>
              <a:cxn ang="0">
                <a:pos x="846" y="354"/>
              </a:cxn>
              <a:cxn ang="0">
                <a:pos x="1074" y="360"/>
              </a:cxn>
              <a:cxn ang="0">
                <a:pos x="1314" y="366"/>
              </a:cxn>
              <a:cxn ang="0">
                <a:pos x="1599" y="381"/>
              </a:cxn>
              <a:cxn ang="0">
                <a:pos x="1911" y="399"/>
              </a:cxn>
              <a:cxn ang="0">
                <a:pos x="2241" y="420"/>
              </a:cxn>
              <a:cxn ang="0">
                <a:pos x="2619" y="453"/>
              </a:cxn>
              <a:cxn ang="0">
                <a:pos x="2889" y="477"/>
              </a:cxn>
              <a:cxn ang="0">
                <a:pos x="3177" y="507"/>
              </a:cxn>
              <a:cxn ang="0">
                <a:pos x="3498" y="543"/>
              </a:cxn>
              <a:cxn ang="0">
                <a:pos x="3813" y="585"/>
              </a:cxn>
              <a:cxn ang="0">
                <a:pos x="4044" y="618"/>
              </a:cxn>
              <a:cxn ang="0">
                <a:pos x="4365" y="669"/>
              </a:cxn>
              <a:cxn ang="0">
                <a:pos x="4683" y="726"/>
              </a:cxn>
              <a:cxn ang="0">
                <a:pos x="4980" y="786"/>
              </a:cxn>
              <a:cxn ang="0">
                <a:pos x="5268" y="846"/>
              </a:cxn>
              <a:cxn ang="0">
                <a:pos x="5646" y="942"/>
              </a:cxn>
              <a:cxn ang="0">
                <a:pos x="5759" y="969"/>
              </a:cxn>
              <a:cxn ang="0">
                <a:pos x="5759" y="0"/>
              </a:cxn>
              <a:cxn ang="0">
                <a:pos x="0" y="0"/>
              </a:cxn>
            </a:cxnLst>
            <a:rect l="0" t="0" r="r" b="b"/>
            <a:pathLst>
              <a:path w="5760" h="970">
                <a:moveTo>
                  <a:pt x="0" y="0"/>
                </a:moveTo>
                <a:lnTo>
                  <a:pt x="0" y="339"/>
                </a:lnTo>
                <a:lnTo>
                  <a:pt x="318" y="342"/>
                </a:lnTo>
                <a:lnTo>
                  <a:pt x="591" y="348"/>
                </a:lnTo>
                <a:lnTo>
                  <a:pt x="846" y="354"/>
                </a:lnTo>
                <a:lnTo>
                  <a:pt x="1074" y="360"/>
                </a:lnTo>
                <a:lnTo>
                  <a:pt x="1314" y="366"/>
                </a:lnTo>
                <a:lnTo>
                  <a:pt x="1599" y="381"/>
                </a:lnTo>
                <a:lnTo>
                  <a:pt x="1911" y="399"/>
                </a:lnTo>
                <a:lnTo>
                  <a:pt x="2241" y="420"/>
                </a:lnTo>
                <a:lnTo>
                  <a:pt x="2619" y="453"/>
                </a:lnTo>
                <a:lnTo>
                  <a:pt x="2889" y="477"/>
                </a:lnTo>
                <a:lnTo>
                  <a:pt x="3177" y="507"/>
                </a:lnTo>
                <a:lnTo>
                  <a:pt x="3498" y="543"/>
                </a:lnTo>
                <a:lnTo>
                  <a:pt x="3813" y="585"/>
                </a:lnTo>
                <a:lnTo>
                  <a:pt x="4044" y="618"/>
                </a:lnTo>
                <a:lnTo>
                  <a:pt x="4365" y="669"/>
                </a:lnTo>
                <a:lnTo>
                  <a:pt x="4683" y="726"/>
                </a:lnTo>
                <a:lnTo>
                  <a:pt x="4980" y="786"/>
                </a:lnTo>
                <a:lnTo>
                  <a:pt x="5268" y="846"/>
                </a:lnTo>
                <a:lnTo>
                  <a:pt x="5646" y="942"/>
                </a:lnTo>
                <a:lnTo>
                  <a:pt x="5759" y="969"/>
                </a:lnTo>
                <a:lnTo>
                  <a:pt x="5759"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1000" name="Freeform 8"/>
          <p:cNvSpPr>
            <a:spLocks/>
          </p:cNvSpPr>
          <p:nvPr/>
        </p:nvSpPr>
        <p:spPr bwMode="white">
          <a:xfrm>
            <a:off x="0" y="-20638"/>
            <a:ext cx="9144000" cy="1682751"/>
          </a:xfrm>
          <a:custGeom>
            <a:avLst/>
            <a:gdLst/>
            <a:ahLst/>
            <a:cxnLst>
              <a:cxn ang="0">
                <a:pos x="0" y="753"/>
              </a:cxn>
              <a:cxn ang="0">
                <a:pos x="0" y="1059"/>
              </a:cxn>
              <a:cxn ang="0">
                <a:pos x="5759" y="1059"/>
              </a:cxn>
              <a:cxn ang="0">
                <a:pos x="5759" y="0"/>
              </a:cxn>
              <a:cxn ang="0">
                <a:pos x="5430" y="0"/>
              </a:cxn>
              <a:cxn ang="0">
                <a:pos x="5298" y="84"/>
              </a:cxn>
              <a:cxn ang="0">
                <a:pos x="5136" y="159"/>
              </a:cxn>
              <a:cxn ang="0">
                <a:pos x="4968" y="222"/>
              </a:cxn>
              <a:cxn ang="0">
                <a:pos x="4812" y="267"/>
              </a:cxn>
              <a:cxn ang="0">
                <a:pos x="4626" y="324"/>
              </a:cxn>
              <a:cxn ang="0">
                <a:pos x="4440" y="366"/>
              </a:cxn>
              <a:cxn ang="0">
                <a:pos x="4230" y="414"/>
              </a:cxn>
              <a:cxn ang="0">
                <a:pos x="3939" y="468"/>
              </a:cxn>
              <a:cxn ang="0">
                <a:pos x="3711" y="504"/>
              </a:cxn>
              <a:cxn ang="0">
                <a:pos x="3441" y="543"/>
              </a:cxn>
              <a:cxn ang="0">
                <a:pos x="3189" y="579"/>
              </a:cxn>
              <a:cxn ang="0">
                <a:pos x="2925" y="606"/>
              </a:cxn>
              <a:cxn ang="0">
                <a:pos x="2679" y="633"/>
              </a:cxn>
              <a:cxn ang="0">
                <a:pos x="2418" y="654"/>
              </a:cxn>
              <a:cxn ang="0">
                <a:pos x="2142" y="675"/>
              </a:cxn>
              <a:cxn ang="0">
                <a:pos x="1896" y="693"/>
              </a:cxn>
              <a:cxn ang="0">
                <a:pos x="1647" y="708"/>
              </a:cxn>
              <a:cxn ang="0">
                <a:pos x="1404" y="720"/>
              </a:cxn>
              <a:cxn ang="0">
                <a:pos x="1170" y="732"/>
              </a:cxn>
              <a:cxn ang="0">
                <a:pos x="906" y="738"/>
              </a:cxn>
              <a:cxn ang="0">
                <a:pos x="534" y="747"/>
              </a:cxn>
              <a:cxn ang="0">
                <a:pos x="201" y="753"/>
              </a:cxn>
              <a:cxn ang="0">
                <a:pos x="0" y="753"/>
              </a:cxn>
            </a:cxnLst>
            <a:rect l="0" t="0" r="r" b="b"/>
            <a:pathLst>
              <a:path w="5760" h="1060">
                <a:moveTo>
                  <a:pt x="0" y="753"/>
                </a:moveTo>
                <a:lnTo>
                  <a:pt x="0" y="1059"/>
                </a:lnTo>
                <a:lnTo>
                  <a:pt x="5759" y="1059"/>
                </a:lnTo>
                <a:lnTo>
                  <a:pt x="5759" y="0"/>
                </a:lnTo>
                <a:lnTo>
                  <a:pt x="5430" y="0"/>
                </a:lnTo>
                <a:lnTo>
                  <a:pt x="5298" y="84"/>
                </a:lnTo>
                <a:lnTo>
                  <a:pt x="5136" y="159"/>
                </a:lnTo>
                <a:lnTo>
                  <a:pt x="4968" y="222"/>
                </a:lnTo>
                <a:lnTo>
                  <a:pt x="4812" y="267"/>
                </a:lnTo>
                <a:lnTo>
                  <a:pt x="4626" y="324"/>
                </a:lnTo>
                <a:lnTo>
                  <a:pt x="4440" y="366"/>
                </a:lnTo>
                <a:lnTo>
                  <a:pt x="4230" y="414"/>
                </a:lnTo>
                <a:lnTo>
                  <a:pt x="3939" y="468"/>
                </a:lnTo>
                <a:lnTo>
                  <a:pt x="3711" y="504"/>
                </a:lnTo>
                <a:lnTo>
                  <a:pt x="3441" y="543"/>
                </a:lnTo>
                <a:lnTo>
                  <a:pt x="3189" y="579"/>
                </a:lnTo>
                <a:lnTo>
                  <a:pt x="2925" y="606"/>
                </a:lnTo>
                <a:lnTo>
                  <a:pt x="2679" y="633"/>
                </a:lnTo>
                <a:lnTo>
                  <a:pt x="2418" y="654"/>
                </a:lnTo>
                <a:lnTo>
                  <a:pt x="2142" y="675"/>
                </a:lnTo>
                <a:lnTo>
                  <a:pt x="1896" y="693"/>
                </a:lnTo>
                <a:lnTo>
                  <a:pt x="1647" y="708"/>
                </a:lnTo>
                <a:lnTo>
                  <a:pt x="1404" y="720"/>
                </a:lnTo>
                <a:lnTo>
                  <a:pt x="1170" y="732"/>
                </a:lnTo>
                <a:lnTo>
                  <a:pt x="906" y="738"/>
                </a:lnTo>
                <a:lnTo>
                  <a:pt x="534" y="747"/>
                </a:lnTo>
                <a:lnTo>
                  <a:pt x="201" y="753"/>
                </a:lnTo>
                <a:lnTo>
                  <a:pt x="0" y="753"/>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1001" name="Freeform 9"/>
          <p:cNvSpPr>
            <a:spLocks/>
          </p:cNvSpPr>
          <p:nvPr/>
        </p:nvSpPr>
        <p:spPr bwMode="white">
          <a:xfrm>
            <a:off x="0" y="-20638"/>
            <a:ext cx="8388350" cy="1068388"/>
          </a:xfrm>
          <a:custGeom>
            <a:avLst/>
            <a:gdLst/>
            <a:ahLst/>
            <a:cxnLst>
              <a:cxn ang="0">
                <a:pos x="0" y="366"/>
              </a:cxn>
              <a:cxn ang="0">
                <a:pos x="0" y="672"/>
              </a:cxn>
              <a:cxn ang="0">
                <a:pos x="303" y="672"/>
              </a:cxn>
              <a:cxn ang="0">
                <a:pos x="723" y="663"/>
              </a:cxn>
              <a:cxn ang="0">
                <a:pos x="1020" y="654"/>
              </a:cxn>
              <a:cxn ang="0">
                <a:pos x="1302" y="642"/>
              </a:cxn>
              <a:cxn ang="0">
                <a:pos x="1554" y="630"/>
              </a:cxn>
              <a:cxn ang="0">
                <a:pos x="1779" y="615"/>
              </a:cxn>
              <a:cxn ang="0">
                <a:pos x="1962" y="606"/>
              </a:cxn>
              <a:cxn ang="0">
                <a:pos x="2193" y="588"/>
              </a:cxn>
              <a:cxn ang="0">
                <a:pos x="2448" y="570"/>
              </a:cxn>
              <a:cxn ang="0">
                <a:pos x="2700" y="546"/>
              </a:cxn>
              <a:cxn ang="0">
                <a:pos x="2904" y="528"/>
              </a:cxn>
              <a:cxn ang="0">
                <a:pos x="3138" y="498"/>
              </a:cxn>
              <a:cxn ang="0">
                <a:pos x="3324" y="474"/>
              </a:cxn>
              <a:cxn ang="0">
                <a:pos x="3534" y="447"/>
              </a:cxn>
              <a:cxn ang="0">
                <a:pos x="3735" y="420"/>
              </a:cxn>
              <a:cxn ang="0">
                <a:pos x="3933" y="384"/>
              </a:cxn>
              <a:cxn ang="0">
                <a:pos x="4116" y="351"/>
              </a:cxn>
              <a:cxn ang="0">
                <a:pos x="4266" y="318"/>
              </a:cxn>
              <a:cxn ang="0">
                <a:pos x="4446" y="279"/>
              </a:cxn>
              <a:cxn ang="0">
                <a:pos x="4620" y="237"/>
              </a:cxn>
              <a:cxn ang="0">
                <a:pos x="4779" y="192"/>
              </a:cxn>
              <a:cxn ang="0">
                <a:pos x="4920" y="147"/>
              </a:cxn>
              <a:cxn ang="0">
                <a:pos x="5085" y="90"/>
              </a:cxn>
              <a:cxn ang="0">
                <a:pos x="5193" y="42"/>
              </a:cxn>
              <a:cxn ang="0">
                <a:pos x="5283" y="0"/>
              </a:cxn>
              <a:cxn ang="0">
                <a:pos x="3201" y="0"/>
              </a:cxn>
              <a:cxn ang="0">
                <a:pos x="2982" y="57"/>
              </a:cxn>
              <a:cxn ang="0">
                <a:pos x="2775" y="108"/>
              </a:cxn>
              <a:cxn ang="0">
                <a:pos x="2562" y="150"/>
              </a:cxn>
              <a:cxn ang="0">
                <a:pos x="2397" y="183"/>
              </a:cxn>
              <a:cxn ang="0">
                <a:pos x="2205" y="213"/>
              </a:cxn>
              <a:cxn ang="0">
                <a:pos x="2001" y="243"/>
              </a:cxn>
              <a:cxn ang="0">
                <a:pos x="1776" y="273"/>
              </a:cxn>
              <a:cxn ang="0">
                <a:pos x="1536" y="297"/>
              </a:cxn>
              <a:cxn ang="0">
                <a:pos x="1344" y="312"/>
              </a:cxn>
              <a:cxn ang="0">
                <a:pos x="1134" y="330"/>
              </a:cxn>
              <a:cxn ang="0">
                <a:pos x="921" y="342"/>
              </a:cxn>
              <a:cxn ang="0">
                <a:pos x="696" y="354"/>
              </a:cxn>
              <a:cxn ang="0">
                <a:pos x="501" y="360"/>
              </a:cxn>
              <a:cxn ang="0">
                <a:pos x="279" y="366"/>
              </a:cxn>
              <a:cxn ang="0">
                <a:pos x="99" y="369"/>
              </a:cxn>
              <a:cxn ang="0">
                <a:pos x="0" y="366"/>
              </a:cxn>
            </a:cxnLst>
            <a:rect l="0" t="0" r="r" b="b"/>
            <a:pathLst>
              <a:path w="5284" h="673">
                <a:moveTo>
                  <a:pt x="0" y="366"/>
                </a:moveTo>
                <a:lnTo>
                  <a:pt x="0" y="672"/>
                </a:lnTo>
                <a:lnTo>
                  <a:pt x="303" y="672"/>
                </a:lnTo>
                <a:lnTo>
                  <a:pt x="723" y="663"/>
                </a:lnTo>
                <a:lnTo>
                  <a:pt x="1020" y="654"/>
                </a:lnTo>
                <a:lnTo>
                  <a:pt x="1302" y="642"/>
                </a:lnTo>
                <a:lnTo>
                  <a:pt x="1554" y="630"/>
                </a:lnTo>
                <a:lnTo>
                  <a:pt x="1779" y="615"/>
                </a:lnTo>
                <a:lnTo>
                  <a:pt x="1962" y="606"/>
                </a:lnTo>
                <a:lnTo>
                  <a:pt x="2193" y="588"/>
                </a:lnTo>
                <a:lnTo>
                  <a:pt x="2448" y="570"/>
                </a:lnTo>
                <a:lnTo>
                  <a:pt x="2700" y="546"/>
                </a:lnTo>
                <a:lnTo>
                  <a:pt x="2904" y="528"/>
                </a:lnTo>
                <a:lnTo>
                  <a:pt x="3138" y="498"/>
                </a:lnTo>
                <a:lnTo>
                  <a:pt x="3324" y="474"/>
                </a:lnTo>
                <a:lnTo>
                  <a:pt x="3534" y="447"/>
                </a:lnTo>
                <a:lnTo>
                  <a:pt x="3735" y="420"/>
                </a:lnTo>
                <a:lnTo>
                  <a:pt x="3933" y="384"/>
                </a:lnTo>
                <a:lnTo>
                  <a:pt x="4116" y="351"/>
                </a:lnTo>
                <a:lnTo>
                  <a:pt x="4266" y="318"/>
                </a:lnTo>
                <a:lnTo>
                  <a:pt x="4446" y="279"/>
                </a:lnTo>
                <a:lnTo>
                  <a:pt x="4620" y="237"/>
                </a:lnTo>
                <a:lnTo>
                  <a:pt x="4779" y="192"/>
                </a:lnTo>
                <a:lnTo>
                  <a:pt x="4920" y="147"/>
                </a:lnTo>
                <a:lnTo>
                  <a:pt x="5085" y="90"/>
                </a:lnTo>
                <a:lnTo>
                  <a:pt x="5193" y="42"/>
                </a:lnTo>
                <a:lnTo>
                  <a:pt x="5283" y="0"/>
                </a:lnTo>
                <a:lnTo>
                  <a:pt x="3201" y="0"/>
                </a:lnTo>
                <a:lnTo>
                  <a:pt x="2982" y="57"/>
                </a:lnTo>
                <a:lnTo>
                  <a:pt x="2775" y="108"/>
                </a:lnTo>
                <a:lnTo>
                  <a:pt x="2562" y="150"/>
                </a:lnTo>
                <a:lnTo>
                  <a:pt x="2397" y="183"/>
                </a:lnTo>
                <a:lnTo>
                  <a:pt x="2205" y="213"/>
                </a:lnTo>
                <a:lnTo>
                  <a:pt x="2001" y="243"/>
                </a:lnTo>
                <a:lnTo>
                  <a:pt x="1776" y="273"/>
                </a:lnTo>
                <a:lnTo>
                  <a:pt x="1536" y="297"/>
                </a:lnTo>
                <a:lnTo>
                  <a:pt x="1344" y="312"/>
                </a:lnTo>
                <a:lnTo>
                  <a:pt x="1134" y="330"/>
                </a:lnTo>
                <a:lnTo>
                  <a:pt x="921" y="342"/>
                </a:lnTo>
                <a:lnTo>
                  <a:pt x="696" y="354"/>
                </a:lnTo>
                <a:lnTo>
                  <a:pt x="501" y="360"/>
                </a:lnTo>
                <a:lnTo>
                  <a:pt x="279" y="366"/>
                </a:lnTo>
                <a:lnTo>
                  <a:pt x="99" y="369"/>
                </a:lnTo>
                <a:lnTo>
                  <a:pt x="0" y="366"/>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1002" name="Freeform 10"/>
          <p:cNvSpPr>
            <a:spLocks/>
          </p:cNvSpPr>
          <p:nvPr/>
        </p:nvSpPr>
        <p:spPr bwMode="white">
          <a:xfrm>
            <a:off x="0" y="-20638"/>
            <a:ext cx="4578350" cy="454026"/>
          </a:xfrm>
          <a:custGeom>
            <a:avLst/>
            <a:gdLst/>
            <a:ahLst/>
            <a:cxnLst>
              <a:cxn ang="0">
                <a:pos x="0" y="0"/>
              </a:cxn>
              <a:cxn ang="0">
                <a:pos x="0" y="285"/>
              </a:cxn>
              <a:cxn ang="0">
                <a:pos x="192" y="285"/>
              </a:cxn>
              <a:cxn ang="0">
                <a:pos x="384" y="282"/>
              </a:cxn>
              <a:cxn ang="0">
                <a:pos x="579" y="276"/>
              </a:cxn>
              <a:cxn ang="0">
                <a:pos x="789" y="267"/>
              </a:cxn>
              <a:cxn ang="0">
                <a:pos x="999" y="258"/>
              </a:cxn>
              <a:cxn ang="0">
                <a:pos x="1161" y="246"/>
              </a:cxn>
              <a:cxn ang="0">
                <a:pos x="1302" y="234"/>
              </a:cxn>
              <a:cxn ang="0">
                <a:pos x="1458" y="222"/>
              </a:cxn>
              <a:cxn ang="0">
                <a:pos x="1665" y="201"/>
              </a:cxn>
              <a:cxn ang="0">
                <a:pos x="1992" y="159"/>
              </a:cxn>
              <a:cxn ang="0">
                <a:pos x="2301" y="117"/>
              </a:cxn>
              <a:cxn ang="0">
                <a:pos x="2604" y="60"/>
              </a:cxn>
              <a:cxn ang="0">
                <a:pos x="2883" y="0"/>
              </a:cxn>
              <a:cxn ang="0">
                <a:pos x="0" y="0"/>
              </a:cxn>
            </a:cxnLst>
            <a:rect l="0" t="0" r="r" b="b"/>
            <a:pathLst>
              <a:path w="2884" h="286">
                <a:moveTo>
                  <a:pt x="0" y="0"/>
                </a:moveTo>
                <a:lnTo>
                  <a:pt x="0" y="285"/>
                </a:lnTo>
                <a:lnTo>
                  <a:pt x="192" y="285"/>
                </a:lnTo>
                <a:lnTo>
                  <a:pt x="384" y="282"/>
                </a:lnTo>
                <a:lnTo>
                  <a:pt x="579" y="276"/>
                </a:lnTo>
                <a:lnTo>
                  <a:pt x="789" y="267"/>
                </a:lnTo>
                <a:lnTo>
                  <a:pt x="999" y="258"/>
                </a:lnTo>
                <a:lnTo>
                  <a:pt x="1161" y="246"/>
                </a:lnTo>
                <a:lnTo>
                  <a:pt x="1302" y="234"/>
                </a:lnTo>
                <a:lnTo>
                  <a:pt x="1458" y="222"/>
                </a:lnTo>
                <a:lnTo>
                  <a:pt x="1665" y="201"/>
                </a:lnTo>
                <a:lnTo>
                  <a:pt x="1992" y="159"/>
                </a:lnTo>
                <a:lnTo>
                  <a:pt x="2301" y="117"/>
                </a:lnTo>
                <a:lnTo>
                  <a:pt x="2604" y="60"/>
                </a:lnTo>
                <a:lnTo>
                  <a:pt x="2883" y="0"/>
                </a:lnTo>
                <a:lnTo>
                  <a:pt x="0" y="0"/>
                </a:lnTo>
              </a:path>
            </a:pathLst>
          </a:custGeom>
          <a:gradFill rotWithShape="0">
            <a:gsLst>
              <a:gs pos="0">
                <a:schemeClr val="accent2"/>
              </a:gs>
              <a:gs pos="100000">
                <a:schemeClr val="bg1"/>
              </a:gs>
            </a:gsLst>
            <a:lin ang="0" scaled="1"/>
          </a:gradFill>
          <a:ln w="9525">
            <a:noFill/>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1003" name="Rectangle 11"/>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fr-FR"/>
              <a:t>Cliquez pour modifier le style du titre du masque</a:t>
            </a:r>
          </a:p>
        </p:txBody>
      </p:sp>
      <p:sp>
        <p:nvSpPr>
          <p:cNvPr id="341004" name="Rectangle 12"/>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341005" name="Rectangle 13"/>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mn-lt"/>
              </a:defRPr>
            </a:lvl1pPr>
          </a:lstStyle>
          <a:p>
            <a:pPr fontAlgn="auto">
              <a:spcBef>
                <a:spcPts val="0"/>
              </a:spcBef>
              <a:spcAft>
                <a:spcPts val="0"/>
              </a:spcAft>
            </a:pPr>
            <a:fld id="{CBECAD20-804E-413C-9517-FD724D698AA4}" type="datetime1">
              <a:rPr lang="fr-FR" smtClean="0">
                <a:solidFill>
                  <a:srgbClr val="FFFFFF"/>
                </a:solidFill>
              </a:rPr>
              <a:t>25/11/2024</a:t>
            </a:fld>
            <a:endParaRPr lang="fr-BE" dirty="0">
              <a:solidFill>
                <a:srgbClr val="FFFFFF"/>
              </a:solidFill>
            </a:endParaRPr>
          </a:p>
        </p:txBody>
      </p:sp>
      <p:sp>
        <p:nvSpPr>
          <p:cNvPr id="341006" name="Rectangle 14"/>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fontAlgn="auto">
              <a:spcBef>
                <a:spcPts val="0"/>
              </a:spcBef>
              <a:spcAft>
                <a:spcPts val="0"/>
              </a:spcAft>
            </a:pPr>
            <a:r>
              <a:rPr lang="fr-BE">
                <a:solidFill>
                  <a:srgbClr val="FFFFFF"/>
                </a:solidFill>
              </a:rPr>
              <a:t>1</a:t>
            </a:r>
            <a:endParaRPr lang="fr-BE" dirty="0">
              <a:solidFill>
                <a:srgbClr val="FFFFFF"/>
              </a:solidFill>
            </a:endParaRPr>
          </a:p>
        </p:txBody>
      </p:sp>
      <p:sp>
        <p:nvSpPr>
          <p:cNvPr id="341007" name="Rectangle 15"/>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fontAlgn="auto">
              <a:spcBef>
                <a:spcPts val="0"/>
              </a:spcBef>
              <a:spcAft>
                <a:spcPts val="0"/>
              </a:spcAft>
            </a:pPr>
            <a:fld id="{CF4668DC-857F-487D-BFFA-8C0CA5037977}" type="slidenum">
              <a:rPr lang="fr-BE" smtClean="0">
                <a:solidFill>
                  <a:srgbClr val="FFFFFF"/>
                </a:solidFill>
              </a:rPr>
              <a:pPr fontAlgn="auto">
                <a:spcBef>
                  <a:spcPts val="0"/>
                </a:spcBef>
                <a:spcAft>
                  <a:spcPts val="0"/>
                </a:spcAft>
              </a:pPr>
              <a:t>‹N°›</a:t>
            </a:fld>
            <a:endParaRPr lang="fr-BE" dirty="0">
              <a:solidFill>
                <a:srgbClr val="FFFFFF"/>
              </a:solidFill>
            </a:endParaRPr>
          </a:p>
        </p:txBody>
      </p:sp>
    </p:spTree>
    <p:extLst>
      <p:ext uri="{BB962C8B-B14F-4D97-AF65-F5344CB8AC3E}">
        <p14:creationId xmlns:p14="http://schemas.microsoft.com/office/powerpoint/2010/main" val="3116060266"/>
      </p:ext>
    </p:extLst>
  </p:cSld>
  <p:clrMap bg1="dk2" tx1="lt1" bg2="dk1" tx2="lt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Lst>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1000"/>
                                  </p:stCondLst>
                                  <p:childTnLst>
                                    <p:set>
                                      <p:cBhvr>
                                        <p:cTn id="6" dur="1" fill="hold">
                                          <p:stCondLst>
                                            <p:cond delay="0"/>
                                          </p:stCondLst>
                                        </p:cTn>
                                        <p:tgtEl>
                                          <p:spTgt spid="340994"/>
                                        </p:tgtEl>
                                        <p:attrNameLst>
                                          <p:attrName>style.visibility</p:attrName>
                                        </p:attrNameLst>
                                      </p:cBhvr>
                                      <p:to>
                                        <p:strVal val="visible"/>
                                      </p:to>
                                    </p:set>
                                    <p:anim calcmode="lin" valueType="num">
                                      <p:cBhvr additive="base">
                                        <p:cTn id="7" dur="500" fill="hold"/>
                                        <p:tgtEl>
                                          <p:spTgt spid="340994"/>
                                        </p:tgtEl>
                                        <p:attrNameLst>
                                          <p:attrName>ppt_x</p:attrName>
                                        </p:attrNameLst>
                                      </p:cBhvr>
                                      <p:tavLst>
                                        <p:tav tm="0">
                                          <p:val>
                                            <p:strVal val="0-#ppt_w/2"/>
                                          </p:val>
                                        </p:tav>
                                        <p:tav tm="100000">
                                          <p:val>
                                            <p:strVal val="#ppt_x"/>
                                          </p:val>
                                        </p:tav>
                                      </p:tavLst>
                                    </p:anim>
                                    <p:anim calcmode="lin" valueType="num">
                                      <p:cBhvr additive="base">
                                        <p:cTn id="8" dur="500" fill="hold"/>
                                        <p:tgtEl>
                                          <p:spTgt spid="340994"/>
                                        </p:tgtEl>
                                        <p:attrNameLst>
                                          <p:attrName>ppt_y</p:attrName>
                                        </p:attrNameLst>
                                      </p:cBhvr>
                                      <p:tavLst>
                                        <p:tav tm="0">
                                          <p:val>
                                            <p:strVal val="#ppt_y"/>
                                          </p:val>
                                        </p:tav>
                                        <p:tav tm="100000">
                                          <p:val>
                                            <p:strVal val="#ppt_y"/>
                                          </p:val>
                                        </p:tav>
                                      </p:tavLst>
                                    </p:anim>
                                  </p:childTnLst>
                                  <p:subTnLst>
                                    <p:set>
                                      <p:cBhvr override="childStyle">
                                        <p:cTn dur="1" fill="hold" display="0" masterRel="sameClick" afterEffect="1">
                                          <p:stCondLst>
                                            <p:cond evt="end" delay="0">
                                              <p:tn val="5"/>
                                            </p:cond>
                                          </p:stCondLst>
                                        </p:cTn>
                                        <p:tgtEl>
                                          <p:spTgt spid="340994"/>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0994" grpId="0" animBg="1"/>
    </p:bldLst>
  </p:timing>
  <p:hf hdr="0" ftr="0" dt="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8" charset="0"/>
        </a:defRPr>
      </a:lvl2pPr>
      <a:lvl3pPr algn="ctr" rtl="0" eaLnBrk="1" fontAlgn="base" hangingPunct="1">
        <a:spcBef>
          <a:spcPct val="0"/>
        </a:spcBef>
        <a:spcAft>
          <a:spcPct val="0"/>
        </a:spcAft>
        <a:defRPr sz="4400">
          <a:solidFill>
            <a:schemeClr val="tx2"/>
          </a:solidFill>
          <a:latin typeface="Times New Roman" pitchFamily="18" charset="0"/>
        </a:defRPr>
      </a:lvl3pPr>
      <a:lvl4pPr algn="ctr" rtl="0" eaLnBrk="1" fontAlgn="base" hangingPunct="1">
        <a:spcBef>
          <a:spcPct val="0"/>
        </a:spcBef>
        <a:spcAft>
          <a:spcPct val="0"/>
        </a:spcAft>
        <a:defRPr sz="4400">
          <a:solidFill>
            <a:schemeClr val="tx2"/>
          </a:solidFill>
          <a:latin typeface="Times New Roman" pitchFamily="18" charset="0"/>
        </a:defRPr>
      </a:lvl4pPr>
      <a:lvl5pPr algn="ctr" rtl="0" eaLnBrk="1" fontAlgn="base" hangingPunct="1">
        <a:spcBef>
          <a:spcPct val="0"/>
        </a:spcBef>
        <a:spcAft>
          <a:spcPct val="0"/>
        </a:spcAft>
        <a:defRPr sz="4400">
          <a:solidFill>
            <a:schemeClr val="tx2"/>
          </a:solidFill>
          <a:latin typeface="Times New Roman" pitchFamily="18" charset="0"/>
        </a:defRPr>
      </a:lvl5pPr>
      <a:lvl6pPr marL="457200" algn="ctr" rtl="0" eaLnBrk="1" fontAlgn="base" hangingPunct="1">
        <a:spcBef>
          <a:spcPct val="0"/>
        </a:spcBef>
        <a:spcAft>
          <a:spcPct val="0"/>
        </a:spcAft>
        <a:defRPr sz="4400">
          <a:solidFill>
            <a:schemeClr val="tx2"/>
          </a:solidFill>
          <a:latin typeface="Times New Roman" pitchFamily="18" charset="0"/>
        </a:defRPr>
      </a:lvl6pPr>
      <a:lvl7pPr marL="914400" algn="ctr" rtl="0" eaLnBrk="1" fontAlgn="base" hangingPunct="1">
        <a:spcBef>
          <a:spcPct val="0"/>
        </a:spcBef>
        <a:spcAft>
          <a:spcPct val="0"/>
        </a:spcAft>
        <a:defRPr sz="4400">
          <a:solidFill>
            <a:schemeClr val="tx2"/>
          </a:solidFill>
          <a:latin typeface="Times New Roman" pitchFamily="18" charset="0"/>
        </a:defRPr>
      </a:lvl7pPr>
      <a:lvl8pPr marL="1371600" algn="ctr" rtl="0" eaLnBrk="1" fontAlgn="base" hangingPunct="1">
        <a:spcBef>
          <a:spcPct val="0"/>
        </a:spcBef>
        <a:spcAft>
          <a:spcPct val="0"/>
        </a:spcAft>
        <a:defRPr sz="4400">
          <a:solidFill>
            <a:schemeClr val="tx2"/>
          </a:solidFill>
          <a:latin typeface="Times New Roman" pitchFamily="18" charset="0"/>
        </a:defRPr>
      </a:lvl8pPr>
      <a:lvl9pPr marL="1828800" algn="ctr"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invGray">
      <p:bgPr>
        <a:gradFill flip="none" rotWithShape="1">
          <a:gsLst>
            <a:gs pos="0">
              <a:schemeClr val="bg2"/>
            </a:gs>
            <a:gs pos="100000">
              <a:schemeClr val="bg1"/>
            </a:gs>
          </a:gsLst>
          <a:lin ang="0" scaled="1"/>
          <a:tileRect/>
        </a:gradFill>
        <a:effectLst/>
      </p:bgPr>
    </p:bg>
    <p:spTree>
      <p:nvGrpSpPr>
        <p:cNvPr id="1" name=""/>
        <p:cNvGrpSpPr/>
        <p:nvPr/>
      </p:nvGrpSpPr>
      <p:grpSpPr>
        <a:xfrm>
          <a:off x="0" y="0"/>
          <a:ext cx="0" cy="0"/>
          <a:chOff x="0" y="0"/>
          <a:chExt cx="0" cy="0"/>
        </a:xfrm>
      </p:grpSpPr>
      <p:sp>
        <p:nvSpPr>
          <p:cNvPr id="340994" name="Rectangle 2"/>
          <p:cNvSpPr>
            <a:spLocks noChangeArrowheads="1"/>
          </p:cNvSpPr>
          <p:nvPr/>
        </p:nvSpPr>
        <p:spPr bwMode="invGray">
          <a:xfrm>
            <a:off x="8809038" y="0"/>
            <a:ext cx="334962" cy="6858000"/>
          </a:xfrm>
          <a:prstGeom prst="rect">
            <a:avLst/>
          </a:prstGeom>
          <a:gradFill rotWithShape="0">
            <a:gsLst>
              <a:gs pos="0">
                <a:schemeClr val="accent2"/>
              </a:gs>
              <a:gs pos="50000">
                <a:schemeClr val="hlink"/>
              </a:gs>
              <a:gs pos="100000">
                <a:schemeClr val="accent2"/>
              </a:gs>
            </a:gsLst>
            <a:lin ang="0" scaled="1"/>
          </a:gradFill>
          <a:ln w="9525">
            <a:noFill/>
            <a:miter lim="800000"/>
            <a:headEnd/>
            <a:tailEnd/>
          </a:ln>
        </p:spPr>
        <p:txBody>
          <a:bodyPr wrap="none" anchor="ctr"/>
          <a:lstStyle/>
          <a:p>
            <a:pPr fontAlgn="auto">
              <a:spcBef>
                <a:spcPts val="0"/>
              </a:spcBef>
              <a:spcAft>
                <a:spcPts val="0"/>
              </a:spcAft>
            </a:pPr>
            <a:endParaRPr lang="fr-FR" sz="1800" dirty="0">
              <a:solidFill>
                <a:srgbClr val="FFFFFF"/>
              </a:solidFill>
              <a:latin typeface="Times New Roman"/>
            </a:endParaRPr>
          </a:p>
        </p:txBody>
      </p:sp>
      <p:sp>
        <p:nvSpPr>
          <p:cNvPr id="340995" name="Freeform 3"/>
          <p:cNvSpPr>
            <a:spLocks/>
          </p:cNvSpPr>
          <p:nvPr/>
        </p:nvSpPr>
        <p:spPr bwMode="white">
          <a:xfrm>
            <a:off x="-9525" y="4489450"/>
            <a:ext cx="5754688" cy="2368550"/>
          </a:xfrm>
          <a:custGeom>
            <a:avLst/>
            <a:gdLst/>
            <a:ahLst/>
            <a:cxnLst>
              <a:cxn ang="0">
                <a:pos x="0" y="1491"/>
              </a:cxn>
              <a:cxn ang="0">
                <a:pos x="0" y="0"/>
              </a:cxn>
              <a:cxn ang="0">
                <a:pos x="171" y="3"/>
              </a:cxn>
              <a:cxn ang="0">
                <a:pos x="355" y="9"/>
              </a:cxn>
              <a:cxn ang="0">
                <a:pos x="499" y="21"/>
              </a:cxn>
              <a:cxn ang="0">
                <a:pos x="650" y="36"/>
              </a:cxn>
              <a:cxn ang="0">
                <a:pos x="809" y="54"/>
              </a:cxn>
              <a:cxn ang="0">
                <a:pos x="957" y="78"/>
              </a:cxn>
              <a:cxn ang="0">
                <a:pos x="1119" y="105"/>
              </a:cxn>
              <a:cxn ang="0">
                <a:pos x="1261" y="133"/>
              </a:cxn>
              <a:cxn ang="0">
                <a:pos x="1441" y="175"/>
              </a:cxn>
              <a:cxn ang="0">
                <a:pos x="1598" y="217"/>
              </a:cxn>
              <a:cxn ang="0">
                <a:pos x="1763" y="269"/>
              </a:cxn>
              <a:cxn ang="0">
                <a:pos x="1887" y="308"/>
              </a:cxn>
              <a:cxn ang="0">
                <a:pos x="2085" y="384"/>
              </a:cxn>
              <a:cxn ang="0">
                <a:pos x="2230" y="444"/>
              </a:cxn>
              <a:cxn ang="0">
                <a:pos x="2456" y="547"/>
              </a:cxn>
              <a:cxn ang="0">
                <a:pos x="2666" y="662"/>
              </a:cxn>
              <a:cxn ang="0">
                <a:pos x="2859" y="786"/>
              </a:cxn>
              <a:cxn ang="0">
                <a:pos x="3046" y="920"/>
              </a:cxn>
              <a:cxn ang="0">
                <a:pos x="3193" y="1038"/>
              </a:cxn>
              <a:cxn ang="0">
                <a:pos x="3332" y="1168"/>
              </a:cxn>
              <a:cxn ang="0">
                <a:pos x="3440" y="1280"/>
              </a:cxn>
              <a:cxn ang="0">
                <a:pos x="3524" y="1380"/>
              </a:cxn>
              <a:cxn ang="0">
                <a:pos x="3624" y="1491"/>
              </a:cxn>
              <a:cxn ang="0">
                <a:pos x="3608" y="1491"/>
              </a:cxn>
              <a:cxn ang="0">
                <a:pos x="0" y="1491"/>
              </a:cxn>
            </a:cxnLst>
            <a:rect l="0" t="0" r="r" b="b"/>
            <a:pathLst>
              <a:path w="3625" h="1492">
                <a:moveTo>
                  <a:pt x="0" y="1491"/>
                </a:moveTo>
                <a:lnTo>
                  <a:pt x="0" y="0"/>
                </a:lnTo>
                <a:lnTo>
                  <a:pt x="171" y="3"/>
                </a:lnTo>
                <a:lnTo>
                  <a:pt x="355" y="9"/>
                </a:lnTo>
                <a:lnTo>
                  <a:pt x="499" y="21"/>
                </a:lnTo>
                <a:lnTo>
                  <a:pt x="650" y="36"/>
                </a:lnTo>
                <a:lnTo>
                  <a:pt x="809" y="54"/>
                </a:lnTo>
                <a:lnTo>
                  <a:pt x="957" y="78"/>
                </a:lnTo>
                <a:lnTo>
                  <a:pt x="1119" y="105"/>
                </a:lnTo>
                <a:lnTo>
                  <a:pt x="1261" y="133"/>
                </a:lnTo>
                <a:lnTo>
                  <a:pt x="1441" y="175"/>
                </a:lnTo>
                <a:lnTo>
                  <a:pt x="1598" y="217"/>
                </a:lnTo>
                <a:lnTo>
                  <a:pt x="1763" y="269"/>
                </a:lnTo>
                <a:lnTo>
                  <a:pt x="1887" y="308"/>
                </a:lnTo>
                <a:lnTo>
                  <a:pt x="2085" y="384"/>
                </a:lnTo>
                <a:lnTo>
                  <a:pt x="2230" y="444"/>
                </a:lnTo>
                <a:lnTo>
                  <a:pt x="2456" y="547"/>
                </a:lnTo>
                <a:lnTo>
                  <a:pt x="2666" y="662"/>
                </a:lnTo>
                <a:lnTo>
                  <a:pt x="2859" y="786"/>
                </a:lnTo>
                <a:lnTo>
                  <a:pt x="3046" y="920"/>
                </a:lnTo>
                <a:lnTo>
                  <a:pt x="3193" y="1038"/>
                </a:lnTo>
                <a:lnTo>
                  <a:pt x="3332" y="1168"/>
                </a:lnTo>
                <a:lnTo>
                  <a:pt x="3440" y="1280"/>
                </a:lnTo>
                <a:lnTo>
                  <a:pt x="3524" y="1380"/>
                </a:lnTo>
                <a:lnTo>
                  <a:pt x="3624" y="1491"/>
                </a:lnTo>
                <a:lnTo>
                  <a:pt x="3608" y="1491"/>
                </a:lnTo>
                <a:lnTo>
                  <a:pt x="0" y="1491"/>
                </a:lnTo>
              </a:path>
            </a:pathLst>
          </a:custGeom>
          <a:gradFill rotWithShape="0">
            <a:gsLst>
              <a:gs pos="0">
                <a:schemeClr val="bg2"/>
              </a:gs>
              <a:gs pos="100000">
                <a:schemeClr val="bg1"/>
              </a:gs>
            </a:gsLst>
            <a:lin ang="5400000" scaled="1"/>
          </a:gradFill>
          <a:ln w="9525" cap="flat" cmpd="sng">
            <a:noFill/>
            <a:prstDash val="solid"/>
            <a:miter lim="800000"/>
            <a:headEnd type="none" w="sm" len="sm"/>
            <a:tailEnd type="none" w="sm" len="sm"/>
          </a:ln>
          <a:effectLst/>
        </p:spPr>
        <p:txBody>
          <a:bodyPr wrap="none" anchor="ctr"/>
          <a:lstStyle/>
          <a:p>
            <a:pPr fontAlgn="auto">
              <a:spcBef>
                <a:spcPts val="0"/>
              </a:spcBef>
              <a:spcAft>
                <a:spcPts val="0"/>
              </a:spcAft>
            </a:pPr>
            <a:endParaRPr lang="fr-FR" sz="1800" dirty="0">
              <a:solidFill>
                <a:srgbClr val="FFFFFF"/>
              </a:solidFill>
              <a:latin typeface="Times New Roman"/>
            </a:endParaRPr>
          </a:p>
        </p:txBody>
      </p:sp>
      <p:sp>
        <p:nvSpPr>
          <p:cNvPr id="340996" name="Freeform 4"/>
          <p:cNvSpPr>
            <a:spLocks/>
          </p:cNvSpPr>
          <p:nvPr/>
        </p:nvSpPr>
        <p:spPr bwMode="white">
          <a:xfrm>
            <a:off x="0" y="3817938"/>
            <a:ext cx="8164513" cy="3019425"/>
          </a:xfrm>
          <a:custGeom>
            <a:avLst/>
            <a:gdLst/>
            <a:ahLst/>
            <a:cxnLst>
              <a:cxn ang="0">
                <a:pos x="2718" y="405"/>
              </a:cxn>
              <a:cxn ang="0">
                <a:pos x="2466" y="333"/>
              </a:cxn>
              <a:cxn ang="0">
                <a:pos x="2202" y="261"/>
              </a:cxn>
              <a:cxn ang="0">
                <a:pos x="1929" y="198"/>
              </a:cxn>
              <a:cxn ang="0">
                <a:pos x="1695" y="153"/>
              </a:cxn>
              <a:cxn ang="0">
                <a:pos x="1434" y="111"/>
              </a:cxn>
              <a:cxn ang="0">
                <a:pos x="1188" y="75"/>
              </a:cxn>
              <a:cxn ang="0">
                <a:pos x="957" y="48"/>
              </a:cxn>
              <a:cxn ang="0">
                <a:pos x="747" y="30"/>
              </a:cxn>
              <a:cxn ang="0">
                <a:pos x="501" y="15"/>
              </a:cxn>
              <a:cxn ang="0">
                <a:pos x="246" y="3"/>
              </a:cxn>
              <a:cxn ang="0">
                <a:pos x="0" y="0"/>
              </a:cxn>
              <a:cxn ang="0">
                <a:pos x="0" y="275"/>
              </a:cxn>
              <a:cxn ang="0">
                <a:pos x="0" y="345"/>
              </a:cxn>
              <a:cxn ang="0">
                <a:pos x="0" y="275"/>
              </a:cxn>
              <a:cxn ang="0">
                <a:pos x="0" y="342"/>
              </a:cxn>
              <a:cxn ang="0">
                <a:pos x="339" y="351"/>
              </a:cxn>
              <a:cxn ang="0">
                <a:pos x="606" y="372"/>
              </a:cxn>
              <a:cxn ang="0">
                <a:pos x="852" y="399"/>
              </a:cxn>
              <a:cxn ang="0">
                <a:pos x="1068" y="435"/>
              </a:cxn>
              <a:cxn ang="0">
                <a:pos x="1275" y="474"/>
              </a:cxn>
              <a:cxn ang="0">
                <a:pos x="1545" y="540"/>
              </a:cxn>
              <a:cxn ang="0">
                <a:pos x="1761" y="603"/>
              </a:cxn>
              <a:cxn ang="0">
                <a:pos x="1971" y="678"/>
              </a:cxn>
              <a:cxn ang="0">
                <a:pos x="2166" y="747"/>
              </a:cxn>
              <a:cxn ang="0">
                <a:pos x="2397" y="852"/>
              </a:cxn>
              <a:cxn ang="0">
                <a:pos x="2613" y="960"/>
              </a:cxn>
              <a:cxn ang="0">
                <a:pos x="2832" y="1095"/>
              </a:cxn>
              <a:cxn ang="0">
                <a:pos x="3012" y="1212"/>
              </a:cxn>
              <a:cxn ang="0">
                <a:pos x="3186" y="1347"/>
              </a:cxn>
              <a:cxn ang="0">
                <a:pos x="3351" y="1497"/>
              </a:cxn>
              <a:cxn ang="0">
                <a:pos x="3480" y="1629"/>
              </a:cxn>
              <a:cxn ang="0">
                <a:pos x="3612" y="1785"/>
              </a:cxn>
              <a:cxn ang="0">
                <a:pos x="3699" y="1901"/>
              </a:cxn>
              <a:cxn ang="0">
                <a:pos x="5142" y="1901"/>
              </a:cxn>
              <a:cxn ang="0">
                <a:pos x="5076" y="1827"/>
              </a:cxn>
              <a:cxn ang="0">
                <a:pos x="4968" y="1707"/>
              </a:cxn>
              <a:cxn ang="0">
                <a:pos x="4797" y="1539"/>
              </a:cxn>
              <a:cxn ang="0">
                <a:pos x="4617" y="1383"/>
              </a:cxn>
              <a:cxn ang="0">
                <a:pos x="4410" y="1221"/>
              </a:cxn>
              <a:cxn ang="0">
                <a:pos x="4185" y="1071"/>
              </a:cxn>
              <a:cxn ang="0">
                <a:pos x="3960" y="939"/>
              </a:cxn>
              <a:cxn ang="0">
                <a:pos x="3708" y="801"/>
              </a:cxn>
              <a:cxn ang="0">
                <a:pos x="3492" y="702"/>
              </a:cxn>
              <a:cxn ang="0">
                <a:pos x="3231" y="588"/>
              </a:cxn>
              <a:cxn ang="0">
                <a:pos x="2964" y="489"/>
              </a:cxn>
              <a:cxn ang="0">
                <a:pos x="2718" y="405"/>
              </a:cxn>
            </a:cxnLst>
            <a:rect l="0" t="0" r="r" b="b"/>
            <a:pathLst>
              <a:path w="5143" h="1902">
                <a:moveTo>
                  <a:pt x="2718" y="405"/>
                </a:moveTo>
                <a:lnTo>
                  <a:pt x="2466" y="333"/>
                </a:lnTo>
                <a:lnTo>
                  <a:pt x="2202" y="261"/>
                </a:lnTo>
                <a:lnTo>
                  <a:pt x="1929" y="198"/>
                </a:lnTo>
                <a:lnTo>
                  <a:pt x="1695" y="153"/>
                </a:lnTo>
                <a:lnTo>
                  <a:pt x="1434" y="111"/>
                </a:lnTo>
                <a:lnTo>
                  <a:pt x="1188" y="75"/>
                </a:lnTo>
                <a:lnTo>
                  <a:pt x="957" y="48"/>
                </a:lnTo>
                <a:lnTo>
                  <a:pt x="747" y="30"/>
                </a:lnTo>
                <a:lnTo>
                  <a:pt x="501" y="15"/>
                </a:lnTo>
                <a:lnTo>
                  <a:pt x="246" y="3"/>
                </a:lnTo>
                <a:lnTo>
                  <a:pt x="0" y="0"/>
                </a:lnTo>
                <a:lnTo>
                  <a:pt x="0" y="275"/>
                </a:lnTo>
                <a:lnTo>
                  <a:pt x="0" y="345"/>
                </a:lnTo>
                <a:lnTo>
                  <a:pt x="0" y="275"/>
                </a:lnTo>
                <a:lnTo>
                  <a:pt x="0" y="342"/>
                </a:lnTo>
                <a:lnTo>
                  <a:pt x="339" y="351"/>
                </a:lnTo>
                <a:lnTo>
                  <a:pt x="606" y="372"/>
                </a:lnTo>
                <a:lnTo>
                  <a:pt x="852" y="399"/>
                </a:lnTo>
                <a:lnTo>
                  <a:pt x="1068" y="435"/>
                </a:lnTo>
                <a:lnTo>
                  <a:pt x="1275" y="474"/>
                </a:lnTo>
                <a:lnTo>
                  <a:pt x="1545" y="540"/>
                </a:lnTo>
                <a:lnTo>
                  <a:pt x="1761" y="603"/>
                </a:lnTo>
                <a:lnTo>
                  <a:pt x="1971" y="678"/>
                </a:lnTo>
                <a:lnTo>
                  <a:pt x="2166" y="747"/>
                </a:lnTo>
                <a:lnTo>
                  <a:pt x="2397" y="852"/>
                </a:lnTo>
                <a:lnTo>
                  <a:pt x="2613" y="960"/>
                </a:lnTo>
                <a:lnTo>
                  <a:pt x="2832" y="1095"/>
                </a:lnTo>
                <a:lnTo>
                  <a:pt x="3012" y="1212"/>
                </a:lnTo>
                <a:lnTo>
                  <a:pt x="3186" y="1347"/>
                </a:lnTo>
                <a:lnTo>
                  <a:pt x="3351" y="1497"/>
                </a:lnTo>
                <a:lnTo>
                  <a:pt x="3480" y="1629"/>
                </a:lnTo>
                <a:lnTo>
                  <a:pt x="3612" y="1785"/>
                </a:lnTo>
                <a:lnTo>
                  <a:pt x="3699" y="1901"/>
                </a:lnTo>
                <a:lnTo>
                  <a:pt x="5142" y="1901"/>
                </a:lnTo>
                <a:lnTo>
                  <a:pt x="5076" y="1827"/>
                </a:lnTo>
                <a:lnTo>
                  <a:pt x="4968" y="1707"/>
                </a:lnTo>
                <a:lnTo>
                  <a:pt x="4797" y="1539"/>
                </a:lnTo>
                <a:lnTo>
                  <a:pt x="4617" y="1383"/>
                </a:lnTo>
                <a:lnTo>
                  <a:pt x="4410" y="1221"/>
                </a:lnTo>
                <a:lnTo>
                  <a:pt x="4185" y="1071"/>
                </a:lnTo>
                <a:lnTo>
                  <a:pt x="3960" y="939"/>
                </a:lnTo>
                <a:lnTo>
                  <a:pt x="3708" y="801"/>
                </a:lnTo>
                <a:lnTo>
                  <a:pt x="3492" y="702"/>
                </a:lnTo>
                <a:lnTo>
                  <a:pt x="3231" y="588"/>
                </a:lnTo>
                <a:lnTo>
                  <a:pt x="2964" y="489"/>
                </a:lnTo>
                <a:lnTo>
                  <a:pt x="2718" y="405"/>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0997" name="Freeform 5"/>
          <p:cNvSpPr>
            <a:spLocks/>
          </p:cNvSpPr>
          <p:nvPr/>
        </p:nvSpPr>
        <p:spPr bwMode="white">
          <a:xfrm>
            <a:off x="0" y="3146425"/>
            <a:ext cx="9144000" cy="3690938"/>
          </a:xfrm>
          <a:custGeom>
            <a:avLst/>
            <a:gdLst/>
            <a:ahLst/>
            <a:cxnLst>
              <a:cxn ang="0">
                <a:pos x="0" y="0"/>
              </a:cxn>
              <a:cxn ang="0">
                <a:pos x="0" y="339"/>
              </a:cxn>
              <a:cxn ang="0">
                <a:pos x="558" y="357"/>
              </a:cxn>
              <a:cxn ang="0">
                <a:pos x="807" y="375"/>
              </a:cxn>
              <a:cxn ang="0">
                <a:pos x="1056" y="399"/>
              </a:cxn>
              <a:cxn ang="0">
                <a:pos x="1272" y="426"/>
              </a:cxn>
              <a:cxn ang="0">
                <a:pos x="1539" y="465"/>
              </a:cxn>
              <a:cxn ang="0">
                <a:pos x="1791" y="510"/>
              </a:cxn>
              <a:cxn ang="0">
                <a:pos x="2076" y="570"/>
              </a:cxn>
              <a:cxn ang="0">
                <a:pos x="2334" y="630"/>
              </a:cxn>
              <a:cxn ang="0">
                <a:pos x="2544" y="687"/>
              </a:cxn>
              <a:cxn ang="0">
                <a:pos x="2775" y="759"/>
              </a:cxn>
              <a:cxn ang="0">
                <a:pos x="3003" y="837"/>
              </a:cxn>
              <a:cxn ang="0">
                <a:pos x="3231" y="924"/>
              </a:cxn>
              <a:cxn ang="0">
                <a:pos x="3438" y="1005"/>
              </a:cxn>
              <a:cxn ang="0">
                <a:pos x="3663" y="1110"/>
              </a:cxn>
              <a:cxn ang="0">
                <a:pos x="3903" y="1233"/>
              </a:cxn>
              <a:cxn ang="0">
                <a:pos x="4149" y="1374"/>
              </a:cxn>
              <a:cxn ang="0">
                <a:pos x="4353" y="1506"/>
              </a:cxn>
              <a:cxn ang="0">
                <a:pos x="4491" y="1602"/>
              </a:cxn>
              <a:cxn ang="0">
                <a:pos x="4668" y="1740"/>
              </a:cxn>
              <a:cxn ang="0">
                <a:pos x="4824" y="1875"/>
              </a:cxn>
              <a:cxn ang="0">
                <a:pos x="4968" y="2016"/>
              </a:cxn>
              <a:cxn ang="0">
                <a:pos x="5100" y="2154"/>
              </a:cxn>
              <a:cxn ang="0">
                <a:pos x="5238" y="2324"/>
              </a:cxn>
              <a:cxn ang="0">
                <a:pos x="5759" y="2324"/>
              </a:cxn>
              <a:cxn ang="0">
                <a:pos x="5759" y="1245"/>
              </a:cxn>
              <a:cxn ang="0">
                <a:pos x="5580" y="1119"/>
              </a:cxn>
              <a:cxn ang="0">
                <a:pos x="5400" y="1020"/>
              </a:cxn>
              <a:cxn ang="0">
                <a:pos x="5205" y="918"/>
              </a:cxn>
              <a:cxn ang="0">
                <a:pos x="5031" y="837"/>
              </a:cxn>
              <a:cxn ang="0">
                <a:pos x="4866" y="771"/>
              </a:cxn>
              <a:cxn ang="0">
                <a:pos x="4710" y="711"/>
              </a:cxn>
              <a:cxn ang="0">
                <a:pos x="4545" y="651"/>
              </a:cxn>
              <a:cxn ang="0">
                <a:pos x="4386" y="600"/>
              </a:cxn>
              <a:cxn ang="0">
                <a:pos x="4248" y="552"/>
              </a:cxn>
              <a:cxn ang="0">
                <a:pos x="3993" y="483"/>
              </a:cxn>
              <a:cxn ang="0">
                <a:pos x="3777" y="423"/>
              </a:cxn>
              <a:cxn ang="0">
                <a:pos x="3564" y="375"/>
              </a:cxn>
              <a:cxn ang="0">
                <a:pos x="3282" y="312"/>
              </a:cxn>
              <a:cxn ang="0">
                <a:pos x="3003" y="261"/>
              </a:cxn>
              <a:cxn ang="0">
                <a:pos x="2733" y="213"/>
              </a:cxn>
              <a:cxn ang="0">
                <a:pos x="2451" y="171"/>
              </a:cxn>
              <a:cxn ang="0">
                <a:pos x="2211" y="138"/>
              </a:cxn>
              <a:cxn ang="0">
                <a:pos x="1974" y="108"/>
              </a:cxn>
              <a:cxn ang="0">
                <a:pos x="1665" y="81"/>
              </a:cxn>
              <a:cxn ang="0">
                <a:pos x="1437" y="60"/>
              </a:cxn>
              <a:cxn ang="0">
                <a:pos x="1125" y="36"/>
              </a:cxn>
              <a:cxn ang="0">
                <a:pos x="828" y="21"/>
              </a:cxn>
              <a:cxn ang="0">
                <a:pos x="558" y="12"/>
              </a:cxn>
              <a:cxn ang="0">
                <a:pos x="282" y="3"/>
              </a:cxn>
              <a:cxn ang="0">
                <a:pos x="0" y="0"/>
              </a:cxn>
            </a:cxnLst>
            <a:rect l="0" t="0" r="r" b="b"/>
            <a:pathLst>
              <a:path w="5760" h="2325">
                <a:moveTo>
                  <a:pt x="0" y="0"/>
                </a:moveTo>
                <a:lnTo>
                  <a:pt x="0" y="339"/>
                </a:lnTo>
                <a:lnTo>
                  <a:pt x="558" y="357"/>
                </a:lnTo>
                <a:lnTo>
                  <a:pt x="807" y="375"/>
                </a:lnTo>
                <a:lnTo>
                  <a:pt x="1056" y="399"/>
                </a:lnTo>
                <a:lnTo>
                  <a:pt x="1272" y="426"/>
                </a:lnTo>
                <a:lnTo>
                  <a:pt x="1539" y="465"/>
                </a:lnTo>
                <a:lnTo>
                  <a:pt x="1791" y="510"/>
                </a:lnTo>
                <a:lnTo>
                  <a:pt x="2076" y="570"/>
                </a:lnTo>
                <a:lnTo>
                  <a:pt x="2334" y="630"/>
                </a:lnTo>
                <a:lnTo>
                  <a:pt x="2544" y="687"/>
                </a:lnTo>
                <a:lnTo>
                  <a:pt x="2775" y="759"/>
                </a:lnTo>
                <a:lnTo>
                  <a:pt x="3003" y="837"/>
                </a:lnTo>
                <a:lnTo>
                  <a:pt x="3231" y="924"/>
                </a:lnTo>
                <a:lnTo>
                  <a:pt x="3438" y="1005"/>
                </a:lnTo>
                <a:lnTo>
                  <a:pt x="3663" y="1110"/>
                </a:lnTo>
                <a:lnTo>
                  <a:pt x="3903" y="1233"/>
                </a:lnTo>
                <a:lnTo>
                  <a:pt x="4149" y="1374"/>
                </a:lnTo>
                <a:lnTo>
                  <a:pt x="4353" y="1506"/>
                </a:lnTo>
                <a:lnTo>
                  <a:pt x="4491" y="1602"/>
                </a:lnTo>
                <a:lnTo>
                  <a:pt x="4668" y="1740"/>
                </a:lnTo>
                <a:lnTo>
                  <a:pt x="4824" y="1875"/>
                </a:lnTo>
                <a:lnTo>
                  <a:pt x="4968" y="2016"/>
                </a:lnTo>
                <a:lnTo>
                  <a:pt x="5100" y="2154"/>
                </a:lnTo>
                <a:lnTo>
                  <a:pt x="5238" y="2324"/>
                </a:lnTo>
                <a:lnTo>
                  <a:pt x="5759" y="2324"/>
                </a:lnTo>
                <a:lnTo>
                  <a:pt x="5759" y="1245"/>
                </a:lnTo>
                <a:lnTo>
                  <a:pt x="5580" y="1119"/>
                </a:lnTo>
                <a:lnTo>
                  <a:pt x="5400" y="1020"/>
                </a:lnTo>
                <a:lnTo>
                  <a:pt x="5205" y="918"/>
                </a:lnTo>
                <a:lnTo>
                  <a:pt x="5031" y="837"/>
                </a:lnTo>
                <a:lnTo>
                  <a:pt x="4866" y="771"/>
                </a:lnTo>
                <a:lnTo>
                  <a:pt x="4710" y="711"/>
                </a:lnTo>
                <a:lnTo>
                  <a:pt x="4545" y="651"/>
                </a:lnTo>
                <a:lnTo>
                  <a:pt x="4386" y="600"/>
                </a:lnTo>
                <a:lnTo>
                  <a:pt x="4248" y="552"/>
                </a:lnTo>
                <a:lnTo>
                  <a:pt x="3993" y="483"/>
                </a:lnTo>
                <a:lnTo>
                  <a:pt x="3777" y="423"/>
                </a:lnTo>
                <a:lnTo>
                  <a:pt x="3564" y="375"/>
                </a:lnTo>
                <a:lnTo>
                  <a:pt x="3282" y="312"/>
                </a:lnTo>
                <a:lnTo>
                  <a:pt x="3003" y="261"/>
                </a:lnTo>
                <a:lnTo>
                  <a:pt x="2733" y="213"/>
                </a:lnTo>
                <a:lnTo>
                  <a:pt x="2451" y="171"/>
                </a:lnTo>
                <a:lnTo>
                  <a:pt x="2211" y="138"/>
                </a:lnTo>
                <a:lnTo>
                  <a:pt x="1974" y="108"/>
                </a:lnTo>
                <a:lnTo>
                  <a:pt x="1665" y="81"/>
                </a:lnTo>
                <a:lnTo>
                  <a:pt x="1437" y="60"/>
                </a:lnTo>
                <a:lnTo>
                  <a:pt x="1125" y="36"/>
                </a:lnTo>
                <a:lnTo>
                  <a:pt x="828" y="21"/>
                </a:lnTo>
                <a:lnTo>
                  <a:pt x="558" y="12"/>
                </a:lnTo>
                <a:lnTo>
                  <a:pt x="282" y="3"/>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0998" name="Freeform 6"/>
          <p:cNvSpPr>
            <a:spLocks/>
          </p:cNvSpPr>
          <p:nvPr/>
        </p:nvSpPr>
        <p:spPr bwMode="white">
          <a:xfrm>
            <a:off x="0" y="2460625"/>
            <a:ext cx="9144000" cy="2497138"/>
          </a:xfrm>
          <a:custGeom>
            <a:avLst/>
            <a:gdLst/>
            <a:ahLst/>
            <a:cxnLst>
              <a:cxn ang="0">
                <a:pos x="0" y="0"/>
              </a:cxn>
              <a:cxn ang="0">
                <a:pos x="0" y="351"/>
              </a:cxn>
              <a:cxn ang="0">
                <a:pos x="282" y="357"/>
              </a:cxn>
              <a:cxn ang="0">
                <a:pos x="627" y="363"/>
              </a:cxn>
              <a:cxn ang="0">
                <a:pos x="960" y="375"/>
              </a:cxn>
              <a:cxn ang="0">
                <a:pos x="1218" y="393"/>
              </a:cxn>
              <a:cxn ang="0">
                <a:pos x="1470" y="411"/>
              </a:cxn>
              <a:cxn ang="0">
                <a:pos x="1746" y="435"/>
              </a:cxn>
              <a:cxn ang="0">
                <a:pos x="2022" y="462"/>
              </a:cxn>
              <a:cxn ang="0">
                <a:pos x="2340" y="504"/>
              </a:cxn>
              <a:cxn ang="0">
                <a:pos x="2664" y="549"/>
              </a:cxn>
              <a:cxn ang="0">
                <a:pos x="2952" y="597"/>
              </a:cxn>
              <a:cxn ang="0">
                <a:pos x="3225" y="648"/>
              </a:cxn>
              <a:cxn ang="0">
                <a:pos x="3513" y="708"/>
              </a:cxn>
              <a:cxn ang="0">
                <a:pos x="3693" y="750"/>
              </a:cxn>
              <a:cxn ang="0">
                <a:pos x="3936" y="810"/>
              </a:cxn>
              <a:cxn ang="0">
                <a:pos x="4095" y="855"/>
              </a:cxn>
              <a:cxn ang="0">
                <a:pos x="4281" y="909"/>
              </a:cxn>
              <a:cxn ang="0">
                <a:pos x="4503" y="981"/>
              </a:cxn>
              <a:cxn ang="0">
                <a:pos x="4704" y="1053"/>
              </a:cxn>
              <a:cxn ang="0">
                <a:pos x="4911" y="1131"/>
              </a:cxn>
              <a:cxn ang="0">
                <a:pos x="5073" y="1197"/>
              </a:cxn>
              <a:cxn ang="0">
                <a:pos x="5256" y="1281"/>
              </a:cxn>
              <a:cxn ang="0">
                <a:pos x="5475" y="1401"/>
              </a:cxn>
              <a:cxn ang="0">
                <a:pos x="5628" y="1482"/>
              </a:cxn>
              <a:cxn ang="0">
                <a:pos x="5759" y="1572"/>
              </a:cxn>
              <a:cxn ang="0">
                <a:pos x="5759" y="633"/>
              </a:cxn>
              <a:cxn ang="0">
                <a:pos x="5493" y="570"/>
              </a:cxn>
              <a:cxn ang="0">
                <a:pos x="5214" y="501"/>
              </a:cxn>
              <a:cxn ang="0">
                <a:pos x="4950" y="444"/>
              </a:cxn>
              <a:cxn ang="0">
                <a:pos x="4701" y="396"/>
              </a:cxn>
              <a:cxn ang="0">
                <a:pos x="4425" y="348"/>
              </a:cxn>
              <a:cxn ang="0">
                <a:pos x="4110" y="294"/>
              </a:cxn>
              <a:cxn ang="0">
                <a:pos x="3813" y="252"/>
              </a:cxn>
              <a:cxn ang="0">
                <a:pos x="3549" y="213"/>
              </a:cxn>
              <a:cxn ang="0">
                <a:pos x="3261" y="183"/>
              </a:cxn>
              <a:cxn ang="0">
                <a:pos x="3015" y="153"/>
              </a:cxn>
              <a:cxn ang="0">
                <a:pos x="2757" y="129"/>
              </a:cxn>
              <a:cxn ang="0">
                <a:pos x="2520" y="105"/>
              </a:cxn>
              <a:cxn ang="0">
                <a:pos x="2301" y="87"/>
              </a:cxn>
              <a:cxn ang="0">
                <a:pos x="2013" y="66"/>
              </a:cxn>
              <a:cxn ang="0">
                <a:pos x="1731" y="48"/>
              </a:cxn>
              <a:cxn ang="0">
                <a:pos x="1524" y="39"/>
              </a:cxn>
              <a:cxn ang="0">
                <a:pos x="1260" y="27"/>
              </a:cxn>
              <a:cxn ang="0">
                <a:pos x="966" y="15"/>
              </a:cxn>
              <a:cxn ang="0">
                <a:pos x="714" y="12"/>
              </a:cxn>
              <a:cxn ang="0">
                <a:pos x="510" y="6"/>
              </a:cxn>
              <a:cxn ang="0">
                <a:pos x="243" y="0"/>
              </a:cxn>
              <a:cxn ang="0">
                <a:pos x="0" y="0"/>
              </a:cxn>
            </a:cxnLst>
            <a:rect l="0" t="0" r="r" b="b"/>
            <a:pathLst>
              <a:path w="5760" h="1573">
                <a:moveTo>
                  <a:pt x="0" y="0"/>
                </a:moveTo>
                <a:lnTo>
                  <a:pt x="0" y="351"/>
                </a:lnTo>
                <a:lnTo>
                  <a:pt x="282" y="357"/>
                </a:lnTo>
                <a:lnTo>
                  <a:pt x="627" y="363"/>
                </a:lnTo>
                <a:lnTo>
                  <a:pt x="960" y="375"/>
                </a:lnTo>
                <a:lnTo>
                  <a:pt x="1218" y="393"/>
                </a:lnTo>
                <a:lnTo>
                  <a:pt x="1470" y="411"/>
                </a:lnTo>
                <a:lnTo>
                  <a:pt x="1746" y="435"/>
                </a:lnTo>
                <a:lnTo>
                  <a:pt x="2022" y="462"/>
                </a:lnTo>
                <a:lnTo>
                  <a:pt x="2340" y="504"/>
                </a:lnTo>
                <a:lnTo>
                  <a:pt x="2664" y="549"/>
                </a:lnTo>
                <a:lnTo>
                  <a:pt x="2952" y="597"/>
                </a:lnTo>
                <a:lnTo>
                  <a:pt x="3225" y="648"/>
                </a:lnTo>
                <a:lnTo>
                  <a:pt x="3513" y="708"/>
                </a:lnTo>
                <a:lnTo>
                  <a:pt x="3693" y="750"/>
                </a:lnTo>
                <a:lnTo>
                  <a:pt x="3936" y="810"/>
                </a:lnTo>
                <a:lnTo>
                  <a:pt x="4095" y="855"/>
                </a:lnTo>
                <a:lnTo>
                  <a:pt x="4281" y="909"/>
                </a:lnTo>
                <a:lnTo>
                  <a:pt x="4503" y="981"/>
                </a:lnTo>
                <a:lnTo>
                  <a:pt x="4704" y="1053"/>
                </a:lnTo>
                <a:lnTo>
                  <a:pt x="4911" y="1131"/>
                </a:lnTo>
                <a:lnTo>
                  <a:pt x="5073" y="1197"/>
                </a:lnTo>
                <a:lnTo>
                  <a:pt x="5256" y="1281"/>
                </a:lnTo>
                <a:lnTo>
                  <a:pt x="5475" y="1401"/>
                </a:lnTo>
                <a:lnTo>
                  <a:pt x="5628" y="1482"/>
                </a:lnTo>
                <a:lnTo>
                  <a:pt x="5759" y="1572"/>
                </a:lnTo>
                <a:lnTo>
                  <a:pt x="5759" y="633"/>
                </a:lnTo>
                <a:lnTo>
                  <a:pt x="5493" y="570"/>
                </a:lnTo>
                <a:lnTo>
                  <a:pt x="5214" y="501"/>
                </a:lnTo>
                <a:lnTo>
                  <a:pt x="4950" y="444"/>
                </a:lnTo>
                <a:lnTo>
                  <a:pt x="4701" y="396"/>
                </a:lnTo>
                <a:lnTo>
                  <a:pt x="4425" y="348"/>
                </a:lnTo>
                <a:lnTo>
                  <a:pt x="4110" y="294"/>
                </a:lnTo>
                <a:lnTo>
                  <a:pt x="3813" y="252"/>
                </a:lnTo>
                <a:lnTo>
                  <a:pt x="3549" y="213"/>
                </a:lnTo>
                <a:lnTo>
                  <a:pt x="3261" y="183"/>
                </a:lnTo>
                <a:lnTo>
                  <a:pt x="3015" y="153"/>
                </a:lnTo>
                <a:lnTo>
                  <a:pt x="2757" y="129"/>
                </a:lnTo>
                <a:lnTo>
                  <a:pt x="2520" y="105"/>
                </a:lnTo>
                <a:lnTo>
                  <a:pt x="2301" y="87"/>
                </a:lnTo>
                <a:lnTo>
                  <a:pt x="2013" y="66"/>
                </a:lnTo>
                <a:lnTo>
                  <a:pt x="1731" y="48"/>
                </a:lnTo>
                <a:lnTo>
                  <a:pt x="1524" y="39"/>
                </a:lnTo>
                <a:lnTo>
                  <a:pt x="1260" y="27"/>
                </a:lnTo>
                <a:lnTo>
                  <a:pt x="966" y="15"/>
                </a:lnTo>
                <a:lnTo>
                  <a:pt x="714" y="12"/>
                </a:lnTo>
                <a:lnTo>
                  <a:pt x="510" y="6"/>
                </a:lnTo>
                <a:lnTo>
                  <a:pt x="243"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0999" name="Freeform 7"/>
          <p:cNvSpPr>
            <a:spLocks/>
          </p:cNvSpPr>
          <p:nvPr/>
        </p:nvSpPr>
        <p:spPr bwMode="white">
          <a:xfrm>
            <a:off x="0" y="1793875"/>
            <a:ext cx="9144000" cy="1539875"/>
          </a:xfrm>
          <a:custGeom>
            <a:avLst/>
            <a:gdLst/>
            <a:ahLst/>
            <a:cxnLst>
              <a:cxn ang="0">
                <a:pos x="0" y="0"/>
              </a:cxn>
              <a:cxn ang="0">
                <a:pos x="0" y="339"/>
              </a:cxn>
              <a:cxn ang="0">
                <a:pos x="318" y="342"/>
              </a:cxn>
              <a:cxn ang="0">
                <a:pos x="591" y="348"/>
              </a:cxn>
              <a:cxn ang="0">
                <a:pos x="846" y="354"/>
              </a:cxn>
              <a:cxn ang="0">
                <a:pos x="1074" y="360"/>
              </a:cxn>
              <a:cxn ang="0">
                <a:pos x="1314" y="366"/>
              </a:cxn>
              <a:cxn ang="0">
                <a:pos x="1599" y="381"/>
              </a:cxn>
              <a:cxn ang="0">
                <a:pos x="1911" y="399"/>
              </a:cxn>
              <a:cxn ang="0">
                <a:pos x="2241" y="420"/>
              </a:cxn>
              <a:cxn ang="0">
                <a:pos x="2619" y="453"/>
              </a:cxn>
              <a:cxn ang="0">
                <a:pos x="2889" y="477"/>
              </a:cxn>
              <a:cxn ang="0">
                <a:pos x="3177" y="507"/>
              </a:cxn>
              <a:cxn ang="0">
                <a:pos x="3498" y="543"/>
              </a:cxn>
              <a:cxn ang="0">
                <a:pos x="3813" y="585"/>
              </a:cxn>
              <a:cxn ang="0">
                <a:pos x="4044" y="618"/>
              </a:cxn>
              <a:cxn ang="0">
                <a:pos x="4365" y="669"/>
              </a:cxn>
              <a:cxn ang="0">
                <a:pos x="4683" y="726"/>
              </a:cxn>
              <a:cxn ang="0">
                <a:pos x="4980" y="786"/>
              </a:cxn>
              <a:cxn ang="0">
                <a:pos x="5268" y="846"/>
              </a:cxn>
              <a:cxn ang="0">
                <a:pos x="5646" y="942"/>
              </a:cxn>
              <a:cxn ang="0">
                <a:pos x="5759" y="969"/>
              </a:cxn>
              <a:cxn ang="0">
                <a:pos x="5759" y="0"/>
              </a:cxn>
              <a:cxn ang="0">
                <a:pos x="0" y="0"/>
              </a:cxn>
            </a:cxnLst>
            <a:rect l="0" t="0" r="r" b="b"/>
            <a:pathLst>
              <a:path w="5760" h="970">
                <a:moveTo>
                  <a:pt x="0" y="0"/>
                </a:moveTo>
                <a:lnTo>
                  <a:pt x="0" y="339"/>
                </a:lnTo>
                <a:lnTo>
                  <a:pt x="318" y="342"/>
                </a:lnTo>
                <a:lnTo>
                  <a:pt x="591" y="348"/>
                </a:lnTo>
                <a:lnTo>
                  <a:pt x="846" y="354"/>
                </a:lnTo>
                <a:lnTo>
                  <a:pt x="1074" y="360"/>
                </a:lnTo>
                <a:lnTo>
                  <a:pt x="1314" y="366"/>
                </a:lnTo>
                <a:lnTo>
                  <a:pt x="1599" y="381"/>
                </a:lnTo>
                <a:lnTo>
                  <a:pt x="1911" y="399"/>
                </a:lnTo>
                <a:lnTo>
                  <a:pt x="2241" y="420"/>
                </a:lnTo>
                <a:lnTo>
                  <a:pt x="2619" y="453"/>
                </a:lnTo>
                <a:lnTo>
                  <a:pt x="2889" y="477"/>
                </a:lnTo>
                <a:lnTo>
                  <a:pt x="3177" y="507"/>
                </a:lnTo>
                <a:lnTo>
                  <a:pt x="3498" y="543"/>
                </a:lnTo>
                <a:lnTo>
                  <a:pt x="3813" y="585"/>
                </a:lnTo>
                <a:lnTo>
                  <a:pt x="4044" y="618"/>
                </a:lnTo>
                <a:lnTo>
                  <a:pt x="4365" y="669"/>
                </a:lnTo>
                <a:lnTo>
                  <a:pt x="4683" y="726"/>
                </a:lnTo>
                <a:lnTo>
                  <a:pt x="4980" y="786"/>
                </a:lnTo>
                <a:lnTo>
                  <a:pt x="5268" y="846"/>
                </a:lnTo>
                <a:lnTo>
                  <a:pt x="5646" y="942"/>
                </a:lnTo>
                <a:lnTo>
                  <a:pt x="5759" y="969"/>
                </a:lnTo>
                <a:lnTo>
                  <a:pt x="5759"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1000" name="Freeform 8"/>
          <p:cNvSpPr>
            <a:spLocks/>
          </p:cNvSpPr>
          <p:nvPr/>
        </p:nvSpPr>
        <p:spPr bwMode="white">
          <a:xfrm>
            <a:off x="0" y="-20638"/>
            <a:ext cx="9144000" cy="1682751"/>
          </a:xfrm>
          <a:custGeom>
            <a:avLst/>
            <a:gdLst/>
            <a:ahLst/>
            <a:cxnLst>
              <a:cxn ang="0">
                <a:pos x="0" y="753"/>
              </a:cxn>
              <a:cxn ang="0">
                <a:pos x="0" y="1059"/>
              </a:cxn>
              <a:cxn ang="0">
                <a:pos x="5759" y="1059"/>
              </a:cxn>
              <a:cxn ang="0">
                <a:pos x="5759" y="0"/>
              </a:cxn>
              <a:cxn ang="0">
                <a:pos x="5430" y="0"/>
              </a:cxn>
              <a:cxn ang="0">
                <a:pos x="5298" y="84"/>
              </a:cxn>
              <a:cxn ang="0">
                <a:pos x="5136" y="159"/>
              </a:cxn>
              <a:cxn ang="0">
                <a:pos x="4968" y="222"/>
              </a:cxn>
              <a:cxn ang="0">
                <a:pos x="4812" y="267"/>
              </a:cxn>
              <a:cxn ang="0">
                <a:pos x="4626" y="324"/>
              </a:cxn>
              <a:cxn ang="0">
                <a:pos x="4440" y="366"/>
              </a:cxn>
              <a:cxn ang="0">
                <a:pos x="4230" y="414"/>
              </a:cxn>
              <a:cxn ang="0">
                <a:pos x="3939" y="468"/>
              </a:cxn>
              <a:cxn ang="0">
                <a:pos x="3711" y="504"/>
              </a:cxn>
              <a:cxn ang="0">
                <a:pos x="3441" y="543"/>
              </a:cxn>
              <a:cxn ang="0">
                <a:pos x="3189" y="579"/>
              </a:cxn>
              <a:cxn ang="0">
                <a:pos x="2925" y="606"/>
              </a:cxn>
              <a:cxn ang="0">
                <a:pos x="2679" y="633"/>
              </a:cxn>
              <a:cxn ang="0">
                <a:pos x="2418" y="654"/>
              </a:cxn>
              <a:cxn ang="0">
                <a:pos x="2142" y="675"/>
              </a:cxn>
              <a:cxn ang="0">
                <a:pos x="1896" y="693"/>
              </a:cxn>
              <a:cxn ang="0">
                <a:pos x="1647" y="708"/>
              </a:cxn>
              <a:cxn ang="0">
                <a:pos x="1404" y="720"/>
              </a:cxn>
              <a:cxn ang="0">
                <a:pos x="1170" y="732"/>
              </a:cxn>
              <a:cxn ang="0">
                <a:pos x="906" y="738"/>
              </a:cxn>
              <a:cxn ang="0">
                <a:pos x="534" y="747"/>
              </a:cxn>
              <a:cxn ang="0">
                <a:pos x="201" y="753"/>
              </a:cxn>
              <a:cxn ang="0">
                <a:pos x="0" y="753"/>
              </a:cxn>
            </a:cxnLst>
            <a:rect l="0" t="0" r="r" b="b"/>
            <a:pathLst>
              <a:path w="5760" h="1060">
                <a:moveTo>
                  <a:pt x="0" y="753"/>
                </a:moveTo>
                <a:lnTo>
                  <a:pt x="0" y="1059"/>
                </a:lnTo>
                <a:lnTo>
                  <a:pt x="5759" y="1059"/>
                </a:lnTo>
                <a:lnTo>
                  <a:pt x="5759" y="0"/>
                </a:lnTo>
                <a:lnTo>
                  <a:pt x="5430" y="0"/>
                </a:lnTo>
                <a:lnTo>
                  <a:pt x="5298" y="84"/>
                </a:lnTo>
                <a:lnTo>
                  <a:pt x="5136" y="159"/>
                </a:lnTo>
                <a:lnTo>
                  <a:pt x="4968" y="222"/>
                </a:lnTo>
                <a:lnTo>
                  <a:pt x="4812" y="267"/>
                </a:lnTo>
                <a:lnTo>
                  <a:pt x="4626" y="324"/>
                </a:lnTo>
                <a:lnTo>
                  <a:pt x="4440" y="366"/>
                </a:lnTo>
                <a:lnTo>
                  <a:pt x="4230" y="414"/>
                </a:lnTo>
                <a:lnTo>
                  <a:pt x="3939" y="468"/>
                </a:lnTo>
                <a:lnTo>
                  <a:pt x="3711" y="504"/>
                </a:lnTo>
                <a:lnTo>
                  <a:pt x="3441" y="543"/>
                </a:lnTo>
                <a:lnTo>
                  <a:pt x="3189" y="579"/>
                </a:lnTo>
                <a:lnTo>
                  <a:pt x="2925" y="606"/>
                </a:lnTo>
                <a:lnTo>
                  <a:pt x="2679" y="633"/>
                </a:lnTo>
                <a:lnTo>
                  <a:pt x="2418" y="654"/>
                </a:lnTo>
                <a:lnTo>
                  <a:pt x="2142" y="675"/>
                </a:lnTo>
                <a:lnTo>
                  <a:pt x="1896" y="693"/>
                </a:lnTo>
                <a:lnTo>
                  <a:pt x="1647" y="708"/>
                </a:lnTo>
                <a:lnTo>
                  <a:pt x="1404" y="720"/>
                </a:lnTo>
                <a:lnTo>
                  <a:pt x="1170" y="732"/>
                </a:lnTo>
                <a:lnTo>
                  <a:pt x="906" y="738"/>
                </a:lnTo>
                <a:lnTo>
                  <a:pt x="534" y="747"/>
                </a:lnTo>
                <a:lnTo>
                  <a:pt x="201" y="753"/>
                </a:lnTo>
                <a:lnTo>
                  <a:pt x="0" y="753"/>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1001" name="Freeform 9"/>
          <p:cNvSpPr>
            <a:spLocks/>
          </p:cNvSpPr>
          <p:nvPr/>
        </p:nvSpPr>
        <p:spPr bwMode="white">
          <a:xfrm>
            <a:off x="0" y="-20638"/>
            <a:ext cx="8388350" cy="1068388"/>
          </a:xfrm>
          <a:custGeom>
            <a:avLst/>
            <a:gdLst/>
            <a:ahLst/>
            <a:cxnLst>
              <a:cxn ang="0">
                <a:pos x="0" y="366"/>
              </a:cxn>
              <a:cxn ang="0">
                <a:pos x="0" y="672"/>
              </a:cxn>
              <a:cxn ang="0">
                <a:pos x="303" y="672"/>
              </a:cxn>
              <a:cxn ang="0">
                <a:pos x="723" y="663"/>
              </a:cxn>
              <a:cxn ang="0">
                <a:pos x="1020" y="654"/>
              </a:cxn>
              <a:cxn ang="0">
                <a:pos x="1302" y="642"/>
              </a:cxn>
              <a:cxn ang="0">
                <a:pos x="1554" y="630"/>
              </a:cxn>
              <a:cxn ang="0">
                <a:pos x="1779" y="615"/>
              </a:cxn>
              <a:cxn ang="0">
                <a:pos x="1962" y="606"/>
              </a:cxn>
              <a:cxn ang="0">
                <a:pos x="2193" y="588"/>
              </a:cxn>
              <a:cxn ang="0">
                <a:pos x="2448" y="570"/>
              </a:cxn>
              <a:cxn ang="0">
                <a:pos x="2700" y="546"/>
              </a:cxn>
              <a:cxn ang="0">
                <a:pos x="2904" y="528"/>
              </a:cxn>
              <a:cxn ang="0">
                <a:pos x="3138" y="498"/>
              </a:cxn>
              <a:cxn ang="0">
                <a:pos x="3324" y="474"/>
              </a:cxn>
              <a:cxn ang="0">
                <a:pos x="3534" y="447"/>
              </a:cxn>
              <a:cxn ang="0">
                <a:pos x="3735" y="420"/>
              </a:cxn>
              <a:cxn ang="0">
                <a:pos x="3933" y="384"/>
              </a:cxn>
              <a:cxn ang="0">
                <a:pos x="4116" y="351"/>
              </a:cxn>
              <a:cxn ang="0">
                <a:pos x="4266" y="318"/>
              </a:cxn>
              <a:cxn ang="0">
                <a:pos x="4446" y="279"/>
              </a:cxn>
              <a:cxn ang="0">
                <a:pos x="4620" y="237"/>
              </a:cxn>
              <a:cxn ang="0">
                <a:pos x="4779" y="192"/>
              </a:cxn>
              <a:cxn ang="0">
                <a:pos x="4920" y="147"/>
              </a:cxn>
              <a:cxn ang="0">
                <a:pos x="5085" y="90"/>
              </a:cxn>
              <a:cxn ang="0">
                <a:pos x="5193" y="42"/>
              </a:cxn>
              <a:cxn ang="0">
                <a:pos x="5283" y="0"/>
              </a:cxn>
              <a:cxn ang="0">
                <a:pos x="3201" y="0"/>
              </a:cxn>
              <a:cxn ang="0">
                <a:pos x="2982" y="57"/>
              </a:cxn>
              <a:cxn ang="0">
                <a:pos x="2775" y="108"/>
              </a:cxn>
              <a:cxn ang="0">
                <a:pos x="2562" y="150"/>
              </a:cxn>
              <a:cxn ang="0">
                <a:pos x="2397" y="183"/>
              </a:cxn>
              <a:cxn ang="0">
                <a:pos x="2205" y="213"/>
              </a:cxn>
              <a:cxn ang="0">
                <a:pos x="2001" y="243"/>
              </a:cxn>
              <a:cxn ang="0">
                <a:pos x="1776" y="273"/>
              </a:cxn>
              <a:cxn ang="0">
                <a:pos x="1536" y="297"/>
              </a:cxn>
              <a:cxn ang="0">
                <a:pos x="1344" y="312"/>
              </a:cxn>
              <a:cxn ang="0">
                <a:pos x="1134" y="330"/>
              </a:cxn>
              <a:cxn ang="0">
                <a:pos x="921" y="342"/>
              </a:cxn>
              <a:cxn ang="0">
                <a:pos x="696" y="354"/>
              </a:cxn>
              <a:cxn ang="0">
                <a:pos x="501" y="360"/>
              </a:cxn>
              <a:cxn ang="0">
                <a:pos x="279" y="366"/>
              </a:cxn>
              <a:cxn ang="0">
                <a:pos x="99" y="369"/>
              </a:cxn>
              <a:cxn ang="0">
                <a:pos x="0" y="366"/>
              </a:cxn>
            </a:cxnLst>
            <a:rect l="0" t="0" r="r" b="b"/>
            <a:pathLst>
              <a:path w="5284" h="673">
                <a:moveTo>
                  <a:pt x="0" y="366"/>
                </a:moveTo>
                <a:lnTo>
                  <a:pt x="0" y="672"/>
                </a:lnTo>
                <a:lnTo>
                  <a:pt x="303" y="672"/>
                </a:lnTo>
                <a:lnTo>
                  <a:pt x="723" y="663"/>
                </a:lnTo>
                <a:lnTo>
                  <a:pt x="1020" y="654"/>
                </a:lnTo>
                <a:lnTo>
                  <a:pt x="1302" y="642"/>
                </a:lnTo>
                <a:lnTo>
                  <a:pt x="1554" y="630"/>
                </a:lnTo>
                <a:lnTo>
                  <a:pt x="1779" y="615"/>
                </a:lnTo>
                <a:lnTo>
                  <a:pt x="1962" y="606"/>
                </a:lnTo>
                <a:lnTo>
                  <a:pt x="2193" y="588"/>
                </a:lnTo>
                <a:lnTo>
                  <a:pt x="2448" y="570"/>
                </a:lnTo>
                <a:lnTo>
                  <a:pt x="2700" y="546"/>
                </a:lnTo>
                <a:lnTo>
                  <a:pt x="2904" y="528"/>
                </a:lnTo>
                <a:lnTo>
                  <a:pt x="3138" y="498"/>
                </a:lnTo>
                <a:lnTo>
                  <a:pt x="3324" y="474"/>
                </a:lnTo>
                <a:lnTo>
                  <a:pt x="3534" y="447"/>
                </a:lnTo>
                <a:lnTo>
                  <a:pt x="3735" y="420"/>
                </a:lnTo>
                <a:lnTo>
                  <a:pt x="3933" y="384"/>
                </a:lnTo>
                <a:lnTo>
                  <a:pt x="4116" y="351"/>
                </a:lnTo>
                <a:lnTo>
                  <a:pt x="4266" y="318"/>
                </a:lnTo>
                <a:lnTo>
                  <a:pt x="4446" y="279"/>
                </a:lnTo>
                <a:lnTo>
                  <a:pt x="4620" y="237"/>
                </a:lnTo>
                <a:lnTo>
                  <a:pt x="4779" y="192"/>
                </a:lnTo>
                <a:lnTo>
                  <a:pt x="4920" y="147"/>
                </a:lnTo>
                <a:lnTo>
                  <a:pt x="5085" y="90"/>
                </a:lnTo>
                <a:lnTo>
                  <a:pt x="5193" y="42"/>
                </a:lnTo>
                <a:lnTo>
                  <a:pt x="5283" y="0"/>
                </a:lnTo>
                <a:lnTo>
                  <a:pt x="3201" y="0"/>
                </a:lnTo>
                <a:lnTo>
                  <a:pt x="2982" y="57"/>
                </a:lnTo>
                <a:lnTo>
                  <a:pt x="2775" y="108"/>
                </a:lnTo>
                <a:lnTo>
                  <a:pt x="2562" y="150"/>
                </a:lnTo>
                <a:lnTo>
                  <a:pt x="2397" y="183"/>
                </a:lnTo>
                <a:lnTo>
                  <a:pt x="2205" y="213"/>
                </a:lnTo>
                <a:lnTo>
                  <a:pt x="2001" y="243"/>
                </a:lnTo>
                <a:lnTo>
                  <a:pt x="1776" y="273"/>
                </a:lnTo>
                <a:lnTo>
                  <a:pt x="1536" y="297"/>
                </a:lnTo>
                <a:lnTo>
                  <a:pt x="1344" y="312"/>
                </a:lnTo>
                <a:lnTo>
                  <a:pt x="1134" y="330"/>
                </a:lnTo>
                <a:lnTo>
                  <a:pt x="921" y="342"/>
                </a:lnTo>
                <a:lnTo>
                  <a:pt x="696" y="354"/>
                </a:lnTo>
                <a:lnTo>
                  <a:pt x="501" y="360"/>
                </a:lnTo>
                <a:lnTo>
                  <a:pt x="279" y="366"/>
                </a:lnTo>
                <a:lnTo>
                  <a:pt x="99" y="369"/>
                </a:lnTo>
                <a:lnTo>
                  <a:pt x="0" y="366"/>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1002" name="Freeform 10"/>
          <p:cNvSpPr>
            <a:spLocks/>
          </p:cNvSpPr>
          <p:nvPr/>
        </p:nvSpPr>
        <p:spPr bwMode="white">
          <a:xfrm>
            <a:off x="0" y="-20638"/>
            <a:ext cx="4578350" cy="454026"/>
          </a:xfrm>
          <a:custGeom>
            <a:avLst/>
            <a:gdLst/>
            <a:ahLst/>
            <a:cxnLst>
              <a:cxn ang="0">
                <a:pos x="0" y="0"/>
              </a:cxn>
              <a:cxn ang="0">
                <a:pos x="0" y="285"/>
              </a:cxn>
              <a:cxn ang="0">
                <a:pos x="192" y="285"/>
              </a:cxn>
              <a:cxn ang="0">
                <a:pos x="384" y="282"/>
              </a:cxn>
              <a:cxn ang="0">
                <a:pos x="579" y="276"/>
              </a:cxn>
              <a:cxn ang="0">
                <a:pos x="789" y="267"/>
              </a:cxn>
              <a:cxn ang="0">
                <a:pos x="999" y="258"/>
              </a:cxn>
              <a:cxn ang="0">
                <a:pos x="1161" y="246"/>
              </a:cxn>
              <a:cxn ang="0">
                <a:pos x="1302" y="234"/>
              </a:cxn>
              <a:cxn ang="0">
                <a:pos x="1458" y="222"/>
              </a:cxn>
              <a:cxn ang="0">
                <a:pos x="1665" y="201"/>
              </a:cxn>
              <a:cxn ang="0">
                <a:pos x="1992" y="159"/>
              </a:cxn>
              <a:cxn ang="0">
                <a:pos x="2301" y="117"/>
              </a:cxn>
              <a:cxn ang="0">
                <a:pos x="2604" y="60"/>
              </a:cxn>
              <a:cxn ang="0">
                <a:pos x="2883" y="0"/>
              </a:cxn>
              <a:cxn ang="0">
                <a:pos x="0" y="0"/>
              </a:cxn>
            </a:cxnLst>
            <a:rect l="0" t="0" r="r" b="b"/>
            <a:pathLst>
              <a:path w="2884" h="286">
                <a:moveTo>
                  <a:pt x="0" y="0"/>
                </a:moveTo>
                <a:lnTo>
                  <a:pt x="0" y="285"/>
                </a:lnTo>
                <a:lnTo>
                  <a:pt x="192" y="285"/>
                </a:lnTo>
                <a:lnTo>
                  <a:pt x="384" y="282"/>
                </a:lnTo>
                <a:lnTo>
                  <a:pt x="579" y="276"/>
                </a:lnTo>
                <a:lnTo>
                  <a:pt x="789" y="267"/>
                </a:lnTo>
                <a:lnTo>
                  <a:pt x="999" y="258"/>
                </a:lnTo>
                <a:lnTo>
                  <a:pt x="1161" y="246"/>
                </a:lnTo>
                <a:lnTo>
                  <a:pt x="1302" y="234"/>
                </a:lnTo>
                <a:lnTo>
                  <a:pt x="1458" y="222"/>
                </a:lnTo>
                <a:lnTo>
                  <a:pt x="1665" y="201"/>
                </a:lnTo>
                <a:lnTo>
                  <a:pt x="1992" y="159"/>
                </a:lnTo>
                <a:lnTo>
                  <a:pt x="2301" y="117"/>
                </a:lnTo>
                <a:lnTo>
                  <a:pt x="2604" y="60"/>
                </a:lnTo>
                <a:lnTo>
                  <a:pt x="2883" y="0"/>
                </a:lnTo>
                <a:lnTo>
                  <a:pt x="0" y="0"/>
                </a:lnTo>
              </a:path>
            </a:pathLst>
          </a:custGeom>
          <a:gradFill rotWithShape="0">
            <a:gsLst>
              <a:gs pos="0">
                <a:schemeClr val="accent2"/>
              </a:gs>
              <a:gs pos="100000">
                <a:schemeClr val="bg1"/>
              </a:gs>
            </a:gsLst>
            <a:lin ang="0" scaled="1"/>
          </a:gradFill>
          <a:ln w="9525">
            <a:noFill/>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1003" name="Rectangle 11"/>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fr-FR"/>
              <a:t>Cliquez pour modifier le style du titre du masque</a:t>
            </a:r>
          </a:p>
        </p:txBody>
      </p:sp>
      <p:sp>
        <p:nvSpPr>
          <p:cNvPr id="341004" name="Rectangle 12"/>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341005" name="Rectangle 13"/>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mn-lt"/>
              </a:defRPr>
            </a:lvl1pPr>
          </a:lstStyle>
          <a:p>
            <a:pPr fontAlgn="auto">
              <a:spcBef>
                <a:spcPts val="0"/>
              </a:spcBef>
              <a:spcAft>
                <a:spcPts val="0"/>
              </a:spcAft>
            </a:pPr>
            <a:fld id="{5106609B-75AF-4EE4-A59C-D6F0D599FF3A}" type="datetime1">
              <a:rPr lang="fr-FR" smtClean="0">
                <a:solidFill>
                  <a:srgbClr val="FFFFFF"/>
                </a:solidFill>
              </a:rPr>
              <a:t>25/11/2024</a:t>
            </a:fld>
            <a:endParaRPr lang="fr-BE" dirty="0">
              <a:solidFill>
                <a:srgbClr val="FFFFFF"/>
              </a:solidFill>
            </a:endParaRPr>
          </a:p>
        </p:txBody>
      </p:sp>
      <p:sp>
        <p:nvSpPr>
          <p:cNvPr id="341006" name="Rectangle 14"/>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fontAlgn="auto">
              <a:spcBef>
                <a:spcPts val="0"/>
              </a:spcBef>
              <a:spcAft>
                <a:spcPts val="0"/>
              </a:spcAft>
            </a:pPr>
            <a:r>
              <a:rPr lang="fr-BE">
                <a:solidFill>
                  <a:srgbClr val="FFFFFF"/>
                </a:solidFill>
              </a:rPr>
              <a:t>1</a:t>
            </a:r>
            <a:endParaRPr lang="fr-BE" dirty="0">
              <a:solidFill>
                <a:srgbClr val="FFFFFF"/>
              </a:solidFill>
            </a:endParaRPr>
          </a:p>
        </p:txBody>
      </p:sp>
      <p:sp>
        <p:nvSpPr>
          <p:cNvPr id="341007" name="Rectangle 15"/>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fontAlgn="auto">
              <a:spcBef>
                <a:spcPts val="0"/>
              </a:spcBef>
              <a:spcAft>
                <a:spcPts val="0"/>
              </a:spcAft>
            </a:pPr>
            <a:fld id="{CF4668DC-857F-487D-BFFA-8C0CA5037977}" type="slidenum">
              <a:rPr lang="fr-BE" smtClean="0">
                <a:solidFill>
                  <a:srgbClr val="FFFFFF"/>
                </a:solidFill>
              </a:rPr>
              <a:pPr fontAlgn="auto">
                <a:spcBef>
                  <a:spcPts val="0"/>
                </a:spcBef>
                <a:spcAft>
                  <a:spcPts val="0"/>
                </a:spcAft>
              </a:pPr>
              <a:t>‹N°›</a:t>
            </a:fld>
            <a:endParaRPr lang="fr-BE" dirty="0">
              <a:solidFill>
                <a:srgbClr val="FFFFFF"/>
              </a:solidFill>
            </a:endParaRPr>
          </a:p>
        </p:txBody>
      </p:sp>
    </p:spTree>
    <p:extLst>
      <p:ext uri="{BB962C8B-B14F-4D97-AF65-F5344CB8AC3E}">
        <p14:creationId xmlns:p14="http://schemas.microsoft.com/office/powerpoint/2010/main" val="27298020"/>
      </p:ext>
    </p:extLst>
  </p:cSld>
  <p:clrMap bg1="dk2" tx1="lt1" bg2="dk1" tx2="lt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Lst>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1000"/>
                                  </p:stCondLst>
                                  <p:childTnLst>
                                    <p:set>
                                      <p:cBhvr>
                                        <p:cTn id="6" dur="1" fill="hold">
                                          <p:stCondLst>
                                            <p:cond delay="0"/>
                                          </p:stCondLst>
                                        </p:cTn>
                                        <p:tgtEl>
                                          <p:spTgt spid="340994"/>
                                        </p:tgtEl>
                                        <p:attrNameLst>
                                          <p:attrName>style.visibility</p:attrName>
                                        </p:attrNameLst>
                                      </p:cBhvr>
                                      <p:to>
                                        <p:strVal val="visible"/>
                                      </p:to>
                                    </p:set>
                                    <p:anim calcmode="lin" valueType="num">
                                      <p:cBhvr additive="base">
                                        <p:cTn id="7" dur="500" fill="hold"/>
                                        <p:tgtEl>
                                          <p:spTgt spid="340994"/>
                                        </p:tgtEl>
                                        <p:attrNameLst>
                                          <p:attrName>ppt_x</p:attrName>
                                        </p:attrNameLst>
                                      </p:cBhvr>
                                      <p:tavLst>
                                        <p:tav tm="0">
                                          <p:val>
                                            <p:strVal val="0-#ppt_w/2"/>
                                          </p:val>
                                        </p:tav>
                                        <p:tav tm="100000">
                                          <p:val>
                                            <p:strVal val="#ppt_x"/>
                                          </p:val>
                                        </p:tav>
                                      </p:tavLst>
                                    </p:anim>
                                    <p:anim calcmode="lin" valueType="num">
                                      <p:cBhvr additive="base">
                                        <p:cTn id="8" dur="500" fill="hold"/>
                                        <p:tgtEl>
                                          <p:spTgt spid="340994"/>
                                        </p:tgtEl>
                                        <p:attrNameLst>
                                          <p:attrName>ppt_y</p:attrName>
                                        </p:attrNameLst>
                                      </p:cBhvr>
                                      <p:tavLst>
                                        <p:tav tm="0">
                                          <p:val>
                                            <p:strVal val="#ppt_y"/>
                                          </p:val>
                                        </p:tav>
                                        <p:tav tm="100000">
                                          <p:val>
                                            <p:strVal val="#ppt_y"/>
                                          </p:val>
                                        </p:tav>
                                      </p:tavLst>
                                    </p:anim>
                                  </p:childTnLst>
                                  <p:subTnLst>
                                    <p:set>
                                      <p:cBhvr override="childStyle">
                                        <p:cTn dur="1" fill="hold" display="0" masterRel="sameClick" afterEffect="1">
                                          <p:stCondLst>
                                            <p:cond evt="end" delay="0">
                                              <p:tn val="5"/>
                                            </p:cond>
                                          </p:stCondLst>
                                        </p:cTn>
                                        <p:tgtEl>
                                          <p:spTgt spid="340994"/>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0994" grpId="0" animBg="1"/>
    </p:bldLst>
  </p:timing>
  <p:hf hdr="0" ftr="0" dt="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8" charset="0"/>
        </a:defRPr>
      </a:lvl2pPr>
      <a:lvl3pPr algn="ctr" rtl="0" eaLnBrk="1" fontAlgn="base" hangingPunct="1">
        <a:spcBef>
          <a:spcPct val="0"/>
        </a:spcBef>
        <a:spcAft>
          <a:spcPct val="0"/>
        </a:spcAft>
        <a:defRPr sz="4400">
          <a:solidFill>
            <a:schemeClr val="tx2"/>
          </a:solidFill>
          <a:latin typeface="Times New Roman" pitchFamily="18" charset="0"/>
        </a:defRPr>
      </a:lvl3pPr>
      <a:lvl4pPr algn="ctr" rtl="0" eaLnBrk="1" fontAlgn="base" hangingPunct="1">
        <a:spcBef>
          <a:spcPct val="0"/>
        </a:spcBef>
        <a:spcAft>
          <a:spcPct val="0"/>
        </a:spcAft>
        <a:defRPr sz="4400">
          <a:solidFill>
            <a:schemeClr val="tx2"/>
          </a:solidFill>
          <a:latin typeface="Times New Roman" pitchFamily="18" charset="0"/>
        </a:defRPr>
      </a:lvl4pPr>
      <a:lvl5pPr algn="ctr" rtl="0" eaLnBrk="1" fontAlgn="base" hangingPunct="1">
        <a:spcBef>
          <a:spcPct val="0"/>
        </a:spcBef>
        <a:spcAft>
          <a:spcPct val="0"/>
        </a:spcAft>
        <a:defRPr sz="4400">
          <a:solidFill>
            <a:schemeClr val="tx2"/>
          </a:solidFill>
          <a:latin typeface="Times New Roman" pitchFamily="18" charset="0"/>
        </a:defRPr>
      </a:lvl5pPr>
      <a:lvl6pPr marL="457200" algn="ctr" rtl="0" eaLnBrk="1" fontAlgn="base" hangingPunct="1">
        <a:spcBef>
          <a:spcPct val="0"/>
        </a:spcBef>
        <a:spcAft>
          <a:spcPct val="0"/>
        </a:spcAft>
        <a:defRPr sz="4400">
          <a:solidFill>
            <a:schemeClr val="tx2"/>
          </a:solidFill>
          <a:latin typeface="Times New Roman" pitchFamily="18" charset="0"/>
        </a:defRPr>
      </a:lvl6pPr>
      <a:lvl7pPr marL="914400" algn="ctr" rtl="0" eaLnBrk="1" fontAlgn="base" hangingPunct="1">
        <a:spcBef>
          <a:spcPct val="0"/>
        </a:spcBef>
        <a:spcAft>
          <a:spcPct val="0"/>
        </a:spcAft>
        <a:defRPr sz="4400">
          <a:solidFill>
            <a:schemeClr val="tx2"/>
          </a:solidFill>
          <a:latin typeface="Times New Roman" pitchFamily="18" charset="0"/>
        </a:defRPr>
      </a:lvl7pPr>
      <a:lvl8pPr marL="1371600" algn="ctr" rtl="0" eaLnBrk="1" fontAlgn="base" hangingPunct="1">
        <a:spcBef>
          <a:spcPct val="0"/>
        </a:spcBef>
        <a:spcAft>
          <a:spcPct val="0"/>
        </a:spcAft>
        <a:defRPr sz="4400">
          <a:solidFill>
            <a:schemeClr val="tx2"/>
          </a:solidFill>
          <a:latin typeface="Times New Roman" pitchFamily="18" charset="0"/>
        </a:defRPr>
      </a:lvl8pPr>
      <a:lvl9pPr marL="1828800" algn="ctr"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0.xml"/><Relationship Id="rId1" Type="http://schemas.openxmlformats.org/officeDocument/2006/relationships/slideLayout" Target="../slideLayouts/slideLayout14.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4.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4.xml"/><Relationship Id="rId5" Type="http://schemas.openxmlformats.org/officeDocument/2006/relationships/image" Target="../media/image7.pn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14.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9"/>
          <p:cNvSpPr>
            <a:spLocks noChangeArrowheads="1"/>
          </p:cNvSpPr>
          <p:nvPr/>
        </p:nvSpPr>
        <p:spPr bwMode="auto">
          <a:xfrm>
            <a:off x="140682" y="2179417"/>
            <a:ext cx="8791617" cy="1677382"/>
          </a:xfrm>
          <a:prstGeom prst="rect">
            <a:avLst/>
          </a:prstGeom>
          <a:solidFill>
            <a:schemeClr val="accent1"/>
          </a:solidFill>
          <a:ln w="12700" cap="sq">
            <a:noFill/>
            <a:miter lim="800000"/>
            <a:headEnd type="none" w="sm" len="sm"/>
            <a:tailEnd type="none" w="sm" len="sm"/>
          </a:ln>
          <a:effectLst/>
        </p:spPr>
        <p:txBody>
          <a:bodyPr wrap="square">
            <a:spAutoFit/>
          </a:bodyPr>
          <a:lstStyle/>
          <a:p>
            <a:pPr algn="ctr" fontAlgn="auto">
              <a:spcBef>
                <a:spcPts val="0"/>
              </a:spcBef>
              <a:spcAft>
                <a:spcPts val="0"/>
              </a:spcAft>
            </a:pPr>
            <a:r>
              <a:rPr lang="en-US" sz="2500" b="1" dirty="0">
                <a:solidFill>
                  <a:srgbClr val="CC6600"/>
                </a:solidFill>
                <a:effectLst>
                  <a:outerShdw blurRad="38100" dist="38100" dir="2700000" algn="tl">
                    <a:srgbClr val="000000"/>
                  </a:outerShdw>
                </a:effectLst>
                <a:latin typeface="Lucida Handwriting" pitchFamily="66" charset="0"/>
                <a:ea typeface="Arial Unicode MS" pitchFamily="34" charset="-128"/>
                <a:cs typeface="Arial Unicode MS" pitchFamily="34" charset="-128"/>
              </a:rPr>
              <a:t>Seismic Engineering</a:t>
            </a:r>
          </a:p>
          <a:p>
            <a:pPr algn="ctr" fontAlgn="auto">
              <a:spcBef>
                <a:spcPts val="0"/>
              </a:spcBef>
              <a:spcAft>
                <a:spcPts val="0"/>
              </a:spcAft>
            </a:pPr>
            <a:r>
              <a:rPr lang="en-US" sz="2500" b="1" dirty="0" err="1">
                <a:solidFill>
                  <a:srgbClr val="CC6600"/>
                </a:solidFill>
                <a:effectLst>
                  <a:outerShdw blurRad="38100" dist="38100" dir="2700000" algn="tl">
                    <a:srgbClr val="000000"/>
                  </a:outerShdw>
                </a:effectLst>
                <a:latin typeface="Lucida Handwriting" pitchFamily="66" charset="0"/>
                <a:ea typeface="Arial Unicode MS" pitchFamily="34" charset="-128"/>
                <a:cs typeface="Arial Unicode MS" pitchFamily="34" charset="-128"/>
              </a:rPr>
              <a:t>Génie</a:t>
            </a:r>
            <a:r>
              <a:rPr lang="en-US" sz="2500" b="1" dirty="0">
                <a:solidFill>
                  <a:srgbClr val="CC6600"/>
                </a:solidFill>
                <a:effectLst>
                  <a:outerShdw blurRad="38100" dist="38100" dir="2700000" algn="tl">
                    <a:srgbClr val="000000"/>
                  </a:outerShdw>
                </a:effectLst>
                <a:latin typeface="Lucida Handwriting" pitchFamily="66" charset="0"/>
                <a:ea typeface="Arial Unicode MS" pitchFamily="34" charset="-128"/>
                <a:cs typeface="Arial Unicode MS" pitchFamily="34" charset="-128"/>
              </a:rPr>
              <a:t> </a:t>
            </a:r>
            <a:r>
              <a:rPr lang="en-US" sz="2500" b="1" dirty="0" err="1">
                <a:solidFill>
                  <a:srgbClr val="CC6600"/>
                </a:solidFill>
                <a:effectLst>
                  <a:outerShdw blurRad="38100" dist="38100" dir="2700000" algn="tl">
                    <a:srgbClr val="000000"/>
                  </a:outerShdw>
                </a:effectLst>
                <a:latin typeface="Lucida Handwriting" pitchFamily="66" charset="0"/>
                <a:ea typeface="Arial Unicode MS" pitchFamily="34" charset="-128"/>
                <a:cs typeface="Arial Unicode MS" pitchFamily="34" charset="-128"/>
              </a:rPr>
              <a:t>parasismique</a:t>
            </a:r>
            <a:r>
              <a:rPr lang="en-US" sz="2500" b="1" dirty="0">
                <a:solidFill>
                  <a:srgbClr val="CC6600"/>
                </a:solidFill>
                <a:effectLst>
                  <a:outerShdw blurRad="38100" dist="38100" dir="2700000" algn="tl">
                    <a:srgbClr val="000000"/>
                  </a:outerShdw>
                </a:effectLst>
                <a:latin typeface="Lucida Handwriting" pitchFamily="66" charset="0"/>
                <a:ea typeface="Arial Unicode MS" pitchFamily="34" charset="-128"/>
                <a:cs typeface="Arial Unicode MS" pitchFamily="34" charset="-128"/>
              </a:rPr>
              <a:t> (Master2 G.C)</a:t>
            </a:r>
          </a:p>
          <a:p>
            <a:pPr algn="ctr" fontAlgn="auto">
              <a:spcBef>
                <a:spcPts val="0"/>
              </a:spcBef>
              <a:spcAft>
                <a:spcPts val="0"/>
              </a:spcAft>
            </a:pPr>
            <a:r>
              <a:rPr lang="en-US" sz="2500" b="1" dirty="0">
                <a:solidFill>
                  <a:schemeClr val="bg1">
                    <a:lumMod val="60000"/>
                    <a:lumOff val="40000"/>
                  </a:schemeClr>
                </a:solidFill>
                <a:effectLst>
                  <a:outerShdw blurRad="38100" dist="38100" dir="2700000" algn="tl">
                    <a:srgbClr val="000000"/>
                  </a:outerShdw>
                </a:effectLst>
                <a:latin typeface="Lucida Handwriting" pitchFamily="66" charset="0"/>
                <a:ea typeface="Arial Unicode MS" pitchFamily="34" charset="-128"/>
                <a:cs typeface="Arial Unicode MS" pitchFamily="34" charset="-128"/>
              </a:rPr>
              <a:t>Chapter 07:</a:t>
            </a:r>
            <a:r>
              <a:rPr lang="fr-FR" sz="2800" kern="0" dirty="0">
                <a:solidFill>
                  <a:schemeClr val="bg1">
                    <a:lumMod val="60000"/>
                    <a:lumOff val="40000"/>
                  </a:schemeClr>
                </a:solidFill>
                <a:latin typeface="Times New Roman"/>
              </a:rPr>
              <a:t> </a:t>
            </a:r>
            <a:r>
              <a:rPr lang="en-US" sz="2500" b="1" dirty="0">
                <a:solidFill>
                  <a:schemeClr val="bg1">
                    <a:lumMod val="60000"/>
                    <a:lumOff val="40000"/>
                  </a:schemeClr>
                </a:solidFill>
                <a:effectLst>
                  <a:outerShdw blurRad="38100" dist="38100" dir="2700000" algn="tl">
                    <a:srgbClr val="000000"/>
                  </a:outerShdw>
                </a:effectLst>
                <a:latin typeface="Lucida Handwriting" pitchFamily="66" charset="0"/>
                <a:ea typeface="Arial Unicode MS" pitchFamily="34" charset="-128"/>
              </a:rPr>
              <a:t>Ductility Concept and Structural Design Provisions</a:t>
            </a:r>
          </a:p>
        </p:txBody>
      </p:sp>
      <p:sp>
        <p:nvSpPr>
          <p:cNvPr id="9" name="Text Box 19"/>
          <p:cNvSpPr txBox="1">
            <a:spLocks noChangeArrowheads="1"/>
          </p:cNvSpPr>
          <p:nvPr/>
        </p:nvSpPr>
        <p:spPr bwMode="auto">
          <a:xfrm>
            <a:off x="1142976" y="4643446"/>
            <a:ext cx="503238" cy="457200"/>
          </a:xfrm>
          <a:prstGeom prst="rect">
            <a:avLst/>
          </a:prstGeom>
          <a:noFill/>
          <a:ln w="9525">
            <a:noFill/>
            <a:miter lim="800000"/>
            <a:headEnd/>
            <a:tailEnd/>
          </a:ln>
          <a:effectLst/>
        </p:spPr>
        <p:txBody>
          <a:bodyPr>
            <a:spAutoFit/>
          </a:bodyPr>
          <a:lstStyle/>
          <a:p>
            <a:pPr fontAlgn="auto">
              <a:spcBef>
                <a:spcPct val="50000"/>
              </a:spcBef>
              <a:spcAft>
                <a:spcPts val="0"/>
              </a:spcAft>
            </a:pPr>
            <a:r>
              <a:rPr lang="fr-FR" sz="2400" b="1" dirty="0">
                <a:solidFill>
                  <a:srgbClr val="FFFFFF"/>
                </a:solidFill>
                <a:latin typeface="Times New Roman"/>
                <a:sym typeface="Wingdings 2" pitchFamily="18" charset="2"/>
              </a:rPr>
              <a:t></a:t>
            </a:r>
          </a:p>
        </p:txBody>
      </p:sp>
      <p:sp>
        <p:nvSpPr>
          <p:cNvPr id="10" name="Text Box 20"/>
          <p:cNvSpPr txBox="1">
            <a:spLocks noChangeArrowheads="1"/>
          </p:cNvSpPr>
          <p:nvPr/>
        </p:nvSpPr>
        <p:spPr bwMode="auto">
          <a:xfrm>
            <a:off x="1500165" y="4643446"/>
            <a:ext cx="5880147" cy="369332"/>
          </a:xfrm>
          <a:prstGeom prst="rect">
            <a:avLst/>
          </a:prstGeom>
          <a:noFill/>
          <a:ln w="9525">
            <a:noFill/>
            <a:miter lim="800000"/>
            <a:headEnd/>
            <a:tailEnd/>
          </a:ln>
          <a:effectLst/>
        </p:spPr>
        <p:txBody>
          <a:bodyPr wrap="square">
            <a:spAutoFit/>
          </a:bodyPr>
          <a:lstStyle/>
          <a:p>
            <a:pPr fontAlgn="auto">
              <a:spcBef>
                <a:spcPct val="50000"/>
              </a:spcBef>
              <a:spcAft>
                <a:spcPts val="0"/>
              </a:spcAft>
            </a:pPr>
            <a:r>
              <a:rPr lang="en-US" sz="1800" b="1" dirty="0">
                <a:solidFill>
                  <a:srgbClr val="FF0000"/>
                </a:solidFill>
                <a:latin typeface="Arial"/>
                <a:cs typeface="Arial"/>
              </a:rPr>
              <a:t>Responsible:  </a:t>
            </a:r>
            <a:r>
              <a:rPr lang="en-US" sz="1800" b="1" dirty="0">
                <a:latin typeface="Arial"/>
                <a:cs typeface="Arial"/>
              </a:rPr>
              <a:t>Dr. GUETTICHE ABDELHEQ</a:t>
            </a:r>
          </a:p>
        </p:txBody>
      </p:sp>
      <p:sp>
        <p:nvSpPr>
          <p:cNvPr id="15" name="Text Box 18"/>
          <p:cNvSpPr txBox="1">
            <a:spLocks noChangeArrowheads="1"/>
          </p:cNvSpPr>
          <p:nvPr/>
        </p:nvSpPr>
        <p:spPr bwMode="auto">
          <a:xfrm>
            <a:off x="1068365" y="5413090"/>
            <a:ext cx="431800" cy="457200"/>
          </a:xfrm>
          <a:prstGeom prst="rect">
            <a:avLst/>
          </a:prstGeom>
          <a:noFill/>
          <a:ln w="9525">
            <a:noFill/>
            <a:miter lim="800000"/>
            <a:headEnd/>
            <a:tailEnd/>
          </a:ln>
          <a:effectLst/>
        </p:spPr>
        <p:txBody>
          <a:bodyPr>
            <a:spAutoFit/>
          </a:bodyPr>
          <a:lstStyle/>
          <a:p>
            <a:pPr algn="l">
              <a:spcBef>
                <a:spcPct val="50000"/>
              </a:spcBef>
            </a:pPr>
            <a:r>
              <a:rPr lang="fr-FR" sz="2400" b="1" dirty="0">
                <a:latin typeface="Times New Roman" pitchFamily="18" charset="0"/>
                <a:cs typeface="Times New Roman" pitchFamily="18" charset="0"/>
                <a:sym typeface="Wingdings 2" pitchFamily="18" charset="2"/>
              </a:rPr>
              <a:t></a:t>
            </a:r>
          </a:p>
        </p:txBody>
      </p:sp>
      <p:sp>
        <p:nvSpPr>
          <p:cNvPr id="16" name="Text Box 17"/>
          <p:cNvSpPr txBox="1">
            <a:spLocks noChangeArrowheads="1"/>
          </p:cNvSpPr>
          <p:nvPr/>
        </p:nvSpPr>
        <p:spPr bwMode="auto">
          <a:xfrm>
            <a:off x="1569227" y="5431435"/>
            <a:ext cx="4653408" cy="338554"/>
          </a:xfrm>
          <a:prstGeom prst="rect">
            <a:avLst/>
          </a:prstGeom>
          <a:noFill/>
          <a:ln w="9525">
            <a:noFill/>
            <a:miter lim="800000"/>
            <a:headEnd/>
            <a:tailEnd/>
          </a:ln>
          <a:effectLst/>
        </p:spPr>
        <p:txBody>
          <a:bodyPr wrap="square">
            <a:spAutoFit/>
          </a:bodyPr>
          <a:lstStyle/>
          <a:p>
            <a:pPr>
              <a:spcBef>
                <a:spcPct val="50000"/>
              </a:spcBef>
            </a:pPr>
            <a:r>
              <a:rPr lang="fr-FR" sz="1600" b="1" dirty="0"/>
              <a:t>Academic </a:t>
            </a:r>
            <a:r>
              <a:rPr lang="fr-FR" sz="1600" b="1" dirty="0" err="1"/>
              <a:t>Year</a:t>
            </a:r>
            <a:r>
              <a:rPr lang="fr-FR" sz="1600" b="1" dirty="0"/>
              <a:t> 2023- 2024</a:t>
            </a:r>
          </a:p>
        </p:txBody>
      </p:sp>
      <p:sp>
        <p:nvSpPr>
          <p:cNvPr id="14" name="object 7"/>
          <p:cNvSpPr txBox="1"/>
          <p:nvPr/>
        </p:nvSpPr>
        <p:spPr>
          <a:xfrm>
            <a:off x="122589" y="147573"/>
            <a:ext cx="6795296" cy="1245198"/>
          </a:xfrm>
          <a:prstGeom prst="rect">
            <a:avLst/>
          </a:prstGeom>
        </p:spPr>
        <p:txBody>
          <a:bodyPr wrap="square" lIns="0" tIns="0" rIns="0" bIns="0" rtlCol="0">
            <a:noAutofit/>
          </a:bodyPr>
          <a:lstStyle/>
          <a:p>
            <a:pPr marL="12700" marR="26730">
              <a:lnSpc>
                <a:spcPct val="150000"/>
              </a:lnSpc>
              <a:spcBef>
                <a:spcPts val="97"/>
              </a:spcBef>
            </a:pPr>
            <a:r>
              <a:rPr lang="en-US" sz="2000" dirty="0">
                <a:solidFill>
                  <a:srgbClr val="FFFFFF"/>
                </a:solidFill>
                <a:latin typeface="+mj-lt"/>
                <a:cs typeface="Arial"/>
              </a:rPr>
              <a:t>UNIVERSITY CENTER OF MILA</a:t>
            </a:r>
          </a:p>
          <a:p>
            <a:pPr marL="12700" marR="26730">
              <a:lnSpc>
                <a:spcPct val="150000"/>
              </a:lnSpc>
              <a:spcBef>
                <a:spcPts val="97"/>
              </a:spcBef>
            </a:pPr>
            <a:r>
              <a:rPr lang="en-US" sz="2000" dirty="0">
                <a:solidFill>
                  <a:srgbClr val="FFFFFF"/>
                </a:solidFill>
                <a:latin typeface="+mj-lt"/>
                <a:cs typeface="Arial"/>
              </a:rPr>
              <a:t>INSTITUTE OF SCIENCE AND TECHNOLOGY </a:t>
            </a:r>
            <a:br>
              <a:rPr lang="en-US" sz="2000" dirty="0">
                <a:solidFill>
                  <a:srgbClr val="FFFFFF"/>
                </a:solidFill>
                <a:latin typeface="+mj-lt"/>
                <a:cs typeface="Arial"/>
              </a:rPr>
            </a:br>
            <a:r>
              <a:rPr lang="en-US" sz="2000" dirty="0">
                <a:solidFill>
                  <a:srgbClr val="FFFFFF"/>
                </a:solidFill>
                <a:latin typeface="+mj-lt"/>
                <a:cs typeface="Arial"/>
              </a:rPr>
              <a:t>DEPARTMENT OF CIVIL AND HYDRAULIC ENGINEERING</a:t>
            </a:r>
          </a:p>
        </p:txBody>
      </p:sp>
      <p:sp>
        <p:nvSpPr>
          <p:cNvPr id="3" name="Espace réservé du numéro de diapositive 2"/>
          <p:cNvSpPr>
            <a:spLocks noGrp="1"/>
          </p:cNvSpPr>
          <p:nvPr>
            <p:ph type="sldNum" sz="quarter" idx="12"/>
          </p:nvPr>
        </p:nvSpPr>
        <p:spPr/>
        <p:txBody>
          <a:bodyPr/>
          <a:lstStyle/>
          <a:p>
            <a:fld id="{CF4668DC-857F-487D-BFFA-8C0CA5037977}" type="slidenum">
              <a:rPr lang="fr-BE" smtClean="0">
                <a:solidFill>
                  <a:srgbClr val="FFFFFF"/>
                </a:solidFill>
              </a:rPr>
              <a:pPr/>
              <a:t>1</a:t>
            </a:fld>
            <a:endParaRPr lang="fr-BE" dirty="0">
              <a:solidFill>
                <a:srgbClr val="FFFFFF"/>
              </a:solidFill>
            </a:endParaRPr>
          </a:p>
        </p:txBody>
      </p:sp>
    </p:spTree>
    <p:extLst>
      <p:ext uri="{BB962C8B-B14F-4D97-AF65-F5344CB8AC3E}">
        <p14:creationId xmlns:p14="http://schemas.microsoft.com/office/powerpoint/2010/main" val="1027666106"/>
      </p:ext>
    </p:extLst>
  </p:cSld>
  <p:clrMapOvr>
    <a:masterClrMapping/>
  </p:clrMapOvr>
  <p:transition>
    <p:zoom/>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E45EF9-4B31-DD6F-2DFE-232D0987FECB}"/>
            </a:ext>
          </a:extLst>
        </p:cNvPr>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4" name="Rectangle 2">
                <a:extLst>
                  <a:ext uri="{FF2B5EF4-FFF2-40B4-BE49-F238E27FC236}">
                    <a16:creationId xmlns:a16="http://schemas.microsoft.com/office/drawing/2014/main" id="{BA0A10B6-1AD9-7ACE-D90F-D9A7641D15CD}"/>
                  </a:ext>
                </a:extLst>
              </p:cNvPr>
              <p:cNvSpPr txBox="1">
                <a:spLocks noChangeArrowheads="1"/>
              </p:cNvSpPr>
              <p:nvPr/>
            </p:nvSpPr>
            <p:spPr>
              <a:xfrm>
                <a:off x="107504" y="-27384"/>
                <a:ext cx="9001000" cy="6885384"/>
              </a:xfrm>
              <a:prstGeom prst="rect">
                <a:avLst/>
              </a:prstGeom>
              <a:ln>
                <a:solidFill>
                  <a:schemeClr val="accent1"/>
                </a:solidFill>
              </a:ln>
            </p:spPr>
            <p:txBody>
              <a:bodyPr/>
              <a:lstStyle/>
              <a:p>
                <a:pPr>
                  <a:lnSpc>
                    <a:spcPct val="150000"/>
                  </a:lnSpc>
                </a:pPr>
                <a:r>
                  <a:rPr lang="fr-FR" sz="1800" dirty="0">
                    <a:solidFill>
                      <a:srgbClr val="00CC66"/>
                    </a:solidFill>
                  </a:rPr>
                  <a:t>4.6. </a:t>
                </a:r>
                <a:r>
                  <a:rPr lang="en-US" sz="1800" dirty="0">
                    <a:solidFill>
                      <a:srgbClr val="00CC66"/>
                    </a:solidFill>
                  </a:rPr>
                  <a:t>Verification the P-Δ effect:</a:t>
                </a:r>
                <a:r>
                  <a:rPr lang="en-US" sz="1800" dirty="0"/>
                  <a:t>Second order effects (or P-Δ effects) can be neglected for buildings if the following condition is satisfied at all levels:  </a:t>
                </a:r>
                <a14:m>
                  <m:oMath xmlns:m="http://schemas.openxmlformats.org/officeDocument/2006/math">
                    <m:r>
                      <m:rPr>
                        <m:sty m:val="p"/>
                      </m:rPr>
                      <a:rPr lang="fr-FR" sz="1800">
                        <a:latin typeface="Cambria Math" panose="02040503050406030204" pitchFamily="18" charset="0"/>
                        <a:ea typeface="Calibri" panose="020F0502020204030204" pitchFamily="34" charset="0"/>
                      </a:rPr>
                      <m:t>θ</m:t>
                    </m:r>
                    <m:r>
                      <a:rPr lang="fr-FR" sz="1800">
                        <a:latin typeface="Cambria Math" panose="02040503050406030204" pitchFamily="18" charset="0"/>
                        <a:ea typeface="Calibri" panose="020F0502020204030204" pitchFamily="34" charset="0"/>
                      </a:rPr>
                      <m:t>=</m:t>
                    </m:r>
                    <m:r>
                      <a:rPr lang="fr-FR" sz="1800" i="1">
                        <a:solidFill>
                          <a:srgbClr val="000000"/>
                        </a:solidFill>
                        <a:latin typeface="Cambria Math" panose="02040503050406030204" pitchFamily="18" charset="0"/>
                        <a:ea typeface="Calibri" panose="020F0502020204030204" pitchFamily="34" charset="0"/>
                      </a:rPr>
                      <m:t> </m:t>
                    </m:r>
                    <m:f>
                      <m:fPr>
                        <m:ctrlPr>
                          <a:rPr lang="fr-FR" sz="1800" i="1">
                            <a:latin typeface="Cambria Math" panose="02040503050406030204" pitchFamily="18" charset="0"/>
                            <a:ea typeface="Calibri" panose="020F0502020204030204" pitchFamily="34" charset="0"/>
                          </a:rPr>
                        </m:ctrlPr>
                      </m:fPr>
                      <m:num>
                        <m:sSub>
                          <m:sSubPr>
                            <m:ctrlPr>
                              <a:rPr lang="fr-FR" sz="1800" i="1">
                                <a:latin typeface="Cambria Math" panose="02040503050406030204" pitchFamily="18" charset="0"/>
                                <a:ea typeface="Calibri" panose="020F0502020204030204" pitchFamily="34" charset="0"/>
                              </a:rPr>
                            </m:ctrlPr>
                          </m:sSubPr>
                          <m:e>
                            <m:r>
                              <a:rPr lang="fr-FR" sz="1800" i="1">
                                <a:latin typeface="Cambria Math" panose="02040503050406030204" pitchFamily="18" charset="0"/>
                                <a:ea typeface="Calibri" panose="020F0502020204030204" pitchFamily="34" charset="0"/>
                              </a:rPr>
                              <m:t>𝑃</m:t>
                            </m:r>
                          </m:e>
                          <m:sub>
                            <m:r>
                              <a:rPr lang="fr-FR" sz="1800" i="1">
                                <a:latin typeface="Cambria Math" panose="02040503050406030204" pitchFamily="18" charset="0"/>
                                <a:ea typeface="Calibri" panose="020F0502020204030204" pitchFamily="34" charset="0"/>
                              </a:rPr>
                              <m:t>𝐾</m:t>
                            </m:r>
                          </m:sub>
                        </m:sSub>
                        <m:r>
                          <a:rPr lang="fr-FR" sz="1800" i="1">
                            <a:latin typeface="Cambria Math" panose="02040503050406030204" pitchFamily="18" charset="0"/>
                            <a:ea typeface="Calibri" panose="020F0502020204030204" pitchFamily="34" charset="0"/>
                          </a:rPr>
                          <m:t>× </m:t>
                        </m:r>
                        <m:sSub>
                          <m:sSubPr>
                            <m:ctrlPr>
                              <a:rPr lang="fr-FR" sz="1800" i="1">
                                <a:latin typeface="Cambria Math" panose="02040503050406030204" pitchFamily="18" charset="0"/>
                                <a:ea typeface="Calibri" panose="020F0502020204030204" pitchFamily="34" charset="0"/>
                              </a:rPr>
                            </m:ctrlPr>
                          </m:sSubPr>
                          <m:e>
                            <m:r>
                              <a:rPr lang="fr-FR" sz="1800" i="1">
                                <a:latin typeface="Cambria Math" panose="02040503050406030204" pitchFamily="18" charset="0"/>
                                <a:ea typeface="Calibri" panose="020F0502020204030204" pitchFamily="34" charset="0"/>
                              </a:rPr>
                              <m:t>∆</m:t>
                            </m:r>
                          </m:e>
                          <m:sub>
                            <m:r>
                              <a:rPr lang="fr-FR" sz="1800" i="1">
                                <a:latin typeface="Cambria Math" panose="02040503050406030204" pitchFamily="18" charset="0"/>
                                <a:ea typeface="Calibri" panose="020F0502020204030204" pitchFamily="34" charset="0"/>
                              </a:rPr>
                              <m:t>𝐾</m:t>
                            </m:r>
                          </m:sub>
                        </m:sSub>
                      </m:num>
                      <m:den>
                        <m:sSub>
                          <m:sSubPr>
                            <m:ctrlPr>
                              <a:rPr lang="fr-FR" sz="1800" i="1">
                                <a:latin typeface="Cambria Math" panose="02040503050406030204" pitchFamily="18" charset="0"/>
                                <a:ea typeface="Calibri" panose="020F0502020204030204" pitchFamily="34" charset="0"/>
                              </a:rPr>
                            </m:ctrlPr>
                          </m:sSubPr>
                          <m:e>
                            <m:r>
                              <a:rPr lang="fr-FR" sz="1800" i="1">
                                <a:latin typeface="Cambria Math" panose="02040503050406030204" pitchFamily="18" charset="0"/>
                                <a:ea typeface="Calibri" panose="020F0502020204030204" pitchFamily="34" charset="0"/>
                              </a:rPr>
                              <m:t>𝑉</m:t>
                            </m:r>
                          </m:e>
                          <m:sub>
                            <m:r>
                              <a:rPr lang="fr-FR" sz="1800" i="1">
                                <a:latin typeface="Cambria Math" panose="02040503050406030204" pitchFamily="18" charset="0"/>
                                <a:ea typeface="Calibri" panose="020F0502020204030204" pitchFamily="34" charset="0"/>
                              </a:rPr>
                              <m:t>𝐾</m:t>
                            </m:r>
                          </m:sub>
                        </m:sSub>
                        <m:r>
                          <a:rPr lang="fr-FR" sz="1800" i="1">
                            <a:latin typeface="Cambria Math" panose="02040503050406030204" pitchFamily="18" charset="0"/>
                            <a:ea typeface="Calibri" panose="020F0502020204030204" pitchFamily="34" charset="0"/>
                          </a:rPr>
                          <m:t>× </m:t>
                        </m:r>
                        <m:sSub>
                          <m:sSubPr>
                            <m:ctrlPr>
                              <a:rPr lang="fr-FR" sz="1800" i="1">
                                <a:latin typeface="Cambria Math" panose="02040503050406030204" pitchFamily="18" charset="0"/>
                                <a:ea typeface="Calibri" panose="020F0502020204030204" pitchFamily="34" charset="0"/>
                              </a:rPr>
                            </m:ctrlPr>
                          </m:sSubPr>
                          <m:e>
                            <m:r>
                              <a:rPr lang="fr-FR" sz="1800" i="1">
                                <a:latin typeface="Cambria Math" panose="02040503050406030204" pitchFamily="18" charset="0"/>
                                <a:ea typeface="Calibri" panose="020F0502020204030204" pitchFamily="34" charset="0"/>
                              </a:rPr>
                              <m:t>h</m:t>
                            </m:r>
                          </m:e>
                          <m:sub>
                            <m:r>
                              <a:rPr lang="fr-FR" sz="1800" i="1">
                                <a:latin typeface="Cambria Math" panose="02040503050406030204" pitchFamily="18" charset="0"/>
                                <a:ea typeface="Calibri" panose="020F0502020204030204" pitchFamily="34" charset="0"/>
                              </a:rPr>
                              <m:t>𝑘</m:t>
                            </m:r>
                          </m:sub>
                        </m:sSub>
                        <m:r>
                          <a:rPr lang="fr-FR" sz="1800" i="1">
                            <a:latin typeface="Cambria Math" panose="02040503050406030204" pitchFamily="18" charset="0"/>
                            <a:ea typeface="Calibri" panose="020F0502020204030204" pitchFamily="34" charset="0"/>
                          </a:rPr>
                          <m:t> </m:t>
                        </m:r>
                      </m:den>
                    </m:f>
                    <m:r>
                      <a:rPr lang="fr-FR" sz="1800" i="1">
                        <a:latin typeface="Cambria Math" panose="02040503050406030204" pitchFamily="18" charset="0"/>
                        <a:ea typeface="Calibri" panose="020F0502020204030204" pitchFamily="34" charset="0"/>
                      </a:rPr>
                      <m:t>  ≤  </m:t>
                    </m:r>
                    <m:r>
                      <a:rPr lang="fr-FR" sz="1800" i="1">
                        <a:latin typeface="Cambria Math" panose="02040503050406030204" pitchFamily="18" charset="0"/>
                        <a:ea typeface="Calibri" panose="020F0502020204030204" pitchFamily="34" charset="0"/>
                      </a:rPr>
                      <m:t>0</m:t>
                    </m:r>
                    <m:r>
                      <a:rPr lang="fr-FR" sz="1800" i="1">
                        <a:latin typeface="Cambria Math" panose="02040503050406030204" pitchFamily="18" charset="0"/>
                        <a:ea typeface="Calibri" panose="020F0502020204030204" pitchFamily="34" charset="0"/>
                      </a:rPr>
                      <m:t>.</m:t>
                    </m:r>
                    <m:r>
                      <a:rPr lang="fr-FR" sz="1800" i="1">
                        <a:latin typeface="Cambria Math" panose="02040503050406030204" pitchFamily="18" charset="0"/>
                        <a:ea typeface="Calibri" panose="020F0502020204030204" pitchFamily="34" charset="0"/>
                      </a:rPr>
                      <m:t>10</m:t>
                    </m:r>
                    <m:r>
                      <a:rPr lang="fr-FR" sz="1800" i="1">
                        <a:latin typeface="Cambria Math" panose="02040503050406030204" pitchFamily="18" charset="0"/>
                        <a:ea typeface="Calibri" panose="020F0502020204030204" pitchFamily="34" charset="0"/>
                      </a:rPr>
                      <m:t>        </m:t>
                    </m:r>
                  </m:oMath>
                </a14:m>
                <a:endParaRPr lang="fr-FR" sz="1800" i="1" dirty="0">
                  <a:latin typeface="Cambria Math" panose="02040503050406030204" pitchFamily="18" charset="0"/>
                  <a:ea typeface="Calibri" panose="020F0502020204030204" pitchFamily="34" charset="0"/>
                </a:endParaRPr>
              </a:p>
              <a:p>
                <a:pPr>
                  <a:lnSpc>
                    <a:spcPct val="150000"/>
                  </a:lnSpc>
                </a:pPr>
                <a14:m>
                  <m:oMath xmlns:m="http://schemas.openxmlformats.org/officeDocument/2006/math">
                    <m:r>
                      <a:rPr lang="en-US" sz="1800" i="1">
                        <a:latin typeface="Cambria Math" panose="02040503050406030204" pitchFamily="18" charset="0"/>
                        <a:ea typeface="Calibri" panose="020F0502020204030204" pitchFamily="34" charset="0"/>
                      </a:rPr>
                      <m:t>𝑤</m:t>
                    </m:r>
                    <m:r>
                      <a:rPr lang="en-US" sz="1800" i="1">
                        <a:latin typeface="Cambria Math" panose="02040503050406030204" pitchFamily="18" charset="0"/>
                        <a:ea typeface="Calibri" panose="020F0502020204030204" pitchFamily="34" charset="0"/>
                      </a:rPr>
                      <m:t>h</m:t>
                    </m:r>
                    <m:r>
                      <a:rPr lang="en-US" sz="1800" i="1">
                        <a:latin typeface="Cambria Math" panose="02040503050406030204" pitchFamily="18" charset="0"/>
                        <a:ea typeface="Calibri" panose="020F0502020204030204" pitchFamily="34" charset="0"/>
                      </a:rPr>
                      <m:t>𝑒𝑟𝑒</m:t>
                    </m:r>
                    <m:r>
                      <a:rPr lang="en-US" sz="1800" i="1">
                        <a:latin typeface="Cambria Math" panose="02040503050406030204" pitchFamily="18" charset="0"/>
                        <a:ea typeface="Calibri" panose="020F0502020204030204" pitchFamily="34" charset="0"/>
                      </a:rPr>
                      <m:t>:</m:t>
                    </m:r>
                    <m:r>
                      <a:rPr lang="en-US" sz="1800" i="1">
                        <a:latin typeface="Cambria Math" panose="02040503050406030204" pitchFamily="18" charset="0"/>
                        <a:ea typeface="Calibri" panose="020F0502020204030204" pitchFamily="34" charset="0"/>
                      </a:rPr>
                      <m:t>𝛥</m:t>
                    </m:r>
                    <m:r>
                      <a:rPr lang="en-US" sz="1800" i="1">
                        <a:latin typeface="Cambria Math" panose="02040503050406030204" pitchFamily="18" charset="0"/>
                        <a:ea typeface="Calibri" panose="020F0502020204030204" pitchFamily="34" charset="0"/>
                      </a:rPr>
                      <m:t>𝑘</m:t>
                    </m:r>
                    <m:r>
                      <a:rPr lang="en-US" sz="1800" i="1">
                        <a:latin typeface="Cambria Math" panose="02040503050406030204" pitchFamily="18" charset="0"/>
                        <a:ea typeface="Calibri" panose="020F0502020204030204" pitchFamily="34" charset="0"/>
                      </a:rPr>
                      <m:t>  </m:t>
                    </m:r>
                    <m:r>
                      <a:rPr lang="en-US" sz="1800" i="1">
                        <a:latin typeface="Cambria Math" panose="02040503050406030204" pitchFamily="18" charset="0"/>
                        <a:ea typeface="Calibri" panose="020F0502020204030204" pitchFamily="34" charset="0"/>
                      </a:rPr>
                      <m:t>𝑖𝑠</m:t>
                    </m:r>
                    <m:r>
                      <a:rPr lang="en-US" sz="1800" i="1">
                        <a:latin typeface="Cambria Math" panose="02040503050406030204" pitchFamily="18" charset="0"/>
                        <a:ea typeface="Calibri" panose="020F0502020204030204" pitchFamily="34" charset="0"/>
                      </a:rPr>
                      <m:t> </m:t>
                    </m:r>
                    <m:r>
                      <a:rPr lang="en-US" sz="1800" i="1">
                        <a:latin typeface="Cambria Math" panose="02040503050406030204" pitchFamily="18" charset="0"/>
                        <a:ea typeface="Calibri" panose="020F0502020204030204" pitchFamily="34" charset="0"/>
                      </a:rPr>
                      <m:t>𝑑𝑒𝑓𝑖𝑛𝑒𝑑</m:t>
                    </m:r>
                    <m:r>
                      <a:rPr lang="en-US" sz="1800" i="1">
                        <a:latin typeface="Cambria Math" panose="02040503050406030204" pitchFamily="18" charset="0"/>
                        <a:ea typeface="Calibri" panose="020F0502020204030204" pitchFamily="34" charset="0"/>
                      </a:rPr>
                      <m:t> </m:t>
                    </m:r>
                    <m:r>
                      <a:rPr lang="en-US" sz="1800" i="1">
                        <a:latin typeface="Cambria Math" panose="02040503050406030204" pitchFamily="18" charset="0"/>
                        <a:ea typeface="Calibri" panose="020F0502020204030204" pitchFamily="34" charset="0"/>
                      </a:rPr>
                      <m:t>𝑎𝑠</m:t>
                    </m:r>
                    <m:r>
                      <a:rPr lang="en-US" sz="1800" i="1">
                        <a:latin typeface="Cambria Math" panose="02040503050406030204" pitchFamily="18" charset="0"/>
                        <a:ea typeface="Calibri" panose="020F0502020204030204" pitchFamily="34" charset="0"/>
                      </a:rPr>
                      <m:t>:</m:t>
                    </m:r>
                  </m:oMath>
                </a14:m>
                <a:r>
                  <a:rPr lang="fr-FR" sz="1800" dirty="0">
                    <a:latin typeface="Calibri" panose="020F0502020204030204" pitchFamily="34" charset="0"/>
                    <a:ea typeface="Calibri" panose="020F0502020204030204" pitchFamily="34" charset="0"/>
                    <a:cs typeface="Arial" panose="020B0604020202020204" pitchFamily="34" charset="0"/>
                  </a:rPr>
                  <a:t>  </a:t>
                </a:r>
                <a14:m>
                  <m:oMath xmlns:m="http://schemas.openxmlformats.org/officeDocument/2006/math">
                    <m:sSub>
                      <m:sSubPr>
                        <m:ctrlPr>
                          <a:rPr lang="fr-FR" sz="1800" i="1">
                            <a:latin typeface="Cambria Math" panose="02040503050406030204" pitchFamily="18" charset="0"/>
                          </a:rPr>
                        </m:ctrlPr>
                      </m:sSubPr>
                      <m:e>
                        <m:r>
                          <a:rPr lang="fr-FR" sz="1800" i="1">
                            <a:latin typeface="Cambria Math" panose="02040503050406030204" pitchFamily="18" charset="0"/>
                          </a:rPr>
                          <m:t>𝛥</m:t>
                        </m:r>
                      </m:e>
                      <m:sub>
                        <m:r>
                          <a:rPr lang="fr-FR" sz="1800" i="1">
                            <a:latin typeface="Cambria Math" panose="02040503050406030204" pitchFamily="18" charset="0"/>
                          </a:rPr>
                          <m:t>𝑘</m:t>
                        </m:r>
                      </m:sub>
                    </m:sSub>
                    <m:r>
                      <a:rPr lang="fr-FR" sz="1800" i="1">
                        <a:latin typeface="Cambria Math" panose="02040503050406030204" pitchFamily="18" charset="0"/>
                      </a:rPr>
                      <m:t>=</m:t>
                    </m:r>
                    <m:sSub>
                      <m:sSubPr>
                        <m:ctrlPr>
                          <a:rPr lang="fr-FR" sz="1800" i="1">
                            <a:latin typeface="Cambria Math" panose="02040503050406030204" pitchFamily="18" charset="0"/>
                          </a:rPr>
                        </m:ctrlPr>
                      </m:sSubPr>
                      <m:e>
                        <m:r>
                          <a:rPr lang="fr-FR" sz="1800" i="1">
                            <a:latin typeface="Cambria Math" panose="02040503050406030204" pitchFamily="18" charset="0"/>
                          </a:rPr>
                          <m:t>𝛿</m:t>
                        </m:r>
                      </m:e>
                      <m:sub>
                        <m:r>
                          <a:rPr lang="fr-FR" sz="1800" i="1">
                            <a:latin typeface="Cambria Math" panose="02040503050406030204" pitchFamily="18" charset="0"/>
                          </a:rPr>
                          <m:t>𝑘</m:t>
                        </m:r>
                      </m:sub>
                    </m:sSub>
                    <m:r>
                      <a:rPr lang="fr-FR" sz="1800" i="1">
                        <a:latin typeface="Cambria Math" panose="02040503050406030204" pitchFamily="18" charset="0"/>
                      </a:rPr>
                      <m:t>−</m:t>
                    </m:r>
                    <m:sSub>
                      <m:sSubPr>
                        <m:ctrlPr>
                          <a:rPr lang="fr-FR" sz="1800" i="1">
                            <a:latin typeface="Cambria Math" panose="02040503050406030204" pitchFamily="18" charset="0"/>
                          </a:rPr>
                        </m:ctrlPr>
                      </m:sSubPr>
                      <m:e>
                        <m:r>
                          <a:rPr lang="fr-FR" sz="1800" i="1">
                            <a:latin typeface="Cambria Math" panose="02040503050406030204" pitchFamily="18" charset="0"/>
                          </a:rPr>
                          <m:t>𝛿</m:t>
                        </m:r>
                      </m:e>
                      <m:sub>
                        <m:r>
                          <a:rPr lang="fr-FR" sz="1800" i="1">
                            <a:latin typeface="Cambria Math" panose="02040503050406030204" pitchFamily="18" charset="0"/>
                          </a:rPr>
                          <m:t>𝑘</m:t>
                        </m:r>
                        <m:r>
                          <a:rPr lang="fr-FR" sz="1800" i="1">
                            <a:latin typeface="Cambria Math" panose="02040503050406030204" pitchFamily="18" charset="0"/>
                          </a:rPr>
                          <m:t>−</m:t>
                        </m:r>
                        <m:r>
                          <a:rPr lang="fr-FR" sz="1800" i="1">
                            <a:latin typeface="Cambria Math" panose="02040503050406030204" pitchFamily="18" charset="0"/>
                          </a:rPr>
                          <m:t>1</m:t>
                        </m:r>
                      </m:sub>
                    </m:sSub>
                  </m:oMath>
                </a14:m>
                <a:endParaRPr lang="fr-FR" sz="1800" dirty="0">
                  <a:latin typeface="Calibri" panose="020F0502020204030204" pitchFamily="34" charset="0"/>
                  <a:ea typeface="Calibri" panose="020F0502020204030204" pitchFamily="34" charset="0"/>
                  <a:cs typeface="Arial" panose="020B0604020202020204" pitchFamily="34" charset="0"/>
                </a:endParaRPr>
              </a:p>
              <a:p>
                <a:pPr>
                  <a:lnSpc>
                    <a:spcPct val="150000"/>
                  </a:lnSpc>
                </a:pPr>
                <a:r>
                  <a:rPr lang="en-US" sz="1800" dirty="0"/>
                  <a:t>Pk: total weight of the structure and the associated live loads above level 'k' (see § 4.2.3):</a:t>
                </a:r>
              </a:p>
              <a:p>
                <a:pPr algn="ctr">
                  <a:lnSpc>
                    <a:spcPct val="150000"/>
                  </a:lnSpc>
                </a:pPr>
                <a:endParaRPr lang="fr-FR" sz="1800" dirty="0"/>
              </a:p>
              <a:p>
                <a:pPr algn="just">
                  <a:lnSpc>
                    <a:spcPct val="150000"/>
                  </a:lnSpc>
                </a:pPr>
                <a:r>
                  <a:rPr lang="en-US" sz="1800" dirty="0"/>
                  <a:t>- If 0.10 &lt; </a:t>
                </a:r>
                <a:r>
                  <a:rPr lang="en-US" sz="1800" dirty="0" err="1"/>
                  <a:t>θk</a:t>
                </a:r>
                <a:r>
                  <a:rPr lang="en-US" sz="1800" dirty="0"/>
                  <a:t>,≤ 0.20, the P-Δ effects can be taken into account approximately by amplifying the effects of the seismic action calculated using a first order elastic analysis by the factor 1/(1-θk)</a:t>
                </a:r>
              </a:p>
              <a:p>
                <a:pPr algn="just">
                  <a:lnSpc>
                    <a:spcPct val="150000"/>
                  </a:lnSpc>
                </a:pPr>
                <a:r>
                  <a:rPr lang="en-US" sz="1800" dirty="0"/>
                  <a:t>- If </a:t>
                </a:r>
                <a:r>
                  <a:rPr lang="en-US" sz="1800" dirty="0" err="1"/>
                  <a:t>θk</a:t>
                </a:r>
                <a:r>
                  <a:rPr lang="en-US" sz="1800" dirty="0"/>
                  <a:t> &gt; 0.20, the structure is potentially unstable and must be redesigned.</a:t>
                </a:r>
              </a:p>
              <a:p>
                <a:pPr algn="just">
                  <a:lnSpc>
                    <a:spcPct val="150000"/>
                  </a:lnSpc>
                </a:pPr>
                <a:r>
                  <a:rPr lang="en-US" sz="1800" dirty="0">
                    <a:solidFill>
                      <a:srgbClr val="00CC66"/>
                    </a:solidFill>
                  </a:rPr>
                  <a:t>4.7, Verification of deformations:</a:t>
                </a:r>
                <a:r>
                  <a:rPr lang="en-US" sz="1800" dirty="0"/>
                  <a:t>The relative lateral displacements of a story with respect to the story below, as calculated according to § 4.5.2 (see Eqn. (5.11)), reduced based on the importance group through the reduction coefficient ν, must not exceed the limits, </a:t>
                </a:r>
                <a14:m>
                  <m:oMath xmlns:m="http://schemas.openxmlformats.org/officeDocument/2006/math">
                    <m:acc>
                      <m:accPr>
                        <m:chr m:val="̅"/>
                        <m:ctrlPr>
                          <a:rPr lang="en-US" sz="1800" i="1" dirty="0">
                            <a:latin typeface="Cambria Math" panose="02040503050406030204" pitchFamily="18" charset="0"/>
                          </a:rPr>
                        </m:ctrlPr>
                      </m:accPr>
                      <m:e>
                        <m:r>
                          <m:rPr>
                            <m:sty m:val="p"/>
                          </m:rPr>
                          <a:rPr lang="en-US" sz="1800" dirty="0">
                            <a:latin typeface="Cambria Math" panose="02040503050406030204" pitchFamily="18" charset="0"/>
                          </a:rPr>
                          <m:t>Δ</m:t>
                        </m:r>
                      </m:e>
                    </m:acc>
                  </m:oMath>
                </a14:m>
                <a:r>
                  <a:rPr lang="en-US" sz="1800" dirty="0" err="1"/>
                  <a:t>k</a:t>
                </a:r>
                <a:r>
                  <a:rPr lang="en-US" sz="1800" dirty="0"/>
                  <a:t>​, given in Table (5.2) and Eqn. (5.12), i.e.:</a:t>
                </a:r>
                <a:endParaRPr lang="fr-FR" sz="1800" dirty="0"/>
              </a:p>
              <a:p>
                <a:pPr algn="just">
                  <a:lnSpc>
                    <a:spcPct val="150000"/>
                  </a:lnSpc>
                </a:pPr>
                <a:endParaRPr lang="en-US" sz="1800" dirty="0">
                  <a:solidFill>
                    <a:srgbClr val="00CC66"/>
                  </a:solidFill>
                </a:endParaRPr>
              </a:p>
              <a:p>
                <a:endParaRPr lang="fr-FR" sz="1800" dirty="0"/>
              </a:p>
              <a:p>
                <a:endParaRPr lang="fr-FR" sz="1800" dirty="0"/>
              </a:p>
              <a:p>
                <a:endParaRPr lang="fr-FR" sz="1800" dirty="0"/>
              </a:p>
              <a:p>
                <a:pPr>
                  <a:lnSpc>
                    <a:spcPct val="150000"/>
                  </a:lnSpc>
                </a:pPr>
                <a:endParaRPr lang="fr-FR" sz="1700" dirty="0"/>
              </a:p>
              <a:p>
                <a:pPr>
                  <a:lnSpc>
                    <a:spcPct val="150000"/>
                  </a:lnSpc>
                </a:pPr>
                <a:endParaRPr lang="fr-FR" sz="1700" dirty="0"/>
              </a:p>
              <a:p>
                <a:pPr>
                  <a:lnSpc>
                    <a:spcPct val="150000"/>
                  </a:lnSpc>
                </a:pPr>
                <a:endParaRPr lang="fr-FR" sz="1700" dirty="0"/>
              </a:p>
              <a:p>
                <a:pPr>
                  <a:lnSpc>
                    <a:spcPct val="150000"/>
                  </a:lnSpc>
                </a:pPr>
                <a:endParaRPr lang="fr-FR" sz="1700" dirty="0"/>
              </a:p>
              <a:p>
                <a:pPr>
                  <a:lnSpc>
                    <a:spcPct val="150000"/>
                  </a:lnSpc>
                </a:pPr>
                <a:r>
                  <a:rPr lang="fr-FR" sz="1700" dirty="0"/>
                  <a:t> </a:t>
                </a:r>
              </a:p>
            </p:txBody>
          </p:sp>
        </mc:Choice>
        <mc:Fallback>
          <p:sp>
            <p:nvSpPr>
              <p:cNvPr id="4" name="Rectangle 2">
                <a:extLst>
                  <a:ext uri="{FF2B5EF4-FFF2-40B4-BE49-F238E27FC236}">
                    <a16:creationId xmlns:a16="http://schemas.microsoft.com/office/drawing/2014/main" id="{BA0A10B6-1AD9-7ACE-D90F-D9A7641D15CD}"/>
                  </a:ext>
                </a:extLst>
              </p:cNvPr>
              <p:cNvSpPr txBox="1">
                <a:spLocks noRot="1" noChangeAspect="1" noMove="1" noResize="1" noEditPoints="1" noAdjustHandles="1" noChangeArrowheads="1" noChangeShapeType="1" noTextEdit="1"/>
              </p:cNvSpPr>
              <p:nvPr/>
            </p:nvSpPr>
            <p:spPr>
              <a:xfrm>
                <a:off x="107504" y="-27384"/>
                <a:ext cx="9001000" cy="6885384"/>
              </a:xfrm>
              <a:prstGeom prst="rect">
                <a:avLst/>
              </a:prstGeom>
              <a:blipFill>
                <a:blip r:embed="rId3"/>
                <a:stretch>
                  <a:fillRect l="-541" r="-474"/>
                </a:stretch>
              </a:blipFill>
              <a:ln>
                <a:solidFill>
                  <a:schemeClr val="accent1"/>
                </a:solidFill>
              </a:ln>
            </p:spPr>
            <p:txBody>
              <a:bodyPr/>
              <a:lstStyle/>
              <a:p>
                <a:r>
                  <a:rPr lang="fr-FR">
                    <a:noFill/>
                  </a:rPr>
                  <a:t> </a:t>
                </a:r>
              </a:p>
            </p:txBody>
          </p:sp>
        </mc:Fallback>
      </mc:AlternateContent>
      <p:sp>
        <p:nvSpPr>
          <p:cNvPr id="5" name="Espace réservé du numéro de diapositive 4">
            <a:extLst>
              <a:ext uri="{FF2B5EF4-FFF2-40B4-BE49-F238E27FC236}">
                <a16:creationId xmlns:a16="http://schemas.microsoft.com/office/drawing/2014/main" id="{C9D0F218-D4FB-3866-24EB-435F168ADEE9}"/>
              </a:ext>
            </a:extLst>
          </p:cNvPr>
          <p:cNvSpPr>
            <a:spLocks noGrp="1"/>
          </p:cNvSpPr>
          <p:nvPr>
            <p:ph type="sldNum" sz="quarter" idx="12"/>
          </p:nvPr>
        </p:nvSpPr>
        <p:spPr>
          <a:xfrm>
            <a:off x="8604448" y="6407993"/>
            <a:ext cx="432048" cy="457200"/>
          </a:xfrm>
        </p:spPr>
        <p:txBody>
          <a:bodyPr/>
          <a:lstStyle/>
          <a:p>
            <a:fld id="{CF4668DC-857F-487D-BFFA-8C0CA5037977}" type="slidenum">
              <a:rPr lang="fr-BE" smtClean="0">
                <a:solidFill>
                  <a:srgbClr val="FFFFFF"/>
                </a:solidFill>
              </a:rPr>
              <a:pPr/>
              <a:t>10</a:t>
            </a:fld>
            <a:endParaRPr lang="fr-BE" dirty="0">
              <a:solidFill>
                <a:srgbClr val="FFFFFF"/>
              </a:solidFill>
            </a:endParaRPr>
          </a:p>
        </p:txBody>
      </p:sp>
      <p:pic>
        <p:nvPicPr>
          <p:cNvPr id="8" name="Image 7">
            <a:extLst>
              <a:ext uri="{FF2B5EF4-FFF2-40B4-BE49-F238E27FC236}">
                <a16:creationId xmlns:a16="http://schemas.microsoft.com/office/drawing/2014/main" id="{05C78E07-0129-3198-4C87-54F7DB6AF20F}"/>
              </a:ext>
            </a:extLst>
          </p:cNvPr>
          <p:cNvPicPr>
            <a:picLocks noChangeAspect="1"/>
          </p:cNvPicPr>
          <p:nvPr/>
        </p:nvPicPr>
        <p:blipFill>
          <a:blip r:embed="rId4"/>
          <a:stretch>
            <a:fillRect/>
          </a:stretch>
        </p:blipFill>
        <p:spPr>
          <a:xfrm>
            <a:off x="3779912" y="1844824"/>
            <a:ext cx="1832824" cy="561455"/>
          </a:xfrm>
          <a:prstGeom prst="rect">
            <a:avLst/>
          </a:prstGeom>
        </p:spPr>
      </p:pic>
      <p:pic>
        <p:nvPicPr>
          <p:cNvPr id="2" name="Image 1">
            <a:extLst>
              <a:ext uri="{FF2B5EF4-FFF2-40B4-BE49-F238E27FC236}">
                <a16:creationId xmlns:a16="http://schemas.microsoft.com/office/drawing/2014/main" id="{BCB95F8C-9C89-8BA3-FF2E-8426EA8B0BD1}"/>
              </a:ext>
            </a:extLst>
          </p:cNvPr>
          <p:cNvPicPr>
            <a:picLocks noChangeAspect="1"/>
          </p:cNvPicPr>
          <p:nvPr/>
        </p:nvPicPr>
        <p:blipFill>
          <a:blip r:embed="rId5"/>
          <a:stretch>
            <a:fillRect/>
          </a:stretch>
        </p:blipFill>
        <p:spPr>
          <a:xfrm>
            <a:off x="1043608" y="5527804"/>
            <a:ext cx="1161859" cy="432048"/>
          </a:xfrm>
          <a:prstGeom prst="rect">
            <a:avLst/>
          </a:prstGeom>
        </p:spPr>
      </p:pic>
      <p:pic>
        <p:nvPicPr>
          <p:cNvPr id="7" name="Image 6">
            <a:extLst>
              <a:ext uri="{FF2B5EF4-FFF2-40B4-BE49-F238E27FC236}">
                <a16:creationId xmlns:a16="http://schemas.microsoft.com/office/drawing/2014/main" id="{DE317F80-9008-C379-7851-E1E0832B2423}"/>
              </a:ext>
            </a:extLst>
          </p:cNvPr>
          <p:cNvPicPr>
            <a:picLocks noChangeAspect="1"/>
          </p:cNvPicPr>
          <p:nvPr/>
        </p:nvPicPr>
        <p:blipFill>
          <a:blip r:embed="rId6"/>
          <a:stretch>
            <a:fillRect/>
          </a:stretch>
        </p:blipFill>
        <p:spPr>
          <a:xfrm>
            <a:off x="3347864" y="4773672"/>
            <a:ext cx="5328592" cy="1940312"/>
          </a:xfrm>
          <a:prstGeom prst="rect">
            <a:avLst/>
          </a:prstGeom>
        </p:spPr>
      </p:pic>
    </p:spTree>
    <p:extLst>
      <p:ext uri="{BB962C8B-B14F-4D97-AF65-F5344CB8AC3E}">
        <p14:creationId xmlns:p14="http://schemas.microsoft.com/office/powerpoint/2010/main" val="3956597174"/>
      </p:ext>
    </p:extLst>
  </p:cSld>
  <p:clrMapOvr>
    <a:masterClrMapping/>
  </p:clrMapOvr>
  <p:transition>
    <p:zo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35496" y="-27384"/>
            <a:ext cx="9073008" cy="6840760"/>
          </a:xfrm>
          <a:prstGeom prst="rect">
            <a:avLst/>
          </a:prstGeom>
          <a:ln>
            <a:solidFill>
              <a:schemeClr val="accent1"/>
            </a:solidFill>
          </a:ln>
        </p:spPr>
        <p:txBody>
          <a:bodyPr/>
          <a:lstStyle/>
          <a:p>
            <a:pPr marL="342900" indent="-342900">
              <a:lnSpc>
                <a:spcPct val="150000"/>
              </a:lnSpc>
              <a:buAutoNum type="arabicPeriod"/>
            </a:pPr>
            <a:r>
              <a:rPr lang="en-US" sz="1800" b="1" dirty="0">
                <a:solidFill>
                  <a:srgbClr val="FFFF00"/>
                </a:solidFill>
              </a:rPr>
              <a:t>Introduction: reinforced concrete or steel:</a:t>
            </a:r>
          </a:p>
          <a:p>
            <a:pPr algn="just">
              <a:lnSpc>
                <a:spcPct val="150000"/>
              </a:lnSpc>
            </a:pPr>
            <a:r>
              <a:rPr lang="en-US" sz="1800" dirty="0"/>
              <a:t>Observations made after earthquakes highlight numerous total collapses of reinforced concrete buildings (the </a:t>
            </a:r>
            <a:r>
              <a:rPr lang="en-US" sz="1800" dirty="0" err="1"/>
              <a:t>Boumerdes</a:t>
            </a:r>
            <a:r>
              <a:rPr lang="en-US" sz="1800" dirty="0"/>
              <a:t> earthquake is an example), while damage to steel buildings is non-existent or limited to a few areas of the frame, particularly the connections. Several reasons justify this reality.</a:t>
            </a:r>
          </a:p>
          <a:p>
            <a:pPr marL="285750" indent="-285750" algn="just">
              <a:lnSpc>
                <a:spcPct val="150000"/>
              </a:lnSpc>
              <a:buFont typeface="Wingdings" panose="05000000000000000000" pitchFamily="2" charset="2"/>
              <a:buChar char="§"/>
            </a:pPr>
            <a:r>
              <a:rPr lang="en-US" sz="1800" dirty="0">
                <a:solidFill>
                  <a:srgbClr val="00CC66"/>
                </a:solidFill>
              </a:rPr>
              <a:t>Steel structures </a:t>
            </a:r>
            <a:r>
              <a:rPr lang="en-US" sz="1800" dirty="0"/>
              <a:t>are the subject of a project and assembly carried out almost necessarily by </a:t>
            </a:r>
            <a:r>
              <a:rPr lang="en-US" sz="1800" dirty="0">
                <a:solidFill>
                  <a:srgbClr val="00CC66"/>
                </a:solidFill>
              </a:rPr>
              <a:t>qualified persons</a:t>
            </a:r>
            <a:r>
              <a:rPr lang="en-US" sz="1800" dirty="0"/>
              <a:t>. Many </a:t>
            </a:r>
            <a:r>
              <a:rPr lang="en-US" sz="1800" dirty="0">
                <a:solidFill>
                  <a:srgbClr val="00CC66"/>
                </a:solidFill>
              </a:rPr>
              <a:t>reinforced concrete buildings </a:t>
            </a:r>
            <a:r>
              <a:rPr lang="en-US" sz="1800" dirty="0"/>
              <a:t>in the world are built practically without plans or based on approximate plans </a:t>
            </a:r>
            <a:r>
              <a:rPr lang="en-US" sz="1800" dirty="0">
                <a:solidFill>
                  <a:srgbClr val="00CC66"/>
                </a:solidFill>
              </a:rPr>
              <a:t>drawn up by poorly trained people</a:t>
            </a:r>
            <a:r>
              <a:rPr lang="en-US" sz="1800" dirty="0"/>
              <a:t>.</a:t>
            </a:r>
          </a:p>
          <a:p>
            <a:pPr algn="just">
              <a:lnSpc>
                <a:spcPct val="150000"/>
              </a:lnSpc>
              <a:buFont typeface="Wingdings" panose="05000000000000000000" pitchFamily="2" charset="2"/>
              <a:buChar char="§"/>
            </a:pPr>
            <a:r>
              <a:rPr lang="en-US" sz="1800" dirty="0"/>
              <a:t>Steel structures make use of manufactured products and the products used correspond to the characteristics considered in the frame design calculations. Reinforced concrete is, in many countries, a material whose quality is less controlled; quality control of the concrete material, control of the compliance of the plans with the seismic standard, control of the position of the reinforcements are often lacking or imperfect.</a:t>
            </a:r>
          </a:p>
          <a:p>
            <a:pPr algn="just">
              <a:lnSpc>
                <a:spcPct val="150000"/>
              </a:lnSpc>
              <a:buFont typeface="Wingdings" panose="05000000000000000000" pitchFamily="2" charset="2"/>
              <a:buChar char="§"/>
            </a:pPr>
            <a:r>
              <a:rPr lang="en-US" sz="1800" dirty="0"/>
              <a:t>There are numerous possible local dissipative mechanisms in steel structure.</a:t>
            </a:r>
          </a:p>
          <a:p>
            <a:pPr algn="just">
              <a:lnSpc>
                <a:spcPct val="150000"/>
              </a:lnSpc>
              <a:buFont typeface="Wingdings" panose="05000000000000000000" pitchFamily="2" charset="2"/>
              <a:buChar char="§"/>
            </a:pPr>
            <a:endParaRPr lang="en-US" sz="1700" dirty="0"/>
          </a:p>
          <a:p>
            <a:pPr algn="just">
              <a:lnSpc>
                <a:spcPct val="150000"/>
              </a:lnSpc>
              <a:buFont typeface="Wingdings" panose="05000000000000000000" pitchFamily="2" charset="2"/>
              <a:buChar char="§"/>
            </a:pPr>
            <a:endParaRPr lang="fr-FR" sz="1800" dirty="0"/>
          </a:p>
          <a:p>
            <a:pPr algn="just">
              <a:lnSpc>
                <a:spcPct val="150000"/>
              </a:lnSpc>
              <a:buFont typeface="Wingdings" panose="05000000000000000000" pitchFamily="2" charset="2"/>
              <a:buChar char="§"/>
            </a:pPr>
            <a:endParaRPr lang="fr-FR" sz="1800" dirty="0"/>
          </a:p>
          <a:p>
            <a:pPr algn="just">
              <a:lnSpc>
                <a:spcPct val="150000"/>
              </a:lnSpc>
              <a:buFont typeface="Wingdings" panose="05000000000000000000" pitchFamily="2" charset="2"/>
              <a:buChar char="§"/>
            </a:pPr>
            <a:endParaRPr lang="fr-FR" sz="1800" dirty="0"/>
          </a:p>
          <a:p>
            <a:pPr algn="just">
              <a:lnSpc>
                <a:spcPct val="150000"/>
              </a:lnSpc>
              <a:buFont typeface="Wingdings" panose="05000000000000000000" pitchFamily="2" charset="2"/>
              <a:buChar char="§"/>
            </a:pPr>
            <a:endParaRPr lang="fr-FR" sz="1800" dirty="0"/>
          </a:p>
          <a:p>
            <a:endParaRPr lang="fr-FR" sz="1800" dirty="0"/>
          </a:p>
        </p:txBody>
      </p:sp>
      <p:sp>
        <p:nvSpPr>
          <p:cNvPr id="5" name="Espace réservé du numéro de diapositive 4"/>
          <p:cNvSpPr>
            <a:spLocks noGrp="1"/>
          </p:cNvSpPr>
          <p:nvPr>
            <p:ph type="sldNum" sz="quarter" idx="12"/>
          </p:nvPr>
        </p:nvSpPr>
        <p:spPr>
          <a:xfrm>
            <a:off x="8820471" y="6400800"/>
            <a:ext cx="299095" cy="457200"/>
          </a:xfrm>
        </p:spPr>
        <p:txBody>
          <a:bodyPr/>
          <a:lstStyle/>
          <a:p>
            <a:fld id="{CF4668DC-857F-487D-BFFA-8C0CA5037977}" type="slidenum">
              <a:rPr lang="fr-BE" smtClean="0">
                <a:solidFill>
                  <a:srgbClr val="FFFFFF"/>
                </a:solidFill>
              </a:rPr>
              <a:pPr/>
              <a:t>2</a:t>
            </a:fld>
            <a:endParaRPr lang="fr-BE" dirty="0">
              <a:solidFill>
                <a:srgbClr val="FFFFFF"/>
              </a:solidFill>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27784" y="5772222"/>
            <a:ext cx="4483993" cy="10349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40847330"/>
      </p:ext>
    </p:extLst>
  </p:cSld>
  <p:clrMapOvr>
    <a:masterClrMapping/>
  </p:clrMapOvr>
  <p:transition>
    <p:zo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35496" y="-1"/>
            <a:ext cx="9073008" cy="6723743"/>
          </a:xfrm>
          <a:prstGeom prst="rect">
            <a:avLst/>
          </a:prstGeom>
          <a:ln>
            <a:solidFill>
              <a:schemeClr val="accent1"/>
            </a:solidFill>
          </a:ln>
        </p:spPr>
        <p:txBody>
          <a:bodyPr/>
          <a:lstStyle/>
          <a:p>
            <a:pPr algn="just">
              <a:lnSpc>
                <a:spcPct val="150000"/>
              </a:lnSpc>
            </a:pPr>
            <a:r>
              <a:rPr lang="en-US" sz="1800" dirty="0"/>
              <a:t>-In reinforced concrete, there is </a:t>
            </a:r>
            <a:r>
              <a:rPr lang="en-US" sz="1800" dirty="0">
                <a:solidFill>
                  <a:srgbClr val="00CC66"/>
                </a:solidFill>
              </a:rPr>
              <a:t>only one possible dissipative mechanism</a:t>
            </a:r>
            <a:r>
              <a:rPr lang="en-US" sz="1800" dirty="0"/>
              <a:t>, plastic bending in reasonably unconfined elements. Any adverse event preventing the formation of this plastic bending mechanism leads to local brittle failure often causing total collapse of the structure. Thus, in the example of a moment frame where the plastic moments of the beams would be too high (following an excessive beam height, for example), the cyclic shear of the reinforced concrete leads to rapid failure of the frame nodes and complete collapse.</a:t>
            </a:r>
          </a:p>
          <a:p>
            <a:pPr algn="just">
              <a:lnSpc>
                <a:spcPct val="150000"/>
              </a:lnSpc>
            </a:pPr>
            <a:r>
              <a:rPr lang="en-US" sz="1800" b="1" dirty="0">
                <a:solidFill>
                  <a:srgbClr val="FFFF00"/>
                </a:solidFill>
              </a:rPr>
              <a:t>2. Ductility of structures: </a:t>
            </a:r>
          </a:p>
          <a:p>
            <a:pPr algn="just">
              <a:lnSpc>
                <a:spcPct val="150000"/>
              </a:lnSpc>
            </a:pPr>
            <a:r>
              <a:rPr lang="en-US" sz="1800" dirty="0"/>
              <a:t>The principle of ductility is based on the fact that during a given earthquake, the displacements obtained when the structure yields are of the same order as those obtained by elastic analysis. This is done by limiting the reduction of design forces and by implementing dissipative zones with specific constructive provisions.</a:t>
            </a:r>
          </a:p>
          <a:p>
            <a:pPr algn="just">
              <a:lnSpc>
                <a:spcPct val="150000"/>
              </a:lnSpc>
            </a:pPr>
            <a:r>
              <a:rPr lang="en-US" sz="1800" dirty="0"/>
              <a:t>The dissipative zones are called identified fuse zones, which protect the rest of the structure from excessive seismic stresses. This effect results in a reduction of seismic loads by the behavior factor R (from 2 to 5 for reinforced concrete structures and from 2 to 6 for steel structures).</a:t>
            </a:r>
            <a:endParaRPr lang="fr-FR" sz="1800" dirty="0"/>
          </a:p>
        </p:txBody>
      </p:sp>
      <p:sp>
        <p:nvSpPr>
          <p:cNvPr id="5" name="Espace réservé du numéro de diapositive 4"/>
          <p:cNvSpPr>
            <a:spLocks noGrp="1"/>
          </p:cNvSpPr>
          <p:nvPr>
            <p:ph type="sldNum" sz="quarter" idx="12"/>
          </p:nvPr>
        </p:nvSpPr>
        <p:spPr>
          <a:xfrm>
            <a:off x="8820471" y="6400800"/>
            <a:ext cx="299095" cy="457200"/>
          </a:xfrm>
        </p:spPr>
        <p:txBody>
          <a:bodyPr/>
          <a:lstStyle/>
          <a:p>
            <a:fld id="{CF4668DC-857F-487D-BFFA-8C0CA5037977}" type="slidenum">
              <a:rPr lang="fr-BE" smtClean="0">
                <a:solidFill>
                  <a:srgbClr val="FFFFFF"/>
                </a:solidFill>
              </a:rPr>
              <a:pPr/>
              <a:t>3</a:t>
            </a:fld>
            <a:endParaRPr lang="fr-BE" dirty="0">
              <a:solidFill>
                <a:srgbClr val="FFFFFF"/>
              </a:solidFill>
            </a:endParaRPr>
          </a:p>
        </p:txBody>
      </p:sp>
    </p:spTree>
    <p:extLst>
      <p:ext uri="{BB962C8B-B14F-4D97-AF65-F5344CB8AC3E}">
        <p14:creationId xmlns:p14="http://schemas.microsoft.com/office/powerpoint/2010/main" val="848787807"/>
      </p:ext>
    </p:extLst>
  </p:cSld>
  <p:clrMapOvr>
    <a:masterClrMapping/>
  </p:clrMapOvr>
  <p:transition>
    <p:zo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35496" y="-27384"/>
            <a:ext cx="9073008" cy="6840760"/>
          </a:xfrm>
          <a:prstGeom prst="rect">
            <a:avLst/>
          </a:prstGeom>
          <a:ln>
            <a:solidFill>
              <a:schemeClr val="accent1"/>
            </a:solidFill>
          </a:ln>
        </p:spPr>
        <p:txBody>
          <a:bodyPr/>
          <a:lstStyle/>
          <a:p>
            <a:pPr algn="just">
              <a:lnSpc>
                <a:spcPct val="150000"/>
              </a:lnSpc>
            </a:pPr>
            <a:r>
              <a:rPr lang="en-US" sz="1800" dirty="0"/>
              <a:t>In return for this design, the "survival" of the building must be guaranteed at least until the fuses come into action. This is </a:t>
            </a:r>
            <a:r>
              <a:rPr lang="en-US" sz="1800" dirty="0">
                <a:solidFill>
                  <a:srgbClr val="00B050"/>
                </a:solidFill>
              </a:rPr>
              <a:t>capacity design</a:t>
            </a:r>
            <a:r>
              <a:rPr lang="en-US" sz="1800" dirty="0"/>
              <a:t>.</a:t>
            </a:r>
          </a:p>
          <a:p>
            <a:pPr algn="just">
              <a:lnSpc>
                <a:spcPct val="150000"/>
              </a:lnSpc>
            </a:pPr>
            <a:endParaRPr lang="en-US" sz="1800" dirty="0"/>
          </a:p>
          <a:p>
            <a:pPr algn="just">
              <a:lnSpc>
                <a:spcPct val="150000"/>
              </a:lnSpc>
            </a:pPr>
            <a:endParaRPr lang="fr-FR" sz="1800" dirty="0"/>
          </a:p>
          <a:p>
            <a:pPr algn="just">
              <a:lnSpc>
                <a:spcPct val="150000"/>
              </a:lnSpc>
            </a:pPr>
            <a:r>
              <a:rPr lang="fr-FR" sz="1800" dirty="0"/>
              <a:t> </a:t>
            </a:r>
          </a:p>
          <a:p>
            <a:pPr>
              <a:lnSpc>
                <a:spcPct val="150000"/>
              </a:lnSpc>
            </a:pPr>
            <a:endParaRPr lang="fr-FR" sz="1800" dirty="0"/>
          </a:p>
          <a:p>
            <a:pPr>
              <a:lnSpc>
                <a:spcPct val="150000"/>
              </a:lnSpc>
            </a:pPr>
            <a:endParaRPr lang="fr-FR" sz="1800" dirty="0"/>
          </a:p>
          <a:p>
            <a:pPr>
              <a:lnSpc>
                <a:spcPct val="150000"/>
              </a:lnSpc>
            </a:pPr>
            <a:endParaRPr lang="fr-FR" sz="1800" dirty="0"/>
          </a:p>
          <a:p>
            <a:pPr>
              <a:lnSpc>
                <a:spcPct val="150000"/>
              </a:lnSpc>
            </a:pPr>
            <a:endParaRPr lang="fr-FR" sz="1800" dirty="0"/>
          </a:p>
          <a:p>
            <a:pPr>
              <a:lnSpc>
                <a:spcPct val="150000"/>
              </a:lnSpc>
            </a:pPr>
            <a:endParaRPr lang="fr-FR" sz="1800" dirty="0"/>
          </a:p>
          <a:p>
            <a:pPr>
              <a:lnSpc>
                <a:spcPct val="150000"/>
              </a:lnSpc>
            </a:pPr>
            <a:endParaRPr lang="fr-FR" sz="1800" dirty="0"/>
          </a:p>
          <a:p>
            <a:pPr>
              <a:lnSpc>
                <a:spcPct val="150000"/>
              </a:lnSpc>
            </a:pPr>
            <a:r>
              <a:rPr lang="en-US" sz="1800" dirty="0"/>
              <a:t>The development of plastic hinges should occur, outside of the nodes, preferably in horizontal elements (beams, lintels) rather than vertical elements (columns, walls) so as not to compromise the load path of vertical forces or the stability of the structure and/or its load-bearing elements.</a:t>
            </a:r>
          </a:p>
          <a:p>
            <a:pPr>
              <a:lnSpc>
                <a:spcPct val="150000"/>
              </a:lnSpc>
            </a:pPr>
            <a:r>
              <a:rPr lang="en-US" sz="1800" dirty="0"/>
              <a:t>As for the load-bearing elements that do not participate in bracing, they must be able to retain their load-bearing capacity under the effect of imposed deformations.</a:t>
            </a:r>
            <a:r>
              <a:rPr lang="fr-FR" sz="1800" dirty="0"/>
              <a:t>.</a:t>
            </a:r>
            <a:br>
              <a:rPr lang="fr-FR" sz="1800" dirty="0"/>
            </a:br>
            <a:endParaRPr lang="fr-FR" sz="1800" dirty="0"/>
          </a:p>
          <a:p>
            <a:endParaRPr lang="fr-FR" sz="1750" dirty="0"/>
          </a:p>
        </p:txBody>
      </p:sp>
      <p:sp>
        <p:nvSpPr>
          <p:cNvPr id="5" name="Espace réservé du numéro de diapositive 4"/>
          <p:cNvSpPr>
            <a:spLocks noGrp="1"/>
          </p:cNvSpPr>
          <p:nvPr>
            <p:ph type="sldNum" sz="quarter" idx="12"/>
          </p:nvPr>
        </p:nvSpPr>
        <p:spPr>
          <a:xfrm>
            <a:off x="8820471" y="6400800"/>
            <a:ext cx="299095" cy="457200"/>
          </a:xfrm>
        </p:spPr>
        <p:txBody>
          <a:bodyPr/>
          <a:lstStyle/>
          <a:p>
            <a:fld id="{CF4668DC-857F-487D-BFFA-8C0CA5037977}" type="slidenum">
              <a:rPr lang="fr-BE" smtClean="0">
                <a:solidFill>
                  <a:srgbClr val="FFFFFF"/>
                </a:solidFill>
              </a:rPr>
              <a:pPr/>
              <a:t>4</a:t>
            </a:fld>
            <a:endParaRPr lang="fr-BE" dirty="0">
              <a:solidFill>
                <a:srgbClr val="FFFFFF"/>
              </a:solidFill>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9592" y="836712"/>
            <a:ext cx="7488832" cy="37444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64410517"/>
      </p:ext>
    </p:extLst>
  </p:cSld>
  <p:clrMapOvr>
    <a:masterClrMapping/>
  </p:clrMapOvr>
  <p:transition>
    <p:zo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0837" y="80628"/>
            <a:ext cx="9001000" cy="6696744"/>
          </a:xfrm>
          <a:prstGeom prst="rect">
            <a:avLst/>
          </a:prstGeom>
          <a:ln>
            <a:solidFill>
              <a:schemeClr val="accent1"/>
            </a:solidFill>
          </a:ln>
        </p:spPr>
        <p:txBody>
          <a:bodyPr/>
          <a:lstStyle/>
          <a:p>
            <a:pPr algn="just">
              <a:lnSpc>
                <a:spcPct val="150000"/>
              </a:lnSpc>
            </a:pPr>
            <a:r>
              <a:rPr lang="en-US" sz="1800" b="1" dirty="0">
                <a:solidFill>
                  <a:srgbClr val="FFFF00"/>
                </a:solidFill>
              </a:rPr>
              <a:t>3. Verification of safety: </a:t>
            </a:r>
          </a:p>
          <a:p>
            <a:pPr algn="just">
              <a:lnSpc>
                <a:spcPct val="150000"/>
              </a:lnSpc>
            </a:pPr>
            <a:r>
              <a:rPr lang="en-US" sz="1800" dirty="0">
                <a:solidFill>
                  <a:srgbClr val="FFC000"/>
                </a:solidFill>
              </a:rPr>
              <a:t>3.1</a:t>
            </a:r>
            <a:r>
              <a:rPr lang="en-US" sz="1800" b="1" dirty="0">
                <a:solidFill>
                  <a:srgbClr val="FFC000"/>
                </a:solidFill>
              </a:rPr>
              <a:t> </a:t>
            </a:r>
            <a:r>
              <a:rPr lang="en-US" sz="1800" dirty="0">
                <a:solidFill>
                  <a:srgbClr val="FFC000"/>
                </a:solidFill>
              </a:rPr>
              <a:t>Combinations of Actions</a:t>
            </a:r>
            <a:r>
              <a:rPr lang="fr-FR" sz="1800" dirty="0">
                <a:solidFill>
                  <a:srgbClr val="FFC000"/>
                </a:solidFill>
              </a:rPr>
              <a:t>:</a:t>
            </a:r>
            <a:r>
              <a:rPr lang="en-US" sz="1800" dirty="0"/>
              <a:t>In the context of the limit states design principle, seismic action is considered an accidental action due to its short duration of application. Seismic action is characterized by three components acting simultaneously:</a:t>
            </a:r>
          </a:p>
          <a:p>
            <a:pPr marL="285750" indent="-285750" algn="just">
              <a:lnSpc>
                <a:spcPct val="150000"/>
              </a:lnSpc>
              <a:buFont typeface="Arial" panose="020B0604020202020204" pitchFamily="34" charset="0"/>
              <a:buChar char="•"/>
            </a:pPr>
            <a:r>
              <a:rPr lang="en-US" sz="1800" dirty="0"/>
              <a:t>Two horizontal components, Ex and Ey, acting along two orthogonal directions in the plane of the structure.</a:t>
            </a:r>
          </a:p>
          <a:p>
            <a:pPr marL="285750" indent="-285750" algn="just">
              <a:lnSpc>
                <a:spcPct val="150000"/>
              </a:lnSpc>
              <a:buFont typeface="Arial" panose="020B0604020202020204" pitchFamily="34" charset="0"/>
              <a:buChar char="•"/>
            </a:pPr>
            <a:r>
              <a:rPr lang="en-US" sz="1800" dirty="0"/>
              <a:t>One vertical component, </a:t>
            </a:r>
            <a:r>
              <a:rPr lang="en-US" sz="1800" dirty="0" err="1"/>
              <a:t>Ez</a:t>
            </a:r>
            <a:r>
              <a:rPr lang="en-US" sz="1800" dirty="0"/>
              <a:t>, acting along the vertical axis of the structure</a:t>
            </a:r>
          </a:p>
          <a:p>
            <a:pPr algn="just">
              <a:lnSpc>
                <a:spcPct val="150000"/>
              </a:lnSpc>
            </a:pPr>
            <a:r>
              <a:rPr lang="en-US" sz="1800" dirty="0">
                <a:solidFill>
                  <a:srgbClr val="00CC66"/>
                </a:solidFill>
              </a:rPr>
              <a:t>3.1.1Horizontal Components of Seismic Action</a:t>
            </a:r>
          </a:p>
          <a:p>
            <a:pPr algn="just">
              <a:lnSpc>
                <a:spcPct val="150000"/>
              </a:lnSpc>
            </a:pPr>
            <a:r>
              <a:rPr lang="en-US" sz="1800" dirty="0"/>
              <a:t>The components of seismic action, Ex and Ey, acting along the two horizontal directions, are assumed to be independent but represented by the same response spectrum. The seismic actions used for the design of structures are combined with permanent and variable actions through Equations (5.1) and (5.2):</a:t>
            </a:r>
          </a:p>
          <a:p>
            <a:pPr algn="just">
              <a:lnSpc>
                <a:spcPct val="150000"/>
              </a:lnSpc>
            </a:pPr>
            <a:endParaRPr lang="fr-FR" sz="1800" dirty="0"/>
          </a:p>
          <a:p>
            <a:pPr algn="just">
              <a:lnSpc>
                <a:spcPct val="150000"/>
              </a:lnSpc>
            </a:pPr>
            <a:r>
              <a:rPr lang="el-GR" sz="1800" dirty="0"/>
              <a:t>ψ</a:t>
            </a:r>
            <a:r>
              <a:rPr lang="en-US" sz="1800" dirty="0"/>
              <a:t>:The accompanying coefficient (ψ) depends on the nature and duration of the imposed load and is provided in Table (4.2).</a:t>
            </a:r>
          </a:p>
          <a:p>
            <a:pPr algn="just">
              <a:lnSpc>
                <a:spcPct val="150000"/>
              </a:lnSpc>
            </a:pPr>
            <a:br>
              <a:rPr lang="fr-FR" sz="1800" dirty="0"/>
            </a:br>
            <a:br>
              <a:rPr lang="fr-FR" sz="1800" dirty="0"/>
            </a:br>
            <a:endParaRPr lang="fr-FR" sz="1800" dirty="0"/>
          </a:p>
          <a:p>
            <a:pPr algn="just">
              <a:lnSpc>
                <a:spcPct val="150000"/>
              </a:lnSpc>
            </a:pPr>
            <a:endParaRPr lang="fr-FR" sz="1800" dirty="0"/>
          </a:p>
          <a:p>
            <a:pPr algn="just">
              <a:lnSpc>
                <a:spcPct val="150000"/>
              </a:lnSpc>
            </a:pPr>
            <a:endParaRPr lang="fr-FR" sz="1800" dirty="0"/>
          </a:p>
          <a:p>
            <a:pPr algn="just">
              <a:lnSpc>
                <a:spcPct val="150000"/>
              </a:lnSpc>
            </a:pPr>
            <a:endParaRPr lang="fr-FR" sz="1800" dirty="0"/>
          </a:p>
          <a:p>
            <a:pPr algn="just">
              <a:lnSpc>
                <a:spcPct val="150000"/>
              </a:lnSpc>
            </a:pPr>
            <a:endParaRPr lang="fr-FR" sz="1800" dirty="0">
              <a:solidFill>
                <a:srgbClr val="FFC000"/>
              </a:solidFill>
            </a:endParaRPr>
          </a:p>
          <a:p>
            <a:pPr algn="just">
              <a:lnSpc>
                <a:spcPct val="150000"/>
              </a:lnSpc>
            </a:pPr>
            <a:endParaRPr lang="fr-FR" sz="1800" dirty="0"/>
          </a:p>
          <a:p>
            <a:pPr algn="just">
              <a:lnSpc>
                <a:spcPct val="150000"/>
              </a:lnSpc>
            </a:pPr>
            <a:endParaRPr lang="fr-FR" sz="1800" dirty="0"/>
          </a:p>
          <a:p>
            <a:pPr algn="just"/>
            <a:endParaRPr lang="fr-FR" sz="1800" dirty="0"/>
          </a:p>
          <a:p>
            <a:pPr algn="just"/>
            <a:r>
              <a:rPr lang="fr-FR" sz="1800" dirty="0"/>
              <a:t> </a:t>
            </a:r>
          </a:p>
          <a:p>
            <a:endParaRPr lang="fr-FR" sz="1800" dirty="0"/>
          </a:p>
          <a:p>
            <a:endParaRPr lang="fr-FR" sz="1800" dirty="0"/>
          </a:p>
          <a:p>
            <a:endParaRPr lang="fr-FR" sz="1800" dirty="0"/>
          </a:p>
          <a:p>
            <a:endParaRPr lang="fr-FR" sz="1800" dirty="0"/>
          </a:p>
          <a:p>
            <a:endParaRPr lang="fr-FR" sz="1800" dirty="0"/>
          </a:p>
        </p:txBody>
      </p:sp>
      <p:sp>
        <p:nvSpPr>
          <p:cNvPr id="5" name="Espace réservé du numéro de diapositive 4"/>
          <p:cNvSpPr>
            <a:spLocks noGrp="1"/>
          </p:cNvSpPr>
          <p:nvPr>
            <p:ph type="sldNum" sz="quarter" idx="12"/>
          </p:nvPr>
        </p:nvSpPr>
        <p:spPr>
          <a:xfrm>
            <a:off x="8825813" y="6548772"/>
            <a:ext cx="432048" cy="457200"/>
          </a:xfrm>
        </p:spPr>
        <p:txBody>
          <a:bodyPr/>
          <a:lstStyle/>
          <a:p>
            <a:fld id="{CF4668DC-857F-487D-BFFA-8C0CA5037977}" type="slidenum">
              <a:rPr lang="fr-BE" smtClean="0">
                <a:solidFill>
                  <a:srgbClr val="FFFFFF"/>
                </a:solidFill>
              </a:rPr>
              <a:pPr/>
              <a:t>5</a:t>
            </a:fld>
            <a:endParaRPr lang="fr-BE" dirty="0">
              <a:solidFill>
                <a:srgbClr val="FFFFFF"/>
              </a:solidFill>
            </a:endParaRPr>
          </a:p>
        </p:txBody>
      </p:sp>
      <p:pic>
        <p:nvPicPr>
          <p:cNvPr id="3" name="Image 2">
            <a:extLst>
              <a:ext uri="{FF2B5EF4-FFF2-40B4-BE49-F238E27FC236}">
                <a16:creationId xmlns:a16="http://schemas.microsoft.com/office/drawing/2014/main" id="{749EF777-1954-368D-2B8F-CA8C284F03B6}"/>
              </a:ext>
            </a:extLst>
          </p:cNvPr>
          <p:cNvPicPr>
            <a:picLocks noChangeAspect="1"/>
          </p:cNvPicPr>
          <p:nvPr/>
        </p:nvPicPr>
        <p:blipFill>
          <a:blip r:embed="rId3"/>
          <a:stretch>
            <a:fillRect/>
          </a:stretch>
        </p:blipFill>
        <p:spPr>
          <a:xfrm>
            <a:off x="3059832" y="4725533"/>
            <a:ext cx="1944216" cy="687913"/>
          </a:xfrm>
          <a:prstGeom prst="rect">
            <a:avLst/>
          </a:prstGeom>
        </p:spPr>
      </p:pic>
      <p:pic>
        <p:nvPicPr>
          <p:cNvPr id="9" name="Image 8">
            <a:extLst>
              <a:ext uri="{FF2B5EF4-FFF2-40B4-BE49-F238E27FC236}">
                <a16:creationId xmlns:a16="http://schemas.microsoft.com/office/drawing/2014/main" id="{690BDF53-35E0-F089-C1F1-1A9D9D8F0CED}"/>
              </a:ext>
            </a:extLst>
          </p:cNvPr>
          <p:cNvPicPr>
            <a:picLocks noChangeAspect="1"/>
          </p:cNvPicPr>
          <p:nvPr/>
        </p:nvPicPr>
        <p:blipFill>
          <a:blip r:embed="rId4"/>
          <a:stretch>
            <a:fillRect/>
          </a:stretch>
        </p:blipFill>
        <p:spPr>
          <a:xfrm>
            <a:off x="3491880" y="6001126"/>
            <a:ext cx="2232248" cy="687913"/>
          </a:xfrm>
          <a:prstGeom prst="rect">
            <a:avLst/>
          </a:prstGeom>
        </p:spPr>
      </p:pic>
    </p:spTree>
    <p:extLst>
      <p:ext uri="{BB962C8B-B14F-4D97-AF65-F5344CB8AC3E}">
        <p14:creationId xmlns:p14="http://schemas.microsoft.com/office/powerpoint/2010/main" val="3665758576"/>
      </p:ext>
    </p:extLst>
  </p:cSld>
  <p:clrMapOvr>
    <a:masterClrMapping/>
  </p:clrMapOvr>
  <p:transition>
    <p:zo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7B6025-A295-5DA5-0258-02E28DB46C26}"/>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CCD800E1-51BA-A4D7-348D-5958A32C49BD}"/>
              </a:ext>
            </a:extLst>
          </p:cNvPr>
          <p:cNvSpPr txBox="1">
            <a:spLocks noChangeArrowheads="1"/>
          </p:cNvSpPr>
          <p:nvPr/>
        </p:nvSpPr>
        <p:spPr>
          <a:xfrm>
            <a:off x="40837" y="80628"/>
            <a:ext cx="9001000" cy="6696744"/>
          </a:xfrm>
          <a:prstGeom prst="rect">
            <a:avLst/>
          </a:prstGeom>
          <a:ln>
            <a:solidFill>
              <a:schemeClr val="accent1"/>
            </a:solidFill>
          </a:ln>
        </p:spPr>
        <p:txBody>
          <a:bodyPr/>
          <a:lstStyle/>
          <a:p>
            <a:pPr algn="just">
              <a:lnSpc>
                <a:spcPct val="150000"/>
              </a:lnSpc>
            </a:pPr>
            <a:r>
              <a:rPr lang="en-US" sz="1800" dirty="0">
                <a:solidFill>
                  <a:srgbClr val="00CC66"/>
                </a:solidFill>
              </a:rPr>
              <a:t>3.1.2 Vertical Components of Seismic </a:t>
            </a:r>
            <a:r>
              <a:rPr lang="en-US" sz="1800" dirty="0" err="1">
                <a:solidFill>
                  <a:srgbClr val="00CC66"/>
                </a:solidFill>
              </a:rPr>
              <a:t>Action:</a:t>
            </a:r>
            <a:r>
              <a:rPr lang="en-US" sz="1800" dirty="0" err="1"/>
              <a:t>The</a:t>
            </a:r>
            <a:r>
              <a:rPr lang="en-US" sz="1800" dirty="0"/>
              <a:t> effects of the vertical component of seismic action, as defined in § 3.3.2, must be considered if the value of the product (</a:t>
            </a:r>
            <a:r>
              <a:rPr lang="en-US" sz="1800" dirty="0" err="1"/>
              <a:t>Av.I.g</a:t>
            </a:r>
            <a:r>
              <a:rPr lang="en-US" sz="1800" dirty="0"/>
              <a:t>) exceeds (0.25g) in the following cases:</a:t>
            </a:r>
          </a:p>
          <a:p>
            <a:pPr marL="285750" indent="-285750" algn="just">
              <a:lnSpc>
                <a:spcPct val="150000"/>
              </a:lnSpc>
              <a:buFont typeface="Arial" panose="020B0604020202020204" pitchFamily="34" charset="0"/>
              <a:buChar char="•"/>
            </a:pPr>
            <a:r>
              <a:rPr lang="en-US" sz="1800" dirty="0"/>
              <a:t>Horizontal or nearly horizontal structural elements with a span of 15 m or more;</a:t>
            </a:r>
          </a:p>
          <a:p>
            <a:pPr marL="285750" indent="-285750" algn="just">
              <a:lnSpc>
                <a:spcPct val="150000"/>
              </a:lnSpc>
              <a:buFont typeface="Arial" panose="020B0604020202020204" pitchFamily="34" charset="0"/>
              <a:buChar char="•"/>
            </a:pPr>
            <a:r>
              <a:rPr lang="en-US" sz="1800" dirty="0"/>
              <a:t>Horizontal or nearly horizontal cantilever elements longer than 2.00 m;</a:t>
            </a:r>
          </a:p>
          <a:p>
            <a:pPr marL="285750" indent="-285750" algn="just">
              <a:lnSpc>
                <a:spcPct val="150000"/>
              </a:lnSpc>
              <a:buFont typeface="Arial" panose="020B0604020202020204" pitchFamily="34" charset="0"/>
              <a:buChar char="•"/>
            </a:pPr>
            <a:r>
              <a:rPr lang="en-US" sz="1800" dirty="0"/>
              <a:t>Horizontally or nearly horizontally prestressed elements;</a:t>
            </a:r>
          </a:p>
          <a:p>
            <a:pPr marL="285750" indent="-285750" algn="just">
              <a:lnSpc>
                <a:spcPct val="150000"/>
              </a:lnSpc>
              <a:buFont typeface="Arial" panose="020B0604020202020204" pitchFamily="34" charset="0"/>
              <a:buChar char="•"/>
            </a:pPr>
            <a:r>
              <a:rPr lang="en-US" sz="1800" dirty="0"/>
              <a:t>Beams supporting columns;</a:t>
            </a:r>
          </a:p>
          <a:p>
            <a:pPr marL="285750" indent="-285750" algn="just">
              <a:lnSpc>
                <a:spcPct val="150000"/>
              </a:lnSpc>
              <a:buFont typeface="Arial" panose="020B0604020202020204" pitchFamily="34" charset="0"/>
              <a:buChar char="•"/>
            </a:pPr>
            <a:r>
              <a:rPr lang="en-US" sz="1800" dirty="0"/>
              <a:t>Structures on seismic isolators.</a:t>
            </a:r>
          </a:p>
          <a:p>
            <a:pPr algn="just">
              <a:lnSpc>
                <a:spcPct val="150000"/>
              </a:lnSpc>
            </a:pPr>
            <a:r>
              <a:rPr lang="en-US" sz="1800" dirty="0"/>
              <a:t>For the Vertical Component, the Following</a:t>
            </a:r>
          </a:p>
          <a:p>
            <a:pPr algn="just">
              <a:lnSpc>
                <a:spcPct val="150000"/>
              </a:lnSpc>
            </a:pPr>
            <a:r>
              <a:rPr lang="en-US" sz="1800" dirty="0"/>
              <a:t> Action Combinations Must be Used:</a:t>
            </a:r>
          </a:p>
          <a:p>
            <a:pPr algn="just">
              <a:lnSpc>
                <a:spcPct val="150000"/>
              </a:lnSpc>
            </a:pPr>
            <a:endParaRPr lang="fr-FR" sz="1800" dirty="0"/>
          </a:p>
          <a:p>
            <a:pPr algn="just">
              <a:lnSpc>
                <a:spcPct val="150000"/>
              </a:lnSpc>
            </a:pPr>
            <a:br>
              <a:rPr lang="fr-FR" sz="1800" dirty="0"/>
            </a:br>
            <a:r>
              <a:rPr lang="fr-FR" sz="1800" dirty="0"/>
              <a:t>où: E3, E4 et E5 représentent la combinaison des composantes, horizontales (Ex, Ey) et la</a:t>
            </a:r>
          </a:p>
          <a:p>
            <a:pPr algn="just">
              <a:lnSpc>
                <a:spcPct val="150000"/>
              </a:lnSpc>
            </a:pPr>
            <a:r>
              <a:rPr lang="fr-FR" sz="1800" dirty="0"/>
              <a:t>composante verticale (</a:t>
            </a:r>
            <a:r>
              <a:rPr lang="fr-FR" sz="1800" dirty="0" err="1"/>
              <a:t>Ez</a:t>
            </a:r>
            <a:r>
              <a:rPr lang="fr-FR" sz="1800" dirty="0"/>
              <a:t>), définies par :</a:t>
            </a:r>
          </a:p>
          <a:p>
            <a:pPr algn="just">
              <a:lnSpc>
                <a:spcPct val="150000"/>
              </a:lnSpc>
            </a:pPr>
            <a:br>
              <a:rPr lang="fr-FR" sz="1800" dirty="0"/>
            </a:br>
            <a:endParaRPr lang="fr-FR" sz="1800" dirty="0"/>
          </a:p>
          <a:p>
            <a:pPr algn="just">
              <a:lnSpc>
                <a:spcPct val="150000"/>
              </a:lnSpc>
            </a:pPr>
            <a:endParaRPr lang="fr-FR" sz="1800" dirty="0"/>
          </a:p>
          <a:p>
            <a:pPr algn="just">
              <a:lnSpc>
                <a:spcPct val="150000"/>
              </a:lnSpc>
            </a:pPr>
            <a:endParaRPr lang="fr-FR" sz="1800" dirty="0"/>
          </a:p>
          <a:p>
            <a:pPr algn="ctr">
              <a:lnSpc>
                <a:spcPct val="150000"/>
              </a:lnSpc>
            </a:pPr>
            <a:endParaRPr lang="fr-FR" sz="1800" u="sng" dirty="0"/>
          </a:p>
          <a:p>
            <a:pPr algn="just">
              <a:lnSpc>
                <a:spcPct val="150000"/>
              </a:lnSpc>
            </a:pPr>
            <a:endParaRPr lang="fr-FR" sz="1800" dirty="0">
              <a:solidFill>
                <a:srgbClr val="FFC000"/>
              </a:solidFill>
            </a:endParaRPr>
          </a:p>
          <a:p>
            <a:pPr algn="just">
              <a:lnSpc>
                <a:spcPct val="150000"/>
              </a:lnSpc>
            </a:pPr>
            <a:endParaRPr lang="fr-FR" sz="1800" dirty="0"/>
          </a:p>
          <a:p>
            <a:pPr algn="just">
              <a:lnSpc>
                <a:spcPct val="150000"/>
              </a:lnSpc>
            </a:pPr>
            <a:endParaRPr lang="fr-FR" sz="1800" dirty="0"/>
          </a:p>
          <a:p>
            <a:pPr algn="just"/>
            <a:endParaRPr lang="fr-FR" sz="1800" dirty="0"/>
          </a:p>
          <a:p>
            <a:pPr algn="just"/>
            <a:r>
              <a:rPr lang="fr-FR" sz="1800" dirty="0"/>
              <a:t> </a:t>
            </a:r>
          </a:p>
          <a:p>
            <a:endParaRPr lang="fr-FR" sz="1800" dirty="0"/>
          </a:p>
          <a:p>
            <a:endParaRPr lang="fr-FR" sz="1800" dirty="0"/>
          </a:p>
          <a:p>
            <a:endParaRPr lang="fr-FR" sz="1800" dirty="0"/>
          </a:p>
          <a:p>
            <a:endParaRPr lang="fr-FR" sz="1800" dirty="0"/>
          </a:p>
          <a:p>
            <a:endParaRPr lang="fr-FR" sz="1800" dirty="0"/>
          </a:p>
        </p:txBody>
      </p:sp>
      <p:sp>
        <p:nvSpPr>
          <p:cNvPr id="5" name="Espace réservé du numéro de diapositive 4">
            <a:extLst>
              <a:ext uri="{FF2B5EF4-FFF2-40B4-BE49-F238E27FC236}">
                <a16:creationId xmlns:a16="http://schemas.microsoft.com/office/drawing/2014/main" id="{4BA5A3F2-599C-3207-7352-320AEA6D1EDB}"/>
              </a:ext>
            </a:extLst>
          </p:cNvPr>
          <p:cNvSpPr>
            <a:spLocks noGrp="1"/>
          </p:cNvSpPr>
          <p:nvPr>
            <p:ph type="sldNum" sz="quarter" idx="12"/>
          </p:nvPr>
        </p:nvSpPr>
        <p:spPr>
          <a:xfrm>
            <a:off x="8825813" y="6548772"/>
            <a:ext cx="432048" cy="457200"/>
          </a:xfrm>
        </p:spPr>
        <p:txBody>
          <a:bodyPr/>
          <a:lstStyle/>
          <a:p>
            <a:fld id="{CF4668DC-857F-487D-BFFA-8C0CA5037977}" type="slidenum">
              <a:rPr lang="fr-BE" smtClean="0">
                <a:solidFill>
                  <a:srgbClr val="FFFFFF"/>
                </a:solidFill>
              </a:rPr>
              <a:pPr/>
              <a:t>6</a:t>
            </a:fld>
            <a:endParaRPr lang="fr-BE" dirty="0">
              <a:solidFill>
                <a:srgbClr val="FFFFFF"/>
              </a:solidFill>
            </a:endParaRPr>
          </a:p>
        </p:txBody>
      </p:sp>
      <p:pic>
        <p:nvPicPr>
          <p:cNvPr id="6" name="Image 5">
            <a:extLst>
              <a:ext uri="{FF2B5EF4-FFF2-40B4-BE49-F238E27FC236}">
                <a16:creationId xmlns:a16="http://schemas.microsoft.com/office/drawing/2014/main" id="{FF44744B-F045-FD94-87B2-52032AD48203}"/>
              </a:ext>
            </a:extLst>
          </p:cNvPr>
          <p:cNvPicPr>
            <a:picLocks noChangeAspect="1"/>
          </p:cNvPicPr>
          <p:nvPr/>
        </p:nvPicPr>
        <p:blipFill>
          <a:blip r:embed="rId3"/>
          <a:stretch>
            <a:fillRect/>
          </a:stretch>
        </p:blipFill>
        <p:spPr>
          <a:xfrm>
            <a:off x="4427984" y="2623362"/>
            <a:ext cx="4643671" cy="2494594"/>
          </a:xfrm>
          <a:prstGeom prst="rect">
            <a:avLst/>
          </a:prstGeom>
        </p:spPr>
      </p:pic>
      <p:pic>
        <p:nvPicPr>
          <p:cNvPr id="10" name="Image 9">
            <a:extLst>
              <a:ext uri="{FF2B5EF4-FFF2-40B4-BE49-F238E27FC236}">
                <a16:creationId xmlns:a16="http://schemas.microsoft.com/office/drawing/2014/main" id="{5D0A52AD-23A7-04B1-A843-F0CDD9177C35}"/>
              </a:ext>
            </a:extLst>
          </p:cNvPr>
          <p:cNvPicPr>
            <a:picLocks noChangeAspect="1"/>
          </p:cNvPicPr>
          <p:nvPr/>
        </p:nvPicPr>
        <p:blipFill>
          <a:blip r:embed="rId4"/>
          <a:stretch>
            <a:fillRect/>
          </a:stretch>
        </p:blipFill>
        <p:spPr>
          <a:xfrm>
            <a:off x="539552" y="4293096"/>
            <a:ext cx="1800200" cy="824859"/>
          </a:xfrm>
          <a:prstGeom prst="rect">
            <a:avLst/>
          </a:prstGeom>
        </p:spPr>
      </p:pic>
      <p:pic>
        <p:nvPicPr>
          <p:cNvPr id="12" name="Image 11">
            <a:extLst>
              <a:ext uri="{FF2B5EF4-FFF2-40B4-BE49-F238E27FC236}">
                <a16:creationId xmlns:a16="http://schemas.microsoft.com/office/drawing/2014/main" id="{F9F18671-D4B5-A546-F908-9079A214066C}"/>
              </a:ext>
            </a:extLst>
          </p:cNvPr>
          <p:cNvPicPr>
            <a:picLocks noChangeAspect="1"/>
          </p:cNvPicPr>
          <p:nvPr/>
        </p:nvPicPr>
        <p:blipFill>
          <a:blip r:embed="rId5"/>
          <a:stretch>
            <a:fillRect/>
          </a:stretch>
        </p:blipFill>
        <p:spPr>
          <a:xfrm>
            <a:off x="4211961" y="5488641"/>
            <a:ext cx="3024336" cy="955432"/>
          </a:xfrm>
          <a:prstGeom prst="rect">
            <a:avLst/>
          </a:prstGeom>
        </p:spPr>
      </p:pic>
    </p:spTree>
    <p:extLst>
      <p:ext uri="{BB962C8B-B14F-4D97-AF65-F5344CB8AC3E}">
        <p14:creationId xmlns:p14="http://schemas.microsoft.com/office/powerpoint/2010/main" val="3957893174"/>
      </p:ext>
    </p:extLst>
  </p:cSld>
  <p:clrMapOvr>
    <a:masterClrMapping/>
  </p:clrMapOvr>
  <p:transition>
    <p:zo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107504" y="-27384"/>
            <a:ext cx="9001000" cy="6768752"/>
          </a:xfrm>
          <a:prstGeom prst="rect">
            <a:avLst/>
          </a:prstGeom>
          <a:ln>
            <a:solidFill>
              <a:schemeClr val="accent1"/>
            </a:solidFill>
          </a:ln>
        </p:spPr>
        <p:txBody>
          <a:bodyPr/>
          <a:lstStyle/>
          <a:p>
            <a:pPr>
              <a:lnSpc>
                <a:spcPct val="150000"/>
              </a:lnSpc>
            </a:pPr>
            <a:r>
              <a:rPr lang="en-US" sz="1800" b="1" dirty="0">
                <a:solidFill>
                  <a:srgbClr val="FFC000"/>
                </a:solidFill>
              </a:rPr>
              <a:t>Commentary</a:t>
            </a:r>
            <a:r>
              <a:rPr lang="en-US" sz="1700" b="1" dirty="0"/>
              <a:t>: </a:t>
            </a:r>
            <a:r>
              <a:rPr lang="en-US" sz="1700" dirty="0"/>
              <a:t>The analysis used to determine the effects of the vertical component of seismic action can be carried out based on a partial model of the structure, including the elements where the vertical component is assumed to act, while accounting for the stiffness of adjacent elements. It is necessary to consider the effects of the vertical component only for the specific elements involved and the supporting or infrastructural elements directly associated with them.</a:t>
            </a:r>
          </a:p>
          <a:p>
            <a:pPr algn="just">
              <a:lnSpc>
                <a:spcPct val="150000"/>
              </a:lnSpc>
            </a:pPr>
            <a:r>
              <a:rPr lang="fr-FR" sz="1700" b="1" dirty="0">
                <a:solidFill>
                  <a:srgbClr val="FFFF00"/>
                </a:solidFill>
              </a:rPr>
              <a:t>4. </a:t>
            </a:r>
            <a:r>
              <a:rPr lang="fr-FR" sz="1700" b="1" dirty="0" err="1">
                <a:solidFill>
                  <a:srgbClr val="FFFF00"/>
                </a:solidFill>
              </a:rPr>
              <a:t>Verification</a:t>
            </a:r>
            <a:r>
              <a:rPr lang="fr-FR" sz="1700" b="1" dirty="0">
                <a:solidFill>
                  <a:srgbClr val="FFFF00"/>
                </a:solidFill>
              </a:rPr>
              <a:t> of </a:t>
            </a:r>
            <a:r>
              <a:rPr lang="fr-FR" sz="1700" b="1" dirty="0" err="1">
                <a:solidFill>
                  <a:srgbClr val="FFFF00"/>
                </a:solidFill>
              </a:rPr>
              <a:t>strength</a:t>
            </a:r>
            <a:r>
              <a:rPr lang="fr-FR" sz="1700" b="1" dirty="0">
                <a:solidFill>
                  <a:srgbClr val="FFFF00"/>
                </a:solidFill>
              </a:rPr>
              <a:t>:</a:t>
            </a:r>
            <a:r>
              <a:rPr lang="en-US" sz="1700" dirty="0"/>
              <a:t>The following strength condition must be satisfied for all structural elements, their assemblies as well as critical nonstructural elements:</a:t>
            </a:r>
          </a:p>
          <a:p>
            <a:pPr algn="just">
              <a:lnSpc>
                <a:spcPct val="150000"/>
              </a:lnSpc>
            </a:pPr>
            <a:r>
              <a:rPr lang="en-US" sz="1700" dirty="0">
                <a:solidFill>
                  <a:srgbClr val="00CC66"/>
                </a:solidFill>
              </a:rPr>
              <a:t>Sd: </a:t>
            </a:r>
            <a:r>
              <a:rPr lang="en-US" sz="1700" dirty="0"/>
              <a:t>design acting stress resulting from the combinations, possibly including 2nd order effects.</a:t>
            </a:r>
          </a:p>
          <a:p>
            <a:pPr algn="just">
              <a:lnSpc>
                <a:spcPct val="150000"/>
              </a:lnSpc>
            </a:pPr>
            <a:r>
              <a:rPr lang="en-US" sz="1700" dirty="0">
                <a:solidFill>
                  <a:srgbClr val="00CC66"/>
                </a:solidFill>
              </a:rPr>
              <a:t>Rd: </a:t>
            </a:r>
            <a:r>
              <a:rPr lang="en-US" sz="1700" dirty="0"/>
              <a:t>design strength of the element, calculated based on the properties of the constituent material</a:t>
            </a:r>
          </a:p>
          <a:p>
            <a:pPr algn="just">
              <a:lnSpc>
                <a:spcPct val="150000"/>
              </a:lnSpc>
            </a:pPr>
            <a:r>
              <a:rPr lang="fr-FR" sz="1700" dirty="0">
                <a:solidFill>
                  <a:srgbClr val="00CC66"/>
                </a:solidFill>
              </a:rPr>
              <a:t> </a:t>
            </a:r>
            <a:r>
              <a:rPr lang="en-US" sz="1700" dirty="0">
                <a:solidFill>
                  <a:srgbClr val="00CC66"/>
                </a:solidFill>
              </a:rPr>
              <a:t>4.1. Verification of ductility: </a:t>
            </a:r>
            <a:r>
              <a:rPr lang="en-US" sz="1700" dirty="0"/>
              <a:t>The minimum ductility requirements are deemed to be met if all the constructive provisions relating to the material and structural elements are satisfied.</a:t>
            </a:r>
          </a:p>
          <a:p>
            <a:pPr algn="just">
              <a:lnSpc>
                <a:spcPct val="150000"/>
              </a:lnSpc>
            </a:pPr>
            <a:r>
              <a:rPr lang="en-US" sz="1700" dirty="0">
                <a:solidFill>
                  <a:srgbClr val="00CC66"/>
                </a:solidFill>
              </a:rPr>
              <a:t>4.2 Verification of overall equilibrium: </a:t>
            </a:r>
            <a:r>
              <a:rPr lang="en-US" sz="1700" dirty="0"/>
              <a:t>This equilibrium condition pertains to the overall stability of the building or structure, subjected to overturning and/or sliding effects caused by the forces resulting from combinations of actions. Each building must be checked for stability against overturning at the foundation level. The overturning moment at the foundation level is equal to the sum of the lateral forces at each level, multiplied by the height of each force from the foundation </a:t>
            </a:r>
            <a:r>
              <a:rPr lang="en-US" sz="1700" dirty="0" err="1"/>
              <a:t>level.The</a:t>
            </a:r>
            <a:r>
              <a:rPr lang="en-US" sz="1700" dirty="0"/>
              <a:t> safety factor against overturning must be at least 1.3. The stabilizing moment must be determined based on the</a:t>
            </a:r>
            <a:endParaRPr lang="fr-FR" sz="1800" dirty="0"/>
          </a:p>
        </p:txBody>
      </p:sp>
      <p:sp>
        <p:nvSpPr>
          <p:cNvPr id="5" name="Espace réservé du numéro de diapositive 4"/>
          <p:cNvSpPr>
            <a:spLocks noGrp="1"/>
          </p:cNvSpPr>
          <p:nvPr>
            <p:ph type="sldNum" sz="quarter" idx="12"/>
          </p:nvPr>
        </p:nvSpPr>
        <p:spPr>
          <a:xfrm>
            <a:off x="8604448" y="6407993"/>
            <a:ext cx="432048" cy="457200"/>
          </a:xfrm>
        </p:spPr>
        <p:txBody>
          <a:bodyPr/>
          <a:lstStyle/>
          <a:p>
            <a:fld id="{CF4668DC-857F-487D-BFFA-8C0CA5037977}" type="slidenum">
              <a:rPr lang="fr-BE" smtClean="0">
                <a:solidFill>
                  <a:srgbClr val="FFFFFF"/>
                </a:solidFill>
              </a:rPr>
              <a:pPr/>
              <a:t>7</a:t>
            </a:fld>
            <a:endParaRPr lang="fr-BE" dirty="0">
              <a:solidFill>
                <a:srgbClr val="FFFFFF"/>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00192" y="2348880"/>
            <a:ext cx="997074" cy="38910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52736609"/>
      </p:ext>
    </p:extLst>
  </p:cSld>
  <p:clrMapOvr>
    <a:masterClrMapping/>
  </p:clrMapOvr>
  <p:transition>
    <p:zo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6EDFB1-ACDF-9589-00CB-CCFB3D9ADF86}"/>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24B2672C-02BD-A31A-E0AF-011E639E8DF2}"/>
              </a:ext>
            </a:extLst>
          </p:cNvPr>
          <p:cNvSpPr txBox="1">
            <a:spLocks noChangeArrowheads="1"/>
          </p:cNvSpPr>
          <p:nvPr/>
        </p:nvSpPr>
        <p:spPr>
          <a:xfrm>
            <a:off x="107504" y="44624"/>
            <a:ext cx="9001000" cy="6768752"/>
          </a:xfrm>
          <a:prstGeom prst="rect">
            <a:avLst/>
          </a:prstGeom>
          <a:ln>
            <a:solidFill>
              <a:schemeClr val="accent1"/>
            </a:solidFill>
          </a:ln>
        </p:spPr>
        <p:txBody>
          <a:bodyPr/>
          <a:lstStyle/>
          <a:p>
            <a:pPr algn="just">
              <a:lnSpc>
                <a:spcPct val="150000"/>
              </a:lnSpc>
            </a:pPr>
            <a:r>
              <a:rPr lang="en-US" sz="1700" dirty="0"/>
              <a:t>vertical loads considered for calculating the lateral seismic force.</a:t>
            </a:r>
          </a:p>
          <a:p>
            <a:pPr>
              <a:lnSpc>
                <a:spcPct val="150000"/>
              </a:lnSpc>
            </a:pPr>
            <a:r>
              <a:rPr lang="en-US" sz="1700" dirty="0"/>
              <a:t>The weights of the foundation and the soil above it are added to these vertical loads.</a:t>
            </a:r>
          </a:p>
          <a:p>
            <a:pPr algn="just">
              <a:lnSpc>
                <a:spcPct val="150000"/>
              </a:lnSpc>
            </a:pPr>
            <a:r>
              <a:rPr lang="en-US" sz="1700" dirty="0"/>
              <a:t>The stabilizing moment must be calculated at the bottom level of the foundation, relative to its extreme edge. For sliding stability, when its verification is required, the safety factor to be considered must be at least 1.25.</a:t>
            </a:r>
          </a:p>
          <a:p>
            <a:pPr algn="just">
              <a:lnSpc>
                <a:spcPct val="150000"/>
              </a:lnSpc>
            </a:pPr>
            <a:r>
              <a:rPr lang="en-US" sz="1700" dirty="0">
                <a:solidFill>
                  <a:srgbClr val="00CC66"/>
                </a:solidFill>
              </a:rPr>
              <a:t>4.3.Justification Regarding the Resistance of Floors: </a:t>
            </a:r>
            <a:r>
              <a:rPr lang="en-US" sz="1700" dirty="0"/>
              <a:t>The capacity of the floors must allow for the transmission of the effects of design seismic forces to the vertical bracing elements (cf. § 6.1.2).The diaphragms, in the horizontal planes, must be capable of transmitting the effects of seismic action to the various bracing elements they are connected to, with sufficient overstrength. This condition is satisfied if the effects of seismic action in the diaphragm, obtained from the analysis, are multiplied by an overstrength factor of 1.3, according to the following load combination:</a:t>
            </a:r>
          </a:p>
          <a:p>
            <a:pPr algn="just">
              <a:lnSpc>
                <a:spcPct val="150000"/>
              </a:lnSpc>
            </a:pPr>
            <a:r>
              <a:rPr lang="en-US" sz="1700" dirty="0"/>
              <a:t>This load combination is used for the calculation and justification of reinforced concrete diaphragms in structures with the following characteristics: </a:t>
            </a:r>
          </a:p>
          <a:p>
            <a:pPr marL="285750" indent="-285750" algn="just">
              <a:lnSpc>
                <a:spcPct val="150000"/>
              </a:lnSpc>
              <a:buFont typeface="Arial" panose="020B0604020202020204" pitchFamily="34" charset="0"/>
              <a:buChar char="•"/>
            </a:pPr>
            <a:r>
              <a:rPr lang="en-US" sz="1700" dirty="0"/>
              <a:t>Irregular or complex shapes in plan, with notches or projections.</a:t>
            </a:r>
          </a:p>
          <a:p>
            <a:pPr marL="285750" indent="-285750" algn="just">
              <a:lnSpc>
                <a:spcPct val="150000"/>
              </a:lnSpc>
              <a:buFont typeface="Arial" panose="020B0604020202020204" pitchFamily="34" charset="0"/>
              <a:buChar char="•"/>
            </a:pPr>
            <a:r>
              <a:rPr lang="en-US" sz="1700" dirty="0"/>
              <a:t>Large or irregular openings in the diaphragm.</a:t>
            </a:r>
          </a:p>
          <a:p>
            <a:pPr marL="285750" indent="-285750" algn="just">
              <a:lnSpc>
                <a:spcPct val="150000"/>
              </a:lnSpc>
              <a:buFont typeface="Arial" panose="020B0604020202020204" pitchFamily="34" charset="0"/>
              <a:buChar char="•"/>
            </a:pPr>
            <a:r>
              <a:rPr lang="en-US" sz="1700" dirty="0"/>
              <a:t>Irregular distribution of masses and/or stiffness (e.g., in cases of projections or setbacks).</a:t>
            </a:r>
          </a:p>
          <a:p>
            <a:pPr marL="285750" indent="-285750" algn="just">
              <a:lnSpc>
                <a:spcPct val="150000"/>
              </a:lnSpc>
              <a:buFont typeface="Arial" panose="020B0604020202020204" pitchFamily="34" charset="0"/>
              <a:buChar char="•"/>
            </a:pPr>
            <a:r>
              <a:rPr lang="en-US" sz="1700" dirty="0"/>
              <a:t>Basement with partial perimeter walls or walls present in only part of the ground floor.</a:t>
            </a:r>
          </a:p>
          <a:p>
            <a:pPr algn="just">
              <a:lnSpc>
                <a:spcPct val="150000"/>
              </a:lnSpc>
            </a:pPr>
            <a:endParaRPr lang="en-US" sz="1700" dirty="0">
              <a:solidFill>
                <a:srgbClr val="00CC66"/>
              </a:solidFill>
            </a:endParaRPr>
          </a:p>
          <a:p>
            <a:pPr algn="just">
              <a:lnSpc>
                <a:spcPct val="150000"/>
              </a:lnSpc>
            </a:pPr>
            <a:endParaRPr lang="en-US" sz="1700" dirty="0">
              <a:solidFill>
                <a:srgbClr val="00CC66"/>
              </a:solidFill>
            </a:endParaRPr>
          </a:p>
          <a:p>
            <a:endParaRPr lang="fr-FR" sz="1800" dirty="0"/>
          </a:p>
        </p:txBody>
      </p:sp>
      <p:sp>
        <p:nvSpPr>
          <p:cNvPr id="5" name="Espace réservé du numéro de diapositive 4">
            <a:extLst>
              <a:ext uri="{FF2B5EF4-FFF2-40B4-BE49-F238E27FC236}">
                <a16:creationId xmlns:a16="http://schemas.microsoft.com/office/drawing/2014/main" id="{A81F2ABB-2369-3818-5FAE-683B8215EAAC}"/>
              </a:ext>
            </a:extLst>
          </p:cNvPr>
          <p:cNvSpPr>
            <a:spLocks noGrp="1"/>
          </p:cNvSpPr>
          <p:nvPr>
            <p:ph type="sldNum" sz="quarter" idx="12"/>
          </p:nvPr>
        </p:nvSpPr>
        <p:spPr>
          <a:xfrm>
            <a:off x="8604448" y="6407993"/>
            <a:ext cx="432048" cy="457200"/>
          </a:xfrm>
        </p:spPr>
        <p:txBody>
          <a:bodyPr/>
          <a:lstStyle/>
          <a:p>
            <a:fld id="{CF4668DC-857F-487D-BFFA-8C0CA5037977}" type="slidenum">
              <a:rPr lang="fr-BE" smtClean="0">
                <a:solidFill>
                  <a:srgbClr val="FFFFFF"/>
                </a:solidFill>
              </a:rPr>
              <a:pPr/>
              <a:t>8</a:t>
            </a:fld>
            <a:endParaRPr lang="fr-BE" dirty="0">
              <a:solidFill>
                <a:srgbClr val="FFFFFF"/>
              </a:solidFill>
            </a:endParaRPr>
          </a:p>
        </p:txBody>
      </p:sp>
      <p:pic>
        <p:nvPicPr>
          <p:cNvPr id="3" name="Image 2">
            <a:extLst>
              <a:ext uri="{FF2B5EF4-FFF2-40B4-BE49-F238E27FC236}">
                <a16:creationId xmlns:a16="http://schemas.microsoft.com/office/drawing/2014/main" id="{7F7D18F4-C56F-4C4B-E75B-26CC6E07E779}"/>
              </a:ext>
            </a:extLst>
          </p:cNvPr>
          <p:cNvPicPr>
            <a:picLocks noChangeAspect="1"/>
          </p:cNvPicPr>
          <p:nvPr/>
        </p:nvPicPr>
        <p:blipFill>
          <a:blip r:embed="rId3"/>
          <a:stretch>
            <a:fillRect/>
          </a:stretch>
        </p:blipFill>
        <p:spPr>
          <a:xfrm>
            <a:off x="7092280" y="4005064"/>
            <a:ext cx="1610952" cy="457200"/>
          </a:xfrm>
          <a:prstGeom prst="rect">
            <a:avLst/>
          </a:prstGeom>
        </p:spPr>
      </p:pic>
    </p:spTree>
    <p:extLst>
      <p:ext uri="{BB962C8B-B14F-4D97-AF65-F5344CB8AC3E}">
        <p14:creationId xmlns:p14="http://schemas.microsoft.com/office/powerpoint/2010/main" val="2229821401"/>
      </p:ext>
    </p:extLst>
  </p:cSld>
  <p:clrMapOvr>
    <a:masterClrMapping/>
  </p:clrMapOvr>
  <p:transition>
    <p:zoom/>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107504" y="-27384"/>
            <a:ext cx="9001000" cy="6885384"/>
          </a:xfrm>
          <a:prstGeom prst="rect">
            <a:avLst/>
          </a:prstGeom>
          <a:ln>
            <a:solidFill>
              <a:schemeClr val="accent1"/>
            </a:solidFill>
          </a:ln>
        </p:spPr>
        <p:txBody>
          <a:bodyPr/>
          <a:lstStyle/>
          <a:p>
            <a:pPr algn="just">
              <a:lnSpc>
                <a:spcPct val="150000"/>
              </a:lnSpc>
            </a:pPr>
            <a:r>
              <a:rPr lang="en-US" sz="1800" dirty="0">
                <a:solidFill>
                  <a:srgbClr val="00CC66"/>
                </a:solidFill>
              </a:rPr>
              <a:t>4.4 Verification of foundation stability: </a:t>
            </a:r>
            <a:r>
              <a:rPr lang="en-US" sz="1800" dirty="0"/>
              <a:t>For the verification of foundation stability, reference should be made to the prescriptions and/or requirements of Chapter X and the load combinations, see Eqns. (5.7) &amp; (5.8):</a:t>
            </a:r>
          </a:p>
          <a:p>
            <a:pPr algn="just">
              <a:lnSpc>
                <a:spcPct val="150000"/>
              </a:lnSpc>
            </a:pPr>
            <a:r>
              <a:rPr lang="en-US" sz="1800" dirty="0"/>
              <a:t>For the foundations of individual vertical elements (walls or columns), the following load combination is used:</a:t>
            </a:r>
          </a:p>
          <a:p>
            <a:pPr algn="just">
              <a:lnSpc>
                <a:spcPct val="150000"/>
              </a:lnSpc>
            </a:pPr>
            <a:endParaRPr lang="en-US" sz="1800" dirty="0"/>
          </a:p>
          <a:p>
            <a:pPr algn="just">
              <a:lnSpc>
                <a:spcPct val="150000"/>
              </a:lnSpc>
            </a:pPr>
            <a:r>
              <a:rPr lang="en-US" sz="1800" dirty="0"/>
              <a:t>For foundations shared by multiple vertical elements (foundation beams, strip footings, rafts, etc.), the following load combination is used:</a:t>
            </a:r>
          </a:p>
          <a:p>
            <a:pPr algn="just">
              <a:lnSpc>
                <a:spcPct val="150000"/>
              </a:lnSpc>
            </a:pPr>
            <a:r>
              <a:rPr lang="en-US" sz="1800" dirty="0">
                <a:solidFill>
                  <a:srgbClr val="00CC66"/>
                </a:solidFill>
              </a:rPr>
              <a:t>Verification of seismic joint width: </a:t>
            </a:r>
            <a:r>
              <a:rPr lang="en-US" sz="1800" dirty="0"/>
              <a:t>Two adjacent blocks must be separated by seismic joints whose minimum width </a:t>
            </a:r>
            <a:r>
              <a:rPr lang="en-US" sz="1800" dirty="0" err="1"/>
              <a:t>dmin</a:t>
            </a:r>
            <a:r>
              <a:rPr lang="en-US" sz="1800" dirty="0"/>
              <a:t> satisfies the following condition:</a:t>
            </a:r>
            <a:endParaRPr lang="fr-FR" sz="1800" dirty="0"/>
          </a:p>
          <a:p>
            <a:pPr algn="just">
              <a:lnSpc>
                <a:spcPct val="150000"/>
              </a:lnSpc>
            </a:pPr>
            <a:r>
              <a:rPr lang="en-US" sz="1700" dirty="0"/>
              <a:t>δ1 and δ2: maximum displacements of the two blocks, calculated according to the formula below at the level of the lowest block including the components due to torsion and possibly those due to foundation rotation:</a:t>
            </a:r>
          </a:p>
          <a:p>
            <a:pPr>
              <a:lnSpc>
                <a:spcPct val="150000"/>
              </a:lnSpc>
            </a:pPr>
            <a:r>
              <a:rPr lang="el-GR" sz="1800" dirty="0"/>
              <a:t>δ</a:t>
            </a:r>
            <a:r>
              <a:rPr lang="fr-FR" sz="1800" dirty="0" err="1"/>
              <a:t>ek</a:t>
            </a:r>
            <a:r>
              <a:rPr lang="fr-FR" sz="1800" dirty="0"/>
              <a:t>  :  </a:t>
            </a:r>
            <a:r>
              <a:rPr lang="en-US" sz="1800" dirty="0"/>
              <a:t>displacement due to seismic forces Fi </a:t>
            </a:r>
          </a:p>
          <a:p>
            <a:pPr>
              <a:lnSpc>
                <a:spcPct val="150000"/>
              </a:lnSpc>
            </a:pPr>
            <a:r>
              <a:rPr lang="en-US" sz="1800" dirty="0"/>
              <a:t>(including torsional effect)</a:t>
            </a:r>
          </a:p>
          <a:p>
            <a:pPr>
              <a:lnSpc>
                <a:spcPct val="150000"/>
              </a:lnSpc>
            </a:pPr>
            <a:r>
              <a:rPr lang="fr-FR" sz="1800" dirty="0"/>
              <a:t>R: </a:t>
            </a:r>
            <a:r>
              <a:rPr lang="fr-FR" sz="1800" dirty="0" err="1"/>
              <a:t>behavior</a:t>
            </a:r>
            <a:r>
              <a:rPr lang="fr-FR" sz="1800" dirty="0"/>
              <a:t> factor (page 38 of RPA)</a:t>
            </a:r>
          </a:p>
          <a:p>
            <a:pPr algn="ctr">
              <a:lnSpc>
                <a:spcPct val="150000"/>
              </a:lnSpc>
            </a:pPr>
            <a:endParaRPr lang="fr-FR" sz="1800" dirty="0"/>
          </a:p>
          <a:p>
            <a:endParaRPr lang="fr-FR" sz="1800" dirty="0"/>
          </a:p>
          <a:p>
            <a:endParaRPr lang="fr-FR" sz="1800" dirty="0"/>
          </a:p>
          <a:p>
            <a:endParaRPr lang="fr-FR" sz="1800" dirty="0"/>
          </a:p>
          <a:p>
            <a:pPr>
              <a:lnSpc>
                <a:spcPct val="150000"/>
              </a:lnSpc>
            </a:pPr>
            <a:endParaRPr lang="fr-FR" sz="1700" dirty="0"/>
          </a:p>
          <a:p>
            <a:pPr>
              <a:lnSpc>
                <a:spcPct val="150000"/>
              </a:lnSpc>
            </a:pPr>
            <a:endParaRPr lang="fr-FR" sz="1700" dirty="0"/>
          </a:p>
          <a:p>
            <a:pPr>
              <a:lnSpc>
                <a:spcPct val="150000"/>
              </a:lnSpc>
            </a:pPr>
            <a:endParaRPr lang="fr-FR" sz="1700" dirty="0"/>
          </a:p>
          <a:p>
            <a:pPr>
              <a:lnSpc>
                <a:spcPct val="150000"/>
              </a:lnSpc>
            </a:pPr>
            <a:endParaRPr lang="fr-FR" sz="1700" dirty="0"/>
          </a:p>
          <a:p>
            <a:pPr>
              <a:lnSpc>
                <a:spcPct val="150000"/>
              </a:lnSpc>
            </a:pPr>
            <a:r>
              <a:rPr lang="fr-FR" sz="1700" dirty="0"/>
              <a:t> </a:t>
            </a:r>
          </a:p>
        </p:txBody>
      </p:sp>
      <p:sp>
        <p:nvSpPr>
          <p:cNvPr id="5" name="Espace réservé du numéro de diapositive 4"/>
          <p:cNvSpPr>
            <a:spLocks noGrp="1"/>
          </p:cNvSpPr>
          <p:nvPr>
            <p:ph type="sldNum" sz="quarter" idx="12"/>
          </p:nvPr>
        </p:nvSpPr>
        <p:spPr>
          <a:xfrm>
            <a:off x="8604448" y="6407993"/>
            <a:ext cx="432048" cy="457200"/>
          </a:xfrm>
        </p:spPr>
        <p:txBody>
          <a:bodyPr/>
          <a:lstStyle/>
          <a:p>
            <a:fld id="{CF4668DC-857F-487D-BFFA-8C0CA5037977}" type="slidenum">
              <a:rPr lang="fr-BE" smtClean="0">
                <a:solidFill>
                  <a:srgbClr val="FFFFFF"/>
                </a:solidFill>
              </a:rPr>
              <a:pPr/>
              <a:t>9</a:t>
            </a:fld>
            <a:endParaRPr lang="fr-BE" dirty="0">
              <a:solidFill>
                <a:srgbClr val="FFFFFF"/>
              </a:solidFill>
            </a:endParaRPr>
          </a:p>
        </p:txBody>
      </p:sp>
      <p:pic>
        <p:nvPicPr>
          <p:cNvPr id="3" name="Image 2">
            <a:extLst>
              <a:ext uri="{FF2B5EF4-FFF2-40B4-BE49-F238E27FC236}">
                <a16:creationId xmlns:a16="http://schemas.microsoft.com/office/drawing/2014/main" id="{14738885-7A62-B422-4FB6-7846E7D1E671}"/>
              </a:ext>
            </a:extLst>
          </p:cNvPr>
          <p:cNvPicPr>
            <a:picLocks noChangeAspect="1"/>
          </p:cNvPicPr>
          <p:nvPr/>
        </p:nvPicPr>
        <p:blipFill>
          <a:blip r:embed="rId3"/>
          <a:stretch>
            <a:fillRect/>
          </a:stretch>
        </p:blipFill>
        <p:spPr>
          <a:xfrm>
            <a:off x="4572001" y="4905762"/>
            <a:ext cx="4176464" cy="1691590"/>
          </a:xfrm>
          <a:prstGeom prst="rect">
            <a:avLst/>
          </a:prstGeom>
        </p:spPr>
      </p:pic>
      <p:pic>
        <p:nvPicPr>
          <p:cNvPr id="6" name="Image 5">
            <a:extLst>
              <a:ext uri="{FF2B5EF4-FFF2-40B4-BE49-F238E27FC236}">
                <a16:creationId xmlns:a16="http://schemas.microsoft.com/office/drawing/2014/main" id="{A4F29BF4-5441-1B41-2C78-2CF5A8BAC64D}"/>
              </a:ext>
            </a:extLst>
          </p:cNvPr>
          <p:cNvPicPr>
            <a:picLocks noChangeAspect="1"/>
          </p:cNvPicPr>
          <p:nvPr/>
        </p:nvPicPr>
        <p:blipFill>
          <a:blip r:embed="rId4"/>
          <a:stretch>
            <a:fillRect/>
          </a:stretch>
        </p:blipFill>
        <p:spPr>
          <a:xfrm>
            <a:off x="6228184" y="3717032"/>
            <a:ext cx="1800200" cy="566492"/>
          </a:xfrm>
          <a:prstGeom prst="rect">
            <a:avLst/>
          </a:prstGeom>
        </p:spPr>
      </p:pic>
      <p:pic>
        <p:nvPicPr>
          <p:cNvPr id="7" name="Image 6">
            <a:extLst>
              <a:ext uri="{FF2B5EF4-FFF2-40B4-BE49-F238E27FC236}">
                <a16:creationId xmlns:a16="http://schemas.microsoft.com/office/drawing/2014/main" id="{5A8C6FC7-53DA-187C-E95F-9750D68F2BA1}"/>
              </a:ext>
            </a:extLst>
          </p:cNvPr>
          <p:cNvPicPr>
            <a:picLocks noChangeAspect="1"/>
          </p:cNvPicPr>
          <p:nvPr/>
        </p:nvPicPr>
        <p:blipFill>
          <a:blip r:embed="rId5"/>
          <a:stretch>
            <a:fillRect/>
          </a:stretch>
        </p:blipFill>
        <p:spPr>
          <a:xfrm>
            <a:off x="3317647" y="1628800"/>
            <a:ext cx="2508705" cy="864096"/>
          </a:xfrm>
          <a:prstGeom prst="rect">
            <a:avLst/>
          </a:prstGeom>
        </p:spPr>
      </p:pic>
      <p:pic>
        <p:nvPicPr>
          <p:cNvPr id="11" name="Image 10">
            <a:extLst>
              <a:ext uri="{FF2B5EF4-FFF2-40B4-BE49-F238E27FC236}">
                <a16:creationId xmlns:a16="http://schemas.microsoft.com/office/drawing/2014/main" id="{FC5EF893-F7E1-229F-99E9-4244E1D5B37E}"/>
              </a:ext>
            </a:extLst>
          </p:cNvPr>
          <p:cNvPicPr>
            <a:picLocks noChangeAspect="1"/>
          </p:cNvPicPr>
          <p:nvPr/>
        </p:nvPicPr>
        <p:blipFill>
          <a:blip r:embed="rId6"/>
          <a:stretch>
            <a:fillRect/>
          </a:stretch>
        </p:blipFill>
        <p:spPr>
          <a:xfrm>
            <a:off x="4572000" y="2883572"/>
            <a:ext cx="1513440" cy="545428"/>
          </a:xfrm>
          <a:prstGeom prst="rect">
            <a:avLst/>
          </a:prstGeom>
        </p:spPr>
      </p:pic>
    </p:spTree>
    <p:extLst>
      <p:ext uri="{BB962C8B-B14F-4D97-AF65-F5344CB8AC3E}">
        <p14:creationId xmlns:p14="http://schemas.microsoft.com/office/powerpoint/2010/main" val="4266905780"/>
      </p:ext>
    </p:extLst>
  </p:cSld>
  <p:clrMapOvr>
    <a:masterClrMapping/>
  </p:clrMapOvr>
  <p:transition>
    <p:zoom/>
  </p:transition>
</p:sld>
</file>

<file path=ppt/theme/theme1.xml><?xml version="1.0" encoding="utf-8"?>
<a:theme xmlns:a="http://schemas.openxmlformats.org/drawingml/2006/main" name="Labyrint">
  <a:themeElements>
    <a:clrScheme name="Labyrint 2">
      <a:dk1>
        <a:srgbClr val="000000"/>
      </a:dk1>
      <a:lt1>
        <a:srgbClr val="FFFFFF"/>
      </a:lt1>
      <a:dk2>
        <a:srgbClr val="000066"/>
      </a:dk2>
      <a:lt2>
        <a:srgbClr val="FFCC66"/>
      </a:lt2>
      <a:accent1>
        <a:srgbClr val="FF9900"/>
      </a:accent1>
      <a:accent2>
        <a:srgbClr val="000044"/>
      </a:accent2>
      <a:accent3>
        <a:srgbClr val="AAAAB8"/>
      </a:accent3>
      <a:accent4>
        <a:srgbClr val="DADADA"/>
      </a:accent4>
      <a:accent5>
        <a:srgbClr val="FFCAAA"/>
      </a:accent5>
      <a:accent6>
        <a:srgbClr val="00003D"/>
      </a:accent6>
      <a:hlink>
        <a:srgbClr val="3366FF"/>
      </a:hlink>
      <a:folHlink>
        <a:srgbClr val="FFFF00"/>
      </a:folHlink>
    </a:clrScheme>
    <a:fontScheme name="Labyrint">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175" cap="flat" cmpd="sng" algn="ctr">
          <a:solidFill>
            <a:schemeClr val="tx1"/>
          </a:solidFill>
          <a:prstDash val="dash"/>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3175" cap="flat" cmpd="sng" algn="ctr">
          <a:solidFill>
            <a:schemeClr val="tx1"/>
          </a:solidFill>
          <a:prstDash val="dash"/>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Labyrint 1">
        <a:dk1>
          <a:srgbClr val="000000"/>
        </a:dk1>
        <a:lt1>
          <a:srgbClr val="CCECFF"/>
        </a:lt1>
        <a:dk2>
          <a:srgbClr val="000066"/>
        </a:dk2>
        <a:lt2>
          <a:srgbClr val="6699FF"/>
        </a:lt2>
        <a:accent1>
          <a:srgbClr val="33CCCC"/>
        </a:accent1>
        <a:accent2>
          <a:srgbClr val="0099FF"/>
        </a:accent2>
        <a:accent3>
          <a:srgbClr val="E2F4FF"/>
        </a:accent3>
        <a:accent4>
          <a:srgbClr val="000000"/>
        </a:accent4>
        <a:accent5>
          <a:srgbClr val="ADE2E2"/>
        </a:accent5>
        <a:accent6>
          <a:srgbClr val="008AE7"/>
        </a:accent6>
        <a:hlink>
          <a:srgbClr val="FFFFFF"/>
        </a:hlink>
        <a:folHlink>
          <a:srgbClr val="3366FF"/>
        </a:folHlink>
      </a:clrScheme>
      <a:clrMap bg1="lt1" tx1="dk1" bg2="lt2" tx2="dk2" accent1="accent1" accent2="accent2" accent3="accent3" accent4="accent4" accent5="accent5" accent6="accent6" hlink="hlink" folHlink="folHlink"/>
    </a:extraClrScheme>
    <a:extraClrScheme>
      <a:clrScheme name="Labyrint 2">
        <a:dk1>
          <a:srgbClr val="000000"/>
        </a:dk1>
        <a:lt1>
          <a:srgbClr val="FFFFFF"/>
        </a:lt1>
        <a:dk2>
          <a:srgbClr val="000066"/>
        </a:dk2>
        <a:lt2>
          <a:srgbClr val="FFCC66"/>
        </a:lt2>
        <a:accent1>
          <a:srgbClr val="FF9900"/>
        </a:accent1>
        <a:accent2>
          <a:srgbClr val="000044"/>
        </a:accent2>
        <a:accent3>
          <a:srgbClr val="AAAAB8"/>
        </a:accent3>
        <a:accent4>
          <a:srgbClr val="DADADA"/>
        </a:accent4>
        <a:accent5>
          <a:srgbClr val="FFCAAA"/>
        </a:accent5>
        <a:accent6>
          <a:srgbClr val="00003D"/>
        </a:accent6>
        <a:hlink>
          <a:srgbClr val="3366FF"/>
        </a:hlink>
        <a:folHlink>
          <a:srgbClr val="FFFF00"/>
        </a:folHlink>
      </a:clrScheme>
      <a:clrMap bg1="dk2" tx1="lt1" bg2="dk1" tx2="lt2" accent1="accent1" accent2="accent2" accent3="accent3" accent4="accent4" accent5="accent5" accent6="accent6" hlink="hlink" folHlink="folHlink"/>
    </a:extraClrScheme>
    <a:extraClrScheme>
      <a:clrScheme name="Labyrint 3">
        <a:dk1>
          <a:srgbClr val="000000"/>
        </a:dk1>
        <a:lt1>
          <a:srgbClr val="FFFFFF"/>
        </a:lt1>
        <a:dk2>
          <a:srgbClr val="000000"/>
        </a:dk2>
        <a:lt2>
          <a:srgbClr val="DDDDDD"/>
        </a:lt2>
        <a:accent1>
          <a:srgbClr val="CBCBCB"/>
        </a:accent1>
        <a:accent2>
          <a:srgbClr val="C0C0C0"/>
        </a:accent2>
        <a:accent3>
          <a:srgbClr val="FFFFFF"/>
        </a:accent3>
        <a:accent4>
          <a:srgbClr val="000000"/>
        </a:accent4>
        <a:accent5>
          <a:srgbClr val="E2E2E2"/>
        </a:accent5>
        <a:accent6>
          <a:srgbClr val="AEAEAE"/>
        </a:accent6>
        <a:hlink>
          <a:srgbClr val="4D4D4D"/>
        </a:hlink>
        <a:folHlink>
          <a:srgbClr val="868686"/>
        </a:folHlink>
      </a:clrScheme>
      <a:clrMap bg1="lt1" tx1="dk1" bg2="lt2" tx2="dk2" accent1="accent1" accent2="accent2" accent3="accent3" accent4="accent4" accent5="accent5" accent6="accent6" hlink="hlink" folHlink="folHlink"/>
    </a:extraClrScheme>
    <a:extraClrScheme>
      <a:clrScheme name="Labyrint 4">
        <a:dk1>
          <a:srgbClr val="000000"/>
        </a:dk1>
        <a:lt1>
          <a:srgbClr val="FFFFFF"/>
        </a:lt1>
        <a:dk2>
          <a:srgbClr val="660033"/>
        </a:dk2>
        <a:lt2>
          <a:srgbClr val="FFCC66"/>
        </a:lt2>
        <a:accent1>
          <a:srgbClr val="FF9900"/>
        </a:accent1>
        <a:accent2>
          <a:srgbClr val="440022"/>
        </a:accent2>
        <a:accent3>
          <a:srgbClr val="B8AAAD"/>
        </a:accent3>
        <a:accent4>
          <a:srgbClr val="DADADA"/>
        </a:accent4>
        <a:accent5>
          <a:srgbClr val="FFCAAA"/>
        </a:accent5>
        <a:accent6>
          <a:srgbClr val="3D001E"/>
        </a:accent6>
        <a:hlink>
          <a:srgbClr val="B20059"/>
        </a:hlink>
        <a:folHlink>
          <a:srgbClr val="FF6699"/>
        </a:folHlink>
      </a:clrScheme>
      <a:clrMap bg1="dk2" tx1="lt1" bg2="dk1" tx2="lt2" accent1="accent1" accent2="accent2" accent3="accent3" accent4="accent4" accent5="accent5" accent6="accent6" hlink="hlink" folHlink="folHlink"/>
    </a:extraClrScheme>
    <a:extraClrScheme>
      <a:clrScheme name="Labyrint 5">
        <a:dk1>
          <a:srgbClr val="000000"/>
        </a:dk1>
        <a:lt1>
          <a:srgbClr val="FFFFFF"/>
        </a:lt1>
        <a:dk2>
          <a:srgbClr val="663300"/>
        </a:dk2>
        <a:lt2>
          <a:srgbClr val="FFCC66"/>
        </a:lt2>
        <a:accent1>
          <a:srgbClr val="FF9900"/>
        </a:accent1>
        <a:accent2>
          <a:srgbClr val="361B00"/>
        </a:accent2>
        <a:accent3>
          <a:srgbClr val="B8ADAA"/>
        </a:accent3>
        <a:accent4>
          <a:srgbClr val="DADADA"/>
        </a:accent4>
        <a:accent5>
          <a:srgbClr val="FFCAAA"/>
        </a:accent5>
        <a:accent6>
          <a:srgbClr val="301700"/>
        </a:accent6>
        <a:hlink>
          <a:srgbClr val="996633"/>
        </a:hlink>
        <a:folHlink>
          <a:srgbClr val="FF6699"/>
        </a:folHlink>
      </a:clrScheme>
      <a:clrMap bg1="dk2" tx1="lt1" bg2="dk1" tx2="lt2" accent1="accent1" accent2="accent2" accent3="accent3" accent4="accent4" accent5="accent5" accent6="accent6" hlink="hlink" folHlink="folHlink"/>
    </a:extraClrScheme>
    <a:extraClrScheme>
      <a:clrScheme name="Labyrint 6">
        <a:dk1>
          <a:srgbClr val="000000"/>
        </a:dk1>
        <a:lt1>
          <a:srgbClr val="FFFFFF"/>
        </a:lt1>
        <a:dk2>
          <a:srgbClr val="003300"/>
        </a:dk2>
        <a:lt2>
          <a:srgbClr val="FFCC66"/>
        </a:lt2>
        <a:accent1>
          <a:srgbClr val="CC9900"/>
        </a:accent1>
        <a:accent2>
          <a:srgbClr val="001600"/>
        </a:accent2>
        <a:accent3>
          <a:srgbClr val="AAADAA"/>
        </a:accent3>
        <a:accent4>
          <a:srgbClr val="DADADA"/>
        </a:accent4>
        <a:accent5>
          <a:srgbClr val="E2CAAA"/>
        </a:accent5>
        <a:accent6>
          <a:srgbClr val="001300"/>
        </a:accent6>
        <a:hlink>
          <a:srgbClr val="006600"/>
        </a:hlink>
        <a:folHlink>
          <a:srgbClr val="009999"/>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Labyrint">
  <a:themeElements>
    <a:clrScheme name="Labyrint 2">
      <a:dk1>
        <a:srgbClr val="000000"/>
      </a:dk1>
      <a:lt1>
        <a:srgbClr val="FFFFFF"/>
      </a:lt1>
      <a:dk2>
        <a:srgbClr val="000066"/>
      </a:dk2>
      <a:lt2>
        <a:srgbClr val="FFCC66"/>
      </a:lt2>
      <a:accent1>
        <a:srgbClr val="FF9900"/>
      </a:accent1>
      <a:accent2>
        <a:srgbClr val="000044"/>
      </a:accent2>
      <a:accent3>
        <a:srgbClr val="AAAAB8"/>
      </a:accent3>
      <a:accent4>
        <a:srgbClr val="DADADA"/>
      </a:accent4>
      <a:accent5>
        <a:srgbClr val="FFCAAA"/>
      </a:accent5>
      <a:accent6>
        <a:srgbClr val="00003D"/>
      </a:accent6>
      <a:hlink>
        <a:srgbClr val="3366FF"/>
      </a:hlink>
      <a:folHlink>
        <a:srgbClr val="FFFF00"/>
      </a:folHlink>
    </a:clrScheme>
    <a:fontScheme name="Labyrint">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175" cap="flat" cmpd="sng" algn="ctr">
          <a:solidFill>
            <a:schemeClr val="tx1"/>
          </a:solidFill>
          <a:prstDash val="dash"/>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3175" cap="flat" cmpd="sng" algn="ctr">
          <a:solidFill>
            <a:schemeClr val="tx1"/>
          </a:solidFill>
          <a:prstDash val="dash"/>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Labyrint 1">
        <a:dk1>
          <a:srgbClr val="000000"/>
        </a:dk1>
        <a:lt1>
          <a:srgbClr val="CCECFF"/>
        </a:lt1>
        <a:dk2>
          <a:srgbClr val="000066"/>
        </a:dk2>
        <a:lt2>
          <a:srgbClr val="6699FF"/>
        </a:lt2>
        <a:accent1>
          <a:srgbClr val="33CCCC"/>
        </a:accent1>
        <a:accent2>
          <a:srgbClr val="0099FF"/>
        </a:accent2>
        <a:accent3>
          <a:srgbClr val="E2F4FF"/>
        </a:accent3>
        <a:accent4>
          <a:srgbClr val="000000"/>
        </a:accent4>
        <a:accent5>
          <a:srgbClr val="ADE2E2"/>
        </a:accent5>
        <a:accent6>
          <a:srgbClr val="008AE7"/>
        </a:accent6>
        <a:hlink>
          <a:srgbClr val="FFFFFF"/>
        </a:hlink>
        <a:folHlink>
          <a:srgbClr val="3366FF"/>
        </a:folHlink>
      </a:clrScheme>
      <a:clrMap bg1="lt1" tx1="dk1" bg2="lt2" tx2="dk2" accent1="accent1" accent2="accent2" accent3="accent3" accent4="accent4" accent5="accent5" accent6="accent6" hlink="hlink" folHlink="folHlink"/>
    </a:extraClrScheme>
    <a:extraClrScheme>
      <a:clrScheme name="Labyrint 2">
        <a:dk1>
          <a:srgbClr val="000000"/>
        </a:dk1>
        <a:lt1>
          <a:srgbClr val="FFFFFF"/>
        </a:lt1>
        <a:dk2>
          <a:srgbClr val="000066"/>
        </a:dk2>
        <a:lt2>
          <a:srgbClr val="FFCC66"/>
        </a:lt2>
        <a:accent1>
          <a:srgbClr val="FF9900"/>
        </a:accent1>
        <a:accent2>
          <a:srgbClr val="000044"/>
        </a:accent2>
        <a:accent3>
          <a:srgbClr val="AAAAB8"/>
        </a:accent3>
        <a:accent4>
          <a:srgbClr val="DADADA"/>
        </a:accent4>
        <a:accent5>
          <a:srgbClr val="FFCAAA"/>
        </a:accent5>
        <a:accent6>
          <a:srgbClr val="00003D"/>
        </a:accent6>
        <a:hlink>
          <a:srgbClr val="3366FF"/>
        </a:hlink>
        <a:folHlink>
          <a:srgbClr val="FFFF00"/>
        </a:folHlink>
      </a:clrScheme>
      <a:clrMap bg1="dk2" tx1="lt1" bg2="dk1" tx2="lt2" accent1="accent1" accent2="accent2" accent3="accent3" accent4="accent4" accent5="accent5" accent6="accent6" hlink="hlink" folHlink="folHlink"/>
    </a:extraClrScheme>
    <a:extraClrScheme>
      <a:clrScheme name="Labyrint 3">
        <a:dk1>
          <a:srgbClr val="000000"/>
        </a:dk1>
        <a:lt1>
          <a:srgbClr val="FFFFFF"/>
        </a:lt1>
        <a:dk2>
          <a:srgbClr val="000000"/>
        </a:dk2>
        <a:lt2>
          <a:srgbClr val="DDDDDD"/>
        </a:lt2>
        <a:accent1>
          <a:srgbClr val="CBCBCB"/>
        </a:accent1>
        <a:accent2>
          <a:srgbClr val="C0C0C0"/>
        </a:accent2>
        <a:accent3>
          <a:srgbClr val="FFFFFF"/>
        </a:accent3>
        <a:accent4>
          <a:srgbClr val="000000"/>
        </a:accent4>
        <a:accent5>
          <a:srgbClr val="E2E2E2"/>
        </a:accent5>
        <a:accent6>
          <a:srgbClr val="AEAEAE"/>
        </a:accent6>
        <a:hlink>
          <a:srgbClr val="4D4D4D"/>
        </a:hlink>
        <a:folHlink>
          <a:srgbClr val="868686"/>
        </a:folHlink>
      </a:clrScheme>
      <a:clrMap bg1="lt1" tx1="dk1" bg2="lt2" tx2="dk2" accent1="accent1" accent2="accent2" accent3="accent3" accent4="accent4" accent5="accent5" accent6="accent6" hlink="hlink" folHlink="folHlink"/>
    </a:extraClrScheme>
    <a:extraClrScheme>
      <a:clrScheme name="Labyrint 4">
        <a:dk1>
          <a:srgbClr val="000000"/>
        </a:dk1>
        <a:lt1>
          <a:srgbClr val="FFFFFF"/>
        </a:lt1>
        <a:dk2>
          <a:srgbClr val="660033"/>
        </a:dk2>
        <a:lt2>
          <a:srgbClr val="FFCC66"/>
        </a:lt2>
        <a:accent1>
          <a:srgbClr val="FF9900"/>
        </a:accent1>
        <a:accent2>
          <a:srgbClr val="440022"/>
        </a:accent2>
        <a:accent3>
          <a:srgbClr val="B8AAAD"/>
        </a:accent3>
        <a:accent4>
          <a:srgbClr val="DADADA"/>
        </a:accent4>
        <a:accent5>
          <a:srgbClr val="FFCAAA"/>
        </a:accent5>
        <a:accent6>
          <a:srgbClr val="3D001E"/>
        </a:accent6>
        <a:hlink>
          <a:srgbClr val="B20059"/>
        </a:hlink>
        <a:folHlink>
          <a:srgbClr val="FF6699"/>
        </a:folHlink>
      </a:clrScheme>
      <a:clrMap bg1="dk2" tx1="lt1" bg2="dk1" tx2="lt2" accent1="accent1" accent2="accent2" accent3="accent3" accent4="accent4" accent5="accent5" accent6="accent6" hlink="hlink" folHlink="folHlink"/>
    </a:extraClrScheme>
    <a:extraClrScheme>
      <a:clrScheme name="Labyrint 5">
        <a:dk1>
          <a:srgbClr val="000000"/>
        </a:dk1>
        <a:lt1>
          <a:srgbClr val="FFFFFF"/>
        </a:lt1>
        <a:dk2>
          <a:srgbClr val="663300"/>
        </a:dk2>
        <a:lt2>
          <a:srgbClr val="FFCC66"/>
        </a:lt2>
        <a:accent1>
          <a:srgbClr val="FF9900"/>
        </a:accent1>
        <a:accent2>
          <a:srgbClr val="361B00"/>
        </a:accent2>
        <a:accent3>
          <a:srgbClr val="B8ADAA"/>
        </a:accent3>
        <a:accent4>
          <a:srgbClr val="DADADA"/>
        </a:accent4>
        <a:accent5>
          <a:srgbClr val="FFCAAA"/>
        </a:accent5>
        <a:accent6>
          <a:srgbClr val="301700"/>
        </a:accent6>
        <a:hlink>
          <a:srgbClr val="996633"/>
        </a:hlink>
        <a:folHlink>
          <a:srgbClr val="FF6699"/>
        </a:folHlink>
      </a:clrScheme>
      <a:clrMap bg1="dk2" tx1="lt1" bg2="dk1" tx2="lt2" accent1="accent1" accent2="accent2" accent3="accent3" accent4="accent4" accent5="accent5" accent6="accent6" hlink="hlink" folHlink="folHlink"/>
    </a:extraClrScheme>
    <a:extraClrScheme>
      <a:clrScheme name="Labyrint 6">
        <a:dk1>
          <a:srgbClr val="000000"/>
        </a:dk1>
        <a:lt1>
          <a:srgbClr val="FFFFFF"/>
        </a:lt1>
        <a:dk2>
          <a:srgbClr val="003300"/>
        </a:dk2>
        <a:lt2>
          <a:srgbClr val="FFCC66"/>
        </a:lt2>
        <a:accent1>
          <a:srgbClr val="CC9900"/>
        </a:accent1>
        <a:accent2>
          <a:srgbClr val="001600"/>
        </a:accent2>
        <a:accent3>
          <a:srgbClr val="AAADAA"/>
        </a:accent3>
        <a:accent4>
          <a:srgbClr val="DADADA"/>
        </a:accent4>
        <a:accent5>
          <a:srgbClr val="E2CAAA"/>
        </a:accent5>
        <a:accent6>
          <a:srgbClr val="001300"/>
        </a:accent6>
        <a:hlink>
          <a:srgbClr val="006600"/>
        </a:hlink>
        <a:folHlink>
          <a:srgbClr val="009999"/>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Designs\Spirale.pot</Template>
  <TotalTime>19236</TotalTime>
  <Words>1765</Words>
  <Application>Microsoft Office PowerPoint</Application>
  <PresentationFormat>Affichage à l'écran (4:3)</PresentationFormat>
  <Paragraphs>147</Paragraphs>
  <Slides>10</Slides>
  <Notes>10</Notes>
  <HiddenSlides>0</HiddenSlides>
  <MMClips>0</MMClips>
  <ScaleCrop>false</ScaleCrop>
  <HeadingPairs>
    <vt:vector size="6" baseType="variant">
      <vt:variant>
        <vt:lpstr>Polices utilisées</vt:lpstr>
      </vt:variant>
      <vt:variant>
        <vt:i4>6</vt:i4>
      </vt:variant>
      <vt:variant>
        <vt:lpstr>Thème</vt:lpstr>
      </vt:variant>
      <vt:variant>
        <vt:i4>2</vt:i4>
      </vt:variant>
      <vt:variant>
        <vt:lpstr>Titres des diapositives</vt:lpstr>
      </vt:variant>
      <vt:variant>
        <vt:i4>10</vt:i4>
      </vt:variant>
    </vt:vector>
  </HeadingPairs>
  <TitlesOfParts>
    <vt:vector size="18" baseType="lpstr">
      <vt:lpstr>Arial</vt:lpstr>
      <vt:lpstr>Calibri</vt:lpstr>
      <vt:lpstr>Cambria Math</vt:lpstr>
      <vt:lpstr>Lucida Handwriting</vt:lpstr>
      <vt:lpstr>Times New Roman</vt:lpstr>
      <vt:lpstr>Wingdings</vt:lpstr>
      <vt:lpstr>Labyrint</vt:lpstr>
      <vt:lpstr>1_Labyrint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ehtp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khaled</dc:creator>
  <cp:lastModifiedBy>guettiche abdelheq</cp:lastModifiedBy>
  <cp:revision>847</cp:revision>
  <cp:lastPrinted>2014-10-18T18:00:57Z</cp:lastPrinted>
  <dcterms:created xsi:type="dcterms:W3CDTF">2002-03-26T08:44:42Z</dcterms:created>
  <dcterms:modified xsi:type="dcterms:W3CDTF">2024-11-25T18:23:32Z</dcterms:modified>
</cp:coreProperties>
</file>