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601575" cy="9001125"/>
  <p:notesSz cx="9144000" cy="6858000"/>
  <p:defaultTextStyle>
    <a:defPPr>
      <a:defRPr lang="en-US"/>
    </a:defPPr>
    <a:lvl1pPr marL="0" algn="l" defTabSz="1160374" rtl="0" eaLnBrk="1" latinLnBrk="0" hangingPunct="1">
      <a:defRPr sz="2300" kern="1200">
        <a:solidFill>
          <a:schemeClr val="tx1"/>
        </a:solidFill>
        <a:latin typeface="+mn-lt"/>
        <a:ea typeface="+mn-ea"/>
        <a:cs typeface="+mn-cs"/>
      </a:defRPr>
    </a:lvl1pPr>
    <a:lvl2pPr marL="580187" algn="l" defTabSz="1160374" rtl="0" eaLnBrk="1" latinLnBrk="0" hangingPunct="1">
      <a:defRPr sz="2300" kern="1200">
        <a:solidFill>
          <a:schemeClr val="tx1"/>
        </a:solidFill>
        <a:latin typeface="+mn-lt"/>
        <a:ea typeface="+mn-ea"/>
        <a:cs typeface="+mn-cs"/>
      </a:defRPr>
    </a:lvl2pPr>
    <a:lvl3pPr marL="1160374" algn="l" defTabSz="1160374" rtl="0" eaLnBrk="1" latinLnBrk="0" hangingPunct="1">
      <a:defRPr sz="2300" kern="1200">
        <a:solidFill>
          <a:schemeClr val="tx1"/>
        </a:solidFill>
        <a:latin typeface="+mn-lt"/>
        <a:ea typeface="+mn-ea"/>
        <a:cs typeface="+mn-cs"/>
      </a:defRPr>
    </a:lvl3pPr>
    <a:lvl4pPr marL="1740560" algn="l" defTabSz="1160374" rtl="0" eaLnBrk="1" latinLnBrk="0" hangingPunct="1">
      <a:defRPr sz="2300" kern="1200">
        <a:solidFill>
          <a:schemeClr val="tx1"/>
        </a:solidFill>
        <a:latin typeface="+mn-lt"/>
        <a:ea typeface="+mn-ea"/>
        <a:cs typeface="+mn-cs"/>
      </a:defRPr>
    </a:lvl4pPr>
    <a:lvl5pPr marL="2320747" algn="l" defTabSz="1160374" rtl="0" eaLnBrk="1" latinLnBrk="0" hangingPunct="1">
      <a:defRPr sz="2300" kern="1200">
        <a:solidFill>
          <a:schemeClr val="tx1"/>
        </a:solidFill>
        <a:latin typeface="+mn-lt"/>
        <a:ea typeface="+mn-ea"/>
        <a:cs typeface="+mn-cs"/>
      </a:defRPr>
    </a:lvl5pPr>
    <a:lvl6pPr marL="2900934" algn="l" defTabSz="1160374" rtl="0" eaLnBrk="1" latinLnBrk="0" hangingPunct="1">
      <a:defRPr sz="2300" kern="1200">
        <a:solidFill>
          <a:schemeClr val="tx1"/>
        </a:solidFill>
        <a:latin typeface="+mn-lt"/>
        <a:ea typeface="+mn-ea"/>
        <a:cs typeface="+mn-cs"/>
      </a:defRPr>
    </a:lvl6pPr>
    <a:lvl7pPr marL="3481121" algn="l" defTabSz="1160374" rtl="0" eaLnBrk="1" latinLnBrk="0" hangingPunct="1">
      <a:defRPr sz="2300" kern="1200">
        <a:solidFill>
          <a:schemeClr val="tx1"/>
        </a:solidFill>
        <a:latin typeface="+mn-lt"/>
        <a:ea typeface="+mn-ea"/>
        <a:cs typeface="+mn-cs"/>
      </a:defRPr>
    </a:lvl7pPr>
    <a:lvl8pPr marL="4061308" algn="l" defTabSz="1160374" rtl="0" eaLnBrk="1" latinLnBrk="0" hangingPunct="1">
      <a:defRPr sz="2300" kern="1200">
        <a:solidFill>
          <a:schemeClr val="tx1"/>
        </a:solidFill>
        <a:latin typeface="+mn-lt"/>
        <a:ea typeface="+mn-ea"/>
        <a:cs typeface="+mn-cs"/>
      </a:defRPr>
    </a:lvl8pPr>
    <a:lvl9pPr marL="4641494" algn="l" defTabSz="1160374" rtl="0" eaLnBrk="1" latinLnBrk="0" hangingPunct="1">
      <a:defRPr sz="23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51" d="100"/>
          <a:sy n="51" d="100"/>
        </p:scale>
        <p:origin x="-1164" y="-48"/>
      </p:cViewPr>
      <p:guideLst>
        <p:guide orient="horz" pos="2835"/>
        <p:guide pos="396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2A52CDA-2E81-476B-B980-0EAA3B7FCD49}" type="doc">
      <dgm:prSet loTypeId="urn:microsoft.com/office/officeart/2005/8/layout/process4" loCatId="list" qsTypeId="urn:microsoft.com/office/officeart/2005/8/quickstyle/simple1" qsCatId="simple" csTypeId="urn:microsoft.com/office/officeart/2005/8/colors/colorful5" csCatId="colorful" phldr="1"/>
      <dgm:spPr/>
      <dgm:t>
        <a:bodyPr/>
        <a:lstStyle/>
        <a:p>
          <a:endParaRPr lang="en-US"/>
        </a:p>
      </dgm:t>
    </dgm:pt>
    <dgm:pt modelId="{3B9F64CA-F483-4080-999D-7406B73DF5AF}">
      <dgm:prSet custT="1"/>
      <dgm:spPr/>
      <dgm:t>
        <a:bodyPr/>
        <a:lstStyle/>
        <a:p>
          <a:pPr rtl="0"/>
          <a:r>
            <a:rPr lang="en-US" sz="2400" b="1" i="1" dirty="0" smtClean="0"/>
            <a:t>2.1 Acoustic Cavitation:</a:t>
          </a:r>
          <a:endParaRPr lang="en-US" sz="2400" b="1" i="1" dirty="0"/>
        </a:p>
      </dgm:t>
    </dgm:pt>
    <dgm:pt modelId="{2208B2B8-F3CE-485E-890D-20BFA8436F27}" type="parTrans" cxnId="{B9827699-5AE4-4669-98D6-6C2BB0EA21AD}">
      <dgm:prSet/>
      <dgm:spPr/>
      <dgm:t>
        <a:bodyPr/>
        <a:lstStyle/>
        <a:p>
          <a:endParaRPr lang="en-US"/>
        </a:p>
      </dgm:t>
    </dgm:pt>
    <dgm:pt modelId="{59135635-1038-45FF-8FCC-FAEBD624F79B}" type="sibTrans" cxnId="{B9827699-5AE4-4669-98D6-6C2BB0EA21AD}">
      <dgm:prSet/>
      <dgm:spPr/>
      <dgm:t>
        <a:bodyPr/>
        <a:lstStyle/>
        <a:p>
          <a:endParaRPr lang="en-US"/>
        </a:p>
      </dgm:t>
    </dgm:pt>
    <dgm:pt modelId="{D4F0CD62-5638-4754-9FFF-AEF2F3B62AFC}">
      <dgm:prSet custT="1"/>
      <dgm:spPr/>
      <dgm:t>
        <a:bodyPr/>
        <a:lstStyle/>
        <a:p>
          <a:pPr rtl="0"/>
          <a:r>
            <a:rPr lang="fr-FR" sz="2000" dirty="0" err="1" smtClean="0">
              <a:solidFill>
                <a:schemeClr val="tx1"/>
              </a:solidFill>
              <a:latin typeface="+mn-lt"/>
              <a:cs typeface="Arial" pitchFamily="34" charset="0"/>
            </a:rPr>
            <a:t>Ultrasounds</a:t>
          </a:r>
          <a:r>
            <a:rPr lang="fr-FR" sz="2000" dirty="0" smtClean="0">
              <a:solidFill>
                <a:schemeClr val="tx1"/>
              </a:solidFill>
              <a:latin typeface="+mn-lt"/>
              <a:cs typeface="Arial" pitchFamily="34" charset="0"/>
            </a:rPr>
            <a:t> </a:t>
          </a:r>
          <a:r>
            <a:rPr lang="fr-FR" sz="2000" dirty="0" err="1" smtClean="0">
              <a:solidFill>
                <a:schemeClr val="tx1"/>
              </a:solidFill>
              <a:latin typeface="+mn-lt"/>
              <a:cs typeface="Arial" pitchFamily="34" charset="0"/>
            </a:rPr>
            <a:t>wavens</a:t>
          </a:r>
          <a:r>
            <a:rPr lang="fr-FR" sz="2000" dirty="0" smtClean="0">
              <a:solidFill>
                <a:schemeClr val="tx1"/>
              </a:solidFill>
              <a:latin typeface="+mn-lt"/>
              <a:cs typeface="Arial" pitchFamily="34" charset="0"/>
            </a:rPr>
            <a:t> </a:t>
          </a:r>
          <a:r>
            <a:rPr lang="fr-FR" sz="2000" dirty="0" err="1" smtClean="0">
              <a:solidFill>
                <a:schemeClr val="tx1"/>
              </a:solidFill>
              <a:latin typeface="+mn-lt"/>
              <a:cs typeface="Arial" pitchFamily="34" charset="0"/>
            </a:rPr>
            <a:t>pass</a:t>
          </a:r>
          <a:r>
            <a:rPr lang="fr-FR" sz="2000" dirty="0" smtClean="0">
              <a:solidFill>
                <a:schemeClr val="tx1"/>
              </a:solidFill>
              <a:latin typeface="+mn-lt"/>
              <a:cs typeface="Arial" pitchFamily="34" charset="0"/>
            </a:rPr>
            <a:t> </a:t>
          </a:r>
          <a:r>
            <a:rPr lang="fr-FR" sz="2000" dirty="0" err="1" smtClean="0">
              <a:solidFill>
                <a:schemeClr val="tx1"/>
              </a:solidFill>
              <a:latin typeface="+mn-lt"/>
              <a:cs typeface="Arial" pitchFamily="34" charset="0"/>
            </a:rPr>
            <a:t>through</a:t>
          </a:r>
          <a:r>
            <a:rPr lang="fr-FR" sz="2000" dirty="0" smtClean="0">
              <a:solidFill>
                <a:schemeClr val="tx1"/>
              </a:solidFill>
              <a:latin typeface="+mn-lt"/>
              <a:cs typeface="Arial" pitchFamily="34" charset="0"/>
            </a:rPr>
            <a:t> a </a:t>
          </a:r>
          <a:r>
            <a:rPr lang="fr-FR" sz="2000" dirty="0" err="1" smtClean="0">
              <a:solidFill>
                <a:schemeClr val="tx1"/>
              </a:solidFill>
              <a:latin typeface="+mn-lt"/>
              <a:cs typeface="Arial" pitchFamily="34" charset="0"/>
            </a:rPr>
            <a:t>liquid</a:t>
          </a:r>
          <a:endParaRPr lang="en-US" sz="2000" dirty="0">
            <a:solidFill>
              <a:schemeClr val="tx1"/>
            </a:solidFill>
            <a:latin typeface="+mn-lt"/>
            <a:cs typeface="Arial" pitchFamily="34" charset="0"/>
          </a:endParaRPr>
        </a:p>
      </dgm:t>
    </dgm:pt>
    <dgm:pt modelId="{0A3B6F07-46F5-4B0A-A595-C578CDBFC19D}" type="parTrans" cxnId="{3D9FB981-3487-446F-BD1D-126B81AD3CB2}">
      <dgm:prSet/>
      <dgm:spPr/>
      <dgm:t>
        <a:bodyPr/>
        <a:lstStyle/>
        <a:p>
          <a:endParaRPr lang="en-US"/>
        </a:p>
      </dgm:t>
    </dgm:pt>
    <dgm:pt modelId="{63C35633-5862-46C3-8E40-49B89121E580}" type="sibTrans" cxnId="{3D9FB981-3487-446F-BD1D-126B81AD3CB2}">
      <dgm:prSet/>
      <dgm:spPr/>
      <dgm:t>
        <a:bodyPr/>
        <a:lstStyle/>
        <a:p>
          <a:endParaRPr lang="en-US"/>
        </a:p>
      </dgm:t>
    </dgm:pt>
    <dgm:pt modelId="{D35C2367-6794-46BC-905C-7D7B77FE899A}">
      <dgm:prSet custT="1"/>
      <dgm:spPr/>
      <dgm:t>
        <a:bodyPr/>
        <a:lstStyle/>
        <a:p>
          <a:pPr rtl="0"/>
          <a:r>
            <a:rPr lang="fr-FR" sz="2000" dirty="0" smtClean="0">
              <a:solidFill>
                <a:schemeClr val="tx1"/>
              </a:solidFill>
            </a:rPr>
            <a:t>The formation of micro-</a:t>
          </a:r>
          <a:r>
            <a:rPr lang="fr-FR" sz="2000" dirty="0" err="1" smtClean="0">
              <a:solidFill>
                <a:schemeClr val="tx1"/>
              </a:solidFill>
            </a:rPr>
            <a:t>scopic</a:t>
          </a:r>
          <a:r>
            <a:rPr lang="fr-FR" sz="2000" dirty="0" smtClean="0">
              <a:solidFill>
                <a:schemeClr val="tx1"/>
              </a:solidFill>
            </a:rPr>
            <a:t> </a:t>
          </a:r>
          <a:r>
            <a:rPr lang="fr-FR" sz="2000" dirty="0" err="1" smtClean="0">
              <a:solidFill>
                <a:schemeClr val="tx1"/>
              </a:solidFill>
            </a:rPr>
            <a:t>bubbles</a:t>
          </a:r>
          <a:endParaRPr lang="en-US" sz="2000" dirty="0">
            <a:solidFill>
              <a:schemeClr val="tx1"/>
            </a:solidFill>
          </a:endParaRPr>
        </a:p>
      </dgm:t>
    </dgm:pt>
    <dgm:pt modelId="{E1C6E962-FB09-49AF-ADE2-0EA43CAE97CC}" type="parTrans" cxnId="{58F87972-28DF-4BF3-8709-52A7B7C044F9}">
      <dgm:prSet/>
      <dgm:spPr/>
      <dgm:t>
        <a:bodyPr/>
        <a:lstStyle/>
        <a:p>
          <a:endParaRPr lang="en-US"/>
        </a:p>
      </dgm:t>
    </dgm:pt>
    <dgm:pt modelId="{0B20B54A-A145-480B-A918-38A98B62AD71}" type="sibTrans" cxnId="{58F87972-28DF-4BF3-8709-52A7B7C044F9}">
      <dgm:prSet/>
      <dgm:spPr/>
      <dgm:t>
        <a:bodyPr/>
        <a:lstStyle/>
        <a:p>
          <a:endParaRPr lang="en-US"/>
        </a:p>
      </dgm:t>
    </dgm:pt>
    <dgm:pt modelId="{09BFB700-1098-4969-88D6-A0ECB7795A17}">
      <dgm:prSet custT="1"/>
      <dgm:spPr/>
      <dgm:t>
        <a:bodyPr/>
        <a:lstStyle/>
        <a:p>
          <a:pPr rtl="0"/>
          <a:r>
            <a:rPr lang="en-CA" sz="2000" dirty="0" smtClean="0">
              <a:solidFill>
                <a:schemeClr val="tx1"/>
              </a:solidFill>
            </a:rPr>
            <a:t>The </a:t>
          </a:r>
          <a:r>
            <a:rPr lang="fr-FR" sz="2000" dirty="0" err="1" smtClean="0">
              <a:solidFill>
                <a:schemeClr val="tx1"/>
              </a:solidFill>
            </a:rPr>
            <a:t>bubbles</a:t>
          </a:r>
          <a:r>
            <a:rPr lang="fr-FR" sz="2000" dirty="0" smtClean="0">
              <a:solidFill>
                <a:schemeClr val="tx1"/>
              </a:solidFill>
            </a:rPr>
            <a:t> </a:t>
          </a:r>
          <a:r>
            <a:rPr lang="fr-FR" sz="2000" dirty="0" err="1" smtClean="0">
              <a:solidFill>
                <a:schemeClr val="tx1"/>
              </a:solidFill>
            </a:rPr>
            <a:t>grow</a:t>
          </a:r>
          <a:r>
            <a:rPr lang="fr-FR" sz="2000" dirty="0" smtClean="0">
              <a:solidFill>
                <a:schemeClr val="tx1"/>
              </a:solidFill>
            </a:rPr>
            <a:t> </a:t>
          </a:r>
          <a:r>
            <a:rPr lang="fr-FR" sz="2000" dirty="0" smtClean="0">
              <a:solidFill>
                <a:schemeClr val="tx1"/>
              </a:solidFill>
            </a:rPr>
            <a:t>due to pressure changes</a:t>
          </a:r>
          <a:endParaRPr lang="en-US" sz="2000" dirty="0">
            <a:solidFill>
              <a:schemeClr val="tx1"/>
            </a:solidFill>
          </a:endParaRPr>
        </a:p>
      </dgm:t>
    </dgm:pt>
    <dgm:pt modelId="{172D679A-1DDF-45EF-9530-59C9615E3FC1}" type="parTrans" cxnId="{08B21188-552C-44CF-95D8-45C457375556}">
      <dgm:prSet/>
      <dgm:spPr/>
      <dgm:t>
        <a:bodyPr/>
        <a:lstStyle/>
        <a:p>
          <a:endParaRPr lang="en-US"/>
        </a:p>
      </dgm:t>
    </dgm:pt>
    <dgm:pt modelId="{8DE6EEFE-D241-4A55-9FE0-3EEECC2F28E2}" type="sibTrans" cxnId="{08B21188-552C-44CF-95D8-45C457375556}">
      <dgm:prSet/>
      <dgm:spPr/>
      <dgm:t>
        <a:bodyPr/>
        <a:lstStyle/>
        <a:p>
          <a:endParaRPr lang="en-US"/>
        </a:p>
      </dgm:t>
    </dgm:pt>
    <dgm:pt modelId="{F6997F1A-97C9-4F22-B9D4-952445931DD0}">
      <dgm:prSet custT="1"/>
      <dgm:spPr/>
      <dgm:t>
        <a:bodyPr/>
        <a:lstStyle/>
        <a:p>
          <a:r>
            <a:rPr lang="en-US" sz="2000" dirty="0" smtClean="0">
              <a:solidFill>
                <a:schemeClr val="tx1"/>
              </a:solidFill>
            </a:rPr>
            <a:t>Collapse of these bubbles</a:t>
          </a:r>
          <a:endParaRPr lang="en-US" sz="2000" dirty="0">
            <a:solidFill>
              <a:schemeClr val="tx1"/>
            </a:solidFill>
          </a:endParaRPr>
        </a:p>
      </dgm:t>
    </dgm:pt>
    <dgm:pt modelId="{4AD91344-5119-4992-B659-030CD4E818A4}" type="parTrans" cxnId="{E4218D1C-7509-438F-89D5-A8F2B339C5FA}">
      <dgm:prSet/>
      <dgm:spPr/>
      <dgm:t>
        <a:bodyPr/>
        <a:lstStyle/>
        <a:p>
          <a:endParaRPr lang="en-US"/>
        </a:p>
      </dgm:t>
    </dgm:pt>
    <dgm:pt modelId="{59BDBB68-1439-41FA-AEAB-D3A6CA239607}" type="sibTrans" cxnId="{E4218D1C-7509-438F-89D5-A8F2B339C5FA}">
      <dgm:prSet/>
      <dgm:spPr/>
      <dgm:t>
        <a:bodyPr/>
        <a:lstStyle/>
        <a:p>
          <a:endParaRPr lang="en-US"/>
        </a:p>
      </dgm:t>
    </dgm:pt>
    <dgm:pt modelId="{F9E3C0B2-5204-4958-AB32-C421F61CB3CF}">
      <dgm:prSet custT="1"/>
      <dgm:spPr/>
      <dgm:t>
        <a:bodyPr/>
        <a:lstStyle/>
        <a:p>
          <a:pPr rtl="0"/>
          <a:r>
            <a:rPr lang="fr-FR" sz="2000" dirty="0" smtClean="0">
              <a:solidFill>
                <a:schemeClr val="tx1"/>
              </a:solidFill>
            </a:rPr>
            <a:t>The collapse </a:t>
          </a:r>
          <a:r>
            <a:rPr lang="fr-FR" sz="2000" dirty="0" err="1" smtClean="0">
              <a:solidFill>
                <a:schemeClr val="tx1"/>
              </a:solidFill>
            </a:rPr>
            <a:t>generate</a:t>
          </a:r>
          <a:r>
            <a:rPr lang="fr-FR" sz="2000" dirty="0" smtClean="0">
              <a:solidFill>
                <a:schemeClr val="tx1"/>
              </a:solidFill>
            </a:rPr>
            <a:t>:</a:t>
          </a:r>
          <a:endParaRPr lang="en-US" sz="2000" dirty="0">
            <a:solidFill>
              <a:schemeClr val="tx1"/>
            </a:solidFill>
          </a:endParaRPr>
        </a:p>
      </dgm:t>
    </dgm:pt>
    <dgm:pt modelId="{39334057-ECF0-4701-95E4-0D12CD852407}" type="sibTrans" cxnId="{EBF2B07B-0A46-4DE8-B2E6-1991F4F616E8}">
      <dgm:prSet/>
      <dgm:spPr/>
      <dgm:t>
        <a:bodyPr/>
        <a:lstStyle/>
        <a:p>
          <a:endParaRPr lang="en-US"/>
        </a:p>
      </dgm:t>
    </dgm:pt>
    <dgm:pt modelId="{EE495159-40DC-4CC4-A770-D181A53803A0}" type="parTrans" cxnId="{EBF2B07B-0A46-4DE8-B2E6-1991F4F616E8}">
      <dgm:prSet/>
      <dgm:spPr/>
      <dgm:t>
        <a:bodyPr/>
        <a:lstStyle/>
        <a:p>
          <a:endParaRPr lang="en-US"/>
        </a:p>
      </dgm:t>
    </dgm:pt>
    <dgm:pt modelId="{4D88FD72-579A-4F1C-9E14-3DAC13D66580}">
      <dgm:prSet custT="1"/>
      <dgm:spPr/>
      <dgm:t>
        <a:bodyPr/>
        <a:lstStyle/>
        <a:p>
          <a:r>
            <a:rPr lang="en-US" sz="2000" dirty="0" smtClean="0">
              <a:solidFill>
                <a:schemeClr val="tx1"/>
              </a:solidFill>
            </a:rPr>
            <a:t>Extremely high local temperatures (up to 5000°C)</a:t>
          </a:r>
          <a:endParaRPr lang="en-US" sz="2000" dirty="0">
            <a:solidFill>
              <a:schemeClr val="tx1"/>
            </a:solidFill>
          </a:endParaRPr>
        </a:p>
      </dgm:t>
    </dgm:pt>
    <dgm:pt modelId="{65EEE80D-6732-4458-9672-5A66BF474E78}" type="parTrans" cxnId="{A7B6B5CE-843D-4A44-89A7-9D1193D45C90}">
      <dgm:prSet/>
      <dgm:spPr/>
      <dgm:t>
        <a:bodyPr/>
        <a:lstStyle/>
        <a:p>
          <a:endParaRPr lang="en-US"/>
        </a:p>
      </dgm:t>
    </dgm:pt>
    <dgm:pt modelId="{324DDE20-D57C-42C1-BAE7-77C3149CA573}" type="sibTrans" cxnId="{A7B6B5CE-843D-4A44-89A7-9D1193D45C90}">
      <dgm:prSet/>
      <dgm:spPr/>
      <dgm:t>
        <a:bodyPr/>
        <a:lstStyle/>
        <a:p>
          <a:endParaRPr lang="en-US"/>
        </a:p>
      </dgm:t>
    </dgm:pt>
    <dgm:pt modelId="{23D21795-6B56-4A9B-99A3-E6069DECFE63}">
      <dgm:prSet custT="1"/>
      <dgm:spPr/>
      <dgm:t>
        <a:bodyPr/>
        <a:lstStyle/>
        <a:p>
          <a:r>
            <a:rPr lang="en-US" sz="2000" dirty="0" smtClean="0">
              <a:solidFill>
                <a:schemeClr val="tx1"/>
              </a:solidFill>
            </a:rPr>
            <a:t>High pressures (above 1000 bar)</a:t>
          </a:r>
          <a:endParaRPr lang="en-US" sz="2000" dirty="0">
            <a:solidFill>
              <a:schemeClr val="tx1"/>
            </a:solidFill>
          </a:endParaRPr>
        </a:p>
      </dgm:t>
    </dgm:pt>
    <dgm:pt modelId="{3F269AA5-514E-4E78-935F-0AC722091E03}" type="parTrans" cxnId="{2D68ACED-D9BD-4BF7-B463-998616041A0C}">
      <dgm:prSet/>
      <dgm:spPr/>
      <dgm:t>
        <a:bodyPr/>
        <a:lstStyle/>
        <a:p>
          <a:endParaRPr lang="en-US"/>
        </a:p>
      </dgm:t>
    </dgm:pt>
    <dgm:pt modelId="{BF5B2201-B423-4A2E-ABC3-436846A46341}" type="sibTrans" cxnId="{2D68ACED-D9BD-4BF7-B463-998616041A0C}">
      <dgm:prSet/>
      <dgm:spPr/>
      <dgm:t>
        <a:bodyPr/>
        <a:lstStyle/>
        <a:p>
          <a:endParaRPr lang="en-US"/>
        </a:p>
      </dgm:t>
    </dgm:pt>
    <dgm:pt modelId="{7AF35B21-7D20-4337-8600-4B39CABC9662}">
      <dgm:prSet custT="1"/>
      <dgm:spPr/>
      <dgm:t>
        <a:bodyPr/>
        <a:lstStyle/>
        <a:p>
          <a:r>
            <a:rPr lang="en-US" sz="2000" dirty="0" smtClean="0">
              <a:solidFill>
                <a:schemeClr val="tx1"/>
              </a:solidFill>
            </a:rPr>
            <a:t>Shock waves and shear forces</a:t>
          </a:r>
          <a:endParaRPr lang="en-US" sz="2000" dirty="0">
            <a:solidFill>
              <a:schemeClr val="tx1"/>
            </a:solidFill>
          </a:endParaRPr>
        </a:p>
      </dgm:t>
    </dgm:pt>
    <dgm:pt modelId="{4878518E-10EC-496B-BFF3-CD3EF6FF8C7B}" type="parTrans" cxnId="{4DFD2307-C478-4F00-A469-5C9FB6A66A1E}">
      <dgm:prSet/>
      <dgm:spPr/>
      <dgm:t>
        <a:bodyPr/>
        <a:lstStyle/>
        <a:p>
          <a:endParaRPr lang="en-US"/>
        </a:p>
      </dgm:t>
    </dgm:pt>
    <dgm:pt modelId="{85237EE5-9251-4196-B2EB-6E9A8D10BBF0}" type="sibTrans" cxnId="{4DFD2307-C478-4F00-A469-5C9FB6A66A1E}">
      <dgm:prSet/>
      <dgm:spPr/>
      <dgm:t>
        <a:bodyPr/>
        <a:lstStyle/>
        <a:p>
          <a:endParaRPr lang="en-US"/>
        </a:p>
      </dgm:t>
    </dgm:pt>
    <dgm:pt modelId="{AE61F045-B0FE-4CFA-8D20-EE5CB3475100}">
      <dgm:prSet custT="1"/>
      <dgm:spPr/>
      <dgm:t>
        <a:bodyPr/>
        <a:lstStyle/>
        <a:p>
          <a:r>
            <a:rPr lang="fr-FR" sz="2000" dirty="0" smtClean="0">
              <a:solidFill>
                <a:schemeClr val="tx1"/>
              </a:solidFill>
            </a:rPr>
            <a:t>It </a:t>
          </a:r>
          <a:r>
            <a:rPr lang="fr-FR" sz="2000" dirty="0" err="1" smtClean="0">
              <a:solidFill>
                <a:schemeClr val="tx1"/>
              </a:solidFill>
            </a:rPr>
            <a:t>generates</a:t>
          </a:r>
          <a:r>
            <a:rPr lang="fr-FR" sz="2000" dirty="0" smtClean="0">
              <a:solidFill>
                <a:schemeClr val="tx1"/>
              </a:solidFill>
            </a:rPr>
            <a:t> </a:t>
          </a:r>
          <a:r>
            <a:rPr lang="fr-FR" sz="2000" dirty="0" err="1" smtClean="0">
              <a:solidFill>
                <a:schemeClr val="tx1"/>
              </a:solidFill>
            </a:rPr>
            <a:t>high</a:t>
          </a:r>
          <a:r>
            <a:rPr lang="fr-FR" sz="2000" dirty="0" smtClean="0">
              <a:solidFill>
                <a:schemeClr val="tx1"/>
              </a:solidFill>
            </a:rPr>
            <a:t> </a:t>
          </a:r>
          <a:r>
            <a:rPr lang="fr-FR" sz="2000" dirty="0" err="1" smtClean="0">
              <a:solidFill>
                <a:schemeClr val="tx1"/>
              </a:solidFill>
            </a:rPr>
            <a:t>energy</a:t>
          </a:r>
          <a:r>
            <a:rPr lang="fr-FR" sz="2000" dirty="0" smtClean="0">
              <a:solidFill>
                <a:schemeClr val="tx1"/>
              </a:solidFill>
            </a:rPr>
            <a:t>, </a:t>
          </a:r>
          <a:r>
            <a:rPr lang="fr-FR" sz="2000" dirty="0" err="1" smtClean="0">
              <a:solidFill>
                <a:schemeClr val="tx1"/>
              </a:solidFill>
            </a:rPr>
            <a:t>which</a:t>
          </a:r>
          <a:r>
            <a:rPr lang="fr-FR" sz="2000" dirty="0" smtClean="0">
              <a:solidFill>
                <a:schemeClr val="tx1"/>
              </a:solidFill>
            </a:rPr>
            <a:t> </a:t>
          </a:r>
          <a:r>
            <a:rPr lang="fr-FR" sz="2000" dirty="0" err="1" smtClean="0">
              <a:solidFill>
                <a:schemeClr val="tx1"/>
              </a:solidFill>
            </a:rPr>
            <a:t>is</a:t>
          </a:r>
          <a:r>
            <a:rPr lang="fr-FR" sz="2000" dirty="0" smtClean="0">
              <a:solidFill>
                <a:schemeClr val="tx1"/>
              </a:solidFill>
            </a:rPr>
            <a:t> the basis for </a:t>
          </a:r>
          <a:r>
            <a:rPr lang="fr-FR" sz="2000" dirty="0" err="1" smtClean="0">
              <a:solidFill>
                <a:schemeClr val="tx1"/>
              </a:solidFill>
            </a:rPr>
            <a:t>most</a:t>
          </a:r>
          <a:r>
            <a:rPr lang="fr-FR" sz="2000" dirty="0" smtClean="0">
              <a:solidFill>
                <a:schemeClr val="tx1"/>
              </a:solidFill>
            </a:rPr>
            <a:t> </a:t>
          </a:r>
          <a:r>
            <a:rPr lang="fr-FR" sz="2000" dirty="0" err="1" smtClean="0">
              <a:solidFill>
                <a:schemeClr val="tx1"/>
              </a:solidFill>
            </a:rPr>
            <a:t>industrial</a:t>
          </a:r>
          <a:r>
            <a:rPr lang="fr-FR" sz="2000" dirty="0" smtClean="0">
              <a:solidFill>
                <a:schemeClr val="tx1"/>
              </a:solidFill>
            </a:rPr>
            <a:t> applications</a:t>
          </a:r>
          <a:endParaRPr lang="en-US" sz="2000" dirty="0">
            <a:solidFill>
              <a:schemeClr val="tx1"/>
            </a:solidFill>
          </a:endParaRPr>
        </a:p>
      </dgm:t>
    </dgm:pt>
    <dgm:pt modelId="{BFB26BCD-EE4E-4B36-B38B-64B693D0FF9B}" type="parTrans" cxnId="{1E49D67E-93D3-4A10-A5A4-52B624609484}">
      <dgm:prSet/>
      <dgm:spPr/>
      <dgm:t>
        <a:bodyPr/>
        <a:lstStyle/>
        <a:p>
          <a:endParaRPr lang="en-US"/>
        </a:p>
      </dgm:t>
    </dgm:pt>
    <dgm:pt modelId="{9A4764FD-4D2E-477B-8A0C-27ABC9D9B06A}" type="sibTrans" cxnId="{1E49D67E-93D3-4A10-A5A4-52B624609484}">
      <dgm:prSet/>
      <dgm:spPr/>
      <dgm:t>
        <a:bodyPr/>
        <a:lstStyle/>
        <a:p>
          <a:endParaRPr lang="en-US"/>
        </a:p>
      </dgm:t>
    </dgm:pt>
    <dgm:pt modelId="{9CABF7FB-FCA5-4678-B977-F0BCDE657B59}" type="pres">
      <dgm:prSet presAssocID="{B2A52CDA-2E81-476B-B980-0EAA3B7FCD49}" presName="Name0" presStyleCnt="0">
        <dgm:presLayoutVars>
          <dgm:dir/>
          <dgm:animLvl val="lvl"/>
          <dgm:resizeHandles val="exact"/>
        </dgm:presLayoutVars>
      </dgm:prSet>
      <dgm:spPr/>
      <dgm:t>
        <a:bodyPr/>
        <a:lstStyle/>
        <a:p>
          <a:endParaRPr lang="en-US"/>
        </a:p>
      </dgm:t>
    </dgm:pt>
    <dgm:pt modelId="{9CD28ADE-16CD-476A-A796-013645D44157}" type="pres">
      <dgm:prSet presAssocID="{AE61F045-B0FE-4CFA-8D20-EE5CB3475100}" presName="boxAndChildren" presStyleCnt="0"/>
      <dgm:spPr/>
    </dgm:pt>
    <dgm:pt modelId="{0856B178-2443-4F53-A601-877156569F9C}" type="pres">
      <dgm:prSet presAssocID="{AE61F045-B0FE-4CFA-8D20-EE5CB3475100}" presName="parentTextBox" presStyleLbl="node1" presStyleIdx="0" presStyleCnt="10" custScaleX="47308" custScaleY="82839" custLinFactNeighborX="1982" custLinFactNeighborY="132"/>
      <dgm:spPr/>
      <dgm:t>
        <a:bodyPr/>
        <a:lstStyle/>
        <a:p>
          <a:endParaRPr lang="en-US"/>
        </a:p>
      </dgm:t>
    </dgm:pt>
    <dgm:pt modelId="{0E45D236-82FC-4F86-B356-3A3473E7F143}" type="pres">
      <dgm:prSet presAssocID="{85237EE5-9251-4196-B2EB-6E9A8D10BBF0}" presName="sp" presStyleCnt="0"/>
      <dgm:spPr/>
    </dgm:pt>
    <dgm:pt modelId="{9878F212-3970-4477-B54D-F8496B44C890}" type="pres">
      <dgm:prSet presAssocID="{7AF35B21-7D20-4337-8600-4B39CABC9662}" presName="arrowAndChildren" presStyleCnt="0"/>
      <dgm:spPr/>
    </dgm:pt>
    <dgm:pt modelId="{EE13BA91-A684-473B-B254-6A978EE9B8AD}" type="pres">
      <dgm:prSet presAssocID="{7AF35B21-7D20-4337-8600-4B39CABC9662}" presName="parentTextArrow" presStyleLbl="node1" presStyleIdx="1" presStyleCnt="10" custScaleX="46743" custScaleY="83353" custLinFactNeighborX="1700" custLinFactNeighborY="-432"/>
      <dgm:spPr/>
      <dgm:t>
        <a:bodyPr/>
        <a:lstStyle/>
        <a:p>
          <a:endParaRPr lang="en-US"/>
        </a:p>
      </dgm:t>
    </dgm:pt>
    <dgm:pt modelId="{302CDF34-4EA7-4613-A5E5-8D7E2F087A83}" type="pres">
      <dgm:prSet presAssocID="{BF5B2201-B423-4A2E-ABC3-436846A46341}" presName="sp" presStyleCnt="0"/>
      <dgm:spPr/>
    </dgm:pt>
    <dgm:pt modelId="{331A6893-30EB-4EA8-95D2-FD13CB56512F}" type="pres">
      <dgm:prSet presAssocID="{23D21795-6B56-4A9B-99A3-E6069DECFE63}" presName="arrowAndChildren" presStyleCnt="0"/>
      <dgm:spPr/>
    </dgm:pt>
    <dgm:pt modelId="{3D93A922-8F44-4A78-8C83-340A6998F4E8}" type="pres">
      <dgm:prSet presAssocID="{23D21795-6B56-4A9B-99A3-E6069DECFE63}" presName="parentTextArrow" presStyleLbl="node1" presStyleIdx="2" presStyleCnt="10" custScaleX="46741" custScaleY="92529" custLinFactNeighborX="1699" custLinFactNeighborY="-3289"/>
      <dgm:spPr/>
      <dgm:t>
        <a:bodyPr/>
        <a:lstStyle/>
        <a:p>
          <a:endParaRPr lang="en-US"/>
        </a:p>
      </dgm:t>
    </dgm:pt>
    <dgm:pt modelId="{6A74EF0C-40BE-42CA-A1AF-99856C46F590}" type="pres">
      <dgm:prSet presAssocID="{324DDE20-D57C-42C1-BAE7-77C3149CA573}" presName="sp" presStyleCnt="0"/>
      <dgm:spPr/>
    </dgm:pt>
    <dgm:pt modelId="{F00D7089-F220-44CC-B7CB-51857D27B2DA}" type="pres">
      <dgm:prSet presAssocID="{4D88FD72-579A-4F1C-9E14-3DAC13D66580}" presName="arrowAndChildren" presStyleCnt="0"/>
      <dgm:spPr/>
    </dgm:pt>
    <dgm:pt modelId="{3081B657-EE75-4C94-976D-91290C172250}" type="pres">
      <dgm:prSet presAssocID="{4D88FD72-579A-4F1C-9E14-3DAC13D66580}" presName="parentTextArrow" presStyleLbl="node1" presStyleIdx="3" presStyleCnt="10" custScaleX="46175" custScaleY="83508" custLinFactNeighborX="1416" custLinFactNeighborY="-2579"/>
      <dgm:spPr/>
      <dgm:t>
        <a:bodyPr/>
        <a:lstStyle/>
        <a:p>
          <a:endParaRPr lang="en-US"/>
        </a:p>
      </dgm:t>
    </dgm:pt>
    <dgm:pt modelId="{A0F4ADEF-E73B-477D-876E-EB129054248C}" type="pres">
      <dgm:prSet presAssocID="{39334057-ECF0-4701-95E4-0D12CD852407}" presName="sp" presStyleCnt="0"/>
      <dgm:spPr/>
    </dgm:pt>
    <dgm:pt modelId="{9802A6F3-A684-442F-9776-B8AE9C3A8BDA}" type="pres">
      <dgm:prSet presAssocID="{F9E3C0B2-5204-4958-AB32-C421F61CB3CF}" presName="arrowAndChildren" presStyleCnt="0"/>
      <dgm:spPr/>
    </dgm:pt>
    <dgm:pt modelId="{5F434568-E5EA-4027-9C16-2AF4763FF661}" type="pres">
      <dgm:prSet presAssocID="{F9E3C0B2-5204-4958-AB32-C421F61CB3CF}" presName="parentTextArrow" presStyleLbl="node1" presStyleIdx="4" presStyleCnt="10" custScaleX="46743" custScaleY="68200" custLinFactNeighborX="1700" custLinFactNeighborY="-1810"/>
      <dgm:spPr/>
      <dgm:t>
        <a:bodyPr/>
        <a:lstStyle/>
        <a:p>
          <a:endParaRPr lang="en-US"/>
        </a:p>
      </dgm:t>
    </dgm:pt>
    <dgm:pt modelId="{B7A8B1BB-921F-43D0-BA27-1E8CAB21D0A2}" type="pres">
      <dgm:prSet presAssocID="{59BDBB68-1439-41FA-AEAB-D3A6CA239607}" presName="sp" presStyleCnt="0"/>
      <dgm:spPr/>
    </dgm:pt>
    <dgm:pt modelId="{4563FE8C-0B58-495C-BE65-F1D8C913823F}" type="pres">
      <dgm:prSet presAssocID="{F6997F1A-97C9-4F22-B9D4-952445931DD0}" presName="arrowAndChildren" presStyleCnt="0"/>
      <dgm:spPr/>
    </dgm:pt>
    <dgm:pt modelId="{FC1940C1-4783-4E15-9CF5-18D607E65C86}" type="pres">
      <dgm:prSet presAssocID="{F6997F1A-97C9-4F22-B9D4-952445931DD0}" presName="parentTextArrow" presStyleLbl="node1" presStyleIdx="5" presStyleCnt="10" custScaleX="46969" custScaleY="76384" custLinFactNeighborX="1813" custLinFactNeighborY="7880"/>
      <dgm:spPr/>
      <dgm:t>
        <a:bodyPr/>
        <a:lstStyle/>
        <a:p>
          <a:endParaRPr lang="en-US"/>
        </a:p>
      </dgm:t>
    </dgm:pt>
    <dgm:pt modelId="{15DCCAE1-36BA-4B4E-AB3D-EB2AD0857D52}" type="pres">
      <dgm:prSet presAssocID="{8DE6EEFE-D241-4A55-9FE0-3EEECC2F28E2}" presName="sp" presStyleCnt="0"/>
      <dgm:spPr/>
    </dgm:pt>
    <dgm:pt modelId="{D9726AB7-269A-4435-AD4B-08B2A2BA1FF3}" type="pres">
      <dgm:prSet presAssocID="{09BFB700-1098-4969-88D6-A0ECB7795A17}" presName="arrowAndChildren" presStyleCnt="0"/>
      <dgm:spPr/>
    </dgm:pt>
    <dgm:pt modelId="{B8FE723C-0B48-4A65-8569-41579701B064}" type="pres">
      <dgm:prSet presAssocID="{09BFB700-1098-4969-88D6-A0ECB7795A17}" presName="parentTextArrow" presStyleLbl="node1" presStyleIdx="6" presStyleCnt="10" custScaleX="47343" custScaleY="69978" custLinFactNeighborX="2000" custLinFactNeighborY="16010"/>
      <dgm:spPr/>
      <dgm:t>
        <a:bodyPr/>
        <a:lstStyle/>
        <a:p>
          <a:endParaRPr lang="en-US"/>
        </a:p>
      </dgm:t>
    </dgm:pt>
    <dgm:pt modelId="{9CC34561-31E3-4CA4-8E37-19595084D9BB}" type="pres">
      <dgm:prSet presAssocID="{0B20B54A-A145-480B-A918-38A98B62AD71}" presName="sp" presStyleCnt="0"/>
      <dgm:spPr/>
    </dgm:pt>
    <dgm:pt modelId="{D0EB9F34-98D3-4FDE-A69A-A6C7D2D57E23}" type="pres">
      <dgm:prSet presAssocID="{D35C2367-6794-46BC-905C-7D7B77FE899A}" presName="arrowAndChildren" presStyleCnt="0"/>
      <dgm:spPr/>
    </dgm:pt>
    <dgm:pt modelId="{96C467B8-4E61-4BA3-A0EB-5D4A0CC1D9D1}" type="pres">
      <dgm:prSet presAssocID="{D35C2367-6794-46BC-905C-7D7B77FE899A}" presName="parentTextArrow" presStyleLbl="node1" presStyleIdx="7" presStyleCnt="10" custScaleX="47311" custScaleY="70760" custLinFactNeighborX="1984" custLinFactNeighborY="17622"/>
      <dgm:spPr/>
      <dgm:t>
        <a:bodyPr/>
        <a:lstStyle/>
        <a:p>
          <a:endParaRPr lang="en-US"/>
        </a:p>
      </dgm:t>
    </dgm:pt>
    <dgm:pt modelId="{24144230-73D2-4815-AE87-55B00CF39B22}" type="pres">
      <dgm:prSet presAssocID="{63C35633-5862-46C3-8E40-49B89121E580}" presName="sp" presStyleCnt="0"/>
      <dgm:spPr/>
    </dgm:pt>
    <dgm:pt modelId="{7D010FDB-94F6-47ED-960C-AA50E0A8890A}" type="pres">
      <dgm:prSet presAssocID="{D4F0CD62-5638-4754-9FFF-AEF2F3B62AFC}" presName="arrowAndChildren" presStyleCnt="0"/>
      <dgm:spPr/>
    </dgm:pt>
    <dgm:pt modelId="{2430982D-8A32-45F4-8F26-80AA0EE0F404}" type="pres">
      <dgm:prSet presAssocID="{D4F0CD62-5638-4754-9FFF-AEF2F3B62AFC}" presName="parentTextArrow" presStyleLbl="node1" presStyleIdx="8" presStyleCnt="10" custScaleX="47301" custScaleY="85640" custLinFactNeighborX="1979" custLinFactNeighborY="29923"/>
      <dgm:spPr/>
      <dgm:t>
        <a:bodyPr/>
        <a:lstStyle/>
        <a:p>
          <a:endParaRPr lang="en-US"/>
        </a:p>
      </dgm:t>
    </dgm:pt>
    <dgm:pt modelId="{AA67F794-A20B-44E0-96CD-D434216BC045}" type="pres">
      <dgm:prSet presAssocID="{59135635-1038-45FF-8FCC-FAEBD624F79B}" presName="sp" presStyleCnt="0"/>
      <dgm:spPr/>
    </dgm:pt>
    <dgm:pt modelId="{C10E2FAB-C2AD-464F-95E8-B375DC25E9A2}" type="pres">
      <dgm:prSet presAssocID="{3B9F64CA-F483-4080-999D-7406B73DF5AF}" presName="arrowAndChildren" presStyleCnt="0"/>
      <dgm:spPr/>
    </dgm:pt>
    <dgm:pt modelId="{CEA1B3A0-DB22-46F5-9F26-BED6F3A7A9E2}" type="pres">
      <dgm:prSet presAssocID="{3B9F64CA-F483-4080-999D-7406B73DF5AF}" presName="parentTextArrow" presStyleLbl="node1" presStyleIdx="9" presStyleCnt="10" custScaleX="47308" custScaleY="100000" custLinFactNeighborX="1982" custLinFactNeighborY="47125"/>
      <dgm:spPr/>
      <dgm:t>
        <a:bodyPr/>
        <a:lstStyle/>
        <a:p>
          <a:endParaRPr lang="en-US"/>
        </a:p>
      </dgm:t>
    </dgm:pt>
  </dgm:ptLst>
  <dgm:cxnLst>
    <dgm:cxn modelId="{1FC1D450-1FE5-4F4F-8BB7-0497AE5C28DC}" type="presOf" srcId="{D4F0CD62-5638-4754-9FFF-AEF2F3B62AFC}" destId="{2430982D-8A32-45F4-8F26-80AA0EE0F404}" srcOrd="0" destOrd="0" presId="urn:microsoft.com/office/officeart/2005/8/layout/process4"/>
    <dgm:cxn modelId="{3D1A9E1D-D6F5-416B-A41C-D6169F01CD7D}" type="presOf" srcId="{B2A52CDA-2E81-476B-B980-0EAA3B7FCD49}" destId="{9CABF7FB-FCA5-4678-B977-F0BCDE657B59}" srcOrd="0" destOrd="0" presId="urn:microsoft.com/office/officeart/2005/8/layout/process4"/>
    <dgm:cxn modelId="{1BA8A926-71C8-4C08-9D42-E562BCB52E0C}" type="presOf" srcId="{7AF35B21-7D20-4337-8600-4B39CABC9662}" destId="{EE13BA91-A684-473B-B254-6A978EE9B8AD}" srcOrd="0" destOrd="0" presId="urn:microsoft.com/office/officeart/2005/8/layout/process4"/>
    <dgm:cxn modelId="{33B3B6BD-36F1-4626-8885-B24AA1AB4B1D}" type="presOf" srcId="{AE61F045-B0FE-4CFA-8D20-EE5CB3475100}" destId="{0856B178-2443-4F53-A601-877156569F9C}" srcOrd="0" destOrd="0" presId="urn:microsoft.com/office/officeart/2005/8/layout/process4"/>
    <dgm:cxn modelId="{DCA0BE75-9A5E-446E-A191-E29D7451A0F1}" type="presOf" srcId="{F9E3C0B2-5204-4958-AB32-C421F61CB3CF}" destId="{5F434568-E5EA-4027-9C16-2AF4763FF661}" srcOrd="0" destOrd="0" presId="urn:microsoft.com/office/officeart/2005/8/layout/process4"/>
    <dgm:cxn modelId="{B9827699-5AE4-4669-98D6-6C2BB0EA21AD}" srcId="{B2A52CDA-2E81-476B-B980-0EAA3B7FCD49}" destId="{3B9F64CA-F483-4080-999D-7406B73DF5AF}" srcOrd="0" destOrd="0" parTransId="{2208B2B8-F3CE-485E-890D-20BFA8436F27}" sibTransId="{59135635-1038-45FF-8FCC-FAEBD624F79B}"/>
    <dgm:cxn modelId="{58F87972-28DF-4BF3-8709-52A7B7C044F9}" srcId="{B2A52CDA-2E81-476B-B980-0EAA3B7FCD49}" destId="{D35C2367-6794-46BC-905C-7D7B77FE899A}" srcOrd="2" destOrd="0" parTransId="{E1C6E962-FB09-49AF-ADE2-0EA43CAE97CC}" sibTransId="{0B20B54A-A145-480B-A918-38A98B62AD71}"/>
    <dgm:cxn modelId="{08B21188-552C-44CF-95D8-45C457375556}" srcId="{B2A52CDA-2E81-476B-B980-0EAA3B7FCD49}" destId="{09BFB700-1098-4969-88D6-A0ECB7795A17}" srcOrd="3" destOrd="0" parTransId="{172D679A-1DDF-45EF-9530-59C9615E3FC1}" sibTransId="{8DE6EEFE-D241-4A55-9FE0-3EEECC2F28E2}"/>
    <dgm:cxn modelId="{AD16C5CA-67C8-4D3B-9CE5-EC4854DA18AE}" type="presOf" srcId="{23D21795-6B56-4A9B-99A3-E6069DECFE63}" destId="{3D93A922-8F44-4A78-8C83-340A6998F4E8}" srcOrd="0" destOrd="0" presId="urn:microsoft.com/office/officeart/2005/8/layout/process4"/>
    <dgm:cxn modelId="{3D9FB981-3487-446F-BD1D-126B81AD3CB2}" srcId="{B2A52CDA-2E81-476B-B980-0EAA3B7FCD49}" destId="{D4F0CD62-5638-4754-9FFF-AEF2F3B62AFC}" srcOrd="1" destOrd="0" parTransId="{0A3B6F07-46F5-4B0A-A595-C578CDBFC19D}" sibTransId="{63C35633-5862-46C3-8E40-49B89121E580}"/>
    <dgm:cxn modelId="{E4218D1C-7509-438F-89D5-A8F2B339C5FA}" srcId="{B2A52CDA-2E81-476B-B980-0EAA3B7FCD49}" destId="{F6997F1A-97C9-4F22-B9D4-952445931DD0}" srcOrd="4" destOrd="0" parTransId="{4AD91344-5119-4992-B659-030CD4E818A4}" sibTransId="{59BDBB68-1439-41FA-AEAB-D3A6CA239607}"/>
    <dgm:cxn modelId="{1F281343-3651-4CC6-9C7C-E98B838A0BB7}" type="presOf" srcId="{F6997F1A-97C9-4F22-B9D4-952445931DD0}" destId="{FC1940C1-4783-4E15-9CF5-18D607E65C86}" srcOrd="0" destOrd="0" presId="urn:microsoft.com/office/officeart/2005/8/layout/process4"/>
    <dgm:cxn modelId="{EBF2B07B-0A46-4DE8-B2E6-1991F4F616E8}" srcId="{B2A52CDA-2E81-476B-B980-0EAA3B7FCD49}" destId="{F9E3C0B2-5204-4958-AB32-C421F61CB3CF}" srcOrd="5" destOrd="0" parTransId="{EE495159-40DC-4CC4-A770-D181A53803A0}" sibTransId="{39334057-ECF0-4701-95E4-0D12CD852407}"/>
    <dgm:cxn modelId="{08E6324C-D597-472A-B5B4-3343F34983B6}" type="presOf" srcId="{3B9F64CA-F483-4080-999D-7406B73DF5AF}" destId="{CEA1B3A0-DB22-46F5-9F26-BED6F3A7A9E2}" srcOrd="0" destOrd="0" presId="urn:microsoft.com/office/officeart/2005/8/layout/process4"/>
    <dgm:cxn modelId="{A7B6B5CE-843D-4A44-89A7-9D1193D45C90}" srcId="{B2A52CDA-2E81-476B-B980-0EAA3B7FCD49}" destId="{4D88FD72-579A-4F1C-9E14-3DAC13D66580}" srcOrd="6" destOrd="0" parTransId="{65EEE80D-6732-4458-9672-5A66BF474E78}" sibTransId="{324DDE20-D57C-42C1-BAE7-77C3149CA573}"/>
    <dgm:cxn modelId="{96F5F5F1-0D9C-4F42-AC5C-A242A48C273F}" type="presOf" srcId="{D35C2367-6794-46BC-905C-7D7B77FE899A}" destId="{96C467B8-4E61-4BA3-A0EB-5D4A0CC1D9D1}" srcOrd="0" destOrd="0" presId="urn:microsoft.com/office/officeart/2005/8/layout/process4"/>
    <dgm:cxn modelId="{2D68ACED-D9BD-4BF7-B463-998616041A0C}" srcId="{B2A52CDA-2E81-476B-B980-0EAA3B7FCD49}" destId="{23D21795-6B56-4A9B-99A3-E6069DECFE63}" srcOrd="7" destOrd="0" parTransId="{3F269AA5-514E-4E78-935F-0AC722091E03}" sibTransId="{BF5B2201-B423-4A2E-ABC3-436846A46341}"/>
    <dgm:cxn modelId="{467E2392-5060-41BB-8E16-625447731B26}" type="presOf" srcId="{09BFB700-1098-4969-88D6-A0ECB7795A17}" destId="{B8FE723C-0B48-4A65-8569-41579701B064}" srcOrd="0" destOrd="0" presId="urn:microsoft.com/office/officeart/2005/8/layout/process4"/>
    <dgm:cxn modelId="{7EF7C6FC-C132-495C-B1F4-C9B67D4CF105}" type="presOf" srcId="{4D88FD72-579A-4F1C-9E14-3DAC13D66580}" destId="{3081B657-EE75-4C94-976D-91290C172250}" srcOrd="0" destOrd="0" presId="urn:microsoft.com/office/officeart/2005/8/layout/process4"/>
    <dgm:cxn modelId="{4DFD2307-C478-4F00-A469-5C9FB6A66A1E}" srcId="{B2A52CDA-2E81-476B-B980-0EAA3B7FCD49}" destId="{7AF35B21-7D20-4337-8600-4B39CABC9662}" srcOrd="8" destOrd="0" parTransId="{4878518E-10EC-496B-BFF3-CD3EF6FF8C7B}" sibTransId="{85237EE5-9251-4196-B2EB-6E9A8D10BBF0}"/>
    <dgm:cxn modelId="{1E49D67E-93D3-4A10-A5A4-52B624609484}" srcId="{B2A52CDA-2E81-476B-B980-0EAA3B7FCD49}" destId="{AE61F045-B0FE-4CFA-8D20-EE5CB3475100}" srcOrd="9" destOrd="0" parTransId="{BFB26BCD-EE4E-4B36-B38B-64B693D0FF9B}" sibTransId="{9A4764FD-4D2E-477B-8A0C-27ABC9D9B06A}"/>
    <dgm:cxn modelId="{BA7F2399-FB00-4BAA-A850-A412FF782E95}" type="presParOf" srcId="{9CABF7FB-FCA5-4678-B977-F0BCDE657B59}" destId="{9CD28ADE-16CD-476A-A796-013645D44157}" srcOrd="0" destOrd="0" presId="urn:microsoft.com/office/officeart/2005/8/layout/process4"/>
    <dgm:cxn modelId="{180A9428-D58C-4089-A95B-A0C7C4975B99}" type="presParOf" srcId="{9CD28ADE-16CD-476A-A796-013645D44157}" destId="{0856B178-2443-4F53-A601-877156569F9C}" srcOrd="0" destOrd="0" presId="urn:microsoft.com/office/officeart/2005/8/layout/process4"/>
    <dgm:cxn modelId="{17395DE1-F3BE-48E4-95F0-FCB5C95C0E6E}" type="presParOf" srcId="{9CABF7FB-FCA5-4678-B977-F0BCDE657B59}" destId="{0E45D236-82FC-4F86-B356-3A3473E7F143}" srcOrd="1" destOrd="0" presId="urn:microsoft.com/office/officeart/2005/8/layout/process4"/>
    <dgm:cxn modelId="{7F5736F0-F4A0-47AD-A985-9B7DFD6D8C3B}" type="presParOf" srcId="{9CABF7FB-FCA5-4678-B977-F0BCDE657B59}" destId="{9878F212-3970-4477-B54D-F8496B44C890}" srcOrd="2" destOrd="0" presId="urn:microsoft.com/office/officeart/2005/8/layout/process4"/>
    <dgm:cxn modelId="{BEBE1030-2BD9-465A-BC6A-3CD27432C49F}" type="presParOf" srcId="{9878F212-3970-4477-B54D-F8496B44C890}" destId="{EE13BA91-A684-473B-B254-6A978EE9B8AD}" srcOrd="0" destOrd="0" presId="urn:microsoft.com/office/officeart/2005/8/layout/process4"/>
    <dgm:cxn modelId="{90DF4B09-AF34-4AFD-AA74-8DBD0F7D93F3}" type="presParOf" srcId="{9CABF7FB-FCA5-4678-B977-F0BCDE657B59}" destId="{302CDF34-4EA7-4613-A5E5-8D7E2F087A83}" srcOrd="3" destOrd="0" presId="urn:microsoft.com/office/officeart/2005/8/layout/process4"/>
    <dgm:cxn modelId="{56AF3561-00AE-4CBE-9927-A315364ADA6D}" type="presParOf" srcId="{9CABF7FB-FCA5-4678-B977-F0BCDE657B59}" destId="{331A6893-30EB-4EA8-95D2-FD13CB56512F}" srcOrd="4" destOrd="0" presId="urn:microsoft.com/office/officeart/2005/8/layout/process4"/>
    <dgm:cxn modelId="{AD261229-F968-45EC-B9AD-A9BF398E1E9C}" type="presParOf" srcId="{331A6893-30EB-4EA8-95D2-FD13CB56512F}" destId="{3D93A922-8F44-4A78-8C83-340A6998F4E8}" srcOrd="0" destOrd="0" presId="urn:microsoft.com/office/officeart/2005/8/layout/process4"/>
    <dgm:cxn modelId="{ADC5923B-955F-41CA-A7DF-9F0493E0F237}" type="presParOf" srcId="{9CABF7FB-FCA5-4678-B977-F0BCDE657B59}" destId="{6A74EF0C-40BE-42CA-A1AF-99856C46F590}" srcOrd="5" destOrd="0" presId="urn:microsoft.com/office/officeart/2005/8/layout/process4"/>
    <dgm:cxn modelId="{9B513371-028F-4A3F-A5FE-96DCCFE6FFF3}" type="presParOf" srcId="{9CABF7FB-FCA5-4678-B977-F0BCDE657B59}" destId="{F00D7089-F220-44CC-B7CB-51857D27B2DA}" srcOrd="6" destOrd="0" presId="urn:microsoft.com/office/officeart/2005/8/layout/process4"/>
    <dgm:cxn modelId="{8BB6181D-DD24-4B5A-93A6-54051DFB85DB}" type="presParOf" srcId="{F00D7089-F220-44CC-B7CB-51857D27B2DA}" destId="{3081B657-EE75-4C94-976D-91290C172250}" srcOrd="0" destOrd="0" presId="urn:microsoft.com/office/officeart/2005/8/layout/process4"/>
    <dgm:cxn modelId="{841309AE-0DDD-4AD5-8CE0-E732D0C01BCA}" type="presParOf" srcId="{9CABF7FB-FCA5-4678-B977-F0BCDE657B59}" destId="{A0F4ADEF-E73B-477D-876E-EB129054248C}" srcOrd="7" destOrd="0" presId="urn:microsoft.com/office/officeart/2005/8/layout/process4"/>
    <dgm:cxn modelId="{7173BCDB-F448-483C-BA12-6044C80D12E6}" type="presParOf" srcId="{9CABF7FB-FCA5-4678-B977-F0BCDE657B59}" destId="{9802A6F3-A684-442F-9776-B8AE9C3A8BDA}" srcOrd="8" destOrd="0" presId="urn:microsoft.com/office/officeart/2005/8/layout/process4"/>
    <dgm:cxn modelId="{D2CA4DC1-B28B-48C5-89EA-05A2A7BDCE5D}" type="presParOf" srcId="{9802A6F3-A684-442F-9776-B8AE9C3A8BDA}" destId="{5F434568-E5EA-4027-9C16-2AF4763FF661}" srcOrd="0" destOrd="0" presId="urn:microsoft.com/office/officeart/2005/8/layout/process4"/>
    <dgm:cxn modelId="{198DE2AA-6F74-4CD8-A9C2-A1A1BF1E31D3}" type="presParOf" srcId="{9CABF7FB-FCA5-4678-B977-F0BCDE657B59}" destId="{B7A8B1BB-921F-43D0-BA27-1E8CAB21D0A2}" srcOrd="9" destOrd="0" presId="urn:microsoft.com/office/officeart/2005/8/layout/process4"/>
    <dgm:cxn modelId="{090D24AD-C73D-45BA-BA7F-F70228F6274F}" type="presParOf" srcId="{9CABF7FB-FCA5-4678-B977-F0BCDE657B59}" destId="{4563FE8C-0B58-495C-BE65-F1D8C913823F}" srcOrd="10" destOrd="0" presId="urn:microsoft.com/office/officeart/2005/8/layout/process4"/>
    <dgm:cxn modelId="{45E0A233-3FD1-4CEB-8574-8CE5625651C3}" type="presParOf" srcId="{4563FE8C-0B58-495C-BE65-F1D8C913823F}" destId="{FC1940C1-4783-4E15-9CF5-18D607E65C86}" srcOrd="0" destOrd="0" presId="urn:microsoft.com/office/officeart/2005/8/layout/process4"/>
    <dgm:cxn modelId="{004388FA-9129-41FC-92CE-1B8AABBF0B12}" type="presParOf" srcId="{9CABF7FB-FCA5-4678-B977-F0BCDE657B59}" destId="{15DCCAE1-36BA-4B4E-AB3D-EB2AD0857D52}" srcOrd="11" destOrd="0" presId="urn:microsoft.com/office/officeart/2005/8/layout/process4"/>
    <dgm:cxn modelId="{2BE3D69B-406E-4892-90BA-D32325133742}" type="presParOf" srcId="{9CABF7FB-FCA5-4678-B977-F0BCDE657B59}" destId="{D9726AB7-269A-4435-AD4B-08B2A2BA1FF3}" srcOrd="12" destOrd="0" presId="urn:microsoft.com/office/officeart/2005/8/layout/process4"/>
    <dgm:cxn modelId="{C80A42A8-CA24-4F5B-BA5E-6C0A888A317B}" type="presParOf" srcId="{D9726AB7-269A-4435-AD4B-08B2A2BA1FF3}" destId="{B8FE723C-0B48-4A65-8569-41579701B064}" srcOrd="0" destOrd="0" presId="urn:microsoft.com/office/officeart/2005/8/layout/process4"/>
    <dgm:cxn modelId="{0EAB4132-D2FB-4070-80CD-E66424B75B5C}" type="presParOf" srcId="{9CABF7FB-FCA5-4678-B977-F0BCDE657B59}" destId="{9CC34561-31E3-4CA4-8E37-19595084D9BB}" srcOrd="13" destOrd="0" presId="urn:microsoft.com/office/officeart/2005/8/layout/process4"/>
    <dgm:cxn modelId="{8E4AA8C4-7972-4802-98E7-127488CD4626}" type="presParOf" srcId="{9CABF7FB-FCA5-4678-B977-F0BCDE657B59}" destId="{D0EB9F34-98D3-4FDE-A69A-A6C7D2D57E23}" srcOrd="14" destOrd="0" presId="urn:microsoft.com/office/officeart/2005/8/layout/process4"/>
    <dgm:cxn modelId="{AF518353-D738-4D25-8F80-90A1727FC0CD}" type="presParOf" srcId="{D0EB9F34-98D3-4FDE-A69A-A6C7D2D57E23}" destId="{96C467B8-4E61-4BA3-A0EB-5D4A0CC1D9D1}" srcOrd="0" destOrd="0" presId="urn:microsoft.com/office/officeart/2005/8/layout/process4"/>
    <dgm:cxn modelId="{CA9A4E51-E61E-47B5-A2BA-287C3C2B7C66}" type="presParOf" srcId="{9CABF7FB-FCA5-4678-B977-F0BCDE657B59}" destId="{24144230-73D2-4815-AE87-55B00CF39B22}" srcOrd="15" destOrd="0" presId="urn:microsoft.com/office/officeart/2005/8/layout/process4"/>
    <dgm:cxn modelId="{5E278A94-6A83-4CC9-86EC-9C9E4EC5F868}" type="presParOf" srcId="{9CABF7FB-FCA5-4678-B977-F0BCDE657B59}" destId="{7D010FDB-94F6-47ED-960C-AA50E0A8890A}" srcOrd="16" destOrd="0" presId="urn:microsoft.com/office/officeart/2005/8/layout/process4"/>
    <dgm:cxn modelId="{AFC05935-A080-416A-9ACC-0433FE12FA2C}" type="presParOf" srcId="{7D010FDB-94F6-47ED-960C-AA50E0A8890A}" destId="{2430982D-8A32-45F4-8F26-80AA0EE0F404}" srcOrd="0" destOrd="0" presId="urn:microsoft.com/office/officeart/2005/8/layout/process4"/>
    <dgm:cxn modelId="{9F52995D-2862-4F6E-BDF4-8337647C610A}" type="presParOf" srcId="{9CABF7FB-FCA5-4678-B977-F0BCDE657B59}" destId="{AA67F794-A20B-44E0-96CD-D434216BC045}" srcOrd="17" destOrd="0" presId="urn:microsoft.com/office/officeart/2005/8/layout/process4"/>
    <dgm:cxn modelId="{FB15E426-7E7C-4640-88FD-EB0AE369A616}" type="presParOf" srcId="{9CABF7FB-FCA5-4678-B977-F0BCDE657B59}" destId="{C10E2FAB-C2AD-464F-95E8-B375DC25E9A2}" srcOrd="18" destOrd="0" presId="urn:microsoft.com/office/officeart/2005/8/layout/process4"/>
    <dgm:cxn modelId="{253B3070-D14E-4515-A5D3-F7DEAFB5E819}" type="presParOf" srcId="{C10E2FAB-C2AD-464F-95E8-B375DC25E9A2}" destId="{CEA1B3A0-DB22-46F5-9F26-BED6F3A7A9E2}"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EA25665-08B1-4E70-BB33-377FD7317948}" type="doc">
      <dgm:prSet loTypeId="urn:microsoft.com/office/officeart/2005/8/layout/process4" loCatId="list" qsTypeId="urn:microsoft.com/office/officeart/2005/8/quickstyle/simple1" qsCatId="simple" csTypeId="urn:microsoft.com/office/officeart/2005/8/colors/colorful5" csCatId="colorful" phldr="1"/>
      <dgm:spPr/>
      <dgm:t>
        <a:bodyPr/>
        <a:lstStyle/>
        <a:p>
          <a:endParaRPr lang="en-US"/>
        </a:p>
      </dgm:t>
    </dgm:pt>
    <dgm:pt modelId="{EC2DE27A-651A-4136-B9E0-B3220229AA6C}">
      <dgm:prSet custT="1"/>
      <dgm:spPr/>
      <dgm:t>
        <a:bodyPr/>
        <a:lstStyle/>
        <a:p>
          <a:pPr rtl="0"/>
          <a:r>
            <a:rPr lang="en-US" sz="2800" b="1" i="1" dirty="0" smtClean="0">
              <a:solidFill>
                <a:schemeClr val="bg1"/>
              </a:solidFill>
            </a:rPr>
            <a:t>2.2 Effects on Chemical Systems:</a:t>
          </a:r>
          <a:endParaRPr lang="en-US" sz="2800" b="1" i="1" dirty="0">
            <a:solidFill>
              <a:schemeClr val="bg1"/>
            </a:solidFill>
          </a:endParaRPr>
        </a:p>
      </dgm:t>
    </dgm:pt>
    <dgm:pt modelId="{51FFBC64-379F-478C-8C2A-43078BDFD505}" type="parTrans" cxnId="{478EE63E-AB5F-4E81-BEDA-728614D39A5D}">
      <dgm:prSet/>
      <dgm:spPr/>
      <dgm:t>
        <a:bodyPr/>
        <a:lstStyle/>
        <a:p>
          <a:endParaRPr lang="en-US"/>
        </a:p>
      </dgm:t>
    </dgm:pt>
    <dgm:pt modelId="{F66B094E-7709-4CA5-B982-0F82987F71B4}" type="sibTrans" cxnId="{478EE63E-AB5F-4E81-BEDA-728614D39A5D}">
      <dgm:prSet/>
      <dgm:spPr/>
      <dgm:t>
        <a:bodyPr/>
        <a:lstStyle/>
        <a:p>
          <a:endParaRPr lang="en-US"/>
        </a:p>
      </dgm:t>
    </dgm:pt>
    <dgm:pt modelId="{C50DE4A2-D71F-4478-BA1C-BF6C1565FAEC}">
      <dgm:prSet custT="1"/>
      <dgm:spPr/>
      <dgm:t>
        <a:bodyPr/>
        <a:lstStyle/>
        <a:p>
          <a:pPr rtl="0"/>
          <a:r>
            <a:rPr lang="en-US" sz="2400" dirty="0" smtClean="0">
              <a:solidFill>
                <a:schemeClr val="bg2">
                  <a:lumMod val="10000"/>
                </a:schemeClr>
              </a:solidFill>
            </a:rPr>
            <a:t>Increase of the contact surface between materials</a:t>
          </a:r>
          <a:endParaRPr lang="en-US" sz="2400" dirty="0">
            <a:solidFill>
              <a:schemeClr val="bg2">
                <a:lumMod val="10000"/>
              </a:schemeClr>
            </a:solidFill>
          </a:endParaRPr>
        </a:p>
      </dgm:t>
    </dgm:pt>
    <dgm:pt modelId="{7D3A2504-6685-49E8-A9C6-6DD9DAA1D8D8}" type="parTrans" cxnId="{53D15F83-FF4D-4DFA-A799-14DCD0E1C4FA}">
      <dgm:prSet/>
      <dgm:spPr/>
      <dgm:t>
        <a:bodyPr/>
        <a:lstStyle/>
        <a:p>
          <a:endParaRPr lang="en-US"/>
        </a:p>
      </dgm:t>
    </dgm:pt>
    <dgm:pt modelId="{96400033-B9A8-4586-B5B2-F746883535DC}" type="sibTrans" cxnId="{53D15F83-FF4D-4DFA-A799-14DCD0E1C4FA}">
      <dgm:prSet/>
      <dgm:spPr/>
      <dgm:t>
        <a:bodyPr/>
        <a:lstStyle/>
        <a:p>
          <a:endParaRPr lang="en-US"/>
        </a:p>
      </dgm:t>
    </dgm:pt>
    <dgm:pt modelId="{6D9CFCA2-7973-40EF-95D1-7976F7EB1927}">
      <dgm:prSet custT="1"/>
      <dgm:spPr/>
      <dgm:t>
        <a:bodyPr/>
        <a:lstStyle/>
        <a:p>
          <a:pPr rtl="0"/>
          <a:r>
            <a:rPr lang="en-US" sz="2400" dirty="0" smtClean="0">
              <a:solidFill>
                <a:schemeClr val="bg2">
                  <a:lumMod val="10000"/>
                </a:schemeClr>
              </a:solidFill>
            </a:rPr>
            <a:t>Improvement of mass transfer</a:t>
          </a:r>
          <a:endParaRPr lang="en-US" sz="2400" dirty="0">
            <a:solidFill>
              <a:schemeClr val="bg2">
                <a:lumMod val="10000"/>
              </a:schemeClr>
            </a:solidFill>
          </a:endParaRPr>
        </a:p>
      </dgm:t>
    </dgm:pt>
    <dgm:pt modelId="{B1ACBAEF-8AAA-4CE9-AC2B-AA6B5B3C2F3F}" type="parTrans" cxnId="{207F71A4-1E20-46FC-BCE3-82FED73997AF}">
      <dgm:prSet/>
      <dgm:spPr/>
      <dgm:t>
        <a:bodyPr/>
        <a:lstStyle/>
        <a:p>
          <a:endParaRPr lang="en-US"/>
        </a:p>
      </dgm:t>
    </dgm:pt>
    <dgm:pt modelId="{898F172A-0558-446B-83DB-1C470F343BC7}" type="sibTrans" cxnId="{207F71A4-1E20-46FC-BCE3-82FED73997AF}">
      <dgm:prSet/>
      <dgm:spPr/>
      <dgm:t>
        <a:bodyPr/>
        <a:lstStyle/>
        <a:p>
          <a:endParaRPr lang="en-US"/>
        </a:p>
      </dgm:t>
    </dgm:pt>
    <dgm:pt modelId="{09604D85-5B71-4FB7-9E76-F5CFC36955FE}">
      <dgm:prSet custT="1"/>
      <dgm:spPr/>
      <dgm:t>
        <a:bodyPr/>
        <a:lstStyle/>
        <a:p>
          <a:pPr rtl="0"/>
          <a:r>
            <a:rPr lang="en-US" sz="2400" dirty="0" smtClean="0">
              <a:solidFill>
                <a:schemeClr val="bg2">
                  <a:lumMod val="10000"/>
                </a:schemeClr>
              </a:solidFill>
            </a:rPr>
            <a:t>Fragmentation of solid particles</a:t>
          </a:r>
          <a:endParaRPr lang="en-US" sz="2400" dirty="0">
            <a:solidFill>
              <a:schemeClr val="bg2">
                <a:lumMod val="10000"/>
              </a:schemeClr>
            </a:solidFill>
          </a:endParaRPr>
        </a:p>
      </dgm:t>
    </dgm:pt>
    <dgm:pt modelId="{3FF4A21D-497E-4732-B77A-5498A797A928}" type="parTrans" cxnId="{01101266-A1C2-4CA2-9D21-6DDF830B4016}">
      <dgm:prSet/>
      <dgm:spPr/>
      <dgm:t>
        <a:bodyPr/>
        <a:lstStyle/>
        <a:p>
          <a:endParaRPr lang="en-US"/>
        </a:p>
      </dgm:t>
    </dgm:pt>
    <dgm:pt modelId="{390853F2-6F63-4256-A987-E3E52EC51CDB}" type="sibTrans" cxnId="{01101266-A1C2-4CA2-9D21-6DDF830B4016}">
      <dgm:prSet/>
      <dgm:spPr/>
      <dgm:t>
        <a:bodyPr/>
        <a:lstStyle/>
        <a:p>
          <a:endParaRPr lang="en-US"/>
        </a:p>
      </dgm:t>
    </dgm:pt>
    <dgm:pt modelId="{384D0908-B581-4D83-96A3-2705A571AA26}">
      <dgm:prSet custT="1"/>
      <dgm:spPr/>
      <dgm:t>
        <a:bodyPr/>
        <a:lstStyle/>
        <a:p>
          <a:pPr rtl="0"/>
          <a:r>
            <a:rPr lang="en-US" sz="2400" dirty="0" smtClean="0">
              <a:solidFill>
                <a:schemeClr val="bg2">
                  <a:lumMod val="10000"/>
                </a:schemeClr>
              </a:solidFill>
            </a:rPr>
            <a:t>Acceleration of reactions without additional catalysts</a:t>
          </a:r>
          <a:endParaRPr lang="en-US" sz="2400" dirty="0">
            <a:solidFill>
              <a:schemeClr val="bg2">
                <a:lumMod val="10000"/>
              </a:schemeClr>
            </a:solidFill>
          </a:endParaRPr>
        </a:p>
      </dgm:t>
    </dgm:pt>
    <dgm:pt modelId="{1E9F657D-7C26-4781-8293-AEAC32A9A3A1}" type="parTrans" cxnId="{4619123F-5A6F-4B51-B6C6-DFE399E13AD4}">
      <dgm:prSet/>
      <dgm:spPr/>
      <dgm:t>
        <a:bodyPr/>
        <a:lstStyle/>
        <a:p>
          <a:endParaRPr lang="en-US"/>
        </a:p>
      </dgm:t>
    </dgm:pt>
    <dgm:pt modelId="{A3043881-A538-4773-9D16-CBDC1F79F229}" type="sibTrans" cxnId="{4619123F-5A6F-4B51-B6C6-DFE399E13AD4}">
      <dgm:prSet/>
      <dgm:spPr/>
      <dgm:t>
        <a:bodyPr/>
        <a:lstStyle/>
        <a:p>
          <a:endParaRPr lang="en-US"/>
        </a:p>
      </dgm:t>
    </dgm:pt>
    <dgm:pt modelId="{7D13A6D9-8A6C-4637-85AA-83E8FEBAD8B8}" type="pres">
      <dgm:prSet presAssocID="{FEA25665-08B1-4E70-BB33-377FD7317948}" presName="Name0" presStyleCnt="0">
        <dgm:presLayoutVars>
          <dgm:dir/>
          <dgm:animLvl val="lvl"/>
          <dgm:resizeHandles val="exact"/>
        </dgm:presLayoutVars>
      </dgm:prSet>
      <dgm:spPr/>
      <dgm:t>
        <a:bodyPr/>
        <a:lstStyle/>
        <a:p>
          <a:endParaRPr lang="en-US"/>
        </a:p>
      </dgm:t>
    </dgm:pt>
    <dgm:pt modelId="{CCBEE64B-E062-4946-93C7-F8C34433DF4B}" type="pres">
      <dgm:prSet presAssocID="{384D0908-B581-4D83-96A3-2705A571AA26}" presName="boxAndChildren" presStyleCnt="0"/>
      <dgm:spPr/>
    </dgm:pt>
    <dgm:pt modelId="{8B7B64CA-DE5A-48FD-B31E-6D68E535C1D3}" type="pres">
      <dgm:prSet presAssocID="{384D0908-B581-4D83-96A3-2705A571AA26}" presName="parentTextBox" presStyleLbl="node1" presStyleIdx="0" presStyleCnt="5"/>
      <dgm:spPr/>
      <dgm:t>
        <a:bodyPr/>
        <a:lstStyle/>
        <a:p>
          <a:endParaRPr lang="en-US"/>
        </a:p>
      </dgm:t>
    </dgm:pt>
    <dgm:pt modelId="{37E8EB41-463D-46F1-B803-60E54923B4BF}" type="pres">
      <dgm:prSet presAssocID="{390853F2-6F63-4256-A987-E3E52EC51CDB}" presName="sp" presStyleCnt="0"/>
      <dgm:spPr/>
    </dgm:pt>
    <dgm:pt modelId="{6BF39B45-A041-47DF-8BAC-CEBB980B5FAD}" type="pres">
      <dgm:prSet presAssocID="{09604D85-5B71-4FB7-9E76-F5CFC36955FE}" presName="arrowAndChildren" presStyleCnt="0"/>
      <dgm:spPr/>
    </dgm:pt>
    <dgm:pt modelId="{9073B548-3450-4B97-8185-72DCE59B9B32}" type="pres">
      <dgm:prSet presAssocID="{09604D85-5B71-4FB7-9E76-F5CFC36955FE}" presName="parentTextArrow" presStyleLbl="node1" presStyleIdx="1" presStyleCnt="5"/>
      <dgm:spPr/>
      <dgm:t>
        <a:bodyPr/>
        <a:lstStyle/>
        <a:p>
          <a:endParaRPr lang="en-US"/>
        </a:p>
      </dgm:t>
    </dgm:pt>
    <dgm:pt modelId="{1C707002-05C8-4DF0-A392-EE2527D69E5E}" type="pres">
      <dgm:prSet presAssocID="{898F172A-0558-446B-83DB-1C470F343BC7}" presName="sp" presStyleCnt="0"/>
      <dgm:spPr/>
    </dgm:pt>
    <dgm:pt modelId="{35B59CAA-09C5-429B-ABEE-0A30E54FFFCD}" type="pres">
      <dgm:prSet presAssocID="{6D9CFCA2-7973-40EF-95D1-7976F7EB1927}" presName="arrowAndChildren" presStyleCnt="0"/>
      <dgm:spPr/>
    </dgm:pt>
    <dgm:pt modelId="{9E1D16C8-DA13-417B-A5CC-21DD868BAEFB}" type="pres">
      <dgm:prSet presAssocID="{6D9CFCA2-7973-40EF-95D1-7976F7EB1927}" presName="parentTextArrow" presStyleLbl="node1" presStyleIdx="2" presStyleCnt="5"/>
      <dgm:spPr/>
      <dgm:t>
        <a:bodyPr/>
        <a:lstStyle/>
        <a:p>
          <a:endParaRPr lang="en-US"/>
        </a:p>
      </dgm:t>
    </dgm:pt>
    <dgm:pt modelId="{AA68A48B-4440-498F-BB32-5A10D33E66FF}" type="pres">
      <dgm:prSet presAssocID="{96400033-B9A8-4586-B5B2-F746883535DC}" presName="sp" presStyleCnt="0"/>
      <dgm:spPr/>
    </dgm:pt>
    <dgm:pt modelId="{D4AEF37B-DD96-41CB-B16E-612215C88CDD}" type="pres">
      <dgm:prSet presAssocID="{C50DE4A2-D71F-4478-BA1C-BF6C1565FAEC}" presName="arrowAndChildren" presStyleCnt="0"/>
      <dgm:spPr/>
    </dgm:pt>
    <dgm:pt modelId="{E1707F59-EDAB-4EEE-8D20-BE17924DBE72}" type="pres">
      <dgm:prSet presAssocID="{C50DE4A2-D71F-4478-BA1C-BF6C1565FAEC}" presName="parentTextArrow" presStyleLbl="node1" presStyleIdx="3" presStyleCnt="5"/>
      <dgm:spPr/>
      <dgm:t>
        <a:bodyPr/>
        <a:lstStyle/>
        <a:p>
          <a:endParaRPr lang="en-US"/>
        </a:p>
      </dgm:t>
    </dgm:pt>
    <dgm:pt modelId="{79287FAD-46D6-459F-A43A-F8247A0DBD2E}" type="pres">
      <dgm:prSet presAssocID="{F66B094E-7709-4CA5-B982-0F82987F71B4}" presName="sp" presStyleCnt="0"/>
      <dgm:spPr/>
    </dgm:pt>
    <dgm:pt modelId="{8F416357-0323-40A6-BB66-9583F75EED2D}" type="pres">
      <dgm:prSet presAssocID="{EC2DE27A-651A-4136-B9E0-B3220229AA6C}" presName="arrowAndChildren" presStyleCnt="0"/>
      <dgm:spPr/>
    </dgm:pt>
    <dgm:pt modelId="{BBD4FFDA-4495-4F8E-9EB8-92B9392A53B2}" type="pres">
      <dgm:prSet presAssocID="{EC2DE27A-651A-4136-B9E0-B3220229AA6C}" presName="parentTextArrow" presStyleLbl="node1" presStyleIdx="4" presStyleCnt="5" custLinFactNeighborX="845" custLinFactNeighborY="-221"/>
      <dgm:spPr/>
      <dgm:t>
        <a:bodyPr/>
        <a:lstStyle/>
        <a:p>
          <a:endParaRPr lang="en-US"/>
        </a:p>
      </dgm:t>
    </dgm:pt>
  </dgm:ptLst>
  <dgm:cxnLst>
    <dgm:cxn modelId="{C0FBECEC-6ED8-4BCF-A870-1D7AE5BE5C9E}" type="presOf" srcId="{EC2DE27A-651A-4136-B9E0-B3220229AA6C}" destId="{BBD4FFDA-4495-4F8E-9EB8-92B9392A53B2}" srcOrd="0" destOrd="0" presId="urn:microsoft.com/office/officeart/2005/8/layout/process4"/>
    <dgm:cxn modelId="{0A872ABD-72FD-4508-ACA0-2BF626C27F0D}" type="presOf" srcId="{6D9CFCA2-7973-40EF-95D1-7976F7EB1927}" destId="{9E1D16C8-DA13-417B-A5CC-21DD868BAEFB}" srcOrd="0" destOrd="0" presId="urn:microsoft.com/office/officeart/2005/8/layout/process4"/>
    <dgm:cxn modelId="{76F212C4-57A8-48F9-BAF7-6A217DF1A798}" type="presOf" srcId="{384D0908-B581-4D83-96A3-2705A571AA26}" destId="{8B7B64CA-DE5A-48FD-B31E-6D68E535C1D3}" srcOrd="0" destOrd="0" presId="urn:microsoft.com/office/officeart/2005/8/layout/process4"/>
    <dgm:cxn modelId="{207F71A4-1E20-46FC-BCE3-82FED73997AF}" srcId="{FEA25665-08B1-4E70-BB33-377FD7317948}" destId="{6D9CFCA2-7973-40EF-95D1-7976F7EB1927}" srcOrd="2" destOrd="0" parTransId="{B1ACBAEF-8AAA-4CE9-AC2B-AA6B5B3C2F3F}" sibTransId="{898F172A-0558-446B-83DB-1C470F343BC7}"/>
    <dgm:cxn modelId="{53D15F83-FF4D-4DFA-A799-14DCD0E1C4FA}" srcId="{FEA25665-08B1-4E70-BB33-377FD7317948}" destId="{C50DE4A2-D71F-4478-BA1C-BF6C1565FAEC}" srcOrd="1" destOrd="0" parTransId="{7D3A2504-6685-49E8-A9C6-6DD9DAA1D8D8}" sibTransId="{96400033-B9A8-4586-B5B2-F746883535DC}"/>
    <dgm:cxn modelId="{DA4C73C5-60C5-4FB1-B42E-E7D8519BF62E}" type="presOf" srcId="{C50DE4A2-D71F-4478-BA1C-BF6C1565FAEC}" destId="{E1707F59-EDAB-4EEE-8D20-BE17924DBE72}" srcOrd="0" destOrd="0" presId="urn:microsoft.com/office/officeart/2005/8/layout/process4"/>
    <dgm:cxn modelId="{478EE63E-AB5F-4E81-BEDA-728614D39A5D}" srcId="{FEA25665-08B1-4E70-BB33-377FD7317948}" destId="{EC2DE27A-651A-4136-B9E0-B3220229AA6C}" srcOrd="0" destOrd="0" parTransId="{51FFBC64-379F-478C-8C2A-43078BDFD505}" sibTransId="{F66B094E-7709-4CA5-B982-0F82987F71B4}"/>
    <dgm:cxn modelId="{01101266-A1C2-4CA2-9D21-6DDF830B4016}" srcId="{FEA25665-08B1-4E70-BB33-377FD7317948}" destId="{09604D85-5B71-4FB7-9E76-F5CFC36955FE}" srcOrd="3" destOrd="0" parTransId="{3FF4A21D-497E-4732-B77A-5498A797A928}" sibTransId="{390853F2-6F63-4256-A987-E3E52EC51CDB}"/>
    <dgm:cxn modelId="{D10AABCE-4508-4852-A13A-248D27709649}" type="presOf" srcId="{FEA25665-08B1-4E70-BB33-377FD7317948}" destId="{7D13A6D9-8A6C-4637-85AA-83E8FEBAD8B8}" srcOrd="0" destOrd="0" presId="urn:microsoft.com/office/officeart/2005/8/layout/process4"/>
    <dgm:cxn modelId="{BDB77699-474D-4A11-8BE6-CCE9E4CCFC38}" type="presOf" srcId="{09604D85-5B71-4FB7-9E76-F5CFC36955FE}" destId="{9073B548-3450-4B97-8185-72DCE59B9B32}" srcOrd="0" destOrd="0" presId="urn:microsoft.com/office/officeart/2005/8/layout/process4"/>
    <dgm:cxn modelId="{4619123F-5A6F-4B51-B6C6-DFE399E13AD4}" srcId="{FEA25665-08B1-4E70-BB33-377FD7317948}" destId="{384D0908-B581-4D83-96A3-2705A571AA26}" srcOrd="4" destOrd="0" parTransId="{1E9F657D-7C26-4781-8293-AEAC32A9A3A1}" sibTransId="{A3043881-A538-4773-9D16-CBDC1F79F229}"/>
    <dgm:cxn modelId="{B2AD15F8-96A7-435D-A4F8-5AD1A183FC0E}" type="presParOf" srcId="{7D13A6D9-8A6C-4637-85AA-83E8FEBAD8B8}" destId="{CCBEE64B-E062-4946-93C7-F8C34433DF4B}" srcOrd="0" destOrd="0" presId="urn:microsoft.com/office/officeart/2005/8/layout/process4"/>
    <dgm:cxn modelId="{C7BEC889-89A9-4E53-9402-B2811E17B0A4}" type="presParOf" srcId="{CCBEE64B-E062-4946-93C7-F8C34433DF4B}" destId="{8B7B64CA-DE5A-48FD-B31E-6D68E535C1D3}" srcOrd="0" destOrd="0" presId="urn:microsoft.com/office/officeart/2005/8/layout/process4"/>
    <dgm:cxn modelId="{381FA729-FD6A-4559-8162-1675A2A6780E}" type="presParOf" srcId="{7D13A6D9-8A6C-4637-85AA-83E8FEBAD8B8}" destId="{37E8EB41-463D-46F1-B803-60E54923B4BF}" srcOrd="1" destOrd="0" presId="urn:microsoft.com/office/officeart/2005/8/layout/process4"/>
    <dgm:cxn modelId="{4AE1831E-0CD3-4B7B-B054-68D055A4C7F2}" type="presParOf" srcId="{7D13A6D9-8A6C-4637-85AA-83E8FEBAD8B8}" destId="{6BF39B45-A041-47DF-8BAC-CEBB980B5FAD}" srcOrd="2" destOrd="0" presId="urn:microsoft.com/office/officeart/2005/8/layout/process4"/>
    <dgm:cxn modelId="{A9591BBC-2FCA-41BF-84F2-E0466BEC2DDC}" type="presParOf" srcId="{6BF39B45-A041-47DF-8BAC-CEBB980B5FAD}" destId="{9073B548-3450-4B97-8185-72DCE59B9B32}" srcOrd="0" destOrd="0" presId="urn:microsoft.com/office/officeart/2005/8/layout/process4"/>
    <dgm:cxn modelId="{082B17D6-AC7C-4D54-BC30-E970E8F62F8F}" type="presParOf" srcId="{7D13A6D9-8A6C-4637-85AA-83E8FEBAD8B8}" destId="{1C707002-05C8-4DF0-A392-EE2527D69E5E}" srcOrd="3" destOrd="0" presId="urn:microsoft.com/office/officeart/2005/8/layout/process4"/>
    <dgm:cxn modelId="{8131EC82-21F9-4AB4-9739-06E3C4A871A4}" type="presParOf" srcId="{7D13A6D9-8A6C-4637-85AA-83E8FEBAD8B8}" destId="{35B59CAA-09C5-429B-ABEE-0A30E54FFFCD}" srcOrd="4" destOrd="0" presId="urn:microsoft.com/office/officeart/2005/8/layout/process4"/>
    <dgm:cxn modelId="{9F7D7193-E4CB-4904-9210-7430F2FD2BE5}" type="presParOf" srcId="{35B59CAA-09C5-429B-ABEE-0A30E54FFFCD}" destId="{9E1D16C8-DA13-417B-A5CC-21DD868BAEFB}" srcOrd="0" destOrd="0" presId="urn:microsoft.com/office/officeart/2005/8/layout/process4"/>
    <dgm:cxn modelId="{11395CA0-9897-485C-A033-2A5B76515429}" type="presParOf" srcId="{7D13A6D9-8A6C-4637-85AA-83E8FEBAD8B8}" destId="{AA68A48B-4440-498F-BB32-5A10D33E66FF}" srcOrd="5" destOrd="0" presId="urn:microsoft.com/office/officeart/2005/8/layout/process4"/>
    <dgm:cxn modelId="{81F93D30-0675-4C89-9699-0440DB9F6656}" type="presParOf" srcId="{7D13A6D9-8A6C-4637-85AA-83E8FEBAD8B8}" destId="{D4AEF37B-DD96-41CB-B16E-612215C88CDD}" srcOrd="6" destOrd="0" presId="urn:microsoft.com/office/officeart/2005/8/layout/process4"/>
    <dgm:cxn modelId="{540911B4-8AD2-4B3A-871C-6632EBE0A4C3}" type="presParOf" srcId="{D4AEF37B-DD96-41CB-B16E-612215C88CDD}" destId="{E1707F59-EDAB-4EEE-8D20-BE17924DBE72}" srcOrd="0" destOrd="0" presId="urn:microsoft.com/office/officeart/2005/8/layout/process4"/>
    <dgm:cxn modelId="{9751395B-301A-449A-A23C-9B874FB5BC59}" type="presParOf" srcId="{7D13A6D9-8A6C-4637-85AA-83E8FEBAD8B8}" destId="{79287FAD-46D6-459F-A43A-F8247A0DBD2E}" srcOrd="7" destOrd="0" presId="urn:microsoft.com/office/officeart/2005/8/layout/process4"/>
    <dgm:cxn modelId="{A7765871-52D3-4E8C-8BC2-DD72416FD9D0}" type="presParOf" srcId="{7D13A6D9-8A6C-4637-85AA-83E8FEBAD8B8}" destId="{8F416357-0323-40A6-BB66-9583F75EED2D}" srcOrd="8" destOrd="0" presId="urn:microsoft.com/office/officeart/2005/8/layout/process4"/>
    <dgm:cxn modelId="{2F83BEEC-373D-4107-9BED-7758AD696065}" type="presParOf" srcId="{8F416357-0323-40A6-BB66-9583F75EED2D}" destId="{BBD4FFDA-4495-4F8E-9EB8-92B9392A53B2}"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23E2B35-E61F-474F-A979-820E099DD5A4}" type="doc">
      <dgm:prSet loTypeId="urn:microsoft.com/office/officeart/2005/8/layout/chevron2" loCatId="process" qsTypeId="urn:microsoft.com/office/officeart/2005/8/quickstyle/simple1" qsCatId="simple" csTypeId="urn:microsoft.com/office/officeart/2005/8/colors/colorful3" csCatId="colorful" phldr="1"/>
      <dgm:spPr/>
      <dgm:t>
        <a:bodyPr/>
        <a:lstStyle/>
        <a:p>
          <a:endParaRPr lang="en-US"/>
        </a:p>
      </dgm:t>
    </dgm:pt>
    <dgm:pt modelId="{14E38178-055D-4941-B66F-E887E0E00FA8}">
      <dgm:prSet custT="1"/>
      <dgm:spPr>
        <a:ln>
          <a:noFill/>
        </a:ln>
      </dgm:spPr>
      <dgm:t>
        <a:bodyPr/>
        <a:lstStyle/>
        <a:p>
          <a:pPr rtl="0"/>
          <a:r>
            <a:rPr lang="en-US" sz="1200" dirty="0" smtClean="0">
              <a:solidFill>
                <a:schemeClr val="bg1"/>
              </a:solidFill>
            </a:rPr>
            <a:t>1/ Ultrasonic Extraction:</a:t>
          </a:r>
          <a:endParaRPr lang="en-US" sz="1200" dirty="0">
            <a:solidFill>
              <a:schemeClr val="bg1"/>
            </a:solidFill>
          </a:endParaRPr>
        </a:p>
      </dgm:t>
    </dgm:pt>
    <dgm:pt modelId="{08877C1A-EF41-49C7-86E5-EEE4162EC62E}" type="parTrans" cxnId="{F93339E7-2DC9-4743-A205-A89F60C2E90C}">
      <dgm:prSet/>
      <dgm:spPr/>
      <dgm:t>
        <a:bodyPr/>
        <a:lstStyle/>
        <a:p>
          <a:endParaRPr lang="en-US"/>
        </a:p>
      </dgm:t>
    </dgm:pt>
    <dgm:pt modelId="{26D34A1A-4066-4F17-8610-510999FF2CBD}" type="sibTrans" cxnId="{F93339E7-2DC9-4743-A205-A89F60C2E90C}">
      <dgm:prSet/>
      <dgm:spPr/>
      <dgm:t>
        <a:bodyPr/>
        <a:lstStyle/>
        <a:p>
          <a:endParaRPr lang="en-US"/>
        </a:p>
      </dgm:t>
    </dgm:pt>
    <dgm:pt modelId="{AA383D4E-3466-4426-922E-3C3F489826AE}">
      <dgm:prSet custT="1"/>
      <dgm:spPr/>
      <dgm:t>
        <a:bodyPr/>
        <a:lstStyle/>
        <a:p>
          <a:pPr rtl="0"/>
          <a:endParaRPr lang="en-US" sz="1200" dirty="0" smtClean="0"/>
        </a:p>
        <a:p>
          <a:pPr rtl="0"/>
          <a:r>
            <a:rPr lang="en-US" sz="1200" dirty="0" smtClean="0"/>
            <a:t>2/ Ultrasonic-Assisted Chemical Analysis:</a:t>
          </a:r>
          <a:endParaRPr lang="en-US" sz="1200" dirty="0"/>
        </a:p>
      </dgm:t>
    </dgm:pt>
    <dgm:pt modelId="{ADFBE35B-1727-4167-B3A2-E4BD6C0F6BAC}" type="parTrans" cxnId="{70C3728B-64A7-4AD1-92F7-0AFED850BE8E}">
      <dgm:prSet/>
      <dgm:spPr/>
      <dgm:t>
        <a:bodyPr/>
        <a:lstStyle/>
        <a:p>
          <a:endParaRPr lang="en-US"/>
        </a:p>
      </dgm:t>
    </dgm:pt>
    <dgm:pt modelId="{2D2C712A-AA9F-4F38-A62C-E5833CE008F4}" type="sibTrans" cxnId="{70C3728B-64A7-4AD1-92F7-0AFED850BE8E}">
      <dgm:prSet/>
      <dgm:spPr/>
      <dgm:t>
        <a:bodyPr/>
        <a:lstStyle/>
        <a:p>
          <a:endParaRPr lang="en-US"/>
        </a:p>
      </dgm:t>
    </dgm:pt>
    <dgm:pt modelId="{470D4B58-A045-4BF1-BAE6-FC837D76A6D7}">
      <dgm:prSet custT="1"/>
      <dgm:spPr/>
      <dgm:t>
        <a:bodyPr/>
        <a:lstStyle/>
        <a:p>
          <a:pPr rtl="0"/>
          <a:r>
            <a:rPr lang="en-US" sz="1200" dirty="0" smtClean="0"/>
            <a:t>3/</a:t>
          </a:r>
        </a:p>
        <a:p>
          <a:pPr rtl="0"/>
          <a:r>
            <a:rPr lang="en-US" sz="1200" dirty="0" err="1" smtClean="0"/>
            <a:t>Sonochemistry</a:t>
          </a:r>
          <a:r>
            <a:rPr lang="en-US" sz="1200" dirty="0" smtClean="0"/>
            <a:t> </a:t>
          </a:r>
          <a:endParaRPr lang="en-US" sz="1200" dirty="0"/>
        </a:p>
      </dgm:t>
    </dgm:pt>
    <dgm:pt modelId="{8F1F8B42-327F-4BF7-B5BB-4FC80B5E7D0F}" type="parTrans" cxnId="{DB308985-3FF8-41CE-A804-4D540A972F32}">
      <dgm:prSet/>
      <dgm:spPr/>
      <dgm:t>
        <a:bodyPr/>
        <a:lstStyle/>
        <a:p>
          <a:endParaRPr lang="en-US"/>
        </a:p>
      </dgm:t>
    </dgm:pt>
    <dgm:pt modelId="{7361396B-44BC-426C-AE33-C229AD068D6F}" type="sibTrans" cxnId="{DB308985-3FF8-41CE-A804-4D540A972F32}">
      <dgm:prSet/>
      <dgm:spPr/>
      <dgm:t>
        <a:bodyPr/>
        <a:lstStyle/>
        <a:p>
          <a:endParaRPr lang="en-US"/>
        </a:p>
      </dgm:t>
    </dgm:pt>
    <dgm:pt modelId="{06B2EEFF-90BF-4B22-A5B0-5D0B17015984}">
      <dgm:prSet custT="1"/>
      <dgm:spPr/>
      <dgm:t>
        <a:bodyPr/>
        <a:lstStyle/>
        <a:p>
          <a:pPr rtl="0"/>
          <a:r>
            <a:rPr lang="en-US" sz="1200" dirty="0" smtClean="0"/>
            <a:t>4/ Ultrasonic Milling</a:t>
          </a:r>
          <a:r>
            <a:rPr lang="en-US" sz="900" dirty="0" smtClean="0"/>
            <a:t>:</a:t>
          </a:r>
          <a:endParaRPr lang="en-US" sz="900" dirty="0"/>
        </a:p>
      </dgm:t>
    </dgm:pt>
    <dgm:pt modelId="{EAE34370-A840-440E-AFCD-50982B6A6D66}" type="parTrans" cxnId="{1223AB79-7C52-4278-A8CE-5978639BDB09}">
      <dgm:prSet/>
      <dgm:spPr/>
      <dgm:t>
        <a:bodyPr/>
        <a:lstStyle/>
        <a:p>
          <a:endParaRPr lang="en-US"/>
        </a:p>
      </dgm:t>
    </dgm:pt>
    <dgm:pt modelId="{6E82DC11-878C-4659-990D-7113A84397C7}" type="sibTrans" cxnId="{1223AB79-7C52-4278-A8CE-5978639BDB09}">
      <dgm:prSet/>
      <dgm:spPr/>
      <dgm:t>
        <a:bodyPr/>
        <a:lstStyle/>
        <a:p>
          <a:endParaRPr lang="en-US"/>
        </a:p>
      </dgm:t>
    </dgm:pt>
    <dgm:pt modelId="{78FEB71C-89D7-4920-BDD0-5BEAE7476811}">
      <dgm:prSet custT="1"/>
      <dgm:spPr/>
      <dgm:t>
        <a:bodyPr/>
        <a:lstStyle/>
        <a:p>
          <a:pPr rtl="0"/>
          <a:r>
            <a:rPr lang="en-US" sz="1200" dirty="0" smtClean="0"/>
            <a:t>5/ Wastewater Treatment:</a:t>
          </a:r>
          <a:endParaRPr lang="en-US" sz="1200" dirty="0"/>
        </a:p>
      </dgm:t>
    </dgm:pt>
    <dgm:pt modelId="{2E5666F6-A6FF-496C-84E8-4CF8A64B8143}" type="parTrans" cxnId="{13383782-69D2-4A5E-8252-91F85CE62090}">
      <dgm:prSet/>
      <dgm:spPr/>
      <dgm:t>
        <a:bodyPr/>
        <a:lstStyle/>
        <a:p>
          <a:endParaRPr lang="en-US"/>
        </a:p>
      </dgm:t>
    </dgm:pt>
    <dgm:pt modelId="{42E01989-AF70-458D-8731-51FCEA7AE9E2}" type="sibTrans" cxnId="{13383782-69D2-4A5E-8252-91F85CE62090}">
      <dgm:prSet/>
      <dgm:spPr/>
      <dgm:t>
        <a:bodyPr/>
        <a:lstStyle/>
        <a:p>
          <a:endParaRPr lang="en-US"/>
        </a:p>
      </dgm:t>
    </dgm:pt>
    <dgm:pt modelId="{A6FC6AC9-1C88-4955-A9DD-C96CE77C21BF}">
      <dgm:prSet custT="1"/>
      <dgm:spPr/>
      <dgm:t>
        <a:bodyPr/>
        <a:lstStyle/>
        <a:p>
          <a:pPr rtl="0"/>
          <a:r>
            <a:rPr lang="en-US" sz="1200" dirty="0" smtClean="0"/>
            <a:t>6/ Medical Applications:</a:t>
          </a:r>
          <a:endParaRPr lang="en-US" sz="1200" dirty="0"/>
        </a:p>
      </dgm:t>
    </dgm:pt>
    <dgm:pt modelId="{2F033BD4-E4A9-4705-8584-BC9B877EDFD4}" type="parTrans" cxnId="{29BDF28A-A7DB-44CF-A90C-FD33D435C64A}">
      <dgm:prSet/>
      <dgm:spPr/>
      <dgm:t>
        <a:bodyPr/>
        <a:lstStyle/>
        <a:p>
          <a:endParaRPr lang="en-US"/>
        </a:p>
      </dgm:t>
    </dgm:pt>
    <dgm:pt modelId="{603FC76E-F6B0-4B1E-B6E8-59B7E98FF518}" type="sibTrans" cxnId="{29BDF28A-A7DB-44CF-A90C-FD33D435C64A}">
      <dgm:prSet/>
      <dgm:spPr/>
      <dgm:t>
        <a:bodyPr/>
        <a:lstStyle/>
        <a:p>
          <a:endParaRPr lang="en-US"/>
        </a:p>
      </dgm:t>
    </dgm:pt>
    <dgm:pt modelId="{52C3C95D-DB71-4642-804A-095B38488FDA}">
      <dgm:prSet custT="1"/>
      <dgm:spPr/>
      <dgm:t>
        <a:bodyPr/>
        <a:lstStyle/>
        <a:p>
          <a:r>
            <a:rPr lang="en-US" sz="1600" dirty="0" smtClean="0"/>
            <a:t>Used to extract natural compounds (essential oils, polyphenols, bioactive molecules).</a:t>
          </a:r>
          <a:endParaRPr lang="en-US" sz="1600" dirty="0"/>
        </a:p>
      </dgm:t>
    </dgm:pt>
    <dgm:pt modelId="{2F1A549B-4735-4559-97E3-A8A2296CE033}" type="parTrans" cxnId="{1C3FA534-9B8F-4068-ADF5-3D834153232E}">
      <dgm:prSet/>
      <dgm:spPr/>
      <dgm:t>
        <a:bodyPr/>
        <a:lstStyle/>
        <a:p>
          <a:endParaRPr lang="en-US"/>
        </a:p>
      </dgm:t>
    </dgm:pt>
    <dgm:pt modelId="{91427317-C313-4581-9E27-E80DE30E860E}" type="sibTrans" cxnId="{1C3FA534-9B8F-4068-ADF5-3D834153232E}">
      <dgm:prSet/>
      <dgm:spPr/>
      <dgm:t>
        <a:bodyPr/>
        <a:lstStyle/>
        <a:p>
          <a:endParaRPr lang="en-US"/>
        </a:p>
      </dgm:t>
    </dgm:pt>
    <dgm:pt modelId="{5AC00249-A64F-47D3-B7F5-55CEF71A8068}">
      <dgm:prSet custT="1"/>
      <dgm:spPr/>
      <dgm:t>
        <a:bodyPr/>
        <a:lstStyle/>
        <a:p>
          <a:r>
            <a:rPr lang="en-US" sz="1600" dirty="0" smtClean="0"/>
            <a:t>Increases efficiency while reducing solvent consumption and processing time.</a:t>
          </a:r>
          <a:endParaRPr lang="en-US" sz="1600" dirty="0"/>
        </a:p>
      </dgm:t>
    </dgm:pt>
    <dgm:pt modelId="{97895FA6-59E5-47D6-96FA-CD0B345FE02B}" type="parTrans" cxnId="{3AD4A06C-830D-4E99-B9F6-B3F62B892ED6}">
      <dgm:prSet/>
      <dgm:spPr/>
      <dgm:t>
        <a:bodyPr/>
        <a:lstStyle/>
        <a:p>
          <a:endParaRPr lang="en-US"/>
        </a:p>
      </dgm:t>
    </dgm:pt>
    <dgm:pt modelId="{DA8AC7ED-E117-4451-ABAD-AD8B736DBC0E}" type="sibTrans" cxnId="{3AD4A06C-830D-4E99-B9F6-B3F62B892ED6}">
      <dgm:prSet/>
      <dgm:spPr/>
      <dgm:t>
        <a:bodyPr/>
        <a:lstStyle/>
        <a:p>
          <a:endParaRPr lang="en-US"/>
        </a:p>
      </dgm:t>
    </dgm:pt>
    <dgm:pt modelId="{ECBCC624-1A03-442D-8DCA-CD94878B9884}">
      <dgm:prSet custT="1"/>
      <dgm:spPr/>
      <dgm:t>
        <a:bodyPr/>
        <a:lstStyle/>
        <a:p>
          <a:r>
            <a:rPr lang="en-US" sz="1600" dirty="0" smtClean="0"/>
            <a:t>Facilitates sample degradation and preparation.</a:t>
          </a:r>
          <a:endParaRPr lang="en-US" sz="1600" dirty="0"/>
        </a:p>
      </dgm:t>
    </dgm:pt>
    <dgm:pt modelId="{5885C74B-4DC6-4547-BD7A-820E06C6B331}" type="parTrans" cxnId="{6F5379D1-382B-42DF-B0AC-424B083EC433}">
      <dgm:prSet/>
      <dgm:spPr/>
      <dgm:t>
        <a:bodyPr/>
        <a:lstStyle/>
        <a:p>
          <a:endParaRPr lang="en-US"/>
        </a:p>
      </dgm:t>
    </dgm:pt>
    <dgm:pt modelId="{517954D6-BEE9-482C-8265-AF02FEE7107C}" type="sibTrans" cxnId="{6F5379D1-382B-42DF-B0AC-424B083EC433}">
      <dgm:prSet/>
      <dgm:spPr/>
      <dgm:t>
        <a:bodyPr/>
        <a:lstStyle/>
        <a:p>
          <a:endParaRPr lang="en-US"/>
        </a:p>
      </dgm:t>
    </dgm:pt>
    <dgm:pt modelId="{0338E572-8B72-4488-81F6-82C75A36F6FC}">
      <dgm:prSet custT="1"/>
      <dgm:spPr/>
      <dgm:t>
        <a:bodyPr/>
        <a:lstStyle/>
        <a:p>
          <a:r>
            <a:rPr lang="en-US" sz="1600" dirty="0" smtClean="0"/>
            <a:t>Shortens pre-analysis steps significantly.</a:t>
          </a:r>
          <a:endParaRPr lang="en-US" sz="1600" dirty="0"/>
        </a:p>
      </dgm:t>
    </dgm:pt>
    <dgm:pt modelId="{2971818F-52CD-4B13-9088-FFD703CB0DA6}" type="parTrans" cxnId="{A76464D1-D8DC-49A0-AD9D-2A4423222210}">
      <dgm:prSet/>
      <dgm:spPr/>
      <dgm:t>
        <a:bodyPr/>
        <a:lstStyle/>
        <a:p>
          <a:endParaRPr lang="en-US"/>
        </a:p>
      </dgm:t>
    </dgm:pt>
    <dgm:pt modelId="{B0BD8476-02E2-4500-96AB-5604CD2DC69F}" type="sibTrans" cxnId="{A76464D1-D8DC-49A0-AD9D-2A4423222210}">
      <dgm:prSet/>
      <dgm:spPr/>
      <dgm:t>
        <a:bodyPr/>
        <a:lstStyle/>
        <a:p>
          <a:endParaRPr lang="en-US"/>
        </a:p>
      </dgm:t>
    </dgm:pt>
    <dgm:pt modelId="{C33B42F6-483A-4993-B990-20D0CA058E81}">
      <dgm:prSet custT="1"/>
      <dgm:spPr/>
      <dgm:t>
        <a:bodyPr/>
        <a:lstStyle/>
        <a:p>
          <a:r>
            <a:rPr lang="en-US" sz="1600" dirty="0" smtClean="0"/>
            <a:t>Accelerates many reactions: esterification, hydrolysis, oxidation, etc.</a:t>
          </a:r>
          <a:endParaRPr lang="en-US" sz="1600" dirty="0"/>
        </a:p>
      </dgm:t>
    </dgm:pt>
    <dgm:pt modelId="{B16E0570-FDF2-4CD1-B979-FFBE519226F1}" type="parTrans" cxnId="{7915236F-307F-4751-BBAD-52A051B135CA}">
      <dgm:prSet/>
      <dgm:spPr/>
      <dgm:t>
        <a:bodyPr/>
        <a:lstStyle/>
        <a:p>
          <a:endParaRPr lang="en-US"/>
        </a:p>
      </dgm:t>
    </dgm:pt>
    <dgm:pt modelId="{D229D871-243F-4DB1-9BFF-D5E181E4D2CC}" type="sibTrans" cxnId="{7915236F-307F-4751-BBAD-52A051B135CA}">
      <dgm:prSet/>
      <dgm:spPr/>
      <dgm:t>
        <a:bodyPr/>
        <a:lstStyle/>
        <a:p>
          <a:endParaRPr lang="en-US"/>
        </a:p>
      </dgm:t>
    </dgm:pt>
    <dgm:pt modelId="{3D6FBA1E-C61F-4399-9434-458A1EB986FA}">
      <dgm:prSet custT="1"/>
      <dgm:spPr/>
      <dgm:t>
        <a:bodyPr/>
        <a:lstStyle/>
        <a:p>
          <a:r>
            <a:rPr lang="en-US" sz="1600" dirty="0" smtClean="0"/>
            <a:t>Improves yield and reduces reaction time.</a:t>
          </a:r>
          <a:endParaRPr lang="en-US" sz="1600" dirty="0"/>
        </a:p>
      </dgm:t>
    </dgm:pt>
    <dgm:pt modelId="{0A5F9F36-23AC-443A-A0C2-F15481EB95C3}" type="parTrans" cxnId="{F5666B38-70B9-4660-B5C6-F93ED724C875}">
      <dgm:prSet/>
      <dgm:spPr/>
      <dgm:t>
        <a:bodyPr/>
        <a:lstStyle/>
        <a:p>
          <a:endParaRPr lang="en-US"/>
        </a:p>
      </dgm:t>
    </dgm:pt>
    <dgm:pt modelId="{D16C6CF3-BDB5-44C0-A757-C961C983BA7D}" type="sibTrans" cxnId="{F5666B38-70B9-4660-B5C6-F93ED724C875}">
      <dgm:prSet/>
      <dgm:spPr/>
      <dgm:t>
        <a:bodyPr/>
        <a:lstStyle/>
        <a:p>
          <a:endParaRPr lang="en-US"/>
        </a:p>
      </dgm:t>
    </dgm:pt>
    <dgm:pt modelId="{0B0EDBC6-97F6-4EC6-8DA2-5C9FD5E4A74C}">
      <dgm:prSet custT="1"/>
      <dgm:spPr/>
      <dgm:t>
        <a:bodyPr/>
        <a:lstStyle/>
        <a:p>
          <a:r>
            <a:rPr lang="en-US" sz="1600" dirty="0" smtClean="0"/>
            <a:t>Reduces particle size to the </a:t>
          </a:r>
          <a:r>
            <a:rPr lang="en-US" sz="1600" dirty="0" err="1" smtClean="0"/>
            <a:t>nano</a:t>
          </a:r>
          <a:r>
            <a:rPr lang="en-US" sz="1600" dirty="0" smtClean="0"/>
            <a:t>-scale.</a:t>
          </a:r>
          <a:endParaRPr lang="en-US" sz="1600" dirty="0"/>
        </a:p>
      </dgm:t>
    </dgm:pt>
    <dgm:pt modelId="{DF35CBCC-D2E0-4371-B115-033D2CD205D0}" type="parTrans" cxnId="{13854EFF-F41C-4220-AE15-1658DDDE1233}">
      <dgm:prSet/>
      <dgm:spPr/>
      <dgm:t>
        <a:bodyPr/>
        <a:lstStyle/>
        <a:p>
          <a:endParaRPr lang="en-US"/>
        </a:p>
      </dgm:t>
    </dgm:pt>
    <dgm:pt modelId="{9582A942-4207-423D-8BD0-8AAFB77CCC19}" type="sibTrans" cxnId="{13854EFF-F41C-4220-AE15-1658DDDE1233}">
      <dgm:prSet/>
      <dgm:spPr/>
      <dgm:t>
        <a:bodyPr/>
        <a:lstStyle/>
        <a:p>
          <a:endParaRPr lang="en-US"/>
        </a:p>
      </dgm:t>
    </dgm:pt>
    <dgm:pt modelId="{7E57B905-5969-4888-A3F7-33E60CD33772}">
      <dgm:prSet custT="1"/>
      <dgm:spPr/>
      <dgm:t>
        <a:bodyPr/>
        <a:lstStyle/>
        <a:p>
          <a:r>
            <a:rPr lang="en-US" sz="1600" dirty="0" smtClean="0"/>
            <a:t>Important in pharmaceutical and advanced material industries.</a:t>
          </a:r>
          <a:endParaRPr lang="en-US" sz="1600" dirty="0"/>
        </a:p>
      </dgm:t>
    </dgm:pt>
    <dgm:pt modelId="{3C36F1DE-7080-4491-8C02-968EE6F5ACCC}" type="parTrans" cxnId="{F61E1E83-0128-4270-9CE2-EFA242293250}">
      <dgm:prSet/>
      <dgm:spPr/>
      <dgm:t>
        <a:bodyPr/>
        <a:lstStyle/>
        <a:p>
          <a:endParaRPr lang="en-US"/>
        </a:p>
      </dgm:t>
    </dgm:pt>
    <dgm:pt modelId="{8DE72705-B0E6-4519-844F-A7D76C7CD1AD}" type="sibTrans" cxnId="{F61E1E83-0128-4270-9CE2-EFA242293250}">
      <dgm:prSet/>
      <dgm:spPr/>
      <dgm:t>
        <a:bodyPr/>
        <a:lstStyle/>
        <a:p>
          <a:endParaRPr lang="en-US"/>
        </a:p>
      </dgm:t>
    </dgm:pt>
    <dgm:pt modelId="{D930DDF8-EA25-4D2D-AC93-3477A8C786F8}">
      <dgm:prSet custT="1"/>
      <dgm:spPr/>
      <dgm:t>
        <a:bodyPr/>
        <a:lstStyle/>
        <a:p>
          <a:r>
            <a:rPr lang="en-US" sz="1600" dirty="0" smtClean="0"/>
            <a:t>Breaks down organic pollutants.</a:t>
          </a:r>
          <a:endParaRPr lang="en-US" sz="1600" dirty="0"/>
        </a:p>
      </dgm:t>
    </dgm:pt>
    <dgm:pt modelId="{59F81F6C-0C76-4C9E-9298-57499935F7FF}" type="parTrans" cxnId="{B5931148-72ED-47CE-947C-88F3039202AB}">
      <dgm:prSet/>
      <dgm:spPr/>
      <dgm:t>
        <a:bodyPr/>
        <a:lstStyle/>
        <a:p>
          <a:endParaRPr lang="en-US"/>
        </a:p>
      </dgm:t>
    </dgm:pt>
    <dgm:pt modelId="{0046B17C-3F5D-4125-8DF6-546353BCE86F}" type="sibTrans" cxnId="{B5931148-72ED-47CE-947C-88F3039202AB}">
      <dgm:prSet/>
      <dgm:spPr/>
      <dgm:t>
        <a:bodyPr/>
        <a:lstStyle/>
        <a:p>
          <a:endParaRPr lang="en-US"/>
        </a:p>
      </dgm:t>
    </dgm:pt>
    <dgm:pt modelId="{34309B9D-98DD-41D3-9C16-D7EBDCCBA60D}">
      <dgm:prSet custT="1"/>
      <dgm:spPr/>
      <dgm:t>
        <a:bodyPr/>
        <a:lstStyle/>
        <a:p>
          <a:r>
            <a:rPr lang="en-US" sz="1600" dirty="0" smtClean="0"/>
            <a:t>Enhances disinfection and purification processes.</a:t>
          </a:r>
          <a:endParaRPr lang="en-US" sz="1600" dirty="0"/>
        </a:p>
      </dgm:t>
    </dgm:pt>
    <dgm:pt modelId="{173900E7-DFAD-4A06-B7D0-E53A34A0C54E}" type="parTrans" cxnId="{9B08AB8F-3682-4B07-840B-A6A5EECEEB20}">
      <dgm:prSet/>
      <dgm:spPr/>
      <dgm:t>
        <a:bodyPr/>
        <a:lstStyle/>
        <a:p>
          <a:endParaRPr lang="en-US"/>
        </a:p>
      </dgm:t>
    </dgm:pt>
    <dgm:pt modelId="{B8F2A7FA-6B1F-4120-9EA6-71FA303976DB}" type="sibTrans" cxnId="{9B08AB8F-3682-4B07-840B-A6A5EECEEB20}">
      <dgm:prSet/>
      <dgm:spPr/>
      <dgm:t>
        <a:bodyPr/>
        <a:lstStyle/>
        <a:p>
          <a:endParaRPr lang="en-US"/>
        </a:p>
      </dgm:t>
    </dgm:pt>
    <dgm:pt modelId="{16626064-4D82-437C-876D-1C6D22732785}">
      <dgm:prSet custT="1"/>
      <dgm:spPr/>
      <dgm:t>
        <a:bodyPr/>
        <a:lstStyle/>
        <a:p>
          <a:r>
            <a:rPr lang="en-US" sz="1600" dirty="0" smtClean="0"/>
            <a:t>Pain relief and improved blood circulation in physical therapy.</a:t>
          </a:r>
          <a:endParaRPr lang="en-US" sz="1600" dirty="0"/>
        </a:p>
      </dgm:t>
    </dgm:pt>
    <dgm:pt modelId="{5037C52C-1025-4FD9-BBEC-7FB9893B62F3}" type="parTrans" cxnId="{A8043A96-0BED-4F73-B208-0C1D5E5CBA4B}">
      <dgm:prSet/>
      <dgm:spPr/>
      <dgm:t>
        <a:bodyPr/>
        <a:lstStyle/>
        <a:p>
          <a:endParaRPr lang="en-US"/>
        </a:p>
      </dgm:t>
    </dgm:pt>
    <dgm:pt modelId="{CCD6CE97-84FC-44CA-B210-D9D45BA92E7A}" type="sibTrans" cxnId="{A8043A96-0BED-4F73-B208-0C1D5E5CBA4B}">
      <dgm:prSet/>
      <dgm:spPr/>
      <dgm:t>
        <a:bodyPr/>
        <a:lstStyle/>
        <a:p>
          <a:endParaRPr lang="en-US"/>
        </a:p>
      </dgm:t>
    </dgm:pt>
    <dgm:pt modelId="{1ACFE725-CA9F-4B0E-BEF2-A6CED5CCB312}">
      <dgm:prSet custT="1"/>
      <dgm:spPr/>
      <dgm:t>
        <a:bodyPr/>
        <a:lstStyle/>
        <a:p>
          <a:r>
            <a:rPr lang="en-US" sz="1600" dirty="0" smtClean="0"/>
            <a:t>Kidney stone fragmentation ,where high-energy ultrasound waves break stones without surgery.</a:t>
          </a:r>
          <a:endParaRPr lang="en-US" sz="1600" dirty="0"/>
        </a:p>
      </dgm:t>
    </dgm:pt>
    <dgm:pt modelId="{365AB956-9842-4238-90AA-1F935E271061}" type="parTrans" cxnId="{A1FEDEC2-475E-4823-A312-3FC60A96CE2B}">
      <dgm:prSet/>
      <dgm:spPr/>
      <dgm:t>
        <a:bodyPr/>
        <a:lstStyle/>
        <a:p>
          <a:endParaRPr lang="en-US"/>
        </a:p>
      </dgm:t>
    </dgm:pt>
    <dgm:pt modelId="{C3C96741-6DB5-4762-9674-113F6C899EF0}" type="sibTrans" cxnId="{A1FEDEC2-475E-4823-A312-3FC60A96CE2B}">
      <dgm:prSet/>
      <dgm:spPr/>
      <dgm:t>
        <a:bodyPr/>
        <a:lstStyle/>
        <a:p>
          <a:endParaRPr lang="en-US"/>
        </a:p>
      </dgm:t>
    </dgm:pt>
    <dgm:pt modelId="{CFF60797-141B-42B3-B3C9-B51930883F67}" type="pres">
      <dgm:prSet presAssocID="{A23E2B35-E61F-474F-A979-820E099DD5A4}" presName="linearFlow" presStyleCnt="0">
        <dgm:presLayoutVars>
          <dgm:dir/>
          <dgm:animLvl val="lvl"/>
          <dgm:resizeHandles val="exact"/>
        </dgm:presLayoutVars>
      </dgm:prSet>
      <dgm:spPr/>
      <dgm:t>
        <a:bodyPr/>
        <a:lstStyle/>
        <a:p>
          <a:endParaRPr lang="en-US"/>
        </a:p>
      </dgm:t>
    </dgm:pt>
    <dgm:pt modelId="{A54780C2-16B7-4B2B-9860-7B3B55331709}" type="pres">
      <dgm:prSet presAssocID="{14E38178-055D-4941-B66F-E887E0E00FA8}" presName="composite" presStyleCnt="0"/>
      <dgm:spPr/>
    </dgm:pt>
    <dgm:pt modelId="{DD9363C4-C1FE-4890-8EC3-85DDD9A19BE0}" type="pres">
      <dgm:prSet presAssocID="{14E38178-055D-4941-B66F-E887E0E00FA8}" presName="parentText" presStyleLbl="alignNode1" presStyleIdx="0" presStyleCnt="6">
        <dgm:presLayoutVars>
          <dgm:chMax val="1"/>
          <dgm:bulletEnabled val="1"/>
        </dgm:presLayoutVars>
      </dgm:prSet>
      <dgm:spPr/>
      <dgm:t>
        <a:bodyPr/>
        <a:lstStyle/>
        <a:p>
          <a:endParaRPr lang="en-US"/>
        </a:p>
      </dgm:t>
    </dgm:pt>
    <dgm:pt modelId="{5A05F6F1-B3B0-4915-A439-A66B5B467D9C}" type="pres">
      <dgm:prSet presAssocID="{14E38178-055D-4941-B66F-E887E0E00FA8}" presName="descendantText" presStyleLbl="alignAcc1" presStyleIdx="0" presStyleCnt="6" custLinFactNeighborX="-282" custLinFactNeighborY="-403">
        <dgm:presLayoutVars>
          <dgm:bulletEnabled val="1"/>
        </dgm:presLayoutVars>
      </dgm:prSet>
      <dgm:spPr/>
      <dgm:t>
        <a:bodyPr/>
        <a:lstStyle/>
        <a:p>
          <a:endParaRPr lang="en-US"/>
        </a:p>
      </dgm:t>
    </dgm:pt>
    <dgm:pt modelId="{FC34C0F6-31DD-4972-A905-98ACF3BF4BC4}" type="pres">
      <dgm:prSet presAssocID="{26D34A1A-4066-4F17-8610-510999FF2CBD}" presName="sp" presStyleCnt="0"/>
      <dgm:spPr/>
    </dgm:pt>
    <dgm:pt modelId="{BF7F8985-011A-48CB-B5C9-CE1F5C4FA753}" type="pres">
      <dgm:prSet presAssocID="{AA383D4E-3466-4426-922E-3C3F489826AE}" presName="composite" presStyleCnt="0"/>
      <dgm:spPr/>
    </dgm:pt>
    <dgm:pt modelId="{6F332452-60FB-4DE6-BE4F-7C912BE47F1D}" type="pres">
      <dgm:prSet presAssocID="{AA383D4E-3466-4426-922E-3C3F489826AE}" presName="parentText" presStyleLbl="alignNode1" presStyleIdx="1" presStyleCnt="6" custLinFactNeighborX="0" custLinFactNeighborY="2621">
        <dgm:presLayoutVars>
          <dgm:chMax val="1"/>
          <dgm:bulletEnabled val="1"/>
        </dgm:presLayoutVars>
      </dgm:prSet>
      <dgm:spPr/>
      <dgm:t>
        <a:bodyPr/>
        <a:lstStyle/>
        <a:p>
          <a:endParaRPr lang="en-US"/>
        </a:p>
      </dgm:t>
    </dgm:pt>
    <dgm:pt modelId="{113A4F59-D07A-470B-B4A1-374C352789BB}" type="pres">
      <dgm:prSet presAssocID="{AA383D4E-3466-4426-922E-3C3F489826AE}" presName="descendantText" presStyleLbl="alignAcc1" presStyleIdx="1" presStyleCnt="6">
        <dgm:presLayoutVars>
          <dgm:bulletEnabled val="1"/>
        </dgm:presLayoutVars>
      </dgm:prSet>
      <dgm:spPr/>
      <dgm:t>
        <a:bodyPr/>
        <a:lstStyle/>
        <a:p>
          <a:endParaRPr lang="en-US"/>
        </a:p>
      </dgm:t>
    </dgm:pt>
    <dgm:pt modelId="{AE78F262-FE94-4C24-917E-BF1AC5BE7CCB}" type="pres">
      <dgm:prSet presAssocID="{2D2C712A-AA9F-4F38-A62C-E5833CE008F4}" presName="sp" presStyleCnt="0"/>
      <dgm:spPr/>
    </dgm:pt>
    <dgm:pt modelId="{9E8C7F72-B3FC-4A0D-BACE-9AE360D41576}" type="pres">
      <dgm:prSet presAssocID="{470D4B58-A045-4BF1-BAE6-FC837D76A6D7}" presName="composite" presStyleCnt="0"/>
      <dgm:spPr/>
    </dgm:pt>
    <dgm:pt modelId="{EC5AA1D1-681F-457F-945C-96A3BB3754AF}" type="pres">
      <dgm:prSet presAssocID="{470D4B58-A045-4BF1-BAE6-FC837D76A6D7}" presName="parentText" presStyleLbl="alignNode1" presStyleIdx="2" presStyleCnt="6" custLinFactNeighborY="344">
        <dgm:presLayoutVars>
          <dgm:chMax val="1"/>
          <dgm:bulletEnabled val="1"/>
        </dgm:presLayoutVars>
      </dgm:prSet>
      <dgm:spPr/>
      <dgm:t>
        <a:bodyPr/>
        <a:lstStyle/>
        <a:p>
          <a:endParaRPr lang="en-US"/>
        </a:p>
      </dgm:t>
    </dgm:pt>
    <dgm:pt modelId="{2AB4CBA7-2E9D-4B76-B7E0-F6830806112A}" type="pres">
      <dgm:prSet presAssocID="{470D4B58-A045-4BF1-BAE6-FC837D76A6D7}" presName="descendantText" presStyleLbl="alignAcc1" presStyleIdx="2" presStyleCnt="6" custLinFactNeighborX="171" custLinFactNeighborY="530">
        <dgm:presLayoutVars>
          <dgm:bulletEnabled val="1"/>
        </dgm:presLayoutVars>
      </dgm:prSet>
      <dgm:spPr/>
      <dgm:t>
        <a:bodyPr/>
        <a:lstStyle/>
        <a:p>
          <a:endParaRPr lang="en-US"/>
        </a:p>
      </dgm:t>
    </dgm:pt>
    <dgm:pt modelId="{7B2A0DB7-00A9-4DEC-8AFA-DE8A25BC303E}" type="pres">
      <dgm:prSet presAssocID="{7361396B-44BC-426C-AE33-C229AD068D6F}" presName="sp" presStyleCnt="0"/>
      <dgm:spPr/>
    </dgm:pt>
    <dgm:pt modelId="{5AE7AAEA-95A3-4B0F-B431-A166602B1C09}" type="pres">
      <dgm:prSet presAssocID="{06B2EEFF-90BF-4B22-A5B0-5D0B17015984}" presName="composite" presStyleCnt="0"/>
      <dgm:spPr/>
    </dgm:pt>
    <dgm:pt modelId="{A6BEE9FC-E9B5-46D4-BE7C-C78FA6B527AE}" type="pres">
      <dgm:prSet presAssocID="{06B2EEFF-90BF-4B22-A5B0-5D0B17015984}" presName="parentText" presStyleLbl="alignNode1" presStyleIdx="3" presStyleCnt="6" custLinFactNeighborY="-344">
        <dgm:presLayoutVars>
          <dgm:chMax val="1"/>
          <dgm:bulletEnabled val="1"/>
        </dgm:presLayoutVars>
      </dgm:prSet>
      <dgm:spPr/>
      <dgm:t>
        <a:bodyPr/>
        <a:lstStyle/>
        <a:p>
          <a:endParaRPr lang="en-US"/>
        </a:p>
      </dgm:t>
    </dgm:pt>
    <dgm:pt modelId="{8C41C5B2-09E9-444A-BD67-5CB1B19E4C72}" type="pres">
      <dgm:prSet presAssocID="{06B2EEFF-90BF-4B22-A5B0-5D0B17015984}" presName="descendantText" presStyleLbl="alignAcc1" presStyleIdx="3" presStyleCnt="6">
        <dgm:presLayoutVars>
          <dgm:bulletEnabled val="1"/>
        </dgm:presLayoutVars>
      </dgm:prSet>
      <dgm:spPr/>
      <dgm:t>
        <a:bodyPr/>
        <a:lstStyle/>
        <a:p>
          <a:endParaRPr lang="en-US"/>
        </a:p>
      </dgm:t>
    </dgm:pt>
    <dgm:pt modelId="{CE2506D6-732F-4CB4-9791-801C8CAE26CA}" type="pres">
      <dgm:prSet presAssocID="{6E82DC11-878C-4659-990D-7113A84397C7}" presName="sp" presStyleCnt="0"/>
      <dgm:spPr/>
    </dgm:pt>
    <dgm:pt modelId="{D6EB724B-8D71-4095-8DBD-0ABC4F947392}" type="pres">
      <dgm:prSet presAssocID="{78FEB71C-89D7-4920-BDD0-5BEAE7476811}" presName="composite" presStyleCnt="0"/>
      <dgm:spPr/>
    </dgm:pt>
    <dgm:pt modelId="{439BD6AE-A16B-48C7-B2EC-FF17E35B8239}" type="pres">
      <dgm:prSet presAssocID="{78FEB71C-89D7-4920-BDD0-5BEAE7476811}" presName="parentText" presStyleLbl="alignNode1" presStyleIdx="4" presStyleCnt="6" custLinFactNeighborY="1228">
        <dgm:presLayoutVars>
          <dgm:chMax val="1"/>
          <dgm:bulletEnabled val="1"/>
        </dgm:presLayoutVars>
      </dgm:prSet>
      <dgm:spPr/>
      <dgm:t>
        <a:bodyPr/>
        <a:lstStyle/>
        <a:p>
          <a:endParaRPr lang="en-US"/>
        </a:p>
      </dgm:t>
    </dgm:pt>
    <dgm:pt modelId="{61098A5E-F8B6-4975-BB46-66506AB94B9B}" type="pres">
      <dgm:prSet presAssocID="{78FEB71C-89D7-4920-BDD0-5BEAE7476811}" presName="descendantText" presStyleLbl="alignAcc1" presStyleIdx="4" presStyleCnt="6">
        <dgm:presLayoutVars>
          <dgm:bulletEnabled val="1"/>
        </dgm:presLayoutVars>
      </dgm:prSet>
      <dgm:spPr/>
      <dgm:t>
        <a:bodyPr/>
        <a:lstStyle/>
        <a:p>
          <a:endParaRPr lang="en-US"/>
        </a:p>
      </dgm:t>
    </dgm:pt>
    <dgm:pt modelId="{74E943EE-3EC3-4F29-9BBA-2A25CA1AD01B}" type="pres">
      <dgm:prSet presAssocID="{42E01989-AF70-458D-8731-51FCEA7AE9E2}" presName="sp" presStyleCnt="0"/>
      <dgm:spPr/>
    </dgm:pt>
    <dgm:pt modelId="{D355EB1B-0342-4A84-B98C-CB3E91EE2DDD}" type="pres">
      <dgm:prSet presAssocID="{A6FC6AC9-1C88-4955-A9DD-C96CE77C21BF}" presName="composite" presStyleCnt="0"/>
      <dgm:spPr/>
    </dgm:pt>
    <dgm:pt modelId="{87231714-0C6D-4049-AD8F-806C811E826A}" type="pres">
      <dgm:prSet presAssocID="{A6FC6AC9-1C88-4955-A9DD-C96CE77C21BF}" presName="parentText" presStyleLbl="alignNode1" presStyleIdx="5" presStyleCnt="6">
        <dgm:presLayoutVars>
          <dgm:chMax val="1"/>
          <dgm:bulletEnabled val="1"/>
        </dgm:presLayoutVars>
      </dgm:prSet>
      <dgm:spPr/>
      <dgm:t>
        <a:bodyPr/>
        <a:lstStyle/>
        <a:p>
          <a:endParaRPr lang="en-US"/>
        </a:p>
      </dgm:t>
    </dgm:pt>
    <dgm:pt modelId="{CCCC0E26-9154-439D-9118-31AC59097D24}" type="pres">
      <dgm:prSet presAssocID="{A6FC6AC9-1C88-4955-A9DD-C96CE77C21BF}" presName="descendantText" presStyleLbl="alignAcc1" presStyleIdx="5" presStyleCnt="6">
        <dgm:presLayoutVars>
          <dgm:bulletEnabled val="1"/>
        </dgm:presLayoutVars>
      </dgm:prSet>
      <dgm:spPr/>
      <dgm:t>
        <a:bodyPr/>
        <a:lstStyle/>
        <a:p>
          <a:endParaRPr lang="en-US"/>
        </a:p>
      </dgm:t>
    </dgm:pt>
  </dgm:ptLst>
  <dgm:cxnLst>
    <dgm:cxn modelId="{A1FEDEC2-475E-4823-A312-3FC60A96CE2B}" srcId="{A6FC6AC9-1C88-4955-A9DD-C96CE77C21BF}" destId="{1ACFE725-CA9F-4B0E-BEF2-A6CED5CCB312}" srcOrd="1" destOrd="0" parTransId="{365AB956-9842-4238-90AA-1F935E271061}" sibTransId="{C3C96741-6DB5-4762-9674-113F6C899EF0}"/>
    <dgm:cxn modelId="{8C457A5D-BE5A-4F08-93A5-F02F9A4D720C}" type="presOf" srcId="{78FEB71C-89D7-4920-BDD0-5BEAE7476811}" destId="{439BD6AE-A16B-48C7-B2EC-FF17E35B8239}" srcOrd="0" destOrd="0" presId="urn:microsoft.com/office/officeart/2005/8/layout/chevron2"/>
    <dgm:cxn modelId="{837B9079-4C9F-483C-B85B-272C8F9F6725}" type="presOf" srcId="{470D4B58-A045-4BF1-BAE6-FC837D76A6D7}" destId="{EC5AA1D1-681F-457F-945C-96A3BB3754AF}" srcOrd="0" destOrd="0" presId="urn:microsoft.com/office/officeart/2005/8/layout/chevron2"/>
    <dgm:cxn modelId="{893B8F67-738B-4AC5-B4FD-DB145BEC2220}" type="presOf" srcId="{0B0EDBC6-97F6-4EC6-8DA2-5C9FD5E4A74C}" destId="{8C41C5B2-09E9-444A-BD67-5CB1B19E4C72}" srcOrd="0" destOrd="0" presId="urn:microsoft.com/office/officeart/2005/8/layout/chevron2"/>
    <dgm:cxn modelId="{9B08AB8F-3682-4B07-840B-A6A5EECEEB20}" srcId="{78FEB71C-89D7-4920-BDD0-5BEAE7476811}" destId="{34309B9D-98DD-41D3-9C16-D7EBDCCBA60D}" srcOrd="1" destOrd="0" parTransId="{173900E7-DFAD-4A06-B7D0-E53A34A0C54E}" sibTransId="{B8F2A7FA-6B1F-4120-9EA6-71FA303976DB}"/>
    <dgm:cxn modelId="{9A860E82-4C07-4E2C-8019-307AE138F7F3}" type="presOf" srcId="{7E57B905-5969-4888-A3F7-33E60CD33772}" destId="{8C41C5B2-09E9-444A-BD67-5CB1B19E4C72}" srcOrd="0" destOrd="1" presId="urn:microsoft.com/office/officeart/2005/8/layout/chevron2"/>
    <dgm:cxn modelId="{A76464D1-D8DC-49A0-AD9D-2A4423222210}" srcId="{AA383D4E-3466-4426-922E-3C3F489826AE}" destId="{0338E572-8B72-4488-81F6-82C75A36F6FC}" srcOrd="1" destOrd="0" parTransId="{2971818F-52CD-4B13-9088-FFD703CB0DA6}" sibTransId="{B0BD8476-02E2-4500-96AB-5604CD2DC69F}"/>
    <dgm:cxn modelId="{8C0C8C20-8388-4012-8378-45FDA1F41016}" type="presOf" srcId="{0338E572-8B72-4488-81F6-82C75A36F6FC}" destId="{113A4F59-D07A-470B-B4A1-374C352789BB}" srcOrd="0" destOrd="1" presId="urn:microsoft.com/office/officeart/2005/8/layout/chevron2"/>
    <dgm:cxn modelId="{F5666B38-70B9-4660-B5C6-F93ED724C875}" srcId="{470D4B58-A045-4BF1-BAE6-FC837D76A6D7}" destId="{3D6FBA1E-C61F-4399-9434-458A1EB986FA}" srcOrd="1" destOrd="0" parTransId="{0A5F9F36-23AC-443A-A0C2-F15481EB95C3}" sibTransId="{D16C6CF3-BDB5-44C0-A757-C961C983BA7D}"/>
    <dgm:cxn modelId="{32F855B6-ED84-40C6-865B-B5862FC3E476}" type="presOf" srcId="{D930DDF8-EA25-4D2D-AC93-3477A8C786F8}" destId="{61098A5E-F8B6-4975-BB46-66506AB94B9B}" srcOrd="0" destOrd="0" presId="urn:microsoft.com/office/officeart/2005/8/layout/chevron2"/>
    <dgm:cxn modelId="{DB308985-3FF8-41CE-A804-4D540A972F32}" srcId="{A23E2B35-E61F-474F-A979-820E099DD5A4}" destId="{470D4B58-A045-4BF1-BAE6-FC837D76A6D7}" srcOrd="2" destOrd="0" parTransId="{8F1F8B42-327F-4BF7-B5BB-4FC80B5E7D0F}" sibTransId="{7361396B-44BC-426C-AE33-C229AD068D6F}"/>
    <dgm:cxn modelId="{EBAD5590-8AB8-4798-8AC8-7B2966EAA8C3}" type="presOf" srcId="{A23E2B35-E61F-474F-A979-820E099DD5A4}" destId="{CFF60797-141B-42B3-B3C9-B51930883F67}" srcOrd="0" destOrd="0" presId="urn:microsoft.com/office/officeart/2005/8/layout/chevron2"/>
    <dgm:cxn modelId="{FF04EAE1-2E49-4831-99FA-4273FFCA8D6F}" type="presOf" srcId="{1ACFE725-CA9F-4B0E-BEF2-A6CED5CCB312}" destId="{CCCC0E26-9154-439D-9118-31AC59097D24}" srcOrd="0" destOrd="1" presId="urn:microsoft.com/office/officeart/2005/8/layout/chevron2"/>
    <dgm:cxn modelId="{1C3FA534-9B8F-4068-ADF5-3D834153232E}" srcId="{14E38178-055D-4941-B66F-E887E0E00FA8}" destId="{52C3C95D-DB71-4642-804A-095B38488FDA}" srcOrd="0" destOrd="0" parTransId="{2F1A549B-4735-4559-97E3-A8A2296CE033}" sibTransId="{91427317-C313-4581-9E27-E80DE30E860E}"/>
    <dgm:cxn modelId="{3AD4A06C-830D-4E99-B9F6-B3F62B892ED6}" srcId="{14E38178-055D-4941-B66F-E887E0E00FA8}" destId="{5AC00249-A64F-47D3-B7F5-55CEF71A8068}" srcOrd="1" destOrd="0" parTransId="{97895FA6-59E5-47D6-96FA-CD0B345FE02B}" sibTransId="{DA8AC7ED-E117-4451-ABAD-AD8B736DBC0E}"/>
    <dgm:cxn modelId="{29BDF28A-A7DB-44CF-A90C-FD33D435C64A}" srcId="{A23E2B35-E61F-474F-A979-820E099DD5A4}" destId="{A6FC6AC9-1C88-4955-A9DD-C96CE77C21BF}" srcOrd="5" destOrd="0" parTransId="{2F033BD4-E4A9-4705-8584-BC9B877EDFD4}" sibTransId="{603FC76E-F6B0-4B1E-B6E8-59B7E98FF518}"/>
    <dgm:cxn modelId="{7915236F-307F-4751-BBAD-52A051B135CA}" srcId="{470D4B58-A045-4BF1-BAE6-FC837D76A6D7}" destId="{C33B42F6-483A-4993-B990-20D0CA058E81}" srcOrd="0" destOrd="0" parTransId="{B16E0570-FDF2-4CD1-B979-FFBE519226F1}" sibTransId="{D229D871-243F-4DB1-9BFF-D5E181E4D2CC}"/>
    <dgm:cxn modelId="{A8043A96-0BED-4F73-B208-0C1D5E5CBA4B}" srcId="{A6FC6AC9-1C88-4955-A9DD-C96CE77C21BF}" destId="{16626064-4D82-437C-876D-1C6D22732785}" srcOrd="0" destOrd="0" parTransId="{5037C52C-1025-4FD9-BBEC-7FB9893B62F3}" sibTransId="{CCD6CE97-84FC-44CA-B210-D9D45BA92E7A}"/>
    <dgm:cxn modelId="{6F5379D1-382B-42DF-B0AC-424B083EC433}" srcId="{AA383D4E-3466-4426-922E-3C3F489826AE}" destId="{ECBCC624-1A03-442D-8DCA-CD94878B9884}" srcOrd="0" destOrd="0" parTransId="{5885C74B-4DC6-4547-BD7A-820E06C6B331}" sibTransId="{517954D6-BEE9-482C-8265-AF02FEE7107C}"/>
    <dgm:cxn modelId="{DDCCF2A8-3E16-41B4-85C0-8EF9FC699F75}" type="presOf" srcId="{3D6FBA1E-C61F-4399-9434-458A1EB986FA}" destId="{2AB4CBA7-2E9D-4B76-B7E0-F6830806112A}" srcOrd="0" destOrd="1" presId="urn:microsoft.com/office/officeart/2005/8/layout/chevron2"/>
    <dgm:cxn modelId="{F61E1E83-0128-4270-9CE2-EFA242293250}" srcId="{06B2EEFF-90BF-4B22-A5B0-5D0B17015984}" destId="{7E57B905-5969-4888-A3F7-33E60CD33772}" srcOrd="1" destOrd="0" parTransId="{3C36F1DE-7080-4491-8C02-968EE6F5ACCC}" sibTransId="{8DE72705-B0E6-4519-844F-A7D76C7CD1AD}"/>
    <dgm:cxn modelId="{13854EFF-F41C-4220-AE15-1658DDDE1233}" srcId="{06B2EEFF-90BF-4B22-A5B0-5D0B17015984}" destId="{0B0EDBC6-97F6-4EC6-8DA2-5C9FD5E4A74C}" srcOrd="0" destOrd="0" parTransId="{DF35CBCC-D2E0-4371-B115-033D2CD205D0}" sibTransId="{9582A942-4207-423D-8BD0-8AAFB77CCC19}"/>
    <dgm:cxn modelId="{1223AB79-7C52-4278-A8CE-5978639BDB09}" srcId="{A23E2B35-E61F-474F-A979-820E099DD5A4}" destId="{06B2EEFF-90BF-4B22-A5B0-5D0B17015984}" srcOrd="3" destOrd="0" parTransId="{EAE34370-A840-440E-AFCD-50982B6A6D66}" sibTransId="{6E82DC11-878C-4659-990D-7113A84397C7}"/>
    <dgm:cxn modelId="{70C3728B-64A7-4AD1-92F7-0AFED850BE8E}" srcId="{A23E2B35-E61F-474F-A979-820E099DD5A4}" destId="{AA383D4E-3466-4426-922E-3C3F489826AE}" srcOrd="1" destOrd="0" parTransId="{ADFBE35B-1727-4167-B3A2-E4BD6C0F6BAC}" sibTransId="{2D2C712A-AA9F-4F38-A62C-E5833CE008F4}"/>
    <dgm:cxn modelId="{13383782-69D2-4A5E-8252-91F85CE62090}" srcId="{A23E2B35-E61F-474F-A979-820E099DD5A4}" destId="{78FEB71C-89D7-4920-BDD0-5BEAE7476811}" srcOrd="4" destOrd="0" parTransId="{2E5666F6-A6FF-496C-84E8-4CF8A64B8143}" sibTransId="{42E01989-AF70-458D-8731-51FCEA7AE9E2}"/>
    <dgm:cxn modelId="{842C67EE-1437-4426-B51F-5477E7C054C5}" type="presOf" srcId="{ECBCC624-1A03-442D-8DCA-CD94878B9884}" destId="{113A4F59-D07A-470B-B4A1-374C352789BB}" srcOrd="0" destOrd="0" presId="urn:microsoft.com/office/officeart/2005/8/layout/chevron2"/>
    <dgm:cxn modelId="{77557907-D687-4D03-8FE8-6A94472ABA9A}" type="presOf" srcId="{5AC00249-A64F-47D3-B7F5-55CEF71A8068}" destId="{5A05F6F1-B3B0-4915-A439-A66B5B467D9C}" srcOrd="0" destOrd="1" presId="urn:microsoft.com/office/officeart/2005/8/layout/chevron2"/>
    <dgm:cxn modelId="{E8F33BF1-6753-414D-8812-B1CA514A6823}" type="presOf" srcId="{A6FC6AC9-1C88-4955-A9DD-C96CE77C21BF}" destId="{87231714-0C6D-4049-AD8F-806C811E826A}" srcOrd="0" destOrd="0" presId="urn:microsoft.com/office/officeart/2005/8/layout/chevron2"/>
    <dgm:cxn modelId="{F93339E7-2DC9-4743-A205-A89F60C2E90C}" srcId="{A23E2B35-E61F-474F-A979-820E099DD5A4}" destId="{14E38178-055D-4941-B66F-E887E0E00FA8}" srcOrd="0" destOrd="0" parTransId="{08877C1A-EF41-49C7-86E5-EEE4162EC62E}" sibTransId="{26D34A1A-4066-4F17-8610-510999FF2CBD}"/>
    <dgm:cxn modelId="{B5931148-72ED-47CE-947C-88F3039202AB}" srcId="{78FEB71C-89D7-4920-BDD0-5BEAE7476811}" destId="{D930DDF8-EA25-4D2D-AC93-3477A8C786F8}" srcOrd="0" destOrd="0" parTransId="{59F81F6C-0C76-4C9E-9298-57499935F7FF}" sibTransId="{0046B17C-3F5D-4125-8DF6-546353BCE86F}"/>
    <dgm:cxn modelId="{3F038D5F-EBA5-4C30-8339-C9A5E4AF1A85}" type="presOf" srcId="{52C3C95D-DB71-4642-804A-095B38488FDA}" destId="{5A05F6F1-B3B0-4915-A439-A66B5B467D9C}" srcOrd="0" destOrd="0" presId="urn:microsoft.com/office/officeart/2005/8/layout/chevron2"/>
    <dgm:cxn modelId="{63414981-C5B5-43D9-B63C-CAE262A58DBE}" type="presOf" srcId="{34309B9D-98DD-41D3-9C16-D7EBDCCBA60D}" destId="{61098A5E-F8B6-4975-BB46-66506AB94B9B}" srcOrd="0" destOrd="1" presId="urn:microsoft.com/office/officeart/2005/8/layout/chevron2"/>
    <dgm:cxn modelId="{49DF8CE9-D97C-400D-BBC2-C996C13D0A96}" type="presOf" srcId="{16626064-4D82-437C-876D-1C6D22732785}" destId="{CCCC0E26-9154-439D-9118-31AC59097D24}" srcOrd="0" destOrd="0" presId="urn:microsoft.com/office/officeart/2005/8/layout/chevron2"/>
    <dgm:cxn modelId="{BC6D281B-3DE8-4F3D-9F58-06D471C63322}" type="presOf" srcId="{06B2EEFF-90BF-4B22-A5B0-5D0B17015984}" destId="{A6BEE9FC-E9B5-46D4-BE7C-C78FA6B527AE}" srcOrd="0" destOrd="0" presId="urn:microsoft.com/office/officeart/2005/8/layout/chevron2"/>
    <dgm:cxn modelId="{C84623E5-51A8-4A39-99DC-0C5CD53A36CA}" type="presOf" srcId="{C33B42F6-483A-4993-B990-20D0CA058E81}" destId="{2AB4CBA7-2E9D-4B76-B7E0-F6830806112A}" srcOrd="0" destOrd="0" presId="urn:microsoft.com/office/officeart/2005/8/layout/chevron2"/>
    <dgm:cxn modelId="{4786CF6D-181B-4A09-9D11-879ADF9E1B49}" type="presOf" srcId="{AA383D4E-3466-4426-922E-3C3F489826AE}" destId="{6F332452-60FB-4DE6-BE4F-7C912BE47F1D}" srcOrd="0" destOrd="0" presId="urn:microsoft.com/office/officeart/2005/8/layout/chevron2"/>
    <dgm:cxn modelId="{685E0F13-961C-4D20-AB14-985020CD7C34}" type="presOf" srcId="{14E38178-055D-4941-B66F-E887E0E00FA8}" destId="{DD9363C4-C1FE-4890-8EC3-85DDD9A19BE0}" srcOrd="0" destOrd="0" presId="urn:microsoft.com/office/officeart/2005/8/layout/chevron2"/>
    <dgm:cxn modelId="{454F298F-C30E-4933-95CB-F1255C840A66}" type="presParOf" srcId="{CFF60797-141B-42B3-B3C9-B51930883F67}" destId="{A54780C2-16B7-4B2B-9860-7B3B55331709}" srcOrd="0" destOrd="0" presId="urn:microsoft.com/office/officeart/2005/8/layout/chevron2"/>
    <dgm:cxn modelId="{55B60565-861F-4F71-8509-5DD2EF53BC81}" type="presParOf" srcId="{A54780C2-16B7-4B2B-9860-7B3B55331709}" destId="{DD9363C4-C1FE-4890-8EC3-85DDD9A19BE0}" srcOrd="0" destOrd="0" presId="urn:microsoft.com/office/officeart/2005/8/layout/chevron2"/>
    <dgm:cxn modelId="{CF70C783-81C7-400F-8C49-ED171228E5AF}" type="presParOf" srcId="{A54780C2-16B7-4B2B-9860-7B3B55331709}" destId="{5A05F6F1-B3B0-4915-A439-A66B5B467D9C}" srcOrd="1" destOrd="0" presId="urn:microsoft.com/office/officeart/2005/8/layout/chevron2"/>
    <dgm:cxn modelId="{C7060757-3076-4A29-8CCB-3AE51B2005C6}" type="presParOf" srcId="{CFF60797-141B-42B3-B3C9-B51930883F67}" destId="{FC34C0F6-31DD-4972-A905-98ACF3BF4BC4}" srcOrd="1" destOrd="0" presId="urn:microsoft.com/office/officeart/2005/8/layout/chevron2"/>
    <dgm:cxn modelId="{F5CD3039-B7AB-48F3-8FA0-FC4DDB3F6355}" type="presParOf" srcId="{CFF60797-141B-42B3-B3C9-B51930883F67}" destId="{BF7F8985-011A-48CB-B5C9-CE1F5C4FA753}" srcOrd="2" destOrd="0" presId="urn:microsoft.com/office/officeart/2005/8/layout/chevron2"/>
    <dgm:cxn modelId="{21056B74-71A6-4F54-957C-F1DCB52531DF}" type="presParOf" srcId="{BF7F8985-011A-48CB-B5C9-CE1F5C4FA753}" destId="{6F332452-60FB-4DE6-BE4F-7C912BE47F1D}" srcOrd="0" destOrd="0" presId="urn:microsoft.com/office/officeart/2005/8/layout/chevron2"/>
    <dgm:cxn modelId="{B892AA55-1726-4CAA-9DF2-4E1DA64510AD}" type="presParOf" srcId="{BF7F8985-011A-48CB-B5C9-CE1F5C4FA753}" destId="{113A4F59-D07A-470B-B4A1-374C352789BB}" srcOrd="1" destOrd="0" presId="urn:microsoft.com/office/officeart/2005/8/layout/chevron2"/>
    <dgm:cxn modelId="{B5EB3E49-2C3C-4202-9324-429382908860}" type="presParOf" srcId="{CFF60797-141B-42B3-B3C9-B51930883F67}" destId="{AE78F262-FE94-4C24-917E-BF1AC5BE7CCB}" srcOrd="3" destOrd="0" presId="urn:microsoft.com/office/officeart/2005/8/layout/chevron2"/>
    <dgm:cxn modelId="{B070728C-F899-45F7-BEEE-36BCC65896D3}" type="presParOf" srcId="{CFF60797-141B-42B3-B3C9-B51930883F67}" destId="{9E8C7F72-B3FC-4A0D-BACE-9AE360D41576}" srcOrd="4" destOrd="0" presId="urn:microsoft.com/office/officeart/2005/8/layout/chevron2"/>
    <dgm:cxn modelId="{9B959DBA-8984-4D86-91ED-7F9C79DBF9A2}" type="presParOf" srcId="{9E8C7F72-B3FC-4A0D-BACE-9AE360D41576}" destId="{EC5AA1D1-681F-457F-945C-96A3BB3754AF}" srcOrd="0" destOrd="0" presId="urn:microsoft.com/office/officeart/2005/8/layout/chevron2"/>
    <dgm:cxn modelId="{275FE4C1-2EE2-4571-89D7-B51A4D75C0D4}" type="presParOf" srcId="{9E8C7F72-B3FC-4A0D-BACE-9AE360D41576}" destId="{2AB4CBA7-2E9D-4B76-B7E0-F6830806112A}" srcOrd="1" destOrd="0" presId="urn:microsoft.com/office/officeart/2005/8/layout/chevron2"/>
    <dgm:cxn modelId="{A83E6362-7A1C-41F3-A07E-D934B61B7D93}" type="presParOf" srcId="{CFF60797-141B-42B3-B3C9-B51930883F67}" destId="{7B2A0DB7-00A9-4DEC-8AFA-DE8A25BC303E}" srcOrd="5" destOrd="0" presId="urn:microsoft.com/office/officeart/2005/8/layout/chevron2"/>
    <dgm:cxn modelId="{BA7D4CE0-882D-485B-A8D7-A520F938AB61}" type="presParOf" srcId="{CFF60797-141B-42B3-B3C9-B51930883F67}" destId="{5AE7AAEA-95A3-4B0F-B431-A166602B1C09}" srcOrd="6" destOrd="0" presId="urn:microsoft.com/office/officeart/2005/8/layout/chevron2"/>
    <dgm:cxn modelId="{9EBB2A70-12D4-47FC-A709-44776D715BD1}" type="presParOf" srcId="{5AE7AAEA-95A3-4B0F-B431-A166602B1C09}" destId="{A6BEE9FC-E9B5-46D4-BE7C-C78FA6B527AE}" srcOrd="0" destOrd="0" presId="urn:microsoft.com/office/officeart/2005/8/layout/chevron2"/>
    <dgm:cxn modelId="{FA1AE2C0-EAF6-4B54-9F3F-BA717194361E}" type="presParOf" srcId="{5AE7AAEA-95A3-4B0F-B431-A166602B1C09}" destId="{8C41C5B2-09E9-444A-BD67-5CB1B19E4C72}" srcOrd="1" destOrd="0" presId="urn:microsoft.com/office/officeart/2005/8/layout/chevron2"/>
    <dgm:cxn modelId="{095B09E0-0BAC-498A-883A-9F985BD150A8}" type="presParOf" srcId="{CFF60797-141B-42B3-B3C9-B51930883F67}" destId="{CE2506D6-732F-4CB4-9791-801C8CAE26CA}" srcOrd="7" destOrd="0" presId="urn:microsoft.com/office/officeart/2005/8/layout/chevron2"/>
    <dgm:cxn modelId="{5D284E19-E956-4E0F-8A2C-D59CF61EBC66}" type="presParOf" srcId="{CFF60797-141B-42B3-B3C9-B51930883F67}" destId="{D6EB724B-8D71-4095-8DBD-0ABC4F947392}" srcOrd="8" destOrd="0" presId="urn:microsoft.com/office/officeart/2005/8/layout/chevron2"/>
    <dgm:cxn modelId="{365241B5-E5DE-424D-9A88-67AD155DE8D6}" type="presParOf" srcId="{D6EB724B-8D71-4095-8DBD-0ABC4F947392}" destId="{439BD6AE-A16B-48C7-B2EC-FF17E35B8239}" srcOrd="0" destOrd="0" presId="urn:microsoft.com/office/officeart/2005/8/layout/chevron2"/>
    <dgm:cxn modelId="{822E106C-75DA-4E48-A64F-3B8977AB8361}" type="presParOf" srcId="{D6EB724B-8D71-4095-8DBD-0ABC4F947392}" destId="{61098A5E-F8B6-4975-BB46-66506AB94B9B}" srcOrd="1" destOrd="0" presId="urn:microsoft.com/office/officeart/2005/8/layout/chevron2"/>
    <dgm:cxn modelId="{E823ACA3-2A20-4591-83BD-F8E23FBC3600}" type="presParOf" srcId="{CFF60797-141B-42B3-B3C9-B51930883F67}" destId="{74E943EE-3EC3-4F29-9BBA-2A25CA1AD01B}" srcOrd="9" destOrd="0" presId="urn:microsoft.com/office/officeart/2005/8/layout/chevron2"/>
    <dgm:cxn modelId="{1F30A7C2-70B3-4472-BD0E-4A26A877E28A}" type="presParOf" srcId="{CFF60797-141B-42B3-B3C9-B51930883F67}" destId="{D355EB1B-0342-4A84-B98C-CB3E91EE2DDD}" srcOrd="10" destOrd="0" presId="urn:microsoft.com/office/officeart/2005/8/layout/chevron2"/>
    <dgm:cxn modelId="{CC9D6647-E17F-46EE-AD5A-16D1236793F5}" type="presParOf" srcId="{D355EB1B-0342-4A84-B98C-CB3E91EE2DDD}" destId="{87231714-0C6D-4049-AD8F-806C811E826A}" srcOrd="0" destOrd="0" presId="urn:microsoft.com/office/officeart/2005/8/layout/chevron2"/>
    <dgm:cxn modelId="{28D7B1B8-B87F-46D5-97CE-F7D85901CF58}" type="presParOf" srcId="{D355EB1B-0342-4A84-B98C-CB3E91EE2DDD}" destId="{CCCC0E26-9154-439D-9118-31AC59097D24}"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97B95B6-BD3A-4315-8CA7-144D33E722FB}" type="doc">
      <dgm:prSet loTypeId="urn:microsoft.com/office/officeart/2005/8/layout/vList6" loCatId="process" qsTypeId="urn:microsoft.com/office/officeart/2005/8/quickstyle/simple5" qsCatId="simple" csTypeId="urn:microsoft.com/office/officeart/2005/8/colors/colorful1" csCatId="colorful" phldr="1"/>
      <dgm:spPr/>
      <dgm:t>
        <a:bodyPr/>
        <a:lstStyle/>
        <a:p>
          <a:endParaRPr lang="en-US"/>
        </a:p>
      </dgm:t>
    </dgm:pt>
    <dgm:pt modelId="{302AAEFC-9A1C-45F3-825E-853FC788C2BB}">
      <dgm:prSet custT="1"/>
      <dgm:spPr/>
      <dgm:t>
        <a:bodyPr/>
        <a:lstStyle/>
        <a:p>
          <a:pPr rtl="0"/>
          <a:r>
            <a:rPr lang="en-US" sz="2400" b="1" dirty="0" smtClean="0"/>
            <a:t>Advantages:</a:t>
          </a:r>
          <a:endParaRPr lang="en-US" sz="2400" b="1" dirty="0"/>
        </a:p>
      </dgm:t>
    </dgm:pt>
    <dgm:pt modelId="{8BE445B8-BC68-46A7-A946-1E44C0089F28}" type="parTrans" cxnId="{BC0CD749-CDAE-499B-9C80-3087F57026A6}">
      <dgm:prSet/>
      <dgm:spPr/>
      <dgm:t>
        <a:bodyPr/>
        <a:lstStyle/>
        <a:p>
          <a:endParaRPr lang="en-US"/>
        </a:p>
      </dgm:t>
    </dgm:pt>
    <dgm:pt modelId="{269519DB-B71D-468C-A365-BF9C08399CE2}" type="sibTrans" cxnId="{BC0CD749-CDAE-499B-9C80-3087F57026A6}">
      <dgm:prSet/>
      <dgm:spPr/>
      <dgm:t>
        <a:bodyPr/>
        <a:lstStyle/>
        <a:p>
          <a:endParaRPr lang="en-US"/>
        </a:p>
      </dgm:t>
    </dgm:pt>
    <dgm:pt modelId="{186B83C5-0C15-4185-851C-823272395BA6}">
      <dgm:prSet custT="1"/>
      <dgm:spPr/>
      <dgm:t>
        <a:bodyPr/>
        <a:lstStyle/>
        <a:p>
          <a:pPr rtl="0"/>
          <a:r>
            <a:rPr lang="en-US" sz="2400" b="1" dirty="0" smtClean="0"/>
            <a:t>Limitations:</a:t>
          </a:r>
          <a:endParaRPr lang="en-US" sz="2400" b="1" dirty="0"/>
        </a:p>
      </dgm:t>
    </dgm:pt>
    <dgm:pt modelId="{6C33291E-2585-49AD-AF37-E49A83025E68}" type="parTrans" cxnId="{E681282C-FA9A-48D2-9FCA-B90898168E53}">
      <dgm:prSet/>
      <dgm:spPr/>
      <dgm:t>
        <a:bodyPr/>
        <a:lstStyle/>
        <a:p>
          <a:endParaRPr lang="en-US"/>
        </a:p>
      </dgm:t>
    </dgm:pt>
    <dgm:pt modelId="{1E32EE8B-1AB9-4EA4-A89D-96CD01CB6A9D}" type="sibTrans" cxnId="{E681282C-FA9A-48D2-9FCA-B90898168E53}">
      <dgm:prSet/>
      <dgm:spPr/>
      <dgm:t>
        <a:bodyPr/>
        <a:lstStyle/>
        <a:p>
          <a:endParaRPr lang="en-US"/>
        </a:p>
      </dgm:t>
    </dgm:pt>
    <dgm:pt modelId="{1E7FC8C6-0316-4854-9410-CA4585C2F54A}">
      <dgm:prSet custT="1"/>
      <dgm:spPr/>
      <dgm:t>
        <a:bodyPr/>
        <a:lstStyle/>
        <a:p>
          <a:r>
            <a:rPr lang="en-US" sz="2000" dirty="0" smtClean="0"/>
            <a:t>Environmentally friendly (Green).</a:t>
          </a:r>
          <a:endParaRPr lang="en-US" sz="2000" dirty="0"/>
        </a:p>
      </dgm:t>
    </dgm:pt>
    <dgm:pt modelId="{81E260C7-13BF-4E78-BACB-86E08462015D}" type="parTrans" cxnId="{AE5A643D-EA38-4CF0-9CF9-1FFD8F0CB11B}">
      <dgm:prSet/>
      <dgm:spPr/>
      <dgm:t>
        <a:bodyPr/>
        <a:lstStyle/>
        <a:p>
          <a:endParaRPr lang="en-US"/>
        </a:p>
      </dgm:t>
    </dgm:pt>
    <dgm:pt modelId="{95141EF7-939E-46B8-AF03-7510F9FC3EA8}" type="sibTrans" cxnId="{AE5A643D-EA38-4CF0-9CF9-1FFD8F0CB11B}">
      <dgm:prSet/>
      <dgm:spPr/>
      <dgm:t>
        <a:bodyPr/>
        <a:lstStyle/>
        <a:p>
          <a:endParaRPr lang="en-US"/>
        </a:p>
      </dgm:t>
    </dgm:pt>
    <dgm:pt modelId="{5C2F57C7-8685-41A4-B9FF-70CC73B925D4}">
      <dgm:prSet custT="1"/>
      <dgm:spPr/>
      <dgm:t>
        <a:bodyPr/>
        <a:lstStyle/>
        <a:p>
          <a:r>
            <a:rPr lang="en-US" sz="2000" dirty="0" smtClean="0"/>
            <a:t>Significantly faster reaction rates.</a:t>
          </a:r>
          <a:endParaRPr lang="en-US" sz="2000" dirty="0"/>
        </a:p>
      </dgm:t>
    </dgm:pt>
    <dgm:pt modelId="{51B7A8E3-6CEC-4D91-A87E-9AC06758DFCC}" type="parTrans" cxnId="{DEBBAB51-9AB0-43CC-9E39-02D934EB15FB}">
      <dgm:prSet/>
      <dgm:spPr/>
      <dgm:t>
        <a:bodyPr/>
        <a:lstStyle/>
        <a:p>
          <a:endParaRPr lang="en-US"/>
        </a:p>
      </dgm:t>
    </dgm:pt>
    <dgm:pt modelId="{15F30B8B-EAE4-4F10-9F0D-B8A64B46B5D0}" type="sibTrans" cxnId="{DEBBAB51-9AB0-43CC-9E39-02D934EB15FB}">
      <dgm:prSet/>
      <dgm:spPr/>
      <dgm:t>
        <a:bodyPr/>
        <a:lstStyle/>
        <a:p>
          <a:endParaRPr lang="en-US"/>
        </a:p>
      </dgm:t>
    </dgm:pt>
    <dgm:pt modelId="{61BB2A21-252E-4441-A527-9BBCE26DD165}">
      <dgm:prSet custT="1"/>
      <dgm:spPr/>
      <dgm:t>
        <a:bodyPr/>
        <a:lstStyle/>
        <a:p>
          <a:r>
            <a:rPr lang="en-US" sz="2000" dirty="0" smtClean="0"/>
            <a:t>Reduced energy and solvent consumption.</a:t>
          </a:r>
          <a:endParaRPr lang="en-US" sz="2000" dirty="0"/>
        </a:p>
      </dgm:t>
    </dgm:pt>
    <dgm:pt modelId="{90C87B0F-EB33-4A05-A59B-F82FA514F193}" type="parTrans" cxnId="{0B8B2037-07F5-4033-8820-4BF291B231BC}">
      <dgm:prSet/>
      <dgm:spPr/>
      <dgm:t>
        <a:bodyPr/>
        <a:lstStyle/>
        <a:p>
          <a:endParaRPr lang="en-US"/>
        </a:p>
      </dgm:t>
    </dgm:pt>
    <dgm:pt modelId="{E859DEC3-B703-4446-B4C7-44D68EE0E0D0}" type="sibTrans" cxnId="{0B8B2037-07F5-4033-8820-4BF291B231BC}">
      <dgm:prSet/>
      <dgm:spPr/>
      <dgm:t>
        <a:bodyPr/>
        <a:lstStyle/>
        <a:p>
          <a:endParaRPr lang="en-US"/>
        </a:p>
      </dgm:t>
    </dgm:pt>
    <dgm:pt modelId="{7C8DDE7C-1D53-4E9B-B761-FD92443F6B46}">
      <dgm:prSet custT="1"/>
      <dgm:spPr/>
      <dgm:t>
        <a:bodyPr/>
        <a:lstStyle/>
        <a:p>
          <a:r>
            <a:rPr lang="en-US" sz="2000" dirty="0" smtClean="0"/>
            <a:t>Higher product yields.</a:t>
          </a:r>
          <a:endParaRPr lang="en-US" sz="2000" dirty="0"/>
        </a:p>
      </dgm:t>
    </dgm:pt>
    <dgm:pt modelId="{7EADA3E2-D893-41A2-9C2F-F98A3C7A8D90}" type="parTrans" cxnId="{BDFA658A-F408-4D8D-88E9-392C994F1B7E}">
      <dgm:prSet/>
      <dgm:spPr/>
      <dgm:t>
        <a:bodyPr/>
        <a:lstStyle/>
        <a:p>
          <a:endParaRPr lang="en-US"/>
        </a:p>
      </dgm:t>
    </dgm:pt>
    <dgm:pt modelId="{BD5F48E1-9FB6-46FF-9B25-52BB0E1A11C4}" type="sibTrans" cxnId="{BDFA658A-F408-4D8D-88E9-392C994F1B7E}">
      <dgm:prSet/>
      <dgm:spPr/>
      <dgm:t>
        <a:bodyPr/>
        <a:lstStyle/>
        <a:p>
          <a:endParaRPr lang="en-US"/>
        </a:p>
      </dgm:t>
    </dgm:pt>
    <dgm:pt modelId="{9D2B4827-D359-47BC-A091-3E5DB6AE4C1C}">
      <dgm:prSet custT="1"/>
      <dgm:spPr/>
      <dgm:t>
        <a:bodyPr/>
        <a:lstStyle/>
        <a:p>
          <a:r>
            <a:rPr lang="en-US" sz="2000" dirty="0" smtClean="0"/>
            <a:t>Accurate and controllable operational conditions.</a:t>
          </a:r>
          <a:endParaRPr lang="en-US" sz="2000" dirty="0"/>
        </a:p>
      </dgm:t>
    </dgm:pt>
    <dgm:pt modelId="{B732432F-DE37-48C2-8033-44FBF8D61E35}" type="parTrans" cxnId="{A4DEC259-6AD9-4E41-8CAE-11EDAE73E436}">
      <dgm:prSet/>
      <dgm:spPr/>
      <dgm:t>
        <a:bodyPr/>
        <a:lstStyle/>
        <a:p>
          <a:endParaRPr lang="en-US"/>
        </a:p>
      </dgm:t>
    </dgm:pt>
    <dgm:pt modelId="{C5B5533B-3AF9-4D75-BD8C-CE9AAF9F1610}" type="sibTrans" cxnId="{A4DEC259-6AD9-4E41-8CAE-11EDAE73E436}">
      <dgm:prSet/>
      <dgm:spPr/>
      <dgm:t>
        <a:bodyPr/>
        <a:lstStyle/>
        <a:p>
          <a:endParaRPr lang="en-US"/>
        </a:p>
      </dgm:t>
    </dgm:pt>
    <dgm:pt modelId="{2FD3F104-FCE8-42EF-B3D5-A50F39B9703D}">
      <dgm:prSet custT="1"/>
      <dgm:spPr/>
      <dgm:t>
        <a:bodyPr/>
        <a:lstStyle/>
        <a:p>
          <a:r>
            <a:rPr lang="en-US" sz="2000" dirty="0" smtClean="0"/>
            <a:t>Uncontrolled heat generation requires temperature regulation.</a:t>
          </a:r>
          <a:endParaRPr lang="en-US" sz="2000" dirty="0"/>
        </a:p>
      </dgm:t>
    </dgm:pt>
    <dgm:pt modelId="{241630CD-F320-44F7-8F99-C68C23B07577}" type="sibTrans" cxnId="{907B68AF-36AB-491D-A6A8-E6CAA3F95AA5}">
      <dgm:prSet/>
      <dgm:spPr/>
      <dgm:t>
        <a:bodyPr/>
        <a:lstStyle/>
        <a:p>
          <a:endParaRPr lang="en-US"/>
        </a:p>
      </dgm:t>
    </dgm:pt>
    <dgm:pt modelId="{A5BB86A7-EA8C-430D-87DD-F0BFA0C8C5AA}" type="parTrans" cxnId="{907B68AF-36AB-491D-A6A8-E6CAA3F95AA5}">
      <dgm:prSet/>
      <dgm:spPr/>
      <dgm:t>
        <a:bodyPr/>
        <a:lstStyle/>
        <a:p>
          <a:endParaRPr lang="en-US"/>
        </a:p>
      </dgm:t>
    </dgm:pt>
    <dgm:pt modelId="{F2C6EEC4-7987-4EB8-BBAD-E886134F8163}">
      <dgm:prSet custT="1"/>
      <dgm:spPr/>
      <dgm:t>
        <a:bodyPr/>
        <a:lstStyle/>
        <a:p>
          <a:r>
            <a:rPr lang="en-US" sz="2000" dirty="0" smtClean="0"/>
            <a:t>Scale-up challenges (industrial-scale reactors).</a:t>
          </a:r>
          <a:endParaRPr lang="en-US" sz="2000" dirty="0"/>
        </a:p>
      </dgm:t>
    </dgm:pt>
    <dgm:pt modelId="{B1C555D2-B394-4BF6-9E3D-CD6F0969FEC6}" type="sibTrans" cxnId="{12423634-E786-47DB-950D-C5E7D973D093}">
      <dgm:prSet/>
      <dgm:spPr/>
      <dgm:t>
        <a:bodyPr/>
        <a:lstStyle/>
        <a:p>
          <a:endParaRPr lang="en-US"/>
        </a:p>
      </dgm:t>
    </dgm:pt>
    <dgm:pt modelId="{4FCA298D-6B77-4A9F-BDF0-4D02FCD43C19}" type="parTrans" cxnId="{12423634-E786-47DB-950D-C5E7D973D093}">
      <dgm:prSet/>
      <dgm:spPr/>
      <dgm:t>
        <a:bodyPr/>
        <a:lstStyle/>
        <a:p>
          <a:endParaRPr lang="en-US"/>
        </a:p>
      </dgm:t>
    </dgm:pt>
    <dgm:pt modelId="{49093E82-A243-4382-93EC-A6AAC0550E13}">
      <dgm:prSet custT="1"/>
      <dgm:spPr/>
      <dgm:t>
        <a:bodyPr/>
        <a:lstStyle/>
        <a:p>
          <a:r>
            <a:rPr lang="en-US" sz="2000" dirty="0" smtClean="0"/>
            <a:t>High equipment cost.</a:t>
          </a:r>
          <a:endParaRPr lang="en-US" sz="2000" dirty="0"/>
        </a:p>
      </dgm:t>
    </dgm:pt>
    <dgm:pt modelId="{6D7E118E-7114-4415-9155-F5C9CD9A4724}" type="sibTrans" cxnId="{563F8459-5D32-4EB2-A522-7B512AB6F4D7}">
      <dgm:prSet/>
      <dgm:spPr/>
      <dgm:t>
        <a:bodyPr/>
        <a:lstStyle/>
        <a:p>
          <a:endParaRPr lang="en-US"/>
        </a:p>
      </dgm:t>
    </dgm:pt>
    <dgm:pt modelId="{6114536A-25A8-43AC-ABCB-B23B48D38A3B}" type="parTrans" cxnId="{563F8459-5D32-4EB2-A522-7B512AB6F4D7}">
      <dgm:prSet/>
      <dgm:spPr/>
      <dgm:t>
        <a:bodyPr/>
        <a:lstStyle/>
        <a:p>
          <a:endParaRPr lang="en-US"/>
        </a:p>
      </dgm:t>
    </dgm:pt>
    <dgm:pt modelId="{1373E933-1AF3-4395-ABC8-EC39F5973238}">
      <dgm:prSet/>
      <dgm:spPr/>
      <dgm:t>
        <a:bodyPr/>
        <a:lstStyle/>
        <a:p>
          <a:endParaRPr lang="en-US" sz="3000" dirty="0"/>
        </a:p>
      </dgm:t>
    </dgm:pt>
    <dgm:pt modelId="{457FA2FD-F778-46DD-B5CD-BB76F75E76CB}" type="parTrans" cxnId="{38661107-9BC6-45AF-B2EB-DEEB44E867C3}">
      <dgm:prSet/>
      <dgm:spPr/>
      <dgm:t>
        <a:bodyPr/>
        <a:lstStyle/>
        <a:p>
          <a:endParaRPr lang="en-US"/>
        </a:p>
      </dgm:t>
    </dgm:pt>
    <dgm:pt modelId="{D7F314F0-C161-42E5-AD69-EEE1DDF59C6E}" type="sibTrans" cxnId="{38661107-9BC6-45AF-B2EB-DEEB44E867C3}">
      <dgm:prSet/>
      <dgm:spPr/>
      <dgm:t>
        <a:bodyPr/>
        <a:lstStyle/>
        <a:p>
          <a:endParaRPr lang="en-US"/>
        </a:p>
      </dgm:t>
    </dgm:pt>
    <dgm:pt modelId="{B7EA0AD2-9419-47B9-B428-99F7C1DE4590}">
      <dgm:prSet custT="1"/>
      <dgm:spPr/>
      <dgm:t>
        <a:bodyPr/>
        <a:lstStyle/>
        <a:p>
          <a:endParaRPr lang="en-US" sz="2000" dirty="0"/>
        </a:p>
      </dgm:t>
    </dgm:pt>
    <dgm:pt modelId="{69D37B5F-0CA7-49AB-A7C1-AFDF7DF8E1A4}" type="parTrans" cxnId="{EE054434-C8E9-4065-BFE0-1DEE63D1DB2D}">
      <dgm:prSet/>
      <dgm:spPr/>
      <dgm:t>
        <a:bodyPr/>
        <a:lstStyle/>
        <a:p>
          <a:endParaRPr lang="en-US"/>
        </a:p>
      </dgm:t>
    </dgm:pt>
    <dgm:pt modelId="{57E59F7E-DFCD-44D1-8DBB-25F59EB65C2B}" type="sibTrans" cxnId="{EE054434-C8E9-4065-BFE0-1DEE63D1DB2D}">
      <dgm:prSet/>
      <dgm:spPr/>
      <dgm:t>
        <a:bodyPr/>
        <a:lstStyle/>
        <a:p>
          <a:endParaRPr lang="en-US"/>
        </a:p>
      </dgm:t>
    </dgm:pt>
    <dgm:pt modelId="{84DB320F-C5DE-4795-BAB0-7F448A55601D}" type="pres">
      <dgm:prSet presAssocID="{C97B95B6-BD3A-4315-8CA7-144D33E722FB}" presName="Name0" presStyleCnt="0">
        <dgm:presLayoutVars>
          <dgm:dir/>
          <dgm:animLvl val="lvl"/>
          <dgm:resizeHandles/>
        </dgm:presLayoutVars>
      </dgm:prSet>
      <dgm:spPr/>
      <dgm:t>
        <a:bodyPr/>
        <a:lstStyle/>
        <a:p>
          <a:endParaRPr lang="en-US"/>
        </a:p>
      </dgm:t>
    </dgm:pt>
    <dgm:pt modelId="{DFFF4C96-FD69-4F75-B843-AC608D049476}" type="pres">
      <dgm:prSet presAssocID="{302AAEFC-9A1C-45F3-825E-853FC788C2BB}" presName="linNode" presStyleCnt="0"/>
      <dgm:spPr/>
    </dgm:pt>
    <dgm:pt modelId="{44DBDBAE-C9EB-4FE1-9330-FE776D726327}" type="pres">
      <dgm:prSet presAssocID="{302AAEFC-9A1C-45F3-825E-853FC788C2BB}" presName="parentShp" presStyleLbl="node1" presStyleIdx="0" presStyleCnt="2" custScaleX="59732" custScaleY="42655">
        <dgm:presLayoutVars>
          <dgm:bulletEnabled val="1"/>
        </dgm:presLayoutVars>
      </dgm:prSet>
      <dgm:spPr/>
      <dgm:t>
        <a:bodyPr/>
        <a:lstStyle/>
        <a:p>
          <a:endParaRPr lang="en-US"/>
        </a:p>
      </dgm:t>
    </dgm:pt>
    <dgm:pt modelId="{191DD4E0-88EE-40EC-8250-2AA9B4F9305F}" type="pres">
      <dgm:prSet presAssocID="{302AAEFC-9A1C-45F3-825E-853FC788C2BB}" presName="childShp" presStyleLbl="bgAccFollowNode1" presStyleIdx="0" presStyleCnt="2" custScaleY="52528" custLinFactNeighborX="0" custLinFactNeighborY="-26">
        <dgm:presLayoutVars>
          <dgm:bulletEnabled val="1"/>
        </dgm:presLayoutVars>
      </dgm:prSet>
      <dgm:spPr/>
      <dgm:t>
        <a:bodyPr/>
        <a:lstStyle/>
        <a:p>
          <a:endParaRPr lang="en-US"/>
        </a:p>
      </dgm:t>
    </dgm:pt>
    <dgm:pt modelId="{03F92E22-A93D-4276-983C-2251EB7E3F0D}" type="pres">
      <dgm:prSet presAssocID="{269519DB-B71D-468C-A365-BF9C08399CE2}" presName="spacing" presStyleCnt="0"/>
      <dgm:spPr/>
    </dgm:pt>
    <dgm:pt modelId="{0906875F-79D4-40E7-8DBB-4E9279D34A86}" type="pres">
      <dgm:prSet presAssocID="{186B83C5-0C15-4185-851C-823272395BA6}" presName="linNode" presStyleCnt="0"/>
      <dgm:spPr/>
    </dgm:pt>
    <dgm:pt modelId="{2CAC5DDD-8831-430C-BEB3-1D6273DBF7C2}" type="pres">
      <dgm:prSet presAssocID="{186B83C5-0C15-4185-851C-823272395BA6}" presName="parentShp" presStyleLbl="node1" presStyleIdx="1" presStyleCnt="2" custScaleX="54674" custScaleY="38835" custLinFactNeighborX="0" custLinFactNeighborY="848">
        <dgm:presLayoutVars>
          <dgm:bulletEnabled val="1"/>
        </dgm:presLayoutVars>
      </dgm:prSet>
      <dgm:spPr/>
      <dgm:t>
        <a:bodyPr/>
        <a:lstStyle/>
        <a:p>
          <a:endParaRPr lang="en-US"/>
        </a:p>
      </dgm:t>
    </dgm:pt>
    <dgm:pt modelId="{839C0633-CA39-4E81-ADA6-CB5FD89EED8D}" type="pres">
      <dgm:prSet presAssocID="{186B83C5-0C15-4185-851C-823272395BA6}" presName="childShp" presStyleLbl="bgAccFollowNode1" presStyleIdx="1" presStyleCnt="2" custScaleY="46721" custLinFactNeighborX="364" custLinFactNeighborY="376">
        <dgm:presLayoutVars>
          <dgm:bulletEnabled val="1"/>
        </dgm:presLayoutVars>
      </dgm:prSet>
      <dgm:spPr/>
      <dgm:t>
        <a:bodyPr/>
        <a:lstStyle/>
        <a:p>
          <a:endParaRPr lang="en-US"/>
        </a:p>
      </dgm:t>
    </dgm:pt>
  </dgm:ptLst>
  <dgm:cxnLst>
    <dgm:cxn modelId="{8C034BCD-65FC-4081-91F6-2BEE43820CD2}" type="presOf" srcId="{9D2B4827-D359-47BC-A091-3E5DB6AE4C1C}" destId="{191DD4E0-88EE-40EC-8250-2AA9B4F9305F}" srcOrd="0" destOrd="5" presId="urn:microsoft.com/office/officeart/2005/8/layout/vList6"/>
    <dgm:cxn modelId="{12423634-E786-47DB-950D-C5E7D973D093}" srcId="{186B83C5-0C15-4185-851C-823272395BA6}" destId="{F2C6EEC4-7987-4EB8-BBAD-E886134F8163}" srcOrd="2" destOrd="0" parTransId="{4FCA298D-6B77-4A9F-BDF0-4D02FCD43C19}" sibTransId="{B1C555D2-B394-4BF6-9E3D-CD6F0969FEC6}"/>
    <dgm:cxn modelId="{CCC0959C-5B18-47D7-AA46-B65051CB3B0C}" type="presOf" srcId="{61BB2A21-252E-4441-A527-9BBCE26DD165}" destId="{191DD4E0-88EE-40EC-8250-2AA9B4F9305F}" srcOrd="0" destOrd="3" presId="urn:microsoft.com/office/officeart/2005/8/layout/vList6"/>
    <dgm:cxn modelId="{91F5B5CE-D56B-4860-84E1-C0F8CA6C56A0}" type="presOf" srcId="{49093E82-A243-4382-93EC-A6AAC0550E13}" destId="{839C0633-CA39-4E81-ADA6-CB5FD89EED8D}" srcOrd="0" destOrd="1" presId="urn:microsoft.com/office/officeart/2005/8/layout/vList6"/>
    <dgm:cxn modelId="{0B579984-4999-4BB6-9A4B-B5950D2D3225}" type="presOf" srcId="{186B83C5-0C15-4185-851C-823272395BA6}" destId="{2CAC5DDD-8831-430C-BEB3-1D6273DBF7C2}" srcOrd="0" destOrd="0" presId="urn:microsoft.com/office/officeart/2005/8/layout/vList6"/>
    <dgm:cxn modelId="{A4DEC259-6AD9-4E41-8CAE-11EDAE73E436}" srcId="{302AAEFC-9A1C-45F3-825E-853FC788C2BB}" destId="{9D2B4827-D359-47BC-A091-3E5DB6AE4C1C}" srcOrd="5" destOrd="0" parTransId="{B732432F-DE37-48C2-8033-44FBF8D61E35}" sibTransId="{C5B5533B-3AF9-4D75-BD8C-CE9AAF9F1610}"/>
    <dgm:cxn modelId="{8609A875-5EF3-4F73-9402-570CCB924E87}" type="presOf" srcId="{F2C6EEC4-7987-4EB8-BBAD-E886134F8163}" destId="{839C0633-CA39-4E81-ADA6-CB5FD89EED8D}" srcOrd="0" destOrd="2" presId="urn:microsoft.com/office/officeart/2005/8/layout/vList6"/>
    <dgm:cxn modelId="{BC0CD749-CDAE-499B-9C80-3087F57026A6}" srcId="{C97B95B6-BD3A-4315-8CA7-144D33E722FB}" destId="{302AAEFC-9A1C-45F3-825E-853FC788C2BB}" srcOrd="0" destOrd="0" parTransId="{8BE445B8-BC68-46A7-A946-1E44C0089F28}" sibTransId="{269519DB-B71D-468C-A365-BF9C08399CE2}"/>
    <dgm:cxn modelId="{AE5A643D-EA38-4CF0-9CF9-1FFD8F0CB11B}" srcId="{302AAEFC-9A1C-45F3-825E-853FC788C2BB}" destId="{1E7FC8C6-0316-4854-9410-CA4585C2F54A}" srcOrd="1" destOrd="0" parTransId="{81E260C7-13BF-4E78-BACB-86E08462015D}" sibTransId="{95141EF7-939E-46B8-AF03-7510F9FC3EA8}"/>
    <dgm:cxn modelId="{EE054434-C8E9-4065-BFE0-1DEE63D1DB2D}" srcId="{302AAEFC-9A1C-45F3-825E-853FC788C2BB}" destId="{B7EA0AD2-9419-47B9-B428-99F7C1DE4590}" srcOrd="0" destOrd="0" parTransId="{69D37B5F-0CA7-49AB-A7C1-AFDF7DF8E1A4}" sibTransId="{57E59F7E-DFCD-44D1-8DBB-25F59EB65C2B}"/>
    <dgm:cxn modelId="{62616A43-6D79-4553-BB57-A24C33E880F4}" type="presOf" srcId="{1373E933-1AF3-4395-ABC8-EC39F5973238}" destId="{839C0633-CA39-4E81-ADA6-CB5FD89EED8D}" srcOrd="0" destOrd="0" presId="urn:microsoft.com/office/officeart/2005/8/layout/vList6"/>
    <dgm:cxn modelId="{1E0AA881-61E9-412C-A0DE-7621B16D4EEC}" type="presOf" srcId="{302AAEFC-9A1C-45F3-825E-853FC788C2BB}" destId="{44DBDBAE-C9EB-4FE1-9330-FE776D726327}" srcOrd="0" destOrd="0" presId="urn:microsoft.com/office/officeart/2005/8/layout/vList6"/>
    <dgm:cxn modelId="{AD45744A-2E82-4D69-A39B-FF43D8E3C714}" type="presOf" srcId="{1E7FC8C6-0316-4854-9410-CA4585C2F54A}" destId="{191DD4E0-88EE-40EC-8250-2AA9B4F9305F}" srcOrd="0" destOrd="1" presId="urn:microsoft.com/office/officeart/2005/8/layout/vList6"/>
    <dgm:cxn modelId="{F2F31831-7613-4505-A436-834E358B8148}" type="presOf" srcId="{7C8DDE7C-1D53-4E9B-B761-FD92443F6B46}" destId="{191DD4E0-88EE-40EC-8250-2AA9B4F9305F}" srcOrd="0" destOrd="4" presId="urn:microsoft.com/office/officeart/2005/8/layout/vList6"/>
    <dgm:cxn modelId="{E681282C-FA9A-48D2-9FCA-B90898168E53}" srcId="{C97B95B6-BD3A-4315-8CA7-144D33E722FB}" destId="{186B83C5-0C15-4185-851C-823272395BA6}" srcOrd="1" destOrd="0" parTransId="{6C33291E-2585-49AD-AF37-E49A83025E68}" sibTransId="{1E32EE8B-1AB9-4EA4-A89D-96CD01CB6A9D}"/>
    <dgm:cxn modelId="{563F8459-5D32-4EB2-A522-7B512AB6F4D7}" srcId="{186B83C5-0C15-4185-851C-823272395BA6}" destId="{49093E82-A243-4382-93EC-A6AAC0550E13}" srcOrd="1" destOrd="0" parTransId="{6114536A-25A8-43AC-ABCB-B23B48D38A3B}" sibTransId="{6D7E118E-7114-4415-9155-F5C9CD9A4724}"/>
    <dgm:cxn modelId="{B9A879D8-0DEB-4F79-A192-590A3A8826C4}" type="presOf" srcId="{C97B95B6-BD3A-4315-8CA7-144D33E722FB}" destId="{84DB320F-C5DE-4795-BAB0-7F448A55601D}" srcOrd="0" destOrd="0" presId="urn:microsoft.com/office/officeart/2005/8/layout/vList6"/>
    <dgm:cxn modelId="{C6DB7300-C915-4B10-BBB6-AD6178809993}" type="presOf" srcId="{2FD3F104-FCE8-42EF-B3D5-A50F39B9703D}" destId="{839C0633-CA39-4E81-ADA6-CB5FD89EED8D}" srcOrd="0" destOrd="3" presId="urn:microsoft.com/office/officeart/2005/8/layout/vList6"/>
    <dgm:cxn modelId="{0B8B2037-07F5-4033-8820-4BF291B231BC}" srcId="{302AAEFC-9A1C-45F3-825E-853FC788C2BB}" destId="{61BB2A21-252E-4441-A527-9BBCE26DD165}" srcOrd="3" destOrd="0" parTransId="{90C87B0F-EB33-4A05-A59B-F82FA514F193}" sibTransId="{E859DEC3-B703-4446-B4C7-44D68EE0E0D0}"/>
    <dgm:cxn modelId="{DEBBAB51-9AB0-43CC-9E39-02D934EB15FB}" srcId="{302AAEFC-9A1C-45F3-825E-853FC788C2BB}" destId="{5C2F57C7-8685-41A4-B9FF-70CC73B925D4}" srcOrd="2" destOrd="0" parTransId="{51B7A8E3-6CEC-4D91-A87E-9AC06758DFCC}" sibTransId="{15F30B8B-EAE4-4F10-9F0D-B8A64B46B5D0}"/>
    <dgm:cxn modelId="{44DFDFE0-C76E-48AA-AD45-AD061636DDB4}" type="presOf" srcId="{5C2F57C7-8685-41A4-B9FF-70CC73B925D4}" destId="{191DD4E0-88EE-40EC-8250-2AA9B4F9305F}" srcOrd="0" destOrd="2" presId="urn:microsoft.com/office/officeart/2005/8/layout/vList6"/>
    <dgm:cxn modelId="{049E6D9B-A7A7-4444-8C74-909A6256D823}" type="presOf" srcId="{B7EA0AD2-9419-47B9-B428-99F7C1DE4590}" destId="{191DD4E0-88EE-40EC-8250-2AA9B4F9305F}" srcOrd="0" destOrd="0" presId="urn:microsoft.com/office/officeart/2005/8/layout/vList6"/>
    <dgm:cxn modelId="{38661107-9BC6-45AF-B2EB-DEEB44E867C3}" srcId="{186B83C5-0C15-4185-851C-823272395BA6}" destId="{1373E933-1AF3-4395-ABC8-EC39F5973238}" srcOrd="0" destOrd="0" parTransId="{457FA2FD-F778-46DD-B5CD-BB76F75E76CB}" sibTransId="{D7F314F0-C161-42E5-AD69-EEE1DDF59C6E}"/>
    <dgm:cxn modelId="{BDFA658A-F408-4D8D-88E9-392C994F1B7E}" srcId="{302AAEFC-9A1C-45F3-825E-853FC788C2BB}" destId="{7C8DDE7C-1D53-4E9B-B761-FD92443F6B46}" srcOrd="4" destOrd="0" parTransId="{7EADA3E2-D893-41A2-9C2F-F98A3C7A8D90}" sibTransId="{BD5F48E1-9FB6-46FF-9B25-52BB0E1A11C4}"/>
    <dgm:cxn modelId="{907B68AF-36AB-491D-A6A8-E6CAA3F95AA5}" srcId="{186B83C5-0C15-4185-851C-823272395BA6}" destId="{2FD3F104-FCE8-42EF-B3D5-A50F39B9703D}" srcOrd="3" destOrd="0" parTransId="{A5BB86A7-EA8C-430D-87DD-F0BFA0C8C5AA}" sibTransId="{241630CD-F320-44F7-8F99-C68C23B07577}"/>
    <dgm:cxn modelId="{4D87BDFF-873C-49E6-A3E9-D8CC36813BCA}" type="presParOf" srcId="{84DB320F-C5DE-4795-BAB0-7F448A55601D}" destId="{DFFF4C96-FD69-4F75-B843-AC608D049476}" srcOrd="0" destOrd="0" presId="urn:microsoft.com/office/officeart/2005/8/layout/vList6"/>
    <dgm:cxn modelId="{0B4C3C0C-F045-4A48-9C34-D5574F6DADAC}" type="presParOf" srcId="{DFFF4C96-FD69-4F75-B843-AC608D049476}" destId="{44DBDBAE-C9EB-4FE1-9330-FE776D726327}" srcOrd="0" destOrd="0" presId="urn:microsoft.com/office/officeart/2005/8/layout/vList6"/>
    <dgm:cxn modelId="{346CC7B8-D593-4988-B193-79140C54B330}" type="presParOf" srcId="{DFFF4C96-FD69-4F75-B843-AC608D049476}" destId="{191DD4E0-88EE-40EC-8250-2AA9B4F9305F}" srcOrd="1" destOrd="0" presId="urn:microsoft.com/office/officeart/2005/8/layout/vList6"/>
    <dgm:cxn modelId="{EF0430DD-533B-443E-9E31-FE936C96DCA6}" type="presParOf" srcId="{84DB320F-C5DE-4795-BAB0-7F448A55601D}" destId="{03F92E22-A93D-4276-983C-2251EB7E3F0D}" srcOrd="1" destOrd="0" presId="urn:microsoft.com/office/officeart/2005/8/layout/vList6"/>
    <dgm:cxn modelId="{50ACFB5D-6491-49FA-B199-C800C59924E5}" type="presParOf" srcId="{84DB320F-C5DE-4795-BAB0-7F448A55601D}" destId="{0906875F-79D4-40E7-8DBB-4E9279D34A86}" srcOrd="2" destOrd="0" presId="urn:microsoft.com/office/officeart/2005/8/layout/vList6"/>
    <dgm:cxn modelId="{D4A85549-9361-4592-8413-4C4BA5BCACAB}" type="presParOf" srcId="{0906875F-79D4-40E7-8DBB-4E9279D34A86}" destId="{2CAC5DDD-8831-430C-BEB3-1D6273DBF7C2}" srcOrd="0" destOrd="0" presId="urn:microsoft.com/office/officeart/2005/8/layout/vList6"/>
    <dgm:cxn modelId="{40EF1950-6E81-4F2E-B5E7-0B0DBD13145B}" type="presParOf" srcId="{0906875F-79D4-40E7-8DBB-4E9279D34A86}" destId="{839C0633-CA39-4E81-ADA6-CB5FD89EED8D}" srcOrd="1" destOrd="0" presId="urn:microsoft.com/office/officeart/2005/8/layout/v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56B178-2443-4F53-A601-877156569F9C}">
      <dsp:nvSpPr>
        <dsp:cNvPr id="0" name=""/>
        <dsp:cNvSpPr/>
      </dsp:nvSpPr>
      <dsp:spPr>
        <a:xfrm>
          <a:off x="3600347" y="8371878"/>
          <a:ext cx="6012610" cy="624404"/>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fr-FR" sz="2000" kern="1200" dirty="0" smtClean="0">
              <a:solidFill>
                <a:schemeClr val="tx1"/>
              </a:solidFill>
            </a:rPr>
            <a:t>It </a:t>
          </a:r>
          <a:r>
            <a:rPr lang="fr-FR" sz="2000" kern="1200" dirty="0" err="1" smtClean="0">
              <a:solidFill>
                <a:schemeClr val="tx1"/>
              </a:solidFill>
            </a:rPr>
            <a:t>generates</a:t>
          </a:r>
          <a:r>
            <a:rPr lang="fr-FR" sz="2000" kern="1200" dirty="0" smtClean="0">
              <a:solidFill>
                <a:schemeClr val="tx1"/>
              </a:solidFill>
            </a:rPr>
            <a:t> </a:t>
          </a:r>
          <a:r>
            <a:rPr lang="fr-FR" sz="2000" kern="1200" dirty="0" err="1" smtClean="0">
              <a:solidFill>
                <a:schemeClr val="tx1"/>
              </a:solidFill>
            </a:rPr>
            <a:t>high</a:t>
          </a:r>
          <a:r>
            <a:rPr lang="fr-FR" sz="2000" kern="1200" dirty="0" smtClean="0">
              <a:solidFill>
                <a:schemeClr val="tx1"/>
              </a:solidFill>
            </a:rPr>
            <a:t> </a:t>
          </a:r>
          <a:r>
            <a:rPr lang="fr-FR" sz="2000" kern="1200" dirty="0" err="1" smtClean="0">
              <a:solidFill>
                <a:schemeClr val="tx1"/>
              </a:solidFill>
            </a:rPr>
            <a:t>energy</a:t>
          </a:r>
          <a:r>
            <a:rPr lang="fr-FR" sz="2000" kern="1200" dirty="0" smtClean="0">
              <a:solidFill>
                <a:schemeClr val="tx1"/>
              </a:solidFill>
            </a:rPr>
            <a:t>, </a:t>
          </a:r>
          <a:r>
            <a:rPr lang="fr-FR" sz="2000" kern="1200" dirty="0" err="1" smtClean="0">
              <a:solidFill>
                <a:schemeClr val="tx1"/>
              </a:solidFill>
            </a:rPr>
            <a:t>which</a:t>
          </a:r>
          <a:r>
            <a:rPr lang="fr-FR" sz="2000" kern="1200" dirty="0" smtClean="0">
              <a:solidFill>
                <a:schemeClr val="tx1"/>
              </a:solidFill>
            </a:rPr>
            <a:t> </a:t>
          </a:r>
          <a:r>
            <a:rPr lang="fr-FR" sz="2000" kern="1200" dirty="0" err="1" smtClean="0">
              <a:solidFill>
                <a:schemeClr val="tx1"/>
              </a:solidFill>
            </a:rPr>
            <a:t>is</a:t>
          </a:r>
          <a:r>
            <a:rPr lang="fr-FR" sz="2000" kern="1200" dirty="0" smtClean="0">
              <a:solidFill>
                <a:schemeClr val="tx1"/>
              </a:solidFill>
            </a:rPr>
            <a:t> the basis for </a:t>
          </a:r>
          <a:r>
            <a:rPr lang="fr-FR" sz="2000" kern="1200" dirty="0" err="1" smtClean="0">
              <a:solidFill>
                <a:schemeClr val="tx1"/>
              </a:solidFill>
            </a:rPr>
            <a:t>most</a:t>
          </a:r>
          <a:r>
            <a:rPr lang="fr-FR" sz="2000" kern="1200" dirty="0" smtClean="0">
              <a:solidFill>
                <a:schemeClr val="tx1"/>
              </a:solidFill>
            </a:rPr>
            <a:t> </a:t>
          </a:r>
          <a:r>
            <a:rPr lang="fr-FR" sz="2000" kern="1200" dirty="0" err="1" smtClean="0">
              <a:solidFill>
                <a:schemeClr val="tx1"/>
              </a:solidFill>
            </a:rPr>
            <a:t>industrial</a:t>
          </a:r>
          <a:r>
            <a:rPr lang="fr-FR" sz="2000" kern="1200" dirty="0" smtClean="0">
              <a:solidFill>
                <a:schemeClr val="tx1"/>
              </a:solidFill>
            </a:rPr>
            <a:t> applications</a:t>
          </a:r>
          <a:endParaRPr lang="en-US" sz="2000" kern="1200" dirty="0">
            <a:solidFill>
              <a:schemeClr val="tx1"/>
            </a:solidFill>
          </a:endParaRPr>
        </a:p>
      </dsp:txBody>
      <dsp:txXfrm>
        <a:off x="3600347" y="8371878"/>
        <a:ext cx="6012610" cy="624404"/>
      </dsp:txXfrm>
    </dsp:sp>
    <dsp:sp modelId="{EE13BA91-A684-473B-B254-6A978EE9B8AD}">
      <dsp:nvSpPr>
        <dsp:cNvPr id="0" name=""/>
        <dsp:cNvSpPr/>
      </dsp:nvSpPr>
      <dsp:spPr>
        <a:xfrm rot="10800000">
          <a:off x="3600410" y="7410889"/>
          <a:ext cx="5940801" cy="966292"/>
        </a:xfrm>
        <a:prstGeom prst="upArrowCallout">
          <a:avLst/>
        </a:prstGeom>
        <a:solidFill>
          <a:schemeClr val="accent5">
            <a:hueOff val="-1103764"/>
            <a:satOff val="4423"/>
            <a:lumOff val="95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n-US" sz="2000" kern="1200" dirty="0" smtClean="0">
              <a:solidFill>
                <a:schemeClr val="tx1"/>
              </a:solidFill>
            </a:rPr>
            <a:t>Shock waves and shear forces</a:t>
          </a:r>
          <a:endParaRPr lang="en-US" sz="2000" kern="1200" dirty="0">
            <a:solidFill>
              <a:schemeClr val="tx1"/>
            </a:solidFill>
          </a:endParaRPr>
        </a:p>
      </dsp:txBody>
      <dsp:txXfrm rot="10800000">
        <a:off x="3600410" y="7410889"/>
        <a:ext cx="5940801" cy="627868"/>
      </dsp:txXfrm>
    </dsp:sp>
    <dsp:sp modelId="{3D93A922-8F44-4A78-8C83-340A6998F4E8}">
      <dsp:nvSpPr>
        <dsp:cNvPr id="0" name=""/>
        <dsp:cNvSpPr/>
      </dsp:nvSpPr>
      <dsp:spPr>
        <a:xfrm rot="10800000">
          <a:off x="3600410" y="6316408"/>
          <a:ext cx="5940547" cy="1072667"/>
        </a:xfrm>
        <a:prstGeom prst="upArrowCallout">
          <a:avLst/>
        </a:prstGeom>
        <a:solidFill>
          <a:schemeClr val="accent5">
            <a:hueOff val="-2207528"/>
            <a:satOff val="8847"/>
            <a:lumOff val="191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n-US" sz="2000" kern="1200" dirty="0" smtClean="0">
              <a:solidFill>
                <a:schemeClr val="tx1"/>
              </a:solidFill>
            </a:rPr>
            <a:t>High pressures (above 1000 bar)</a:t>
          </a:r>
          <a:endParaRPr lang="en-US" sz="2000" kern="1200" dirty="0">
            <a:solidFill>
              <a:schemeClr val="tx1"/>
            </a:solidFill>
          </a:endParaRPr>
        </a:p>
      </dsp:txBody>
      <dsp:txXfrm rot="10800000">
        <a:off x="3600410" y="6316408"/>
        <a:ext cx="5940547" cy="696987"/>
      </dsp:txXfrm>
    </dsp:sp>
    <dsp:sp modelId="{3081B657-EE75-4C94-976D-91290C172250}">
      <dsp:nvSpPr>
        <dsp:cNvPr id="0" name=""/>
        <dsp:cNvSpPr/>
      </dsp:nvSpPr>
      <dsp:spPr>
        <a:xfrm rot="10800000">
          <a:off x="3600410" y="5367856"/>
          <a:ext cx="5868611" cy="968089"/>
        </a:xfrm>
        <a:prstGeom prst="upArrowCallout">
          <a:avLst/>
        </a:prstGeom>
        <a:solidFill>
          <a:schemeClr val="accent5">
            <a:hueOff val="-3311292"/>
            <a:satOff val="13270"/>
            <a:lumOff val="287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n-US" sz="2000" kern="1200" dirty="0" smtClean="0">
              <a:solidFill>
                <a:schemeClr val="tx1"/>
              </a:solidFill>
            </a:rPr>
            <a:t>Extremely high local temperatures (up to 5000°C)</a:t>
          </a:r>
          <a:endParaRPr lang="en-US" sz="2000" kern="1200" dirty="0">
            <a:solidFill>
              <a:schemeClr val="tx1"/>
            </a:solidFill>
          </a:endParaRPr>
        </a:p>
      </dsp:txBody>
      <dsp:txXfrm rot="10800000">
        <a:off x="3600410" y="5367856"/>
        <a:ext cx="5868611" cy="629035"/>
      </dsp:txXfrm>
    </dsp:sp>
    <dsp:sp modelId="{5F434568-E5EA-4027-9C16-2AF4763FF661}">
      <dsp:nvSpPr>
        <dsp:cNvPr id="0" name=""/>
        <dsp:cNvSpPr/>
      </dsp:nvSpPr>
      <dsp:spPr>
        <a:xfrm rot="10800000">
          <a:off x="3600410" y="4597450"/>
          <a:ext cx="5940801" cy="790627"/>
        </a:xfrm>
        <a:prstGeom prst="upArrowCallout">
          <a:avLst/>
        </a:prstGeom>
        <a:solidFill>
          <a:schemeClr val="accent5">
            <a:hueOff val="-4415056"/>
            <a:satOff val="17694"/>
            <a:lumOff val="383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rtl="0">
            <a:lnSpc>
              <a:spcPct val="90000"/>
            </a:lnSpc>
            <a:spcBef>
              <a:spcPct val="0"/>
            </a:spcBef>
            <a:spcAft>
              <a:spcPct val="35000"/>
            </a:spcAft>
          </a:pPr>
          <a:r>
            <a:rPr lang="fr-FR" sz="2000" kern="1200" dirty="0" smtClean="0">
              <a:solidFill>
                <a:schemeClr val="tx1"/>
              </a:solidFill>
            </a:rPr>
            <a:t>The collapse </a:t>
          </a:r>
          <a:r>
            <a:rPr lang="fr-FR" sz="2000" kern="1200" dirty="0" err="1" smtClean="0">
              <a:solidFill>
                <a:schemeClr val="tx1"/>
              </a:solidFill>
            </a:rPr>
            <a:t>generate</a:t>
          </a:r>
          <a:r>
            <a:rPr lang="fr-FR" sz="2000" kern="1200" dirty="0" smtClean="0">
              <a:solidFill>
                <a:schemeClr val="tx1"/>
              </a:solidFill>
            </a:rPr>
            <a:t>:</a:t>
          </a:r>
          <a:endParaRPr lang="en-US" sz="2000" kern="1200" dirty="0">
            <a:solidFill>
              <a:schemeClr val="tx1"/>
            </a:solidFill>
          </a:endParaRPr>
        </a:p>
      </dsp:txBody>
      <dsp:txXfrm rot="10800000">
        <a:off x="3600410" y="4597450"/>
        <a:ext cx="5940801" cy="513726"/>
      </dsp:txXfrm>
    </dsp:sp>
    <dsp:sp modelId="{FC1940C1-4783-4E15-9CF5-18D607E65C86}">
      <dsp:nvSpPr>
        <dsp:cNvPr id="0" name=""/>
        <dsp:cNvSpPr/>
      </dsp:nvSpPr>
      <dsp:spPr>
        <a:xfrm rot="10800000">
          <a:off x="3600410" y="3835588"/>
          <a:ext cx="5969525" cy="885502"/>
        </a:xfrm>
        <a:prstGeom prst="upArrowCallout">
          <a:avLst/>
        </a:prstGeom>
        <a:solidFill>
          <a:schemeClr val="accent5">
            <a:hueOff val="-5518820"/>
            <a:satOff val="22117"/>
            <a:lumOff val="479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n-US" sz="2000" kern="1200" dirty="0" smtClean="0">
              <a:solidFill>
                <a:schemeClr val="tx1"/>
              </a:solidFill>
            </a:rPr>
            <a:t>Collapse of these bubbles</a:t>
          </a:r>
          <a:endParaRPr lang="en-US" sz="2000" kern="1200" dirty="0">
            <a:solidFill>
              <a:schemeClr val="tx1"/>
            </a:solidFill>
          </a:endParaRPr>
        </a:p>
      </dsp:txBody>
      <dsp:txXfrm rot="10800000">
        <a:off x="3600410" y="3835588"/>
        <a:ext cx="5969525" cy="575373"/>
      </dsp:txXfrm>
    </dsp:sp>
    <dsp:sp modelId="{B8FE723C-0B48-4A65-8569-41579701B064}">
      <dsp:nvSpPr>
        <dsp:cNvPr id="0" name=""/>
        <dsp:cNvSpPr/>
      </dsp:nvSpPr>
      <dsp:spPr>
        <a:xfrm rot="10800000">
          <a:off x="3600410" y="3129904"/>
          <a:ext cx="6017058" cy="811239"/>
        </a:xfrm>
        <a:prstGeom prst="upArrowCallout">
          <a:avLst/>
        </a:prstGeom>
        <a:solidFill>
          <a:schemeClr val="accent5">
            <a:hueOff val="-6622584"/>
            <a:satOff val="26541"/>
            <a:lumOff val="575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rtl="0">
            <a:lnSpc>
              <a:spcPct val="90000"/>
            </a:lnSpc>
            <a:spcBef>
              <a:spcPct val="0"/>
            </a:spcBef>
            <a:spcAft>
              <a:spcPct val="35000"/>
            </a:spcAft>
          </a:pPr>
          <a:r>
            <a:rPr lang="en-CA" sz="2000" kern="1200" dirty="0" smtClean="0">
              <a:solidFill>
                <a:schemeClr val="tx1"/>
              </a:solidFill>
            </a:rPr>
            <a:t>The </a:t>
          </a:r>
          <a:r>
            <a:rPr lang="fr-FR" sz="2000" kern="1200" dirty="0" err="1" smtClean="0">
              <a:solidFill>
                <a:schemeClr val="tx1"/>
              </a:solidFill>
            </a:rPr>
            <a:t>bubbles</a:t>
          </a:r>
          <a:r>
            <a:rPr lang="fr-FR" sz="2000" kern="1200" dirty="0" smtClean="0">
              <a:solidFill>
                <a:schemeClr val="tx1"/>
              </a:solidFill>
            </a:rPr>
            <a:t> </a:t>
          </a:r>
          <a:r>
            <a:rPr lang="fr-FR" sz="2000" kern="1200" dirty="0" err="1" smtClean="0">
              <a:solidFill>
                <a:schemeClr val="tx1"/>
              </a:solidFill>
            </a:rPr>
            <a:t>grow</a:t>
          </a:r>
          <a:r>
            <a:rPr lang="fr-FR" sz="2000" kern="1200" dirty="0" smtClean="0">
              <a:solidFill>
                <a:schemeClr val="tx1"/>
              </a:solidFill>
            </a:rPr>
            <a:t> </a:t>
          </a:r>
          <a:r>
            <a:rPr lang="fr-FR" sz="2000" kern="1200" dirty="0" smtClean="0">
              <a:solidFill>
                <a:schemeClr val="tx1"/>
              </a:solidFill>
            </a:rPr>
            <a:t>due to pressure changes</a:t>
          </a:r>
          <a:endParaRPr lang="en-US" sz="2000" kern="1200" dirty="0">
            <a:solidFill>
              <a:schemeClr val="tx1"/>
            </a:solidFill>
          </a:endParaRPr>
        </a:p>
      </dsp:txBody>
      <dsp:txXfrm rot="10800000">
        <a:off x="3600410" y="3129904"/>
        <a:ext cx="6017058" cy="527119"/>
      </dsp:txXfrm>
    </dsp:sp>
    <dsp:sp modelId="{96C467B8-4E61-4BA3-A0EB-5D4A0CC1D9D1}">
      <dsp:nvSpPr>
        <dsp:cNvPr id="0" name=""/>
        <dsp:cNvSpPr/>
      </dsp:nvSpPr>
      <dsp:spPr>
        <a:xfrm rot="10800000">
          <a:off x="3600410" y="2339594"/>
          <a:ext cx="6012991" cy="820304"/>
        </a:xfrm>
        <a:prstGeom prst="upArrowCallout">
          <a:avLst/>
        </a:prstGeom>
        <a:solidFill>
          <a:schemeClr val="accent5">
            <a:hueOff val="-7726349"/>
            <a:satOff val="30964"/>
            <a:lumOff val="671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rtl="0">
            <a:lnSpc>
              <a:spcPct val="90000"/>
            </a:lnSpc>
            <a:spcBef>
              <a:spcPct val="0"/>
            </a:spcBef>
            <a:spcAft>
              <a:spcPct val="35000"/>
            </a:spcAft>
          </a:pPr>
          <a:r>
            <a:rPr lang="fr-FR" sz="2000" kern="1200" dirty="0" smtClean="0">
              <a:solidFill>
                <a:schemeClr val="tx1"/>
              </a:solidFill>
            </a:rPr>
            <a:t>The formation of micro-</a:t>
          </a:r>
          <a:r>
            <a:rPr lang="fr-FR" sz="2000" kern="1200" dirty="0" err="1" smtClean="0">
              <a:solidFill>
                <a:schemeClr val="tx1"/>
              </a:solidFill>
            </a:rPr>
            <a:t>scopic</a:t>
          </a:r>
          <a:r>
            <a:rPr lang="fr-FR" sz="2000" kern="1200" dirty="0" smtClean="0">
              <a:solidFill>
                <a:schemeClr val="tx1"/>
              </a:solidFill>
            </a:rPr>
            <a:t> </a:t>
          </a:r>
          <a:r>
            <a:rPr lang="fr-FR" sz="2000" kern="1200" dirty="0" err="1" smtClean="0">
              <a:solidFill>
                <a:schemeClr val="tx1"/>
              </a:solidFill>
            </a:rPr>
            <a:t>bubbles</a:t>
          </a:r>
          <a:endParaRPr lang="en-US" sz="2000" kern="1200" dirty="0">
            <a:solidFill>
              <a:schemeClr val="tx1"/>
            </a:solidFill>
          </a:endParaRPr>
        </a:p>
      </dsp:txBody>
      <dsp:txXfrm rot="10800000">
        <a:off x="3600410" y="2339594"/>
        <a:ext cx="6012991" cy="533009"/>
      </dsp:txXfrm>
    </dsp:sp>
    <dsp:sp modelId="{2430982D-8A32-45F4-8F26-80AA0EE0F404}">
      <dsp:nvSpPr>
        <dsp:cNvPr id="0" name=""/>
        <dsp:cNvSpPr/>
      </dsp:nvSpPr>
      <dsp:spPr>
        <a:xfrm rot="10800000">
          <a:off x="3600410" y="1500698"/>
          <a:ext cx="6011720" cy="992805"/>
        </a:xfrm>
        <a:prstGeom prst="upArrowCallout">
          <a:avLst/>
        </a:prstGeom>
        <a:solidFill>
          <a:schemeClr val="accent5">
            <a:hueOff val="-8830112"/>
            <a:satOff val="35388"/>
            <a:lumOff val="766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rtl="0">
            <a:lnSpc>
              <a:spcPct val="90000"/>
            </a:lnSpc>
            <a:spcBef>
              <a:spcPct val="0"/>
            </a:spcBef>
            <a:spcAft>
              <a:spcPct val="35000"/>
            </a:spcAft>
          </a:pPr>
          <a:r>
            <a:rPr lang="fr-FR" sz="2000" kern="1200" dirty="0" err="1" smtClean="0">
              <a:solidFill>
                <a:schemeClr val="tx1"/>
              </a:solidFill>
              <a:latin typeface="+mn-lt"/>
              <a:cs typeface="Arial" pitchFamily="34" charset="0"/>
            </a:rPr>
            <a:t>Ultrasounds</a:t>
          </a:r>
          <a:r>
            <a:rPr lang="fr-FR" sz="2000" kern="1200" dirty="0" smtClean="0">
              <a:solidFill>
                <a:schemeClr val="tx1"/>
              </a:solidFill>
              <a:latin typeface="+mn-lt"/>
              <a:cs typeface="Arial" pitchFamily="34" charset="0"/>
            </a:rPr>
            <a:t> </a:t>
          </a:r>
          <a:r>
            <a:rPr lang="fr-FR" sz="2000" kern="1200" dirty="0" err="1" smtClean="0">
              <a:solidFill>
                <a:schemeClr val="tx1"/>
              </a:solidFill>
              <a:latin typeface="+mn-lt"/>
              <a:cs typeface="Arial" pitchFamily="34" charset="0"/>
            </a:rPr>
            <a:t>wavens</a:t>
          </a:r>
          <a:r>
            <a:rPr lang="fr-FR" sz="2000" kern="1200" dirty="0" smtClean="0">
              <a:solidFill>
                <a:schemeClr val="tx1"/>
              </a:solidFill>
              <a:latin typeface="+mn-lt"/>
              <a:cs typeface="Arial" pitchFamily="34" charset="0"/>
            </a:rPr>
            <a:t> </a:t>
          </a:r>
          <a:r>
            <a:rPr lang="fr-FR" sz="2000" kern="1200" dirty="0" err="1" smtClean="0">
              <a:solidFill>
                <a:schemeClr val="tx1"/>
              </a:solidFill>
              <a:latin typeface="+mn-lt"/>
              <a:cs typeface="Arial" pitchFamily="34" charset="0"/>
            </a:rPr>
            <a:t>pass</a:t>
          </a:r>
          <a:r>
            <a:rPr lang="fr-FR" sz="2000" kern="1200" dirty="0" smtClean="0">
              <a:solidFill>
                <a:schemeClr val="tx1"/>
              </a:solidFill>
              <a:latin typeface="+mn-lt"/>
              <a:cs typeface="Arial" pitchFamily="34" charset="0"/>
            </a:rPr>
            <a:t> </a:t>
          </a:r>
          <a:r>
            <a:rPr lang="fr-FR" sz="2000" kern="1200" dirty="0" err="1" smtClean="0">
              <a:solidFill>
                <a:schemeClr val="tx1"/>
              </a:solidFill>
              <a:latin typeface="+mn-lt"/>
              <a:cs typeface="Arial" pitchFamily="34" charset="0"/>
            </a:rPr>
            <a:t>through</a:t>
          </a:r>
          <a:r>
            <a:rPr lang="fr-FR" sz="2000" kern="1200" dirty="0" smtClean="0">
              <a:solidFill>
                <a:schemeClr val="tx1"/>
              </a:solidFill>
              <a:latin typeface="+mn-lt"/>
              <a:cs typeface="Arial" pitchFamily="34" charset="0"/>
            </a:rPr>
            <a:t> a </a:t>
          </a:r>
          <a:r>
            <a:rPr lang="fr-FR" sz="2000" kern="1200" dirty="0" err="1" smtClean="0">
              <a:solidFill>
                <a:schemeClr val="tx1"/>
              </a:solidFill>
              <a:latin typeface="+mn-lt"/>
              <a:cs typeface="Arial" pitchFamily="34" charset="0"/>
            </a:rPr>
            <a:t>liquid</a:t>
          </a:r>
          <a:endParaRPr lang="en-US" sz="2000" kern="1200" dirty="0">
            <a:solidFill>
              <a:schemeClr val="tx1"/>
            </a:solidFill>
            <a:latin typeface="+mn-lt"/>
            <a:cs typeface="Arial" pitchFamily="34" charset="0"/>
          </a:endParaRPr>
        </a:p>
      </dsp:txBody>
      <dsp:txXfrm rot="10800000">
        <a:off x="3600410" y="1500698"/>
        <a:ext cx="6011720" cy="645095"/>
      </dsp:txXfrm>
    </dsp:sp>
    <dsp:sp modelId="{CEA1B3A0-DB22-46F5-9F26-BED6F3A7A9E2}">
      <dsp:nvSpPr>
        <dsp:cNvPr id="0" name=""/>
        <dsp:cNvSpPr/>
      </dsp:nvSpPr>
      <dsp:spPr>
        <a:xfrm rot="10800000">
          <a:off x="3600347" y="552146"/>
          <a:ext cx="6012610" cy="1159277"/>
        </a:xfrm>
        <a:prstGeom prst="upArrowCallout">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b="1" i="1" kern="1200" dirty="0" smtClean="0"/>
            <a:t>2.1 Acoustic Cavitation:</a:t>
          </a:r>
          <a:endParaRPr lang="en-US" sz="2400" b="1" i="1" kern="1200" dirty="0"/>
        </a:p>
      </dsp:txBody>
      <dsp:txXfrm rot="10800000">
        <a:off x="3600347" y="552146"/>
        <a:ext cx="6012610" cy="75326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7B64CA-DE5A-48FD-B31E-6D68E535C1D3}">
      <dsp:nvSpPr>
        <dsp:cNvPr id="0" name=""/>
        <dsp:cNvSpPr/>
      </dsp:nvSpPr>
      <dsp:spPr>
        <a:xfrm>
          <a:off x="0" y="7110435"/>
          <a:ext cx="6299200" cy="1166526"/>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kern="1200" dirty="0" smtClean="0">
              <a:solidFill>
                <a:schemeClr val="bg2">
                  <a:lumMod val="10000"/>
                </a:schemeClr>
              </a:solidFill>
            </a:rPr>
            <a:t>Acceleration of reactions without additional catalysts</a:t>
          </a:r>
          <a:endParaRPr lang="en-US" sz="2400" kern="1200" dirty="0">
            <a:solidFill>
              <a:schemeClr val="bg2">
                <a:lumMod val="10000"/>
              </a:schemeClr>
            </a:solidFill>
          </a:endParaRPr>
        </a:p>
      </dsp:txBody>
      <dsp:txXfrm>
        <a:off x="0" y="7110435"/>
        <a:ext cx="6299200" cy="1166526"/>
      </dsp:txXfrm>
    </dsp:sp>
    <dsp:sp modelId="{9073B548-3450-4B97-8185-72DCE59B9B32}">
      <dsp:nvSpPr>
        <dsp:cNvPr id="0" name=""/>
        <dsp:cNvSpPr/>
      </dsp:nvSpPr>
      <dsp:spPr>
        <a:xfrm rot="10800000">
          <a:off x="0" y="5333816"/>
          <a:ext cx="6299200" cy="1794117"/>
        </a:xfrm>
        <a:prstGeom prst="upArrowCallout">
          <a:avLst/>
        </a:prstGeom>
        <a:solidFill>
          <a:schemeClr val="accent5">
            <a:hueOff val="-2483469"/>
            <a:satOff val="9953"/>
            <a:lumOff val="215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kern="1200" dirty="0" smtClean="0">
              <a:solidFill>
                <a:schemeClr val="bg2">
                  <a:lumMod val="10000"/>
                </a:schemeClr>
              </a:solidFill>
            </a:rPr>
            <a:t>Fragmentation of solid particles</a:t>
          </a:r>
          <a:endParaRPr lang="en-US" sz="2400" kern="1200" dirty="0">
            <a:solidFill>
              <a:schemeClr val="bg2">
                <a:lumMod val="10000"/>
              </a:schemeClr>
            </a:solidFill>
          </a:endParaRPr>
        </a:p>
      </dsp:txBody>
      <dsp:txXfrm rot="10800000">
        <a:off x="0" y="5333816"/>
        <a:ext cx="6299200" cy="1165763"/>
      </dsp:txXfrm>
    </dsp:sp>
    <dsp:sp modelId="{9E1D16C8-DA13-417B-A5CC-21DD868BAEFB}">
      <dsp:nvSpPr>
        <dsp:cNvPr id="0" name=""/>
        <dsp:cNvSpPr/>
      </dsp:nvSpPr>
      <dsp:spPr>
        <a:xfrm rot="10800000">
          <a:off x="0" y="3557196"/>
          <a:ext cx="6299200" cy="1794117"/>
        </a:xfrm>
        <a:prstGeom prst="upArrowCallout">
          <a:avLst/>
        </a:prstGeom>
        <a:solidFill>
          <a:schemeClr val="accent5">
            <a:hueOff val="-4966938"/>
            <a:satOff val="19906"/>
            <a:lumOff val="431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kern="1200" dirty="0" smtClean="0">
              <a:solidFill>
                <a:schemeClr val="bg2">
                  <a:lumMod val="10000"/>
                </a:schemeClr>
              </a:solidFill>
            </a:rPr>
            <a:t>Improvement of mass transfer</a:t>
          </a:r>
          <a:endParaRPr lang="en-US" sz="2400" kern="1200" dirty="0">
            <a:solidFill>
              <a:schemeClr val="bg2">
                <a:lumMod val="10000"/>
              </a:schemeClr>
            </a:solidFill>
          </a:endParaRPr>
        </a:p>
      </dsp:txBody>
      <dsp:txXfrm rot="10800000">
        <a:off x="0" y="3557196"/>
        <a:ext cx="6299200" cy="1165763"/>
      </dsp:txXfrm>
    </dsp:sp>
    <dsp:sp modelId="{E1707F59-EDAB-4EEE-8D20-BE17924DBE72}">
      <dsp:nvSpPr>
        <dsp:cNvPr id="0" name=""/>
        <dsp:cNvSpPr/>
      </dsp:nvSpPr>
      <dsp:spPr>
        <a:xfrm rot="10800000">
          <a:off x="0" y="1780577"/>
          <a:ext cx="6299200" cy="1794117"/>
        </a:xfrm>
        <a:prstGeom prst="upArrowCallout">
          <a:avLst/>
        </a:prstGeom>
        <a:solidFill>
          <a:schemeClr val="accent5">
            <a:hueOff val="-7450407"/>
            <a:satOff val="29858"/>
            <a:lumOff val="647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kern="1200" dirty="0" smtClean="0">
              <a:solidFill>
                <a:schemeClr val="bg2">
                  <a:lumMod val="10000"/>
                </a:schemeClr>
              </a:solidFill>
            </a:rPr>
            <a:t>Increase of the contact surface between materials</a:t>
          </a:r>
          <a:endParaRPr lang="en-US" sz="2400" kern="1200" dirty="0">
            <a:solidFill>
              <a:schemeClr val="bg2">
                <a:lumMod val="10000"/>
              </a:schemeClr>
            </a:solidFill>
          </a:endParaRPr>
        </a:p>
      </dsp:txBody>
      <dsp:txXfrm rot="10800000">
        <a:off x="0" y="1780577"/>
        <a:ext cx="6299200" cy="1165763"/>
      </dsp:txXfrm>
    </dsp:sp>
    <dsp:sp modelId="{BBD4FFDA-4495-4F8E-9EB8-92B9392A53B2}">
      <dsp:nvSpPr>
        <dsp:cNvPr id="0" name=""/>
        <dsp:cNvSpPr/>
      </dsp:nvSpPr>
      <dsp:spPr>
        <a:xfrm rot="10800000">
          <a:off x="0" y="0"/>
          <a:ext cx="6299200" cy="1794117"/>
        </a:xfrm>
        <a:prstGeom prst="upArrowCallout">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rtl="0">
            <a:lnSpc>
              <a:spcPct val="90000"/>
            </a:lnSpc>
            <a:spcBef>
              <a:spcPct val="0"/>
            </a:spcBef>
            <a:spcAft>
              <a:spcPct val="35000"/>
            </a:spcAft>
          </a:pPr>
          <a:r>
            <a:rPr lang="en-US" sz="2800" b="1" i="1" kern="1200" dirty="0" smtClean="0">
              <a:solidFill>
                <a:schemeClr val="bg1"/>
              </a:solidFill>
            </a:rPr>
            <a:t>2.2 Effects on Chemical Systems:</a:t>
          </a:r>
          <a:endParaRPr lang="en-US" sz="2800" b="1" i="1" kern="1200" dirty="0">
            <a:solidFill>
              <a:schemeClr val="bg1"/>
            </a:solidFill>
          </a:endParaRPr>
        </a:p>
      </dsp:txBody>
      <dsp:txXfrm rot="10800000">
        <a:off x="0" y="0"/>
        <a:ext cx="6299200" cy="116576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9363C4-C1FE-4890-8EC3-85DDD9A19BE0}">
      <dsp:nvSpPr>
        <dsp:cNvPr id="0" name=""/>
        <dsp:cNvSpPr/>
      </dsp:nvSpPr>
      <dsp:spPr>
        <a:xfrm rot="5400000">
          <a:off x="-213031" y="220687"/>
          <a:ext cx="1420206" cy="994144"/>
        </a:xfrm>
        <a:prstGeom prst="chevron">
          <a:avLst/>
        </a:prstGeom>
        <a:solidFill>
          <a:schemeClr val="accent3">
            <a:hueOff val="0"/>
            <a:satOff val="0"/>
            <a:lumOff val="0"/>
            <a:alphaOff val="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rtl="0">
            <a:lnSpc>
              <a:spcPct val="90000"/>
            </a:lnSpc>
            <a:spcBef>
              <a:spcPct val="0"/>
            </a:spcBef>
            <a:spcAft>
              <a:spcPct val="35000"/>
            </a:spcAft>
          </a:pPr>
          <a:r>
            <a:rPr lang="en-US" sz="1200" kern="1200" dirty="0" smtClean="0">
              <a:solidFill>
                <a:schemeClr val="bg1"/>
              </a:solidFill>
            </a:rPr>
            <a:t>1/ Ultrasonic Extraction:</a:t>
          </a:r>
          <a:endParaRPr lang="en-US" sz="1200" kern="1200" dirty="0">
            <a:solidFill>
              <a:schemeClr val="bg1"/>
            </a:solidFill>
          </a:endParaRPr>
        </a:p>
      </dsp:txBody>
      <dsp:txXfrm rot="-5400000">
        <a:off x="0" y="504728"/>
        <a:ext cx="994144" cy="426062"/>
      </dsp:txXfrm>
    </dsp:sp>
    <dsp:sp modelId="{5A05F6F1-B3B0-4915-A439-A66B5B467D9C}">
      <dsp:nvSpPr>
        <dsp:cNvPr id="0" name=""/>
        <dsp:cNvSpPr/>
      </dsp:nvSpPr>
      <dsp:spPr>
        <a:xfrm rot="5400000">
          <a:off x="4513425" y="-3537924"/>
          <a:ext cx="923134" cy="8006855"/>
        </a:xfrm>
        <a:prstGeom prst="round2SameRect">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t>Used to extract natural compounds (essential oils, polyphenols, bioactive molecules).</a:t>
          </a:r>
          <a:endParaRPr lang="en-US" sz="1600" kern="1200" dirty="0"/>
        </a:p>
        <a:p>
          <a:pPr marL="171450" lvl="1" indent="-171450" algn="l" defTabSz="711200">
            <a:lnSpc>
              <a:spcPct val="90000"/>
            </a:lnSpc>
            <a:spcBef>
              <a:spcPct val="0"/>
            </a:spcBef>
            <a:spcAft>
              <a:spcPct val="15000"/>
            </a:spcAft>
            <a:buChar char="••"/>
          </a:pPr>
          <a:r>
            <a:rPr lang="en-US" sz="1600" kern="1200" dirty="0" smtClean="0"/>
            <a:t>Increases efficiency while reducing solvent consumption and processing time.</a:t>
          </a:r>
          <a:endParaRPr lang="en-US" sz="1600" kern="1200" dirty="0"/>
        </a:p>
      </dsp:txBody>
      <dsp:txXfrm rot="-5400000">
        <a:off x="971565" y="49000"/>
        <a:ext cx="7961791" cy="833006"/>
      </dsp:txXfrm>
    </dsp:sp>
    <dsp:sp modelId="{6F332452-60FB-4DE6-BE4F-7C912BE47F1D}">
      <dsp:nvSpPr>
        <dsp:cNvPr id="0" name=""/>
        <dsp:cNvSpPr/>
      </dsp:nvSpPr>
      <dsp:spPr>
        <a:xfrm rot="5400000">
          <a:off x="-213031" y="1583785"/>
          <a:ext cx="1420206" cy="994144"/>
        </a:xfrm>
        <a:prstGeom prst="chevron">
          <a:avLst/>
        </a:prstGeom>
        <a:solidFill>
          <a:schemeClr val="accent3">
            <a:hueOff val="2250053"/>
            <a:satOff val="-3376"/>
            <a:lumOff val="-549"/>
            <a:alphaOff val="0"/>
          </a:schemeClr>
        </a:solidFill>
        <a:ln w="25400" cap="flat" cmpd="sng" algn="ctr">
          <a:solidFill>
            <a:schemeClr val="accent3">
              <a:hueOff val="2250053"/>
              <a:satOff val="-3376"/>
              <a:lumOff val="-549"/>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rtl="0">
            <a:lnSpc>
              <a:spcPct val="90000"/>
            </a:lnSpc>
            <a:spcBef>
              <a:spcPct val="0"/>
            </a:spcBef>
            <a:spcAft>
              <a:spcPct val="35000"/>
            </a:spcAft>
          </a:pPr>
          <a:endParaRPr lang="en-US" sz="1200" kern="1200" dirty="0" smtClean="0"/>
        </a:p>
        <a:p>
          <a:pPr lvl="0" algn="ctr" defTabSz="533400" rtl="0">
            <a:lnSpc>
              <a:spcPct val="90000"/>
            </a:lnSpc>
            <a:spcBef>
              <a:spcPct val="0"/>
            </a:spcBef>
            <a:spcAft>
              <a:spcPct val="35000"/>
            </a:spcAft>
          </a:pPr>
          <a:r>
            <a:rPr lang="en-US" sz="1200" kern="1200" dirty="0" smtClean="0"/>
            <a:t>2/ Ultrasonic-Assisted Chemical Analysis:</a:t>
          </a:r>
          <a:endParaRPr lang="en-US" sz="1200" kern="1200" dirty="0"/>
        </a:p>
      </dsp:txBody>
      <dsp:txXfrm rot="-5400000">
        <a:off x="0" y="1867826"/>
        <a:ext cx="994144" cy="426062"/>
      </dsp:txXfrm>
    </dsp:sp>
    <dsp:sp modelId="{113A4F59-D07A-470B-B4A1-374C352789BB}">
      <dsp:nvSpPr>
        <dsp:cNvPr id="0" name=""/>
        <dsp:cNvSpPr/>
      </dsp:nvSpPr>
      <dsp:spPr>
        <a:xfrm rot="5400000">
          <a:off x="4535762" y="-2208086"/>
          <a:ext cx="923619" cy="8006855"/>
        </a:xfrm>
        <a:prstGeom prst="round2SameRect">
          <a:avLst/>
        </a:prstGeom>
        <a:solidFill>
          <a:schemeClr val="lt1">
            <a:alpha val="90000"/>
            <a:hueOff val="0"/>
            <a:satOff val="0"/>
            <a:lumOff val="0"/>
            <a:alphaOff val="0"/>
          </a:schemeClr>
        </a:solidFill>
        <a:ln w="25400" cap="flat" cmpd="sng" algn="ctr">
          <a:solidFill>
            <a:schemeClr val="accent3">
              <a:hueOff val="2250053"/>
              <a:satOff val="-3376"/>
              <a:lumOff val="-549"/>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t>Facilitates sample degradation and preparation.</a:t>
          </a:r>
          <a:endParaRPr lang="en-US" sz="1600" kern="1200" dirty="0"/>
        </a:p>
        <a:p>
          <a:pPr marL="171450" lvl="1" indent="-171450" algn="l" defTabSz="711200">
            <a:lnSpc>
              <a:spcPct val="90000"/>
            </a:lnSpc>
            <a:spcBef>
              <a:spcPct val="0"/>
            </a:spcBef>
            <a:spcAft>
              <a:spcPct val="15000"/>
            </a:spcAft>
            <a:buChar char="••"/>
          </a:pPr>
          <a:r>
            <a:rPr lang="en-US" sz="1600" kern="1200" dirty="0" smtClean="0"/>
            <a:t>Shortens pre-analysis steps significantly.</a:t>
          </a:r>
          <a:endParaRPr lang="en-US" sz="1600" kern="1200" dirty="0"/>
        </a:p>
      </dsp:txBody>
      <dsp:txXfrm rot="-5400000">
        <a:off x="994145" y="1378618"/>
        <a:ext cx="7961768" cy="833445"/>
      </dsp:txXfrm>
    </dsp:sp>
    <dsp:sp modelId="{EC5AA1D1-681F-457F-945C-96A3BB3754AF}">
      <dsp:nvSpPr>
        <dsp:cNvPr id="0" name=""/>
        <dsp:cNvSpPr/>
      </dsp:nvSpPr>
      <dsp:spPr>
        <a:xfrm rot="5400000">
          <a:off x="-213031" y="2877323"/>
          <a:ext cx="1420206" cy="994144"/>
        </a:xfrm>
        <a:prstGeom prst="chevron">
          <a:avLst/>
        </a:prstGeom>
        <a:solidFill>
          <a:schemeClr val="accent3">
            <a:hueOff val="4500106"/>
            <a:satOff val="-6752"/>
            <a:lumOff val="-1098"/>
            <a:alphaOff val="0"/>
          </a:schemeClr>
        </a:solidFill>
        <a:ln w="25400" cap="flat" cmpd="sng" algn="ctr">
          <a:solidFill>
            <a:schemeClr val="accent3">
              <a:hueOff val="4500106"/>
              <a:satOff val="-6752"/>
              <a:lumOff val="-1098"/>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rtl="0">
            <a:lnSpc>
              <a:spcPct val="90000"/>
            </a:lnSpc>
            <a:spcBef>
              <a:spcPct val="0"/>
            </a:spcBef>
            <a:spcAft>
              <a:spcPct val="35000"/>
            </a:spcAft>
          </a:pPr>
          <a:r>
            <a:rPr lang="en-US" sz="1200" kern="1200" dirty="0" smtClean="0"/>
            <a:t>3/</a:t>
          </a:r>
        </a:p>
        <a:p>
          <a:pPr lvl="0" algn="ctr" defTabSz="533400" rtl="0">
            <a:lnSpc>
              <a:spcPct val="90000"/>
            </a:lnSpc>
            <a:spcBef>
              <a:spcPct val="0"/>
            </a:spcBef>
            <a:spcAft>
              <a:spcPct val="35000"/>
            </a:spcAft>
          </a:pPr>
          <a:r>
            <a:rPr lang="en-US" sz="1200" kern="1200" dirty="0" err="1" smtClean="0"/>
            <a:t>Sonochemistry</a:t>
          </a:r>
          <a:r>
            <a:rPr lang="en-US" sz="1200" kern="1200" dirty="0" smtClean="0"/>
            <a:t> </a:t>
          </a:r>
          <a:endParaRPr lang="en-US" sz="1200" kern="1200" dirty="0"/>
        </a:p>
      </dsp:txBody>
      <dsp:txXfrm rot="-5400000">
        <a:off x="0" y="3161364"/>
        <a:ext cx="994144" cy="426062"/>
      </dsp:txXfrm>
    </dsp:sp>
    <dsp:sp modelId="{2AB4CBA7-2E9D-4B76-B7E0-F6830806112A}">
      <dsp:nvSpPr>
        <dsp:cNvPr id="0" name=""/>
        <dsp:cNvSpPr/>
      </dsp:nvSpPr>
      <dsp:spPr>
        <a:xfrm rot="5400000">
          <a:off x="4536005" y="-877561"/>
          <a:ext cx="923134" cy="8006855"/>
        </a:xfrm>
        <a:prstGeom prst="round2SameRect">
          <a:avLst/>
        </a:prstGeom>
        <a:solidFill>
          <a:schemeClr val="lt1">
            <a:alpha val="90000"/>
            <a:hueOff val="0"/>
            <a:satOff val="0"/>
            <a:lumOff val="0"/>
            <a:alphaOff val="0"/>
          </a:schemeClr>
        </a:solidFill>
        <a:ln w="25400" cap="flat" cmpd="sng" algn="ctr">
          <a:solidFill>
            <a:schemeClr val="accent3">
              <a:hueOff val="4500106"/>
              <a:satOff val="-6752"/>
              <a:lumOff val="-109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t>Accelerates many reactions: esterification, hydrolysis, oxidation, etc.</a:t>
          </a:r>
          <a:endParaRPr lang="en-US" sz="1600" kern="1200" dirty="0"/>
        </a:p>
        <a:p>
          <a:pPr marL="171450" lvl="1" indent="-171450" algn="l" defTabSz="711200">
            <a:lnSpc>
              <a:spcPct val="90000"/>
            </a:lnSpc>
            <a:spcBef>
              <a:spcPct val="0"/>
            </a:spcBef>
            <a:spcAft>
              <a:spcPct val="15000"/>
            </a:spcAft>
            <a:buChar char="••"/>
          </a:pPr>
          <a:r>
            <a:rPr lang="en-US" sz="1600" kern="1200" dirty="0" smtClean="0"/>
            <a:t>Improves yield and reduces reaction time.</a:t>
          </a:r>
          <a:endParaRPr lang="en-US" sz="1600" kern="1200" dirty="0"/>
        </a:p>
      </dsp:txBody>
      <dsp:txXfrm rot="-5400000">
        <a:off x="994145" y="2709363"/>
        <a:ext cx="7961791" cy="833006"/>
      </dsp:txXfrm>
    </dsp:sp>
    <dsp:sp modelId="{A6BEE9FC-E9B5-46D4-BE7C-C78FA6B527AE}">
      <dsp:nvSpPr>
        <dsp:cNvPr id="0" name=""/>
        <dsp:cNvSpPr/>
      </dsp:nvSpPr>
      <dsp:spPr>
        <a:xfrm rot="5400000">
          <a:off x="-213031" y="4193427"/>
          <a:ext cx="1420206" cy="994144"/>
        </a:xfrm>
        <a:prstGeom prst="chevron">
          <a:avLst/>
        </a:prstGeom>
        <a:solidFill>
          <a:schemeClr val="accent3">
            <a:hueOff val="6750158"/>
            <a:satOff val="-10128"/>
            <a:lumOff val="-1647"/>
            <a:alphaOff val="0"/>
          </a:schemeClr>
        </a:solidFill>
        <a:ln w="25400" cap="flat" cmpd="sng" algn="ctr">
          <a:solidFill>
            <a:schemeClr val="accent3">
              <a:hueOff val="6750158"/>
              <a:satOff val="-10128"/>
              <a:lumOff val="-1647"/>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rtl="0">
            <a:lnSpc>
              <a:spcPct val="90000"/>
            </a:lnSpc>
            <a:spcBef>
              <a:spcPct val="0"/>
            </a:spcBef>
            <a:spcAft>
              <a:spcPct val="35000"/>
            </a:spcAft>
          </a:pPr>
          <a:r>
            <a:rPr lang="en-US" sz="1200" kern="1200" dirty="0" smtClean="0"/>
            <a:t>4/ Ultrasonic Milling</a:t>
          </a:r>
          <a:r>
            <a:rPr lang="en-US" sz="900" kern="1200" dirty="0" smtClean="0"/>
            <a:t>:</a:t>
          </a:r>
          <a:endParaRPr lang="en-US" sz="900" kern="1200" dirty="0"/>
        </a:p>
      </dsp:txBody>
      <dsp:txXfrm rot="-5400000">
        <a:off x="0" y="4477468"/>
        <a:ext cx="994144" cy="426062"/>
      </dsp:txXfrm>
    </dsp:sp>
    <dsp:sp modelId="{8C41C5B2-09E9-444A-BD67-5CB1B19E4C72}">
      <dsp:nvSpPr>
        <dsp:cNvPr id="0" name=""/>
        <dsp:cNvSpPr/>
      </dsp:nvSpPr>
      <dsp:spPr>
        <a:xfrm rot="5400000">
          <a:off x="4536005" y="443421"/>
          <a:ext cx="923134" cy="8006855"/>
        </a:xfrm>
        <a:prstGeom prst="round2SameRect">
          <a:avLst/>
        </a:prstGeom>
        <a:solidFill>
          <a:schemeClr val="lt1">
            <a:alpha val="90000"/>
            <a:hueOff val="0"/>
            <a:satOff val="0"/>
            <a:lumOff val="0"/>
            <a:alphaOff val="0"/>
          </a:schemeClr>
        </a:solidFill>
        <a:ln w="25400" cap="flat" cmpd="sng" algn="ctr">
          <a:solidFill>
            <a:schemeClr val="accent3">
              <a:hueOff val="6750158"/>
              <a:satOff val="-10128"/>
              <a:lumOff val="-164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t>Reduces particle size to the </a:t>
          </a:r>
          <a:r>
            <a:rPr lang="en-US" sz="1600" kern="1200" dirty="0" err="1" smtClean="0"/>
            <a:t>nano</a:t>
          </a:r>
          <a:r>
            <a:rPr lang="en-US" sz="1600" kern="1200" dirty="0" smtClean="0"/>
            <a:t>-scale.</a:t>
          </a:r>
          <a:endParaRPr lang="en-US" sz="1600" kern="1200" dirty="0"/>
        </a:p>
        <a:p>
          <a:pPr marL="171450" lvl="1" indent="-171450" algn="l" defTabSz="711200">
            <a:lnSpc>
              <a:spcPct val="90000"/>
            </a:lnSpc>
            <a:spcBef>
              <a:spcPct val="0"/>
            </a:spcBef>
            <a:spcAft>
              <a:spcPct val="15000"/>
            </a:spcAft>
            <a:buChar char="••"/>
          </a:pPr>
          <a:r>
            <a:rPr lang="en-US" sz="1600" kern="1200" dirty="0" smtClean="0"/>
            <a:t>Important in pharmaceutical and advanced material industries.</a:t>
          </a:r>
          <a:endParaRPr lang="en-US" sz="1600" kern="1200" dirty="0"/>
        </a:p>
      </dsp:txBody>
      <dsp:txXfrm rot="-5400000">
        <a:off x="994145" y="4030345"/>
        <a:ext cx="7961791" cy="833006"/>
      </dsp:txXfrm>
    </dsp:sp>
    <dsp:sp modelId="{439BD6AE-A16B-48C7-B2EC-FF17E35B8239}">
      <dsp:nvSpPr>
        <dsp:cNvPr id="0" name=""/>
        <dsp:cNvSpPr/>
      </dsp:nvSpPr>
      <dsp:spPr>
        <a:xfrm rot="5400000">
          <a:off x="-213031" y="5541627"/>
          <a:ext cx="1420206" cy="994144"/>
        </a:xfrm>
        <a:prstGeom prst="chevron">
          <a:avLst/>
        </a:prstGeom>
        <a:solidFill>
          <a:schemeClr val="accent3">
            <a:hueOff val="9000211"/>
            <a:satOff val="-13504"/>
            <a:lumOff val="-2196"/>
            <a:alphaOff val="0"/>
          </a:schemeClr>
        </a:solidFill>
        <a:ln w="25400" cap="flat" cmpd="sng" algn="ctr">
          <a:solidFill>
            <a:schemeClr val="accent3">
              <a:hueOff val="9000211"/>
              <a:satOff val="-13504"/>
              <a:lumOff val="-2196"/>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rtl="0">
            <a:lnSpc>
              <a:spcPct val="90000"/>
            </a:lnSpc>
            <a:spcBef>
              <a:spcPct val="0"/>
            </a:spcBef>
            <a:spcAft>
              <a:spcPct val="35000"/>
            </a:spcAft>
          </a:pPr>
          <a:r>
            <a:rPr lang="en-US" sz="1200" kern="1200" dirty="0" smtClean="0"/>
            <a:t>5/ Wastewater Treatment:</a:t>
          </a:r>
          <a:endParaRPr lang="en-US" sz="1200" kern="1200" dirty="0"/>
        </a:p>
      </dsp:txBody>
      <dsp:txXfrm rot="-5400000">
        <a:off x="0" y="5825668"/>
        <a:ext cx="994144" cy="426062"/>
      </dsp:txXfrm>
    </dsp:sp>
    <dsp:sp modelId="{61098A5E-F8B6-4975-BB46-66506AB94B9B}">
      <dsp:nvSpPr>
        <dsp:cNvPr id="0" name=""/>
        <dsp:cNvSpPr/>
      </dsp:nvSpPr>
      <dsp:spPr>
        <a:xfrm rot="5400000">
          <a:off x="4536005" y="1769296"/>
          <a:ext cx="923134" cy="8006855"/>
        </a:xfrm>
        <a:prstGeom prst="round2SameRect">
          <a:avLst/>
        </a:prstGeom>
        <a:solidFill>
          <a:schemeClr val="lt1">
            <a:alpha val="90000"/>
            <a:hueOff val="0"/>
            <a:satOff val="0"/>
            <a:lumOff val="0"/>
            <a:alphaOff val="0"/>
          </a:schemeClr>
        </a:solidFill>
        <a:ln w="25400" cap="flat" cmpd="sng" algn="ctr">
          <a:solidFill>
            <a:schemeClr val="accent3">
              <a:hueOff val="9000211"/>
              <a:satOff val="-13504"/>
              <a:lumOff val="-219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t>Breaks down organic pollutants.</a:t>
          </a:r>
          <a:endParaRPr lang="en-US" sz="1600" kern="1200" dirty="0"/>
        </a:p>
        <a:p>
          <a:pPr marL="171450" lvl="1" indent="-171450" algn="l" defTabSz="711200">
            <a:lnSpc>
              <a:spcPct val="90000"/>
            </a:lnSpc>
            <a:spcBef>
              <a:spcPct val="0"/>
            </a:spcBef>
            <a:spcAft>
              <a:spcPct val="15000"/>
            </a:spcAft>
            <a:buChar char="••"/>
          </a:pPr>
          <a:r>
            <a:rPr lang="en-US" sz="1600" kern="1200" dirty="0" smtClean="0"/>
            <a:t>Enhances disinfection and purification processes.</a:t>
          </a:r>
          <a:endParaRPr lang="en-US" sz="1600" kern="1200" dirty="0"/>
        </a:p>
      </dsp:txBody>
      <dsp:txXfrm rot="-5400000">
        <a:off x="994145" y="5356220"/>
        <a:ext cx="7961791" cy="833006"/>
      </dsp:txXfrm>
    </dsp:sp>
    <dsp:sp modelId="{87231714-0C6D-4049-AD8F-806C811E826A}">
      <dsp:nvSpPr>
        <dsp:cNvPr id="0" name=""/>
        <dsp:cNvSpPr/>
      </dsp:nvSpPr>
      <dsp:spPr>
        <a:xfrm rot="5400000">
          <a:off x="-213031" y="6850062"/>
          <a:ext cx="1420206" cy="994144"/>
        </a:xfrm>
        <a:prstGeom prst="chevron">
          <a:avLst/>
        </a:prstGeom>
        <a:solidFill>
          <a:schemeClr val="accent3">
            <a:hueOff val="11250264"/>
            <a:satOff val="-16880"/>
            <a:lumOff val="-2745"/>
            <a:alphaOff val="0"/>
          </a:schemeClr>
        </a:solidFill>
        <a:ln w="25400" cap="flat" cmpd="sng" algn="ctr">
          <a:solidFill>
            <a:schemeClr val="accent3">
              <a:hueOff val="11250264"/>
              <a:satOff val="-16880"/>
              <a:lumOff val="-2745"/>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rtl="0">
            <a:lnSpc>
              <a:spcPct val="90000"/>
            </a:lnSpc>
            <a:spcBef>
              <a:spcPct val="0"/>
            </a:spcBef>
            <a:spcAft>
              <a:spcPct val="35000"/>
            </a:spcAft>
          </a:pPr>
          <a:r>
            <a:rPr lang="en-US" sz="1200" kern="1200" dirty="0" smtClean="0"/>
            <a:t>6/ Medical Applications:</a:t>
          </a:r>
          <a:endParaRPr lang="en-US" sz="1200" kern="1200" dirty="0"/>
        </a:p>
      </dsp:txBody>
      <dsp:txXfrm rot="-5400000">
        <a:off x="0" y="7134103"/>
        <a:ext cx="994144" cy="426062"/>
      </dsp:txXfrm>
    </dsp:sp>
    <dsp:sp modelId="{CCCC0E26-9154-439D-9118-31AC59097D24}">
      <dsp:nvSpPr>
        <dsp:cNvPr id="0" name=""/>
        <dsp:cNvSpPr/>
      </dsp:nvSpPr>
      <dsp:spPr>
        <a:xfrm rot="5400000">
          <a:off x="4536005" y="3095171"/>
          <a:ext cx="923134" cy="8006855"/>
        </a:xfrm>
        <a:prstGeom prst="round2SameRect">
          <a:avLst/>
        </a:prstGeom>
        <a:solidFill>
          <a:schemeClr val="lt1">
            <a:alpha val="90000"/>
            <a:hueOff val="0"/>
            <a:satOff val="0"/>
            <a:lumOff val="0"/>
            <a:alphaOff val="0"/>
          </a:schemeClr>
        </a:solidFill>
        <a:ln w="25400" cap="flat" cmpd="sng" algn="ctr">
          <a:solidFill>
            <a:schemeClr val="accent3">
              <a:hueOff val="11250264"/>
              <a:satOff val="-16880"/>
              <a:lumOff val="-274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t>Pain relief and improved blood circulation in physical therapy.</a:t>
          </a:r>
          <a:endParaRPr lang="en-US" sz="1600" kern="1200" dirty="0"/>
        </a:p>
        <a:p>
          <a:pPr marL="171450" lvl="1" indent="-171450" algn="l" defTabSz="711200">
            <a:lnSpc>
              <a:spcPct val="90000"/>
            </a:lnSpc>
            <a:spcBef>
              <a:spcPct val="0"/>
            </a:spcBef>
            <a:spcAft>
              <a:spcPct val="15000"/>
            </a:spcAft>
            <a:buChar char="••"/>
          </a:pPr>
          <a:r>
            <a:rPr lang="en-US" sz="1600" kern="1200" dirty="0" smtClean="0"/>
            <a:t>Kidney stone fragmentation ,where high-energy ultrasound waves break stones without surgery.</a:t>
          </a:r>
          <a:endParaRPr lang="en-US" sz="1600" kern="1200" dirty="0"/>
        </a:p>
      </dsp:txBody>
      <dsp:txXfrm rot="-5400000">
        <a:off x="994145" y="6682095"/>
        <a:ext cx="7961791" cy="83300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1DD4E0-88EE-40EC-8250-2AA9B4F9305F}">
      <dsp:nvSpPr>
        <dsp:cNvPr id="0" name=""/>
        <dsp:cNvSpPr/>
      </dsp:nvSpPr>
      <dsp:spPr>
        <a:xfrm>
          <a:off x="3552678" y="0"/>
          <a:ext cx="6672449" cy="3426466"/>
        </a:xfrm>
        <a:prstGeom prst="rightArrow">
          <a:avLst>
            <a:gd name="adj1" fmla="val 75000"/>
            <a:gd name="adj2" fmla="val 50000"/>
          </a:avLst>
        </a:prstGeom>
        <a:solidFill>
          <a:schemeClr val="accent2">
            <a:tint val="40000"/>
            <a:alpha val="90000"/>
            <a:hueOff val="0"/>
            <a:satOff val="0"/>
            <a:lumOff val="0"/>
            <a:alphaOff val="0"/>
          </a:schemeClr>
        </a:solidFill>
        <a:ln w="9525" cap="flat" cmpd="sng" algn="ctr">
          <a:solidFill>
            <a:schemeClr val="accent2">
              <a:tint val="40000"/>
              <a:alpha val="9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2700" tIns="12700" rIns="12700" bIns="12700" numCol="1" spcCol="1270" anchor="t" anchorCtr="0">
          <a:noAutofit/>
        </a:bodyPr>
        <a:lstStyle/>
        <a:p>
          <a:pPr marL="228600" lvl="1" indent="-228600" algn="l" defTabSz="889000">
            <a:lnSpc>
              <a:spcPct val="90000"/>
            </a:lnSpc>
            <a:spcBef>
              <a:spcPct val="0"/>
            </a:spcBef>
            <a:spcAft>
              <a:spcPct val="15000"/>
            </a:spcAft>
            <a:buChar char="••"/>
          </a:pPr>
          <a:endParaRPr lang="en-US" sz="2000" kern="1200" dirty="0"/>
        </a:p>
        <a:p>
          <a:pPr marL="228600" lvl="1" indent="-228600" algn="l" defTabSz="889000">
            <a:lnSpc>
              <a:spcPct val="90000"/>
            </a:lnSpc>
            <a:spcBef>
              <a:spcPct val="0"/>
            </a:spcBef>
            <a:spcAft>
              <a:spcPct val="15000"/>
            </a:spcAft>
            <a:buChar char="••"/>
          </a:pPr>
          <a:r>
            <a:rPr lang="en-US" sz="2000" kern="1200" dirty="0" smtClean="0"/>
            <a:t>Environmentally friendly (Green).</a:t>
          </a:r>
          <a:endParaRPr lang="en-US" sz="2000" kern="1200" dirty="0"/>
        </a:p>
        <a:p>
          <a:pPr marL="228600" lvl="1" indent="-228600" algn="l" defTabSz="889000">
            <a:lnSpc>
              <a:spcPct val="90000"/>
            </a:lnSpc>
            <a:spcBef>
              <a:spcPct val="0"/>
            </a:spcBef>
            <a:spcAft>
              <a:spcPct val="15000"/>
            </a:spcAft>
            <a:buChar char="••"/>
          </a:pPr>
          <a:r>
            <a:rPr lang="en-US" sz="2000" kern="1200" dirty="0" smtClean="0"/>
            <a:t>Significantly faster reaction rates.</a:t>
          </a:r>
          <a:endParaRPr lang="en-US" sz="2000" kern="1200" dirty="0"/>
        </a:p>
        <a:p>
          <a:pPr marL="228600" lvl="1" indent="-228600" algn="l" defTabSz="889000">
            <a:lnSpc>
              <a:spcPct val="90000"/>
            </a:lnSpc>
            <a:spcBef>
              <a:spcPct val="0"/>
            </a:spcBef>
            <a:spcAft>
              <a:spcPct val="15000"/>
            </a:spcAft>
            <a:buChar char="••"/>
          </a:pPr>
          <a:r>
            <a:rPr lang="en-US" sz="2000" kern="1200" dirty="0" smtClean="0"/>
            <a:t>Reduced energy and solvent consumption.</a:t>
          </a:r>
          <a:endParaRPr lang="en-US" sz="2000" kern="1200" dirty="0"/>
        </a:p>
        <a:p>
          <a:pPr marL="228600" lvl="1" indent="-228600" algn="l" defTabSz="889000">
            <a:lnSpc>
              <a:spcPct val="90000"/>
            </a:lnSpc>
            <a:spcBef>
              <a:spcPct val="0"/>
            </a:spcBef>
            <a:spcAft>
              <a:spcPct val="15000"/>
            </a:spcAft>
            <a:buChar char="••"/>
          </a:pPr>
          <a:r>
            <a:rPr lang="en-US" sz="2000" kern="1200" dirty="0" smtClean="0"/>
            <a:t>Higher product yields.</a:t>
          </a:r>
          <a:endParaRPr lang="en-US" sz="2000" kern="1200" dirty="0"/>
        </a:p>
        <a:p>
          <a:pPr marL="228600" lvl="1" indent="-228600" algn="l" defTabSz="889000">
            <a:lnSpc>
              <a:spcPct val="90000"/>
            </a:lnSpc>
            <a:spcBef>
              <a:spcPct val="0"/>
            </a:spcBef>
            <a:spcAft>
              <a:spcPct val="15000"/>
            </a:spcAft>
            <a:buChar char="••"/>
          </a:pPr>
          <a:r>
            <a:rPr lang="en-US" sz="2000" kern="1200" dirty="0" smtClean="0"/>
            <a:t>Accurate and controllable operational conditions.</a:t>
          </a:r>
          <a:endParaRPr lang="en-US" sz="2000" kern="1200" dirty="0"/>
        </a:p>
      </dsp:txBody>
      <dsp:txXfrm>
        <a:off x="3552678" y="428308"/>
        <a:ext cx="5387524" cy="2569850"/>
      </dsp:txXfrm>
    </dsp:sp>
    <dsp:sp modelId="{44DBDBAE-C9EB-4FE1-9330-FE776D726327}">
      <dsp:nvSpPr>
        <dsp:cNvPr id="0" name=""/>
        <dsp:cNvSpPr/>
      </dsp:nvSpPr>
      <dsp:spPr>
        <a:xfrm>
          <a:off x="895620" y="323186"/>
          <a:ext cx="2657058" cy="2782438"/>
        </a:xfrm>
        <a:prstGeom prst="round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rtl="0">
            <a:lnSpc>
              <a:spcPct val="90000"/>
            </a:lnSpc>
            <a:spcBef>
              <a:spcPct val="0"/>
            </a:spcBef>
            <a:spcAft>
              <a:spcPct val="35000"/>
            </a:spcAft>
          </a:pPr>
          <a:r>
            <a:rPr lang="en-US" sz="2400" b="1" kern="1200" dirty="0" smtClean="0"/>
            <a:t>Advantages:</a:t>
          </a:r>
          <a:endParaRPr lang="en-US" sz="2400" b="1" kern="1200" dirty="0"/>
        </a:p>
      </dsp:txBody>
      <dsp:txXfrm>
        <a:off x="1025327" y="452893"/>
        <a:ext cx="2397644" cy="2523024"/>
      </dsp:txXfrm>
    </dsp:sp>
    <dsp:sp modelId="{839C0633-CA39-4E81-ADA6-CB5FD89EED8D}">
      <dsp:nvSpPr>
        <dsp:cNvPr id="0" name=""/>
        <dsp:cNvSpPr/>
      </dsp:nvSpPr>
      <dsp:spPr>
        <a:xfrm>
          <a:off x="3456373" y="4081123"/>
          <a:ext cx="6672449" cy="3047668"/>
        </a:xfrm>
        <a:prstGeom prst="rightArrow">
          <a:avLst>
            <a:gd name="adj1" fmla="val 75000"/>
            <a:gd name="adj2" fmla="val 50000"/>
          </a:avLst>
        </a:prstGeom>
        <a:solidFill>
          <a:schemeClr val="accent3">
            <a:tint val="40000"/>
            <a:alpha val="90000"/>
            <a:hueOff val="0"/>
            <a:satOff val="0"/>
            <a:lumOff val="0"/>
            <a:alphaOff val="0"/>
          </a:schemeClr>
        </a:solidFill>
        <a:ln w="9525" cap="flat" cmpd="sng" algn="ctr">
          <a:solidFill>
            <a:schemeClr val="accent3">
              <a:tint val="40000"/>
              <a:alpha val="9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2700" tIns="12700" rIns="12700" bIns="12700" numCol="1" spcCol="1270" anchor="t" anchorCtr="0">
          <a:noAutofit/>
        </a:bodyPr>
        <a:lstStyle/>
        <a:p>
          <a:pPr marL="285750" lvl="1" indent="-285750" algn="l" defTabSz="1333500">
            <a:lnSpc>
              <a:spcPct val="90000"/>
            </a:lnSpc>
            <a:spcBef>
              <a:spcPct val="0"/>
            </a:spcBef>
            <a:spcAft>
              <a:spcPct val="15000"/>
            </a:spcAft>
            <a:buChar char="••"/>
          </a:pPr>
          <a:endParaRPr lang="en-US" sz="3000" kern="1200" dirty="0"/>
        </a:p>
        <a:p>
          <a:pPr marL="228600" lvl="1" indent="-228600" algn="l" defTabSz="889000">
            <a:lnSpc>
              <a:spcPct val="90000"/>
            </a:lnSpc>
            <a:spcBef>
              <a:spcPct val="0"/>
            </a:spcBef>
            <a:spcAft>
              <a:spcPct val="15000"/>
            </a:spcAft>
            <a:buChar char="••"/>
          </a:pPr>
          <a:r>
            <a:rPr lang="en-US" sz="2000" kern="1200" dirty="0" smtClean="0"/>
            <a:t>High equipment cost.</a:t>
          </a:r>
          <a:endParaRPr lang="en-US" sz="2000" kern="1200" dirty="0"/>
        </a:p>
        <a:p>
          <a:pPr marL="228600" lvl="1" indent="-228600" algn="l" defTabSz="889000">
            <a:lnSpc>
              <a:spcPct val="90000"/>
            </a:lnSpc>
            <a:spcBef>
              <a:spcPct val="0"/>
            </a:spcBef>
            <a:spcAft>
              <a:spcPct val="15000"/>
            </a:spcAft>
            <a:buChar char="••"/>
          </a:pPr>
          <a:r>
            <a:rPr lang="en-US" sz="2000" kern="1200" dirty="0" smtClean="0"/>
            <a:t>Scale-up challenges (industrial-scale reactors).</a:t>
          </a:r>
          <a:endParaRPr lang="en-US" sz="2000" kern="1200" dirty="0"/>
        </a:p>
        <a:p>
          <a:pPr marL="228600" lvl="1" indent="-228600" algn="l" defTabSz="889000">
            <a:lnSpc>
              <a:spcPct val="90000"/>
            </a:lnSpc>
            <a:spcBef>
              <a:spcPct val="0"/>
            </a:spcBef>
            <a:spcAft>
              <a:spcPct val="15000"/>
            </a:spcAft>
            <a:buChar char="••"/>
          </a:pPr>
          <a:r>
            <a:rPr lang="en-US" sz="2000" kern="1200" dirty="0" smtClean="0"/>
            <a:t>Uncontrolled heat generation requires temperature regulation.</a:t>
          </a:r>
          <a:endParaRPr lang="en-US" sz="2000" kern="1200" dirty="0"/>
        </a:p>
      </dsp:txBody>
      <dsp:txXfrm>
        <a:off x="3456373" y="4462082"/>
        <a:ext cx="5529574" cy="2285751"/>
      </dsp:txXfrm>
    </dsp:sp>
    <dsp:sp modelId="{2CAC5DDD-8831-430C-BEB3-1D6273DBF7C2}">
      <dsp:nvSpPr>
        <dsp:cNvPr id="0" name=""/>
        <dsp:cNvSpPr/>
      </dsp:nvSpPr>
      <dsp:spPr>
        <a:xfrm>
          <a:off x="1008118" y="4392473"/>
          <a:ext cx="2432063" cy="2533254"/>
        </a:xfrm>
        <a:prstGeom prst="round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rtl="0">
            <a:lnSpc>
              <a:spcPct val="90000"/>
            </a:lnSpc>
            <a:spcBef>
              <a:spcPct val="0"/>
            </a:spcBef>
            <a:spcAft>
              <a:spcPct val="35000"/>
            </a:spcAft>
          </a:pPr>
          <a:r>
            <a:rPr lang="en-US" sz="2400" b="1" kern="1200" dirty="0" smtClean="0"/>
            <a:t>Limitations:</a:t>
          </a:r>
          <a:endParaRPr lang="en-US" sz="2400" b="1" kern="1200" dirty="0"/>
        </a:p>
      </dsp:txBody>
      <dsp:txXfrm>
        <a:off x="1126842" y="4511197"/>
        <a:ext cx="2194615" cy="2295806"/>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945121" y="2796185"/>
            <a:ext cx="10711338" cy="1929408"/>
          </a:xfrm>
        </p:spPr>
        <p:txBody>
          <a:bodyPr/>
          <a:lstStyle/>
          <a:p>
            <a:r>
              <a:rPr lang="fr-FR" smtClean="0"/>
              <a:t>Modifiez le style du titre</a:t>
            </a:r>
            <a:endParaRPr lang="en-US"/>
          </a:p>
        </p:txBody>
      </p:sp>
      <p:sp>
        <p:nvSpPr>
          <p:cNvPr id="3" name="Sous-titre 2"/>
          <p:cNvSpPr>
            <a:spLocks noGrp="1"/>
          </p:cNvSpPr>
          <p:nvPr>
            <p:ph type="subTitle" idx="1"/>
          </p:nvPr>
        </p:nvSpPr>
        <p:spPr>
          <a:xfrm>
            <a:off x="1890238" y="5100637"/>
            <a:ext cx="8821103" cy="2300288"/>
          </a:xfrm>
        </p:spPr>
        <p:txBody>
          <a:bodyPr/>
          <a:lstStyle>
            <a:lvl1pPr marL="0" indent="0" algn="ctr">
              <a:buNone/>
              <a:defRPr>
                <a:solidFill>
                  <a:schemeClr val="tx1">
                    <a:tint val="75000"/>
                  </a:schemeClr>
                </a:solidFill>
              </a:defRPr>
            </a:lvl1pPr>
            <a:lvl2pPr marL="580187" indent="0" algn="ctr">
              <a:buNone/>
              <a:defRPr>
                <a:solidFill>
                  <a:schemeClr val="tx1">
                    <a:tint val="75000"/>
                  </a:schemeClr>
                </a:solidFill>
              </a:defRPr>
            </a:lvl2pPr>
            <a:lvl3pPr marL="1160374" indent="0" algn="ctr">
              <a:buNone/>
              <a:defRPr>
                <a:solidFill>
                  <a:schemeClr val="tx1">
                    <a:tint val="75000"/>
                  </a:schemeClr>
                </a:solidFill>
              </a:defRPr>
            </a:lvl3pPr>
            <a:lvl4pPr marL="1740560" indent="0" algn="ctr">
              <a:buNone/>
              <a:defRPr>
                <a:solidFill>
                  <a:schemeClr val="tx1">
                    <a:tint val="75000"/>
                  </a:schemeClr>
                </a:solidFill>
              </a:defRPr>
            </a:lvl4pPr>
            <a:lvl5pPr marL="2320747" indent="0" algn="ctr">
              <a:buNone/>
              <a:defRPr>
                <a:solidFill>
                  <a:schemeClr val="tx1">
                    <a:tint val="75000"/>
                  </a:schemeClr>
                </a:solidFill>
              </a:defRPr>
            </a:lvl5pPr>
            <a:lvl6pPr marL="2900934" indent="0" algn="ctr">
              <a:buNone/>
              <a:defRPr>
                <a:solidFill>
                  <a:schemeClr val="tx1">
                    <a:tint val="75000"/>
                  </a:schemeClr>
                </a:solidFill>
              </a:defRPr>
            </a:lvl6pPr>
            <a:lvl7pPr marL="3481121" indent="0" algn="ctr">
              <a:buNone/>
              <a:defRPr>
                <a:solidFill>
                  <a:schemeClr val="tx1">
                    <a:tint val="75000"/>
                  </a:schemeClr>
                </a:solidFill>
              </a:defRPr>
            </a:lvl7pPr>
            <a:lvl8pPr marL="4061308" indent="0" algn="ctr">
              <a:buNone/>
              <a:defRPr>
                <a:solidFill>
                  <a:schemeClr val="tx1">
                    <a:tint val="75000"/>
                  </a:schemeClr>
                </a:solidFill>
              </a:defRPr>
            </a:lvl8pPr>
            <a:lvl9pPr marL="4641494" indent="0" algn="ctr">
              <a:buNone/>
              <a:defRPr>
                <a:solidFill>
                  <a:schemeClr val="tx1">
                    <a:tint val="75000"/>
                  </a:schemeClr>
                </a:solidFill>
              </a:defRPr>
            </a:lvl9pPr>
          </a:lstStyle>
          <a:p>
            <a:r>
              <a:rPr lang="fr-FR" smtClean="0"/>
              <a:t>Modifiez le style des sous-titres du masque</a:t>
            </a:r>
            <a:endParaRPr lang="en-US"/>
          </a:p>
        </p:txBody>
      </p:sp>
      <p:sp>
        <p:nvSpPr>
          <p:cNvPr id="4" name="Espace réservé de la date 3"/>
          <p:cNvSpPr>
            <a:spLocks noGrp="1"/>
          </p:cNvSpPr>
          <p:nvPr>
            <p:ph type="dt" sz="half" idx="10"/>
          </p:nvPr>
        </p:nvSpPr>
        <p:spPr/>
        <p:txBody>
          <a:bodyPr/>
          <a:lstStyle/>
          <a:p>
            <a:fld id="{C06209F3-3BB6-45F3-BDB3-E79946C5C2DE}" type="datetimeFigureOut">
              <a:rPr lang="en-US" smtClean="0"/>
              <a:t>12/6/2025</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49CEEFCC-3A1C-414A-93D6-5E281789F033}" type="slidenum">
              <a:rPr lang="en-US" smtClean="0"/>
              <a:t>‹N°›</a:t>
            </a:fld>
            <a:endParaRPr lang="en-US"/>
          </a:p>
        </p:txBody>
      </p:sp>
    </p:spTree>
    <p:extLst>
      <p:ext uri="{BB962C8B-B14F-4D97-AF65-F5344CB8AC3E}">
        <p14:creationId xmlns:p14="http://schemas.microsoft.com/office/powerpoint/2010/main" val="21281868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C06209F3-3BB6-45F3-BDB3-E79946C5C2DE}" type="datetimeFigureOut">
              <a:rPr lang="en-US" smtClean="0"/>
              <a:t>12/6/2025</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49CEEFCC-3A1C-414A-93D6-5E281789F033}" type="slidenum">
              <a:rPr lang="en-US" smtClean="0"/>
              <a:t>‹N°›</a:t>
            </a:fld>
            <a:endParaRPr lang="en-US"/>
          </a:p>
        </p:txBody>
      </p:sp>
    </p:spTree>
    <p:extLst>
      <p:ext uri="{BB962C8B-B14F-4D97-AF65-F5344CB8AC3E}">
        <p14:creationId xmlns:p14="http://schemas.microsoft.com/office/powerpoint/2010/main" val="19907079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9136143" y="360466"/>
            <a:ext cx="2835354" cy="7680126"/>
          </a:xfrm>
        </p:spPr>
        <p:txBody>
          <a:bodyPr vert="eaVert"/>
          <a:lstStyle/>
          <a:p>
            <a:r>
              <a:rPr lang="fr-FR" smtClean="0"/>
              <a:t>Modifiez le style du titre</a:t>
            </a:r>
            <a:endParaRPr lang="en-US"/>
          </a:p>
        </p:txBody>
      </p:sp>
      <p:sp>
        <p:nvSpPr>
          <p:cNvPr id="3" name="Espace réservé du texte vertical 2"/>
          <p:cNvSpPr>
            <a:spLocks noGrp="1"/>
          </p:cNvSpPr>
          <p:nvPr>
            <p:ph type="body" orient="vert" idx="1"/>
          </p:nvPr>
        </p:nvSpPr>
        <p:spPr>
          <a:xfrm>
            <a:off x="630081" y="360466"/>
            <a:ext cx="8296037" cy="7680126"/>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C06209F3-3BB6-45F3-BDB3-E79946C5C2DE}" type="datetimeFigureOut">
              <a:rPr lang="en-US" smtClean="0"/>
              <a:t>12/6/2025</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49CEEFCC-3A1C-414A-93D6-5E281789F033}" type="slidenum">
              <a:rPr lang="en-US" smtClean="0"/>
              <a:t>‹N°›</a:t>
            </a:fld>
            <a:endParaRPr lang="en-US"/>
          </a:p>
        </p:txBody>
      </p:sp>
    </p:spTree>
    <p:extLst>
      <p:ext uri="{BB962C8B-B14F-4D97-AF65-F5344CB8AC3E}">
        <p14:creationId xmlns:p14="http://schemas.microsoft.com/office/powerpoint/2010/main" val="40940919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C06209F3-3BB6-45F3-BDB3-E79946C5C2DE}" type="datetimeFigureOut">
              <a:rPr lang="en-US" smtClean="0"/>
              <a:t>12/6/2025</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49CEEFCC-3A1C-414A-93D6-5E281789F033}" type="slidenum">
              <a:rPr lang="en-US" smtClean="0"/>
              <a:t>‹N°›</a:t>
            </a:fld>
            <a:endParaRPr lang="en-US"/>
          </a:p>
        </p:txBody>
      </p:sp>
    </p:spTree>
    <p:extLst>
      <p:ext uri="{BB962C8B-B14F-4D97-AF65-F5344CB8AC3E}">
        <p14:creationId xmlns:p14="http://schemas.microsoft.com/office/powerpoint/2010/main" val="2172461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995439" y="5784058"/>
            <a:ext cx="10711338" cy="1787724"/>
          </a:xfrm>
        </p:spPr>
        <p:txBody>
          <a:bodyPr anchor="t"/>
          <a:lstStyle>
            <a:lvl1pPr algn="l">
              <a:defRPr sz="5000" b="1" cap="all"/>
            </a:lvl1pPr>
          </a:lstStyle>
          <a:p>
            <a:r>
              <a:rPr lang="fr-FR" smtClean="0"/>
              <a:t>Modifiez le style du titre</a:t>
            </a:r>
            <a:endParaRPr lang="en-US"/>
          </a:p>
        </p:txBody>
      </p:sp>
      <p:sp>
        <p:nvSpPr>
          <p:cNvPr id="3" name="Espace réservé du texte 2"/>
          <p:cNvSpPr>
            <a:spLocks noGrp="1"/>
          </p:cNvSpPr>
          <p:nvPr>
            <p:ph type="body" idx="1"/>
          </p:nvPr>
        </p:nvSpPr>
        <p:spPr>
          <a:xfrm>
            <a:off x="995439" y="3815062"/>
            <a:ext cx="10711338" cy="1968995"/>
          </a:xfrm>
        </p:spPr>
        <p:txBody>
          <a:bodyPr anchor="b"/>
          <a:lstStyle>
            <a:lvl1pPr marL="0" indent="0">
              <a:buNone/>
              <a:defRPr sz="2500">
                <a:solidFill>
                  <a:schemeClr val="tx1">
                    <a:tint val="75000"/>
                  </a:schemeClr>
                </a:solidFill>
              </a:defRPr>
            </a:lvl1pPr>
            <a:lvl2pPr marL="580187" indent="0">
              <a:buNone/>
              <a:defRPr sz="2300">
                <a:solidFill>
                  <a:schemeClr val="tx1">
                    <a:tint val="75000"/>
                  </a:schemeClr>
                </a:solidFill>
              </a:defRPr>
            </a:lvl2pPr>
            <a:lvl3pPr marL="1160374" indent="0">
              <a:buNone/>
              <a:defRPr sz="2000">
                <a:solidFill>
                  <a:schemeClr val="tx1">
                    <a:tint val="75000"/>
                  </a:schemeClr>
                </a:solidFill>
              </a:defRPr>
            </a:lvl3pPr>
            <a:lvl4pPr marL="1740560" indent="0">
              <a:buNone/>
              <a:defRPr sz="1800">
                <a:solidFill>
                  <a:schemeClr val="tx1">
                    <a:tint val="75000"/>
                  </a:schemeClr>
                </a:solidFill>
              </a:defRPr>
            </a:lvl4pPr>
            <a:lvl5pPr marL="2320747" indent="0">
              <a:buNone/>
              <a:defRPr sz="1800">
                <a:solidFill>
                  <a:schemeClr val="tx1">
                    <a:tint val="75000"/>
                  </a:schemeClr>
                </a:solidFill>
              </a:defRPr>
            </a:lvl5pPr>
            <a:lvl6pPr marL="2900934" indent="0">
              <a:buNone/>
              <a:defRPr sz="1800">
                <a:solidFill>
                  <a:schemeClr val="tx1">
                    <a:tint val="75000"/>
                  </a:schemeClr>
                </a:solidFill>
              </a:defRPr>
            </a:lvl6pPr>
            <a:lvl7pPr marL="3481121" indent="0">
              <a:buNone/>
              <a:defRPr sz="1800">
                <a:solidFill>
                  <a:schemeClr val="tx1">
                    <a:tint val="75000"/>
                  </a:schemeClr>
                </a:solidFill>
              </a:defRPr>
            </a:lvl7pPr>
            <a:lvl8pPr marL="4061308" indent="0">
              <a:buNone/>
              <a:defRPr sz="1800">
                <a:solidFill>
                  <a:schemeClr val="tx1">
                    <a:tint val="75000"/>
                  </a:schemeClr>
                </a:solidFill>
              </a:defRPr>
            </a:lvl8pPr>
            <a:lvl9pPr marL="4641494" indent="0">
              <a:buNone/>
              <a:defRPr sz="18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C06209F3-3BB6-45F3-BDB3-E79946C5C2DE}" type="datetimeFigureOut">
              <a:rPr lang="en-US" smtClean="0"/>
              <a:t>12/6/2025</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49CEEFCC-3A1C-414A-93D6-5E281789F033}" type="slidenum">
              <a:rPr lang="en-US" smtClean="0"/>
              <a:t>‹N°›</a:t>
            </a:fld>
            <a:endParaRPr lang="en-US"/>
          </a:p>
        </p:txBody>
      </p:sp>
    </p:spTree>
    <p:extLst>
      <p:ext uri="{BB962C8B-B14F-4D97-AF65-F5344CB8AC3E}">
        <p14:creationId xmlns:p14="http://schemas.microsoft.com/office/powerpoint/2010/main" val="9917225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u contenu 2"/>
          <p:cNvSpPr>
            <a:spLocks noGrp="1"/>
          </p:cNvSpPr>
          <p:nvPr>
            <p:ph sz="half" idx="1"/>
          </p:nvPr>
        </p:nvSpPr>
        <p:spPr>
          <a:xfrm>
            <a:off x="630081" y="2100266"/>
            <a:ext cx="5565694" cy="5940326"/>
          </a:xfrm>
        </p:spPr>
        <p:txBody>
          <a:bodyPr/>
          <a:lstStyle>
            <a:lvl1pPr>
              <a:defRPr sz="3600"/>
            </a:lvl1pPr>
            <a:lvl2pPr>
              <a:defRPr sz="3000"/>
            </a:lvl2pPr>
            <a:lvl3pPr>
              <a:defRPr sz="2500"/>
            </a:lvl3pPr>
            <a:lvl4pPr>
              <a:defRPr sz="2300"/>
            </a:lvl4pPr>
            <a:lvl5pPr>
              <a:defRPr sz="2300"/>
            </a:lvl5pPr>
            <a:lvl6pPr>
              <a:defRPr sz="2300"/>
            </a:lvl6pPr>
            <a:lvl7pPr>
              <a:defRPr sz="2300"/>
            </a:lvl7pPr>
            <a:lvl8pPr>
              <a:defRPr sz="2300"/>
            </a:lvl8pPr>
            <a:lvl9pPr>
              <a:defRPr sz="23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contenu 3"/>
          <p:cNvSpPr>
            <a:spLocks noGrp="1"/>
          </p:cNvSpPr>
          <p:nvPr>
            <p:ph sz="half" idx="2"/>
          </p:nvPr>
        </p:nvSpPr>
        <p:spPr>
          <a:xfrm>
            <a:off x="6405802" y="2100266"/>
            <a:ext cx="5565694" cy="5940326"/>
          </a:xfrm>
        </p:spPr>
        <p:txBody>
          <a:bodyPr/>
          <a:lstStyle>
            <a:lvl1pPr>
              <a:defRPr sz="3600"/>
            </a:lvl1pPr>
            <a:lvl2pPr>
              <a:defRPr sz="3000"/>
            </a:lvl2pPr>
            <a:lvl3pPr>
              <a:defRPr sz="2500"/>
            </a:lvl3pPr>
            <a:lvl4pPr>
              <a:defRPr sz="2300"/>
            </a:lvl4pPr>
            <a:lvl5pPr>
              <a:defRPr sz="2300"/>
            </a:lvl5pPr>
            <a:lvl6pPr>
              <a:defRPr sz="2300"/>
            </a:lvl6pPr>
            <a:lvl7pPr>
              <a:defRPr sz="2300"/>
            </a:lvl7pPr>
            <a:lvl8pPr>
              <a:defRPr sz="2300"/>
            </a:lvl8pPr>
            <a:lvl9pPr>
              <a:defRPr sz="23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e la date 4"/>
          <p:cNvSpPr>
            <a:spLocks noGrp="1"/>
          </p:cNvSpPr>
          <p:nvPr>
            <p:ph type="dt" sz="half" idx="10"/>
          </p:nvPr>
        </p:nvSpPr>
        <p:spPr/>
        <p:txBody>
          <a:bodyPr/>
          <a:lstStyle/>
          <a:p>
            <a:fld id="{C06209F3-3BB6-45F3-BDB3-E79946C5C2DE}" type="datetimeFigureOut">
              <a:rPr lang="en-US" smtClean="0"/>
              <a:t>12/6/2025</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49CEEFCC-3A1C-414A-93D6-5E281789F033}" type="slidenum">
              <a:rPr lang="en-US" smtClean="0"/>
              <a:t>‹N°›</a:t>
            </a:fld>
            <a:endParaRPr lang="en-US"/>
          </a:p>
        </p:txBody>
      </p:sp>
    </p:spTree>
    <p:extLst>
      <p:ext uri="{BB962C8B-B14F-4D97-AF65-F5344CB8AC3E}">
        <p14:creationId xmlns:p14="http://schemas.microsoft.com/office/powerpoint/2010/main" val="2180883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en-US"/>
          </a:p>
        </p:txBody>
      </p:sp>
      <p:sp>
        <p:nvSpPr>
          <p:cNvPr id="3" name="Espace réservé du texte 2"/>
          <p:cNvSpPr>
            <a:spLocks noGrp="1"/>
          </p:cNvSpPr>
          <p:nvPr>
            <p:ph type="body" idx="1"/>
          </p:nvPr>
        </p:nvSpPr>
        <p:spPr>
          <a:xfrm>
            <a:off x="630078" y="2014837"/>
            <a:ext cx="5567884" cy="839688"/>
          </a:xfrm>
        </p:spPr>
        <p:txBody>
          <a:bodyPr anchor="b"/>
          <a:lstStyle>
            <a:lvl1pPr marL="0" indent="0">
              <a:buNone/>
              <a:defRPr sz="3000" b="1"/>
            </a:lvl1pPr>
            <a:lvl2pPr marL="580187" indent="0">
              <a:buNone/>
              <a:defRPr sz="2500" b="1"/>
            </a:lvl2pPr>
            <a:lvl3pPr marL="1160374" indent="0">
              <a:buNone/>
              <a:defRPr sz="2300" b="1"/>
            </a:lvl3pPr>
            <a:lvl4pPr marL="1740560" indent="0">
              <a:buNone/>
              <a:defRPr sz="2000" b="1"/>
            </a:lvl4pPr>
            <a:lvl5pPr marL="2320747" indent="0">
              <a:buNone/>
              <a:defRPr sz="2000" b="1"/>
            </a:lvl5pPr>
            <a:lvl6pPr marL="2900934" indent="0">
              <a:buNone/>
              <a:defRPr sz="2000" b="1"/>
            </a:lvl6pPr>
            <a:lvl7pPr marL="3481121" indent="0">
              <a:buNone/>
              <a:defRPr sz="2000" b="1"/>
            </a:lvl7pPr>
            <a:lvl8pPr marL="4061308" indent="0">
              <a:buNone/>
              <a:defRPr sz="2000" b="1"/>
            </a:lvl8pPr>
            <a:lvl9pPr marL="4641494" indent="0">
              <a:buNone/>
              <a:defRPr sz="2000" b="1"/>
            </a:lvl9pPr>
          </a:lstStyle>
          <a:p>
            <a:pPr lvl="0"/>
            <a:r>
              <a:rPr lang="fr-FR" smtClean="0"/>
              <a:t>Modifiez les styles du texte du masque</a:t>
            </a:r>
          </a:p>
        </p:txBody>
      </p:sp>
      <p:sp>
        <p:nvSpPr>
          <p:cNvPr id="4" name="Espace réservé du contenu 3"/>
          <p:cNvSpPr>
            <a:spLocks noGrp="1"/>
          </p:cNvSpPr>
          <p:nvPr>
            <p:ph sz="half" idx="2"/>
          </p:nvPr>
        </p:nvSpPr>
        <p:spPr>
          <a:xfrm>
            <a:off x="630078" y="2854525"/>
            <a:ext cx="5567884" cy="5186065"/>
          </a:xfrm>
        </p:spPr>
        <p:txBody>
          <a:bodyPr/>
          <a:lstStyle>
            <a:lvl1pPr>
              <a:defRPr sz="3000"/>
            </a:lvl1pPr>
            <a:lvl2pPr>
              <a:defRPr sz="2500"/>
            </a:lvl2pPr>
            <a:lvl3pPr>
              <a:defRPr sz="23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u texte 4"/>
          <p:cNvSpPr>
            <a:spLocks noGrp="1"/>
          </p:cNvSpPr>
          <p:nvPr>
            <p:ph type="body" sz="quarter" idx="3"/>
          </p:nvPr>
        </p:nvSpPr>
        <p:spPr>
          <a:xfrm>
            <a:off x="6401428" y="2014837"/>
            <a:ext cx="5570072" cy="839688"/>
          </a:xfrm>
        </p:spPr>
        <p:txBody>
          <a:bodyPr anchor="b"/>
          <a:lstStyle>
            <a:lvl1pPr marL="0" indent="0">
              <a:buNone/>
              <a:defRPr sz="3000" b="1"/>
            </a:lvl1pPr>
            <a:lvl2pPr marL="580187" indent="0">
              <a:buNone/>
              <a:defRPr sz="2500" b="1"/>
            </a:lvl2pPr>
            <a:lvl3pPr marL="1160374" indent="0">
              <a:buNone/>
              <a:defRPr sz="2300" b="1"/>
            </a:lvl3pPr>
            <a:lvl4pPr marL="1740560" indent="0">
              <a:buNone/>
              <a:defRPr sz="2000" b="1"/>
            </a:lvl4pPr>
            <a:lvl5pPr marL="2320747" indent="0">
              <a:buNone/>
              <a:defRPr sz="2000" b="1"/>
            </a:lvl5pPr>
            <a:lvl6pPr marL="2900934" indent="0">
              <a:buNone/>
              <a:defRPr sz="2000" b="1"/>
            </a:lvl6pPr>
            <a:lvl7pPr marL="3481121" indent="0">
              <a:buNone/>
              <a:defRPr sz="2000" b="1"/>
            </a:lvl7pPr>
            <a:lvl8pPr marL="4061308" indent="0">
              <a:buNone/>
              <a:defRPr sz="2000" b="1"/>
            </a:lvl8pPr>
            <a:lvl9pPr marL="4641494" indent="0">
              <a:buNone/>
              <a:defRPr sz="2000" b="1"/>
            </a:lvl9pPr>
          </a:lstStyle>
          <a:p>
            <a:pPr lvl="0"/>
            <a:r>
              <a:rPr lang="fr-FR" smtClean="0"/>
              <a:t>Modifiez les styles du texte du masque</a:t>
            </a:r>
          </a:p>
        </p:txBody>
      </p:sp>
      <p:sp>
        <p:nvSpPr>
          <p:cNvPr id="6" name="Espace réservé du contenu 5"/>
          <p:cNvSpPr>
            <a:spLocks noGrp="1"/>
          </p:cNvSpPr>
          <p:nvPr>
            <p:ph sz="quarter" idx="4"/>
          </p:nvPr>
        </p:nvSpPr>
        <p:spPr>
          <a:xfrm>
            <a:off x="6401428" y="2854525"/>
            <a:ext cx="5570072" cy="5186065"/>
          </a:xfrm>
        </p:spPr>
        <p:txBody>
          <a:bodyPr/>
          <a:lstStyle>
            <a:lvl1pPr>
              <a:defRPr sz="3000"/>
            </a:lvl1pPr>
            <a:lvl2pPr>
              <a:defRPr sz="2500"/>
            </a:lvl2pPr>
            <a:lvl3pPr>
              <a:defRPr sz="23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Espace réservé de la date 6"/>
          <p:cNvSpPr>
            <a:spLocks noGrp="1"/>
          </p:cNvSpPr>
          <p:nvPr>
            <p:ph type="dt" sz="half" idx="10"/>
          </p:nvPr>
        </p:nvSpPr>
        <p:spPr/>
        <p:txBody>
          <a:bodyPr/>
          <a:lstStyle/>
          <a:p>
            <a:fld id="{C06209F3-3BB6-45F3-BDB3-E79946C5C2DE}" type="datetimeFigureOut">
              <a:rPr lang="en-US" smtClean="0"/>
              <a:t>12/6/2025</a:t>
            </a:fld>
            <a:endParaRPr lang="en-US"/>
          </a:p>
        </p:txBody>
      </p:sp>
      <p:sp>
        <p:nvSpPr>
          <p:cNvPr id="8" name="Espace réservé du pied de page 7"/>
          <p:cNvSpPr>
            <a:spLocks noGrp="1"/>
          </p:cNvSpPr>
          <p:nvPr>
            <p:ph type="ftr" sz="quarter" idx="11"/>
          </p:nvPr>
        </p:nvSpPr>
        <p:spPr/>
        <p:txBody>
          <a:bodyPr/>
          <a:lstStyle/>
          <a:p>
            <a:endParaRPr lang="en-US"/>
          </a:p>
        </p:txBody>
      </p:sp>
      <p:sp>
        <p:nvSpPr>
          <p:cNvPr id="9" name="Espace réservé du numéro de diapositive 8"/>
          <p:cNvSpPr>
            <a:spLocks noGrp="1"/>
          </p:cNvSpPr>
          <p:nvPr>
            <p:ph type="sldNum" sz="quarter" idx="12"/>
          </p:nvPr>
        </p:nvSpPr>
        <p:spPr/>
        <p:txBody>
          <a:bodyPr/>
          <a:lstStyle/>
          <a:p>
            <a:fld id="{49CEEFCC-3A1C-414A-93D6-5E281789F033}" type="slidenum">
              <a:rPr lang="en-US" smtClean="0"/>
              <a:t>‹N°›</a:t>
            </a:fld>
            <a:endParaRPr lang="en-US"/>
          </a:p>
        </p:txBody>
      </p:sp>
    </p:spTree>
    <p:extLst>
      <p:ext uri="{BB962C8B-B14F-4D97-AF65-F5344CB8AC3E}">
        <p14:creationId xmlns:p14="http://schemas.microsoft.com/office/powerpoint/2010/main" val="3648589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e la date 2"/>
          <p:cNvSpPr>
            <a:spLocks noGrp="1"/>
          </p:cNvSpPr>
          <p:nvPr>
            <p:ph type="dt" sz="half" idx="10"/>
          </p:nvPr>
        </p:nvSpPr>
        <p:spPr/>
        <p:txBody>
          <a:bodyPr/>
          <a:lstStyle/>
          <a:p>
            <a:fld id="{C06209F3-3BB6-45F3-BDB3-E79946C5C2DE}" type="datetimeFigureOut">
              <a:rPr lang="en-US" smtClean="0"/>
              <a:t>12/6/2025</a:t>
            </a:fld>
            <a:endParaRPr lang="en-US"/>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49CEEFCC-3A1C-414A-93D6-5E281789F033}" type="slidenum">
              <a:rPr lang="en-US" smtClean="0"/>
              <a:t>‹N°›</a:t>
            </a:fld>
            <a:endParaRPr lang="en-US"/>
          </a:p>
        </p:txBody>
      </p:sp>
    </p:spTree>
    <p:extLst>
      <p:ext uri="{BB962C8B-B14F-4D97-AF65-F5344CB8AC3E}">
        <p14:creationId xmlns:p14="http://schemas.microsoft.com/office/powerpoint/2010/main" val="30746635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06209F3-3BB6-45F3-BDB3-E79946C5C2DE}" type="datetimeFigureOut">
              <a:rPr lang="en-US" smtClean="0"/>
              <a:t>12/6/2025</a:t>
            </a:fld>
            <a:endParaRPr lang="en-US"/>
          </a:p>
        </p:txBody>
      </p:sp>
      <p:sp>
        <p:nvSpPr>
          <p:cNvPr id="3" name="Espace réservé du pied de page 2"/>
          <p:cNvSpPr>
            <a:spLocks noGrp="1"/>
          </p:cNvSpPr>
          <p:nvPr>
            <p:ph type="ftr" sz="quarter" idx="11"/>
          </p:nvPr>
        </p:nvSpPr>
        <p:spPr/>
        <p:txBody>
          <a:bodyPr/>
          <a:lstStyle/>
          <a:p>
            <a:endParaRPr lang="en-US"/>
          </a:p>
        </p:txBody>
      </p:sp>
      <p:sp>
        <p:nvSpPr>
          <p:cNvPr id="4" name="Espace réservé du numéro de diapositive 3"/>
          <p:cNvSpPr>
            <a:spLocks noGrp="1"/>
          </p:cNvSpPr>
          <p:nvPr>
            <p:ph type="sldNum" sz="quarter" idx="12"/>
          </p:nvPr>
        </p:nvSpPr>
        <p:spPr/>
        <p:txBody>
          <a:bodyPr/>
          <a:lstStyle/>
          <a:p>
            <a:fld id="{49CEEFCC-3A1C-414A-93D6-5E281789F033}" type="slidenum">
              <a:rPr lang="en-US" smtClean="0"/>
              <a:t>‹N°›</a:t>
            </a:fld>
            <a:endParaRPr lang="en-US"/>
          </a:p>
        </p:txBody>
      </p:sp>
    </p:spTree>
    <p:extLst>
      <p:ext uri="{BB962C8B-B14F-4D97-AF65-F5344CB8AC3E}">
        <p14:creationId xmlns:p14="http://schemas.microsoft.com/office/powerpoint/2010/main" val="21541637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30079" y="358381"/>
            <a:ext cx="4145833" cy="1525191"/>
          </a:xfrm>
        </p:spPr>
        <p:txBody>
          <a:bodyPr anchor="b"/>
          <a:lstStyle>
            <a:lvl1pPr algn="l">
              <a:defRPr sz="2500" b="1"/>
            </a:lvl1pPr>
          </a:lstStyle>
          <a:p>
            <a:r>
              <a:rPr lang="fr-FR" smtClean="0"/>
              <a:t>Modifiez le style du titre</a:t>
            </a:r>
            <a:endParaRPr lang="en-US"/>
          </a:p>
        </p:txBody>
      </p:sp>
      <p:sp>
        <p:nvSpPr>
          <p:cNvPr id="3" name="Espace réservé du contenu 2"/>
          <p:cNvSpPr>
            <a:spLocks noGrp="1"/>
          </p:cNvSpPr>
          <p:nvPr>
            <p:ph idx="1"/>
          </p:nvPr>
        </p:nvSpPr>
        <p:spPr>
          <a:xfrm>
            <a:off x="4926867" y="358382"/>
            <a:ext cx="7044631" cy="7682211"/>
          </a:xfrm>
        </p:spPr>
        <p:txBody>
          <a:bodyPr/>
          <a:lstStyle>
            <a:lvl1pPr>
              <a:defRPr sz="4100"/>
            </a:lvl1pPr>
            <a:lvl2pPr>
              <a:defRPr sz="3600"/>
            </a:lvl2pPr>
            <a:lvl3pPr>
              <a:defRPr sz="3000"/>
            </a:lvl3pPr>
            <a:lvl4pPr>
              <a:defRPr sz="2500"/>
            </a:lvl4pPr>
            <a:lvl5pPr>
              <a:defRPr sz="2500"/>
            </a:lvl5pPr>
            <a:lvl6pPr>
              <a:defRPr sz="2500"/>
            </a:lvl6pPr>
            <a:lvl7pPr>
              <a:defRPr sz="2500"/>
            </a:lvl7pPr>
            <a:lvl8pPr>
              <a:defRPr sz="2500"/>
            </a:lvl8pPr>
            <a:lvl9pPr>
              <a:defRPr sz="25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texte 3"/>
          <p:cNvSpPr>
            <a:spLocks noGrp="1"/>
          </p:cNvSpPr>
          <p:nvPr>
            <p:ph type="body" sz="half" idx="2"/>
          </p:nvPr>
        </p:nvSpPr>
        <p:spPr>
          <a:xfrm>
            <a:off x="630079" y="1883570"/>
            <a:ext cx="4145833" cy="6157020"/>
          </a:xfrm>
        </p:spPr>
        <p:txBody>
          <a:bodyPr/>
          <a:lstStyle>
            <a:lvl1pPr marL="0" indent="0">
              <a:buNone/>
              <a:defRPr sz="1800"/>
            </a:lvl1pPr>
            <a:lvl2pPr marL="580187" indent="0">
              <a:buNone/>
              <a:defRPr sz="1600"/>
            </a:lvl2pPr>
            <a:lvl3pPr marL="1160374" indent="0">
              <a:buNone/>
              <a:defRPr sz="1300"/>
            </a:lvl3pPr>
            <a:lvl4pPr marL="1740560" indent="0">
              <a:buNone/>
              <a:defRPr sz="1200"/>
            </a:lvl4pPr>
            <a:lvl5pPr marL="2320747" indent="0">
              <a:buNone/>
              <a:defRPr sz="1200"/>
            </a:lvl5pPr>
            <a:lvl6pPr marL="2900934" indent="0">
              <a:buNone/>
              <a:defRPr sz="1200"/>
            </a:lvl6pPr>
            <a:lvl7pPr marL="3481121" indent="0">
              <a:buNone/>
              <a:defRPr sz="1200"/>
            </a:lvl7pPr>
            <a:lvl8pPr marL="4061308" indent="0">
              <a:buNone/>
              <a:defRPr sz="1200"/>
            </a:lvl8pPr>
            <a:lvl9pPr marL="4641494" indent="0">
              <a:buNone/>
              <a:defRPr sz="12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C06209F3-3BB6-45F3-BDB3-E79946C5C2DE}" type="datetimeFigureOut">
              <a:rPr lang="en-US" smtClean="0"/>
              <a:t>12/6/2025</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49CEEFCC-3A1C-414A-93D6-5E281789F033}" type="slidenum">
              <a:rPr lang="en-US" smtClean="0"/>
              <a:t>‹N°›</a:t>
            </a:fld>
            <a:endParaRPr lang="en-US"/>
          </a:p>
        </p:txBody>
      </p:sp>
    </p:spTree>
    <p:extLst>
      <p:ext uri="{BB962C8B-B14F-4D97-AF65-F5344CB8AC3E}">
        <p14:creationId xmlns:p14="http://schemas.microsoft.com/office/powerpoint/2010/main" val="34827483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470000" y="6300789"/>
            <a:ext cx="7560945" cy="743844"/>
          </a:xfrm>
        </p:spPr>
        <p:txBody>
          <a:bodyPr anchor="b"/>
          <a:lstStyle>
            <a:lvl1pPr algn="l">
              <a:defRPr sz="2500" b="1"/>
            </a:lvl1pPr>
          </a:lstStyle>
          <a:p>
            <a:r>
              <a:rPr lang="fr-FR" smtClean="0"/>
              <a:t>Modifiez le style du titre</a:t>
            </a:r>
            <a:endParaRPr lang="en-US"/>
          </a:p>
        </p:txBody>
      </p:sp>
      <p:sp>
        <p:nvSpPr>
          <p:cNvPr id="3" name="Espace réservé pour une image  2"/>
          <p:cNvSpPr>
            <a:spLocks noGrp="1"/>
          </p:cNvSpPr>
          <p:nvPr>
            <p:ph type="pic" idx="1"/>
          </p:nvPr>
        </p:nvSpPr>
        <p:spPr>
          <a:xfrm>
            <a:off x="2470000" y="804269"/>
            <a:ext cx="7560945" cy="5400675"/>
          </a:xfrm>
        </p:spPr>
        <p:txBody>
          <a:bodyPr/>
          <a:lstStyle>
            <a:lvl1pPr marL="0" indent="0">
              <a:buNone/>
              <a:defRPr sz="4100"/>
            </a:lvl1pPr>
            <a:lvl2pPr marL="580187" indent="0">
              <a:buNone/>
              <a:defRPr sz="3600"/>
            </a:lvl2pPr>
            <a:lvl3pPr marL="1160374" indent="0">
              <a:buNone/>
              <a:defRPr sz="3000"/>
            </a:lvl3pPr>
            <a:lvl4pPr marL="1740560" indent="0">
              <a:buNone/>
              <a:defRPr sz="2500"/>
            </a:lvl4pPr>
            <a:lvl5pPr marL="2320747" indent="0">
              <a:buNone/>
              <a:defRPr sz="2500"/>
            </a:lvl5pPr>
            <a:lvl6pPr marL="2900934" indent="0">
              <a:buNone/>
              <a:defRPr sz="2500"/>
            </a:lvl6pPr>
            <a:lvl7pPr marL="3481121" indent="0">
              <a:buNone/>
              <a:defRPr sz="2500"/>
            </a:lvl7pPr>
            <a:lvl8pPr marL="4061308" indent="0">
              <a:buNone/>
              <a:defRPr sz="2500"/>
            </a:lvl8pPr>
            <a:lvl9pPr marL="4641494" indent="0">
              <a:buNone/>
              <a:defRPr sz="2500"/>
            </a:lvl9pPr>
          </a:lstStyle>
          <a:p>
            <a:endParaRPr lang="en-US"/>
          </a:p>
        </p:txBody>
      </p:sp>
      <p:sp>
        <p:nvSpPr>
          <p:cNvPr id="4" name="Espace réservé du texte 3"/>
          <p:cNvSpPr>
            <a:spLocks noGrp="1"/>
          </p:cNvSpPr>
          <p:nvPr>
            <p:ph type="body" sz="half" idx="2"/>
          </p:nvPr>
        </p:nvSpPr>
        <p:spPr>
          <a:xfrm>
            <a:off x="2470000" y="7044634"/>
            <a:ext cx="7560945" cy="1056381"/>
          </a:xfrm>
        </p:spPr>
        <p:txBody>
          <a:bodyPr/>
          <a:lstStyle>
            <a:lvl1pPr marL="0" indent="0">
              <a:buNone/>
              <a:defRPr sz="1800"/>
            </a:lvl1pPr>
            <a:lvl2pPr marL="580187" indent="0">
              <a:buNone/>
              <a:defRPr sz="1600"/>
            </a:lvl2pPr>
            <a:lvl3pPr marL="1160374" indent="0">
              <a:buNone/>
              <a:defRPr sz="1300"/>
            </a:lvl3pPr>
            <a:lvl4pPr marL="1740560" indent="0">
              <a:buNone/>
              <a:defRPr sz="1200"/>
            </a:lvl4pPr>
            <a:lvl5pPr marL="2320747" indent="0">
              <a:buNone/>
              <a:defRPr sz="1200"/>
            </a:lvl5pPr>
            <a:lvl6pPr marL="2900934" indent="0">
              <a:buNone/>
              <a:defRPr sz="1200"/>
            </a:lvl6pPr>
            <a:lvl7pPr marL="3481121" indent="0">
              <a:buNone/>
              <a:defRPr sz="1200"/>
            </a:lvl7pPr>
            <a:lvl8pPr marL="4061308" indent="0">
              <a:buNone/>
              <a:defRPr sz="1200"/>
            </a:lvl8pPr>
            <a:lvl9pPr marL="4641494" indent="0">
              <a:buNone/>
              <a:defRPr sz="12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C06209F3-3BB6-45F3-BDB3-E79946C5C2DE}" type="datetimeFigureOut">
              <a:rPr lang="en-US" smtClean="0"/>
              <a:t>12/6/2025</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49CEEFCC-3A1C-414A-93D6-5E281789F033}" type="slidenum">
              <a:rPr lang="en-US" smtClean="0"/>
              <a:t>‹N°›</a:t>
            </a:fld>
            <a:endParaRPr lang="en-US"/>
          </a:p>
        </p:txBody>
      </p:sp>
    </p:spTree>
    <p:extLst>
      <p:ext uri="{BB962C8B-B14F-4D97-AF65-F5344CB8AC3E}">
        <p14:creationId xmlns:p14="http://schemas.microsoft.com/office/powerpoint/2010/main" val="3076256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630082" y="360462"/>
            <a:ext cx="11341418" cy="1500188"/>
          </a:xfrm>
          <a:prstGeom prst="rect">
            <a:avLst/>
          </a:prstGeom>
        </p:spPr>
        <p:txBody>
          <a:bodyPr vert="horz" lIns="116038" tIns="58019" rIns="116038" bIns="58019" rtlCol="0" anchor="ctr">
            <a:normAutofit/>
          </a:bodyPr>
          <a:lstStyle/>
          <a:p>
            <a:r>
              <a:rPr lang="fr-FR" smtClean="0"/>
              <a:t>Modifiez le style du titre</a:t>
            </a:r>
            <a:endParaRPr lang="en-US"/>
          </a:p>
        </p:txBody>
      </p:sp>
      <p:sp>
        <p:nvSpPr>
          <p:cNvPr id="3" name="Espace réservé du texte 2"/>
          <p:cNvSpPr>
            <a:spLocks noGrp="1"/>
          </p:cNvSpPr>
          <p:nvPr>
            <p:ph type="body" idx="1"/>
          </p:nvPr>
        </p:nvSpPr>
        <p:spPr>
          <a:xfrm>
            <a:off x="630082" y="2100266"/>
            <a:ext cx="11341418" cy="5940326"/>
          </a:xfrm>
          <a:prstGeom prst="rect">
            <a:avLst/>
          </a:prstGeom>
        </p:spPr>
        <p:txBody>
          <a:bodyPr vert="horz" lIns="116038" tIns="58019" rIns="116038" bIns="58019"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2"/>
          </p:nvPr>
        </p:nvSpPr>
        <p:spPr>
          <a:xfrm>
            <a:off x="630079" y="8342712"/>
            <a:ext cx="2940368" cy="479226"/>
          </a:xfrm>
          <a:prstGeom prst="rect">
            <a:avLst/>
          </a:prstGeom>
        </p:spPr>
        <p:txBody>
          <a:bodyPr vert="horz" lIns="116038" tIns="58019" rIns="116038" bIns="58019" rtlCol="0" anchor="ctr"/>
          <a:lstStyle>
            <a:lvl1pPr algn="l">
              <a:defRPr sz="1600">
                <a:solidFill>
                  <a:schemeClr val="tx1">
                    <a:tint val="75000"/>
                  </a:schemeClr>
                </a:solidFill>
              </a:defRPr>
            </a:lvl1pPr>
          </a:lstStyle>
          <a:p>
            <a:fld id="{C06209F3-3BB6-45F3-BDB3-E79946C5C2DE}" type="datetimeFigureOut">
              <a:rPr lang="en-US" smtClean="0"/>
              <a:t>12/6/2025</a:t>
            </a:fld>
            <a:endParaRPr lang="en-US"/>
          </a:p>
        </p:txBody>
      </p:sp>
      <p:sp>
        <p:nvSpPr>
          <p:cNvPr id="5" name="Espace réservé du pied de page 4"/>
          <p:cNvSpPr>
            <a:spLocks noGrp="1"/>
          </p:cNvSpPr>
          <p:nvPr>
            <p:ph type="ftr" sz="quarter" idx="3"/>
          </p:nvPr>
        </p:nvSpPr>
        <p:spPr>
          <a:xfrm>
            <a:off x="4305539" y="8342712"/>
            <a:ext cx="3990498" cy="479226"/>
          </a:xfrm>
          <a:prstGeom prst="rect">
            <a:avLst/>
          </a:prstGeom>
        </p:spPr>
        <p:txBody>
          <a:bodyPr vert="horz" lIns="116038" tIns="58019" rIns="116038" bIns="58019" rtlCol="0" anchor="ctr"/>
          <a:lstStyle>
            <a:lvl1pPr algn="ctr">
              <a:defRPr sz="1600">
                <a:solidFill>
                  <a:schemeClr val="tx1">
                    <a:tint val="75000"/>
                  </a:schemeClr>
                </a:solidFill>
              </a:defRPr>
            </a:lvl1pPr>
          </a:lstStyle>
          <a:p>
            <a:endParaRPr lang="en-US"/>
          </a:p>
        </p:txBody>
      </p:sp>
      <p:sp>
        <p:nvSpPr>
          <p:cNvPr id="6" name="Espace réservé du numéro de diapositive 5"/>
          <p:cNvSpPr>
            <a:spLocks noGrp="1"/>
          </p:cNvSpPr>
          <p:nvPr>
            <p:ph type="sldNum" sz="quarter" idx="4"/>
          </p:nvPr>
        </p:nvSpPr>
        <p:spPr>
          <a:xfrm>
            <a:off x="9031131" y="8342712"/>
            <a:ext cx="2940368" cy="479226"/>
          </a:xfrm>
          <a:prstGeom prst="rect">
            <a:avLst/>
          </a:prstGeom>
        </p:spPr>
        <p:txBody>
          <a:bodyPr vert="horz" lIns="116038" tIns="58019" rIns="116038" bIns="58019" rtlCol="0" anchor="ctr"/>
          <a:lstStyle>
            <a:lvl1pPr algn="r">
              <a:defRPr sz="1600">
                <a:solidFill>
                  <a:schemeClr val="tx1">
                    <a:tint val="75000"/>
                  </a:schemeClr>
                </a:solidFill>
              </a:defRPr>
            </a:lvl1pPr>
          </a:lstStyle>
          <a:p>
            <a:fld id="{49CEEFCC-3A1C-414A-93D6-5E281789F033}" type="slidenum">
              <a:rPr lang="en-US" smtClean="0"/>
              <a:t>‹N°›</a:t>
            </a:fld>
            <a:endParaRPr lang="en-US"/>
          </a:p>
        </p:txBody>
      </p:sp>
    </p:spTree>
    <p:extLst>
      <p:ext uri="{BB962C8B-B14F-4D97-AF65-F5344CB8AC3E}">
        <p14:creationId xmlns:p14="http://schemas.microsoft.com/office/powerpoint/2010/main" val="25170653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60374" rtl="0" eaLnBrk="1" latinLnBrk="0" hangingPunct="1">
        <a:spcBef>
          <a:spcPct val="0"/>
        </a:spcBef>
        <a:buNone/>
        <a:defRPr sz="5600" kern="1200">
          <a:solidFill>
            <a:schemeClr val="tx1"/>
          </a:solidFill>
          <a:latin typeface="+mj-lt"/>
          <a:ea typeface="+mj-ea"/>
          <a:cs typeface="+mj-cs"/>
        </a:defRPr>
      </a:lvl1pPr>
    </p:titleStyle>
    <p:bodyStyle>
      <a:lvl1pPr marL="435140" indent="-435140" algn="l" defTabSz="116037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42804" indent="-362617" algn="l" defTabSz="116037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50468" indent="-290094" algn="l" defTabSz="1160374" rtl="0" eaLnBrk="1" latinLnBrk="0" hangingPunct="1">
        <a:spcBef>
          <a:spcPct val="20000"/>
        </a:spcBef>
        <a:buFont typeface="Arial" pitchFamily="34" charset="0"/>
        <a:buChar char="•"/>
        <a:defRPr sz="3000" kern="1200">
          <a:solidFill>
            <a:schemeClr val="tx1"/>
          </a:solidFill>
          <a:latin typeface="+mn-lt"/>
          <a:ea typeface="+mn-ea"/>
          <a:cs typeface="+mn-cs"/>
        </a:defRPr>
      </a:lvl3pPr>
      <a:lvl4pPr marL="2030654" indent="-290094" algn="l" defTabSz="1160374" rtl="0" eaLnBrk="1" latinLnBrk="0" hangingPunct="1">
        <a:spcBef>
          <a:spcPct val="20000"/>
        </a:spcBef>
        <a:buFont typeface="Arial" pitchFamily="34" charset="0"/>
        <a:buChar char="–"/>
        <a:defRPr sz="2500" kern="1200">
          <a:solidFill>
            <a:schemeClr val="tx1"/>
          </a:solidFill>
          <a:latin typeface="+mn-lt"/>
          <a:ea typeface="+mn-ea"/>
          <a:cs typeface="+mn-cs"/>
        </a:defRPr>
      </a:lvl4pPr>
      <a:lvl5pPr marL="2610841" indent="-290094" algn="l" defTabSz="1160374" rtl="0" eaLnBrk="1" latinLnBrk="0" hangingPunct="1">
        <a:spcBef>
          <a:spcPct val="20000"/>
        </a:spcBef>
        <a:buFont typeface="Arial" pitchFamily="34" charset="0"/>
        <a:buChar char="»"/>
        <a:defRPr sz="2500" kern="1200">
          <a:solidFill>
            <a:schemeClr val="tx1"/>
          </a:solidFill>
          <a:latin typeface="+mn-lt"/>
          <a:ea typeface="+mn-ea"/>
          <a:cs typeface="+mn-cs"/>
        </a:defRPr>
      </a:lvl5pPr>
      <a:lvl6pPr marL="3191028" indent="-290094" algn="l" defTabSz="1160374" rtl="0" eaLnBrk="1" latinLnBrk="0" hangingPunct="1">
        <a:spcBef>
          <a:spcPct val="20000"/>
        </a:spcBef>
        <a:buFont typeface="Arial" pitchFamily="34" charset="0"/>
        <a:buChar char="•"/>
        <a:defRPr sz="2500" kern="1200">
          <a:solidFill>
            <a:schemeClr val="tx1"/>
          </a:solidFill>
          <a:latin typeface="+mn-lt"/>
          <a:ea typeface="+mn-ea"/>
          <a:cs typeface="+mn-cs"/>
        </a:defRPr>
      </a:lvl6pPr>
      <a:lvl7pPr marL="3771215" indent="-290094" algn="l" defTabSz="1160374" rtl="0" eaLnBrk="1" latinLnBrk="0" hangingPunct="1">
        <a:spcBef>
          <a:spcPct val="20000"/>
        </a:spcBef>
        <a:buFont typeface="Arial" pitchFamily="34" charset="0"/>
        <a:buChar char="•"/>
        <a:defRPr sz="2500" kern="1200">
          <a:solidFill>
            <a:schemeClr val="tx1"/>
          </a:solidFill>
          <a:latin typeface="+mn-lt"/>
          <a:ea typeface="+mn-ea"/>
          <a:cs typeface="+mn-cs"/>
        </a:defRPr>
      </a:lvl7pPr>
      <a:lvl8pPr marL="4351402" indent="-290094" algn="l" defTabSz="1160374" rtl="0" eaLnBrk="1" latinLnBrk="0" hangingPunct="1">
        <a:spcBef>
          <a:spcPct val="20000"/>
        </a:spcBef>
        <a:buFont typeface="Arial" pitchFamily="34" charset="0"/>
        <a:buChar char="•"/>
        <a:defRPr sz="2500" kern="1200">
          <a:solidFill>
            <a:schemeClr val="tx1"/>
          </a:solidFill>
          <a:latin typeface="+mn-lt"/>
          <a:ea typeface="+mn-ea"/>
          <a:cs typeface="+mn-cs"/>
        </a:defRPr>
      </a:lvl8pPr>
      <a:lvl9pPr marL="4931588" indent="-290094" algn="l" defTabSz="1160374" rtl="0" eaLnBrk="1" latinLnBrk="0" hangingPunct="1">
        <a:spcBef>
          <a:spcPct val="20000"/>
        </a:spcBef>
        <a:buFont typeface="Arial" pitchFamily="34" charset="0"/>
        <a:buChar char="•"/>
        <a:defRPr sz="2500" kern="1200">
          <a:solidFill>
            <a:schemeClr val="tx1"/>
          </a:solidFill>
          <a:latin typeface="+mn-lt"/>
          <a:ea typeface="+mn-ea"/>
          <a:cs typeface="+mn-cs"/>
        </a:defRPr>
      </a:lvl9pPr>
    </p:bodyStyle>
    <p:otherStyle>
      <a:defPPr>
        <a:defRPr lang="en-US"/>
      </a:defPPr>
      <a:lvl1pPr marL="0" algn="l" defTabSz="1160374" rtl="0" eaLnBrk="1" latinLnBrk="0" hangingPunct="1">
        <a:defRPr sz="2300" kern="1200">
          <a:solidFill>
            <a:schemeClr val="tx1"/>
          </a:solidFill>
          <a:latin typeface="+mn-lt"/>
          <a:ea typeface="+mn-ea"/>
          <a:cs typeface="+mn-cs"/>
        </a:defRPr>
      </a:lvl1pPr>
      <a:lvl2pPr marL="580187" algn="l" defTabSz="1160374" rtl="0" eaLnBrk="1" latinLnBrk="0" hangingPunct="1">
        <a:defRPr sz="2300" kern="1200">
          <a:solidFill>
            <a:schemeClr val="tx1"/>
          </a:solidFill>
          <a:latin typeface="+mn-lt"/>
          <a:ea typeface="+mn-ea"/>
          <a:cs typeface="+mn-cs"/>
        </a:defRPr>
      </a:lvl2pPr>
      <a:lvl3pPr marL="1160374" algn="l" defTabSz="1160374" rtl="0" eaLnBrk="1" latinLnBrk="0" hangingPunct="1">
        <a:defRPr sz="2300" kern="1200">
          <a:solidFill>
            <a:schemeClr val="tx1"/>
          </a:solidFill>
          <a:latin typeface="+mn-lt"/>
          <a:ea typeface="+mn-ea"/>
          <a:cs typeface="+mn-cs"/>
        </a:defRPr>
      </a:lvl3pPr>
      <a:lvl4pPr marL="1740560" algn="l" defTabSz="1160374" rtl="0" eaLnBrk="1" latinLnBrk="0" hangingPunct="1">
        <a:defRPr sz="2300" kern="1200">
          <a:solidFill>
            <a:schemeClr val="tx1"/>
          </a:solidFill>
          <a:latin typeface="+mn-lt"/>
          <a:ea typeface="+mn-ea"/>
          <a:cs typeface="+mn-cs"/>
        </a:defRPr>
      </a:lvl4pPr>
      <a:lvl5pPr marL="2320747" algn="l" defTabSz="1160374" rtl="0" eaLnBrk="1" latinLnBrk="0" hangingPunct="1">
        <a:defRPr sz="2300" kern="1200">
          <a:solidFill>
            <a:schemeClr val="tx1"/>
          </a:solidFill>
          <a:latin typeface="+mn-lt"/>
          <a:ea typeface="+mn-ea"/>
          <a:cs typeface="+mn-cs"/>
        </a:defRPr>
      </a:lvl5pPr>
      <a:lvl6pPr marL="2900934" algn="l" defTabSz="1160374" rtl="0" eaLnBrk="1" latinLnBrk="0" hangingPunct="1">
        <a:defRPr sz="2300" kern="1200">
          <a:solidFill>
            <a:schemeClr val="tx1"/>
          </a:solidFill>
          <a:latin typeface="+mn-lt"/>
          <a:ea typeface="+mn-ea"/>
          <a:cs typeface="+mn-cs"/>
        </a:defRPr>
      </a:lvl6pPr>
      <a:lvl7pPr marL="3481121" algn="l" defTabSz="1160374" rtl="0" eaLnBrk="1" latinLnBrk="0" hangingPunct="1">
        <a:defRPr sz="2300" kern="1200">
          <a:solidFill>
            <a:schemeClr val="tx1"/>
          </a:solidFill>
          <a:latin typeface="+mn-lt"/>
          <a:ea typeface="+mn-ea"/>
          <a:cs typeface="+mn-cs"/>
        </a:defRPr>
      </a:lvl7pPr>
      <a:lvl8pPr marL="4061308" algn="l" defTabSz="1160374" rtl="0" eaLnBrk="1" latinLnBrk="0" hangingPunct="1">
        <a:defRPr sz="2300" kern="1200">
          <a:solidFill>
            <a:schemeClr val="tx1"/>
          </a:solidFill>
          <a:latin typeface="+mn-lt"/>
          <a:ea typeface="+mn-ea"/>
          <a:cs typeface="+mn-cs"/>
        </a:defRPr>
      </a:lvl8pPr>
      <a:lvl9pPr marL="4641494" algn="l" defTabSz="116037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601574" cy="9001125"/>
          </a:xfrm>
          <a:prstGeom prst="rect">
            <a:avLst/>
          </a:prstGeom>
        </p:spPr>
        <p:style>
          <a:lnRef idx="2">
            <a:schemeClr val="accent3"/>
          </a:lnRef>
          <a:fillRef idx="1">
            <a:schemeClr val="lt1"/>
          </a:fillRef>
          <a:effectRef idx="0">
            <a:schemeClr val="accent3"/>
          </a:effectRef>
          <a:fontRef idx="minor">
            <a:schemeClr val="dk1"/>
          </a:fontRef>
        </p:style>
      </p:pic>
      <p:sp>
        <p:nvSpPr>
          <p:cNvPr id="8" name="Rectangle 7"/>
          <p:cNvSpPr/>
          <p:nvPr/>
        </p:nvSpPr>
        <p:spPr>
          <a:xfrm>
            <a:off x="1" y="0"/>
            <a:ext cx="12601574" cy="9001125"/>
          </a:xfrm>
          <a:prstGeom prst="rect">
            <a:avLst/>
          </a:prstGeom>
          <a:solidFill>
            <a:schemeClr val="bg1">
              <a:alpha val="7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867769" y="108074"/>
            <a:ext cx="8753498" cy="1872208"/>
          </a:xfrm>
          <a:prstGeom prst="rect">
            <a:avLst/>
          </a:pr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fr-FR" sz="2800" b="1" i="1" dirty="0" smtClean="0">
                <a:solidFill>
                  <a:schemeClr val="tx1"/>
                </a:solidFill>
                <a:latin typeface="Bell MT" pitchFamily="18" charset="0"/>
                <a:cs typeface="Arial" pitchFamily="34" charset="0"/>
              </a:rPr>
              <a:t> People</a:t>
            </a:r>
            <a:r>
              <a:rPr lang="en-CA" sz="2800" b="1" i="1" dirty="0" smtClean="0">
                <a:solidFill>
                  <a:schemeClr val="tx1"/>
                </a:solidFill>
                <a:latin typeface="Bell MT" pitchFamily="18" charset="0"/>
                <a:cs typeface="Arial" pitchFamily="34" charset="0"/>
              </a:rPr>
              <a:t>’</a:t>
            </a:r>
            <a:r>
              <a:rPr lang="fr-FR" sz="2800" b="1" i="1" dirty="0" smtClean="0">
                <a:solidFill>
                  <a:schemeClr val="tx1"/>
                </a:solidFill>
                <a:latin typeface="Bell MT" pitchFamily="18" charset="0"/>
                <a:cs typeface="Arial" pitchFamily="34" charset="0"/>
              </a:rPr>
              <a:t>s</a:t>
            </a:r>
            <a:r>
              <a:rPr lang="fr-FR" sz="2800" b="1" i="1" dirty="0" smtClean="0">
                <a:solidFill>
                  <a:schemeClr val="tx1"/>
                </a:solidFill>
                <a:latin typeface="Bell MT" pitchFamily="18" charset="0"/>
              </a:rPr>
              <a:t> </a:t>
            </a:r>
            <a:r>
              <a:rPr lang="fr-FR" sz="2800" b="1" i="1" dirty="0" err="1" smtClean="0">
                <a:solidFill>
                  <a:schemeClr val="tx1"/>
                </a:solidFill>
                <a:latin typeface="Bell MT" pitchFamily="18" charset="0"/>
              </a:rPr>
              <a:t>Democratic</a:t>
            </a:r>
            <a:r>
              <a:rPr lang="fr-FR" sz="2800" b="1" i="1" dirty="0" smtClean="0">
                <a:solidFill>
                  <a:schemeClr val="tx1"/>
                </a:solidFill>
                <a:latin typeface="Bell MT" pitchFamily="18" charset="0"/>
              </a:rPr>
              <a:t>  </a:t>
            </a:r>
            <a:r>
              <a:rPr lang="fr-FR" sz="2800" b="1" i="1" dirty="0" err="1" smtClean="0">
                <a:solidFill>
                  <a:schemeClr val="tx1"/>
                </a:solidFill>
                <a:latin typeface="Bell MT" pitchFamily="18" charset="0"/>
              </a:rPr>
              <a:t>Republic</a:t>
            </a:r>
            <a:r>
              <a:rPr lang="fr-FR" sz="2800" b="1" i="1" dirty="0" smtClean="0">
                <a:solidFill>
                  <a:schemeClr val="tx1"/>
                </a:solidFill>
                <a:latin typeface="Bell MT" pitchFamily="18" charset="0"/>
              </a:rPr>
              <a:t> of </a:t>
            </a:r>
            <a:r>
              <a:rPr lang="fr-FR" sz="2800" b="1" i="1" dirty="0" err="1" smtClean="0">
                <a:solidFill>
                  <a:schemeClr val="tx1"/>
                </a:solidFill>
                <a:latin typeface="Bell MT" pitchFamily="18" charset="0"/>
              </a:rPr>
              <a:t>Algeria</a:t>
            </a:r>
            <a:r>
              <a:rPr lang="fr-FR" sz="2800" b="1" i="1" dirty="0" smtClean="0">
                <a:solidFill>
                  <a:schemeClr val="tx1"/>
                </a:solidFill>
                <a:latin typeface="Bell MT" pitchFamily="18" charset="0"/>
              </a:rPr>
              <a:t> </a:t>
            </a:r>
          </a:p>
          <a:p>
            <a:pPr algn="ctr">
              <a:lnSpc>
                <a:spcPct val="150000"/>
              </a:lnSpc>
            </a:pPr>
            <a:r>
              <a:rPr lang="fr-FR" sz="2800" b="1" i="1" dirty="0" err="1" smtClean="0">
                <a:solidFill>
                  <a:schemeClr val="tx1"/>
                </a:solidFill>
                <a:latin typeface="Bell MT" pitchFamily="18" charset="0"/>
              </a:rPr>
              <a:t>Ministry</a:t>
            </a:r>
            <a:r>
              <a:rPr lang="fr-FR" sz="2800" b="1" i="1" dirty="0" smtClean="0">
                <a:solidFill>
                  <a:schemeClr val="tx1"/>
                </a:solidFill>
                <a:latin typeface="Bell MT" pitchFamily="18" charset="0"/>
              </a:rPr>
              <a:t> of </a:t>
            </a:r>
            <a:r>
              <a:rPr lang="fr-FR" sz="2800" b="1" i="1" dirty="0" err="1" smtClean="0">
                <a:solidFill>
                  <a:schemeClr val="tx1"/>
                </a:solidFill>
                <a:latin typeface="Bell MT" pitchFamily="18" charset="0"/>
              </a:rPr>
              <a:t>Higher</a:t>
            </a:r>
            <a:r>
              <a:rPr lang="fr-FR" sz="2800" b="1" i="1" dirty="0" smtClean="0">
                <a:solidFill>
                  <a:schemeClr val="tx1"/>
                </a:solidFill>
                <a:latin typeface="Bell MT" pitchFamily="18" charset="0"/>
              </a:rPr>
              <a:t> Education and </a:t>
            </a:r>
            <a:r>
              <a:rPr lang="fr-FR" sz="2800" b="1" i="1" dirty="0" err="1" smtClean="0">
                <a:solidFill>
                  <a:schemeClr val="tx1"/>
                </a:solidFill>
                <a:latin typeface="Bell MT" pitchFamily="18" charset="0"/>
              </a:rPr>
              <a:t>Scientific</a:t>
            </a:r>
            <a:r>
              <a:rPr lang="fr-FR" sz="2800" b="1" i="1" dirty="0" smtClean="0">
                <a:solidFill>
                  <a:schemeClr val="tx1"/>
                </a:solidFill>
                <a:latin typeface="Bell MT" pitchFamily="18" charset="0"/>
              </a:rPr>
              <a:t> </a:t>
            </a:r>
            <a:r>
              <a:rPr lang="fr-FR" sz="2800" b="1" i="1" dirty="0" err="1" smtClean="0">
                <a:solidFill>
                  <a:schemeClr val="tx1"/>
                </a:solidFill>
                <a:latin typeface="Bell MT" pitchFamily="18" charset="0"/>
              </a:rPr>
              <a:t>Research</a:t>
            </a:r>
            <a:endParaRPr lang="fr-FR" sz="2800" b="1" i="1" dirty="0">
              <a:solidFill>
                <a:schemeClr val="tx1"/>
              </a:solidFill>
              <a:latin typeface="Bell MT" pitchFamily="18" charset="0"/>
            </a:endParaRPr>
          </a:p>
        </p:txBody>
      </p:sp>
      <p:sp>
        <p:nvSpPr>
          <p:cNvPr id="10" name="Rectangle 9"/>
          <p:cNvSpPr/>
          <p:nvPr/>
        </p:nvSpPr>
        <p:spPr>
          <a:xfrm>
            <a:off x="3852515" y="1332210"/>
            <a:ext cx="5688632" cy="2448272"/>
          </a:xfrm>
          <a:prstGeom prst="rect">
            <a:avLst/>
          </a:pr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400" b="1" i="1" dirty="0" err="1" smtClean="0">
                <a:solidFill>
                  <a:schemeClr val="tx1"/>
                </a:solidFill>
                <a:latin typeface="Bell MT" pitchFamily="18" charset="0"/>
              </a:rPr>
              <a:t>Abdelhafid</a:t>
            </a:r>
            <a:r>
              <a:rPr lang="fr-FR" sz="2400" b="1" i="1" dirty="0" smtClean="0">
                <a:solidFill>
                  <a:schemeClr val="tx1"/>
                </a:solidFill>
                <a:latin typeface="Bell MT" pitchFamily="18" charset="0"/>
              </a:rPr>
              <a:t> </a:t>
            </a:r>
            <a:r>
              <a:rPr lang="fr-FR" sz="2400" b="1" i="1" dirty="0" err="1" smtClean="0">
                <a:solidFill>
                  <a:schemeClr val="tx1"/>
                </a:solidFill>
                <a:latin typeface="Bell MT" pitchFamily="18" charset="0"/>
              </a:rPr>
              <a:t>Boussouf</a:t>
            </a:r>
            <a:r>
              <a:rPr lang="fr-FR" sz="2400" b="1" i="1" dirty="0" smtClean="0">
                <a:solidFill>
                  <a:schemeClr val="tx1"/>
                </a:solidFill>
                <a:latin typeface="Bell MT" pitchFamily="18" charset="0"/>
              </a:rPr>
              <a:t> </a:t>
            </a:r>
            <a:r>
              <a:rPr lang="fr-FR" sz="2400" b="1" i="1" dirty="0" err="1" smtClean="0">
                <a:solidFill>
                  <a:schemeClr val="tx1"/>
                </a:solidFill>
                <a:latin typeface="Bell MT" pitchFamily="18" charset="0"/>
              </a:rPr>
              <a:t>University</a:t>
            </a:r>
            <a:r>
              <a:rPr lang="fr-FR" sz="2400" b="1" i="1" dirty="0" smtClean="0">
                <a:solidFill>
                  <a:schemeClr val="tx1"/>
                </a:solidFill>
                <a:latin typeface="Bell MT" pitchFamily="18" charset="0"/>
              </a:rPr>
              <a:t>-Mila</a:t>
            </a:r>
          </a:p>
          <a:p>
            <a:pPr>
              <a:lnSpc>
                <a:spcPct val="150000"/>
              </a:lnSpc>
            </a:pPr>
            <a:r>
              <a:rPr lang="fr-FR" sz="2400" b="1" i="1" dirty="0" smtClean="0">
                <a:solidFill>
                  <a:schemeClr val="tx1"/>
                </a:solidFill>
                <a:latin typeface="Bell MT" pitchFamily="18" charset="0"/>
              </a:rPr>
              <a:t>Institute of Science and </a:t>
            </a:r>
            <a:r>
              <a:rPr lang="fr-FR" sz="2400" b="1" i="1" dirty="0" err="1" smtClean="0">
                <a:solidFill>
                  <a:schemeClr val="tx1"/>
                </a:solidFill>
                <a:latin typeface="Bell MT" pitchFamily="18" charset="0"/>
              </a:rPr>
              <a:t>Tecnology</a:t>
            </a:r>
            <a:endParaRPr lang="fr-FR" sz="2400" b="1" i="1" dirty="0" smtClean="0">
              <a:solidFill>
                <a:schemeClr val="tx1"/>
              </a:solidFill>
              <a:latin typeface="Bell MT" pitchFamily="18" charset="0"/>
            </a:endParaRPr>
          </a:p>
          <a:p>
            <a:r>
              <a:rPr lang="fr-FR" sz="2400" b="1" i="1" dirty="0" err="1" smtClean="0">
                <a:solidFill>
                  <a:schemeClr val="tx1"/>
                </a:solidFill>
                <a:latin typeface="Bell MT" pitchFamily="18" charset="0"/>
              </a:rPr>
              <a:t>Specialization</a:t>
            </a:r>
            <a:r>
              <a:rPr lang="fr-FR" sz="2400" b="1" i="1" dirty="0" smtClean="0">
                <a:solidFill>
                  <a:schemeClr val="tx1"/>
                </a:solidFill>
                <a:latin typeface="Bell MT" pitchFamily="18" charset="0"/>
              </a:rPr>
              <a:t>  </a:t>
            </a:r>
            <a:r>
              <a:rPr lang="fr-FR" sz="2400" b="1" i="1" dirty="0" err="1" smtClean="0">
                <a:solidFill>
                  <a:schemeClr val="tx1"/>
                </a:solidFill>
                <a:latin typeface="Bell MT" pitchFamily="18" charset="0"/>
              </a:rPr>
              <a:t>Chemical</a:t>
            </a:r>
            <a:r>
              <a:rPr lang="fr-FR" sz="2400" b="1" i="1" dirty="0" smtClean="0">
                <a:solidFill>
                  <a:schemeClr val="tx1"/>
                </a:solidFill>
                <a:latin typeface="Bell MT" pitchFamily="18" charset="0"/>
              </a:rPr>
              <a:t>  Engineering</a:t>
            </a:r>
            <a:endParaRPr lang="fr-FR" sz="2400" b="1" i="1" dirty="0">
              <a:solidFill>
                <a:schemeClr val="tx1"/>
              </a:solidFill>
              <a:latin typeface="Bell MT" pitchFamily="18" charset="0"/>
            </a:endParaRPr>
          </a:p>
        </p:txBody>
      </p:sp>
      <p:sp>
        <p:nvSpPr>
          <p:cNvPr id="11" name="Rectangle 10"/>
          <p:cNvSpPr/>
          <p:nvPr/>
        </p:nvSpPr>
        <p:spPr>
          <a:xfrm>
            <a:off x="612155" y="6804818"/>
            <a:ext cx="3672408" cy="1728192"/>
          </a:xfrm>
          <a:prstGeom prst="rect">
            <a:avLst/>
          </a:pr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800" b="1" dirty="0" smtClean="0">
                <a:solidFill>
                  <a:schemeClr val="tx1"/>
                </a:solidFill>
                <a:latin typeface="Bell MT" pitchFamily="18" charset="0"/>
                <a:cs typeface="Arial" pitchFamily="34" charset="0"/>
              </a:rPr>
              <a:t> </a:t>
            </a:r>
            <a:r>
              <a:rPr lang="fr-FR" sz="2800" b="1" dirty="0" err="1" smtClean="0">
                <a:solidFill>
                  <a:schemeClr val="tx1"/>
                </a:solidFill>
                <a:latin typeface="Bell MT" pitchFamily="18" charset="0"/>
                <a:cs typeface="Arial" pitchFamily="34" charset="0"/>
              </a:rPr>
              <a:t>Students</a:t>
            </a:r>
            <a:r>
              <a:rPr lang="en-ZA" sz="2800" b="1" dirty="0" smtClean="0">
                <a:solidFill>
                  <a:schemeClr val="tx1"/>
                </a:solidFill>
                <a:latin typeface="Bell MT" pitchFamily="18" charset="0"/>
                <a:cs typeface="Arial" pitchFamily="34" charset="0"/>
              </a:rPr>
              <a:t>:</a:t>
            </a:r>
            <a:endParaRPr lang="fr-FR" sz="2800" b="1" dirty="0" smtClean="0">
              <a:solidFill>
                <a:schemeClr val="tx1"/>
              </a:solidFill>
              <a:latin typeface="Bell MT" pitchFamily="18" charset="0"/>
              <a:cs typeface="Arial" pitchFamily="34" charset="0"/>
            </a:endParaRPr>
          </a:p>
          <a:p>
            <a:r>
              <a:rPr lang="fr-FR" sz="2400" b="1" dirty="0" smtClean="0">
                <a:solidFill>
                  <a:schemeClr val="tx1"/>
                </a:solidFill>
                <a:latin typeface="Bell MT" pitchFamily="18" charset="0"/>
                <a:cs typeface="Arial" pitchFamily="34" charset="0"/>
              </a:rPr>
              <a:t>     - </a:t>
            </a:r>
            <a:r>
              <a:rPr lang="fr-FR" sz="2400" b="1" dirty="0" err="1" smtClean="0">
                <a:solidFill>
                  <a:schemeClr val="tx1"/>
                </a:solidFill>
                <a:latin typeface="Bell MT" pitchFamily="18" charset="0"/>
                <a:cs typeface="Arial" pitchFamily="34" charset="0"/>
              </a:rPr>
              <a:t>Rouimel</a:t>
            </a:r>
            <a:r>
              <a:rPr lang="fr-FR" sz="2400" b="1" dirty="0" smtClean="0">
                <a:solidFill>
                  <a:schemeClr val="tx1"/>
                </a:solidFill>
                <a:latin typeface="Bell MT" pitchFamily="18" charset="0"/>
                <a:cs typeface="Arial" pitchFamily="34" charset="0"/>
              </a:rPr>
              <a:t> </a:t>
            </a:r>
            <a:r>
              <a:rPr lang="fr-FR" sz="2400" b="1" dirty="0" err="1" smtClean="0">
                <a:solidFill>
                  <a:schemeClr val="tx1"/>
                </a:solidFill>
                <a:latin typeface="Bell MT" pitchFamily="18" charset="0"/>
                <a:cs typeface="Arial" pitchFamily="34" charset="0"/>
              </a:rPr>
              <a:t>Hadil</a:t>
            </a:r>
            <a:endParaRPr lang="fr-FR" sz="2400" b="1" dirty="0" smtClean="0">
              <a:solidFill>
                <a:schemeClr val="tx1"/>
              </a:solidFill>
              <a:latin typeface="Bell MT" pitchFamily="18" charset="0"/>
              <a:cs typeface="Arial" pitchFamily="34" charset="0"/>
            </a:endParaRPr>
          </a:p>
          <a:p>
            <a:r>
              <a:rPr lang="fr-FR" sz="2400" b="1" dirty="0" smtClean="0">
                <a:solidFill>
                  <a:schemeClr val="tx1"/>
                </a:solidFill>
                <a:latin typeface="Bell MT" pitchFamily="18" charset="0"/>
                <a:cs typeface="Arial" pitchFamily="34" charset="0"/>
              </a:rPr>
              <a:t>     - </a:t>
            </a:r>
            <a:r>
              <a:rPr lang="fr-FR" sz="2400" b="1" smtClean="0">
                <a:solidFill>
                  <a:schemeClr val="tx1"/>
                </a:solidFill>
                <a:latin typeface="Bell MT" pitchFamily="18" charset="0"/>
                <a:cs typeface="Arial" pitchFamily="34" charset="0"/>
              </a:rPr>
              <a:t>Belemnigher</a:t>
            </a:r>
            <a:r>
              <a:rPr lang="fr-FR" sz="2400" b="1" dirty="0" smtClean="0">
                <a:solidFill>
                  <a:schemeClr val="tx1"/>
                </a:solidFill>
                <a:latin typeface="Bell MT" pitchFamily="18" charset="0"/>
                <a:cs typeface="Arial" pitchFamily="34" charset="0"/>
              </a:rPr>
              <a:t> </a:t>
            </a:r>
            <a:r>
              <a:rPr lang="fr-FR" sz="2400" b="1" dirty="0" err="1" smtClean="0">
                <a:solidFill>
                  <a:schemeClr val="tx1"/>
                </a:solidFill>
                <a:latin typeface="Bell MT" pitchFamily="18" charset="0"/>
                <a:cs typeface="Arial" pitchFamily="34" charset="0"/>
              </a:rPr>
              <a:t>Houria</a:t>
            </a:r>
            <a:endParaRPr lang="en-US" sz="2400" b="1" dirty="0">
              <a:solidFill>
                <a:schemeClr val="tx1"/>
              </a:solidFill>
              <a:latin typeface="Bell MT" pitchFamily="18" charset="0"/>
              <a:cs typeface="Arial" pitchFamily="34" charset="0"/>
            </a:endParaRPr>
          </a:p>
        </p:txBody>
      </p:sp>
      <p:sp>
        <p:nvSpPr>
          <p:cNvPr id="12" name="Rectangle 11"/>
          <p:cNvSpPr/>
          <p:nvPr/>
        </p:nvSpPr>
        <p:spPr>
          <a:xfrm>
            <a:off x="8245003" y="6948834"/>
            <a:ext cx="4356572" cy="1440160"/>
          </a:xfrm>
          <a:prstGeom prst="rect">
            <a:avLst/>
          </a:pr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CA" sz="2800" b="1" dirty="0" smtClean="0">
                <a:solidFill>
                  <a:schemeClr val="tx1"/>
                </a:solidFill>
                <a:latin typeface="Bell MT" pitchFamily="18" charset="0"/>
              </a:rPr>
              <a:t>Under the supervision of:</a:t>
            </a:r>
          </a:p>
          <a:p>
            <a:r>
              <a:rPr lang="fr-FR" sz="1800" b="1" smtClean="0">
                <a:solidFill>
                  <a:schemeClr val="tx1"/>
                </a:solidFill>
                <a:latin typeface="Bell MT" pitchFamily="18" charset="0"/>
              </a:rPr>
              <a:t>     </a:t>
            </a:r>
            <a:r>
              <a:rPr lang="fr-FR" sz="2400" b="1" smtClean="0">
                <a:solidFill>
                  <a:schemeClr val="tx1"/>
                </a:solidFill>
                <a:latin typeface="Bell MT" pitchFamily="18" charset="0"/>
              </a:rPr>
              <a:t>- </a:t>
            </a:r>
            <a:r>
              <a:rPr lang="en-CA" sz="2400" b="1" smtClean="0">
                <a:solidFill>
                  <a:schemeClr val="tx1"/>
                </a:solidFill>
                <a:latin typeface="Bell MT" pitchFamily="18" charset="0"/>
              </a:rPr>
              <a:t>Dr</a:t>
            </a:r>
            <a:r>
              <a:rPr lang="en-CA" sz="2400" b="1" dirty="0" smtClean="0">
                <a:solidFill>
                  <a:schemeClr val="tx1"/>
                </a:solidFill>
                <a:latin typeface="Bell MT" pitchFamily="18" charset="0"/>
              </a:rPr>
              <a:t>. </a:t>
            </a:r>
            <a:r>
              <a:rPr lang="en-CA" sz="2400" b="1" dirty="0" err="1" smtClean="0">
                <a:solidFill>
                  <a:schemeClr val="tx1"/>
                </a:solidFill>
                <a:latin typeface="Bell MT" pitchFamily="18" charset="0"/>
              </a:rPr>
              <a:t>Mayouf</a:t>
            </a:r>
            <a:r>
              <a:rPr lang="en-CA" sz="2400" b="1" dirty="0" smtClean="0">
                <a:solidFill>
                  <a:schemeClr val="tx1"/>
                </a:solidFill>
                <a:latin typeface="Bell MT" pitchFamily="18" charset="0"/>
              </a:rPr>
              <a:t> </a:t>
            </a:r>
            <a:r>
              <a:rPr lang="en-CA" sz="2400" b="1" dirty="0" err="1" smtClean="0">
                <a:solidFill>
                  <a:schemeClr val="tx1"/>
                </a:solidFill>
                <a:latin typeface="Bell MT" pitchFamily="18" charset="0"/>
              </a:rPr>
              <a:t>Imane</a:t>
            </a:r>
            <a:endParaRPr lang="en-US" sz="2400" b="1" dirty="0">
              <a:solidFill>
                <a:schemeClr val="tx1"/>
              </a:solidFill>
              <a:latin typeface="Bell MT" pitchFamily="18" charset="0"/>
            </a:endParaRPr>
          </a:p>
        </p:txBody>
      </p:sp>
      <p:sp>
        <p:nvSpPr>
          <p:cNvPr id="13" name="Parchemin horizontal 12"/>
          <p:cNvSpPr/>
          <p:nvPr/>
        </p:nvSpPr>
        <p:spPr>
          <a:xfrm>
            <a:off x="2340348" y="4140522"/>
            <a:ext cx="7920880" cy="2016224"/>
          </a:xfrm>
          <a:prstGeom prst="horizontalScroll">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200" b="1" i="1" dirty="0" err="1" smtClean="0">
                <a:solidFill>
                  <a:schemeClr val="tx1"/>
                </a:solidFill>
                <a:latin typeface="Bell MT" pitchFamily="18" charset="0"/>
              </a:rPr>
              <a:t>Ultrasounds</a:t>
            </a:r>
            <a:r>
              <a:rPr lang="fr-FR" sz="3200" b="1" i="1" dirty="0" smtClean="0">
                <a:solidFill>
                  <a:schemeClr val="tx1"/>
                </a:solidFill>
                <a:latin typeface="Bell MT" pitchFamily="18" charset="0"/>
              </a:rPr>
              <a:t> In </a:t>
            </a:r>
            <a:r>
              <a:rPr lang="fr-FR" sz="3200" b="1" i="1" dirty="0" err="1" smtClean="0">
                <a:solidFill>
                  <a:schemeClr val="tx1"/>
                </a:solidFill>
                <a:latin typeface="Bell MT" pitchFamily="18" charset="0"/>
              </a:rPr>
              <a:t>Processes</a:t>
            </a:r>
            <a:r>
              <a:rPr lang="fr-FR" sz="3200" b="1" i="1" dirty="0" smtClean="0">
                <a:solidFill>
                  <a:schemeClr val="tx1"/>
                </a:solidFill>
                <a:latin typeface="Bell MT" pitchFamily="18" charset="0"/>
              </a:rPr>
              <a:t> Engineering</a:t>
            </a:r>
            <a:endParaRPr lang="en-US" sz="3200" b="1" i="1" dirty="0">
              <a:solidFill>
                <a:schemeClr val="tx1"/>
              </a:solidFill>
              <a:latin typeface="Bell MT" pitchFamily="18" charset="0"/>
            </a:endParaRPr>
          </a:p>
        </p:txBody>
      </p:sp>
      <p:pic>
        <p:nvPicPr>
          <p:cNvPr id="14" name="Image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81307" y="379173"/>
            <a:ext cx="1543646" cy="1124953"/>
          </a:xfrm>
          <a:prstGeom prst="rect">
            <a:avLst/>
          </a:prstGeom>
        </p:spPr>
      </p:pic>
      <p:pic>
        <p:nvPicPr>
          <p:cNvPr id="15" name="Imag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6356" y="379173"/>
            <a:ext cx="1543646" cy="1116186"/>
          </a:xfrm>
          <a:prstGeom prst="rect">
            <a:avLst/>
          </a:prstGeom>
        </p:spPr>
      </p:pic>
    </p:spTree>
    <p:extLst>
      <p:ext uri="{BB962C8B-B14F-4D97-AF65-F5344CB8AC3E}">
        <p14:creationId xmlns:p14="http://schemas.microsoft.com/office/powerpoint/2010/main" val="32158966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601575" cy="9001125"/>
          </a:xfrm>
          <a:prstGeom prst="rect">
            <a:avLst/>
          </a:prstGeom>
        </p:spPr>
      </p:pic>
      <p:sp>
        <p:nvSpPr>
          <p:cNvPr id="5" name="Rectangle 4"/>
          <p:cNvSpPr/>
          <p:nvPr/>
        </p:nvSpPr>
        <p:spPr>
          <a:xfrm>
            <a:off x="1" y="1"/>
            <a:ext cx="12601574" cy="9001124"/>
          </a:xfrm>
          <a:prstGeom prst="rect">
            <a:avLst/>
          </a:prstGeom>
          <a:solidFill>
            <a:schemeClr val="bg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Ellipse 5"/>
          <p:cNvSpPr/>
          <p:nvPr/>
        </p:nvSpPr>
        <p:spPr>
          <a:xfrm>
            <a:off x="180107" y="3357812"/>
            <a:ext cx="2880320" cy="2736304"/>
          </a:xfrm>
          <a:prstGeom prst="ellipse">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6000" b="1" i="1" dirty="0" smtClean="0">
                <a:latin typeface="Bell MT" pitchFamily="18" charset="0"/>
              </a:rPr>
              <a:t>Plan</a:t>
            </a:r>
            <a:endParaRPr lang="en-US" sz="6000" b="1" i="1" dirty="0">
              <a:latin typeface="Bell MT" pitchFamily="18" charset="0"/>
            </a:endParaRPr>
          </a:p>
        </p:txBody>
      </p:sp>
      <p:sp>
        <p:nvSpPr>
          <p:cNvPr id="12" name="Arrondir un rectangle avec un coin diagonal 11"/>
          <p:cNvSpPr/>
          <p:nvPr/>
        </p:nvSpPr>
        <p:spPr>
          <a:xfrm>
            <a:off x="4752615" y="1188194"/>
            <a:ext cx="7092788" cy="936104"/>
          </a:xfrm>
          <a:prstGeom prst="round2DiagRect">
            <a:avLst/>
          </a:prstGeom>
          <a:solidFill>
            <a:schemeClr val="accent3">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err="1">
                <a:latin typeface="Bell MT" pitchFamily="18" charset="0"/>
              </a:rPr>
              <a:t>I</a:t>
            </a:r>
            <a:r>
              <a:rPr lang="fr-FR" sz="2400" b="1" dirty="0" err="1" smtClean="0">
                <a:latin typeface="Bell MT" pitchFamily="18" charset="0"/>
              </a:rPr>
              <a:t>ntroductio</a:t>
            </a:r>
            <a:r>
              <a:rPr lang="en-US" sz="2400" b="1" dirty="0" smtClean="0">
                <a:latin typeface="Bell MT" pitchFamily="18" charset="0"/>
              </a:rPr>
              <a:t>n</a:t>
            </a:r>
            <a:endParaRPr lang="fr-FR" sz="2400" b="1" dirty="0" smtClean="0">
              <a:latin typeface="Bell MT" pitchFamily="18" charset="0"/>
            </a:endParaRPr>
          </a:p>
        </p:txBody>
      </p:sp>
      <p:sp>
        <p:nvSpPr>
          <p:cNvPr id="13" name="Arrondir un rectangle avec un coin diagonal 12"/>
          <p:cNvSpPr/>
          <p:nvPr/>
        </p:nvSpPr>
        <p:spPr>
          <a:xfrm>
            <a:off x="4752615" y="2412330"/>
            <a:ext cx="7065163" cy="936104"/>
          </a:xfrm>
          <a:prstGeom prst="round2DiagRect">
            <a:avLst/>
          </a:prstGeom>
          <a:solidFill>
            <a:schemeClr val="accent3">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i="1" dirty="0" smtClean="0">
                <a:solidFill>
                  <a:schemeClr val="bg1"/>
                </a:solidFill>
                <a:latin typeface="Bell MT" pitchFamily="18" charset="0"/>
              </a:rPr>
              <a:t>Fundamental</a:t>
            </a:r>
            <a:r>
              <a:rPr lang="en-US" sz="2000" b="1" i="1" dirty="0" smtClean="0">
                <a:solidFill>
                  <a:schemeClr val="bg1"/>
                </a:solidFill>
                <a:latin typeface="Bell MT" pitchFamily="18" charset="0"/>
              </a:rPr>
              <a:t> </a:t>
            </a:r>
            <a:r>
              <a:rPr lang="en-US" sz="2400" b="1" i="1" dirty="0" smtClean="0">
                <a:solidFill>
                  <a:schemeClr val="bg1"/>
                </a:solidFill>
                <a:latin typeface="Bell MT" pitchFamily="18" charset="0"/>
                <a:cs typeface="Arial" pitchFamily="34" charset="0"/>
              </a:rPr>
              <a:t>Principles</a:t>
            </a:r>
            <a:r>
              <a:rPr lang="en-US" sz="2400" b="1" i="1" dirty="0" smtClean="0">
                <a:solidFill>
                  <a:schemeClr val="bg1"/>
                </a:solidFill>
                <a:latin typeface="Bell MT" pitchFamily="18" charset="0"/>
              </a:rPr>
              <a:t> of Ultrasounds</a:t>
            </a:r>
            <a:endParaRPr lang="en-US" sz="2400" dirty="0">
              <a:solidFill>
                <a:schemeClr val="bg1"/>
              </a:solidFill>
            </a:endParaRPr>
          </a:p>
        </p:txBody>
      </p:sp>
      <p:sp>
        <p:nvSpPr>
          <p:cNvPr id="14" name="Arrondir un rectangle avec un coin diagonal 13"/>
          <p:cNvSpPr/>
          <p:nvPr/>
        </p:nvSpPr>
        <p:spPr>
          <a:xfrm>
            <a:off x="4752614" y="3780482"/>
            <a:ext cx="7058587" cy="936104"/>
          </a:xfrm>
          <a:prstGeom prst="round2DiagRect">
            <a:avLst/>
          </a:prstGeom>
          <a:solidFill>
            <a:schemeClr val="accent3">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i="1" dirty="0" smtClean="0">
                <a:solidFill>
                  <a:schemeClr val="bg1"/>
                </a:solidFill>
                <a:latin typeface="Bell MT" pitchFamily="18" charset="0"/>
                <a:cs typeface="Arial" pitchFamily="34" charset="0"/>
              </a:rPr>
              <a:t>Applications</a:t>
            </a:r>
            <a:r>
              <a:rPr lang="en-US" sz="2400" b="1" i="1" dirty="0" smtClean="0">
                <a:solidFill>
                  <a:schemeClr val="bg1"/>
                </a:solidFill>
                <a:latin typeface="Bell MT" pitchFamily="18" charset="0"/>
              </a:rPr>
              <a:t> of </a:t>
            </a:r>
            <a:r>
              <a:rPr lang="en-US" sz="2400" b="1" i="1" dirty="0" smtClean="0">
                <a:solidFill>
                  <a:schemeClr val="bg1"/>
                </a:solidFill>
                <a:latin typeface="Bell MT" pitchFamily="18" charset="0"/>
                <a:cs typeface="Arial" pitchFamily="34" charset="0"/>
              </a:rPr>
              <a:t>Ultrasounds</a:t>
            </a:r>
            <a:r>
              <a:rPr lang="en-US" sz="2400" b="1" i="1" dirty="0" smtClean="0">
                <a:solidFill>
                  <a:schemeClr val="bg1"/>
                </a:solidFill>
                <a:latin typeface="Bell MT" pitchFamily="18" charset="0"/>
              </a:rPr>
              <a:t> in Process Engineering</a:t>
            </a:r>
            <a:endParaRPr lang="en-US" sz="2400" dirty="0">
              <a:solidFill>
                <a:schemeClr val="bg1"/>
              </a:solidFill>
              <a:latin typeface="Bell MT" pitchFamily="18" charset="0"/>
            </a:endParaRPr>
          </a:p>
        </p:txBody>
      </p:sp>
      <p:sp>
        <p:nvSpPr>
          <p:cNvPr id="15" name="Arrondir un rectangle avec un coin diagonal 14"/>
          <p:cNvSpPr/>
          <p:nvPr/>
        </p:nvSpPr>
        <p:spPr>
          <a:xfrm>
            <a:off x="4752614" y="6444778"/>
            <a:ext cx="7058588" cy="936104"/>
          </a:xfrm>
          <a:prstGeom prst="round2DiagRect">
            <a:avLst/>
          </a:prstGeom>
          <a:solidFill>
            <a:schemeClr val="accent3">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i="1" dirty="0" smtClean="0">
                <a:solidFill>
                  <a:schemeClr val="bg1"/>
                </a:solidFill>
                <a:latin typeface="Bell MT" pitchFamily="18" charset="0"/>
              </a:rPr>
              <a:t>Advantages and Limitations of Ultrasound </a:t>
            </a:r>
            <a:endParaRPr lang="en-US" sz="2400" b="1" i="1" dirty="0">
              <a:solidFill>
                <a:schemeClr val="bg1"/>
              </a:solidFill>
              <a:latin typeface="Bell MT" pitchFamily="18" charset="0"/>
            </a:endParaRPr>
          </a:p>
        </p:txBody>
      </p:sp>
      <p:sp>
        <p:nvSpPr>
          <p:cNvPr id="16" name="Arrondir un rectangle avec un coin diagonal 15"/>
          <p:cNvSpPr/>
          <p:nvPr/>
        </p:nvSpPr>
        <p:spPr>
          <a:xfrm>
            <a:off x="4752615" y="5157896"/>
            <a:ext cx="7065164" cy="936104"/>
          </a:xfrm>
          <a:prstGeom prst="round2DiagRect">
            <a:avLst/>
          </a:prstGeom>
          <a:solidFill>
            <a:schemeClr val="accent3">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i="1" dirty="0" smtClean="0">
                <a:solidFill>
                  <a:schemeClr val="bg1"/>
                </a:solidFill>
                <a:latin typeface="Bell MT" pitchFamily="18" charset="0"/>
              </a:rPr>
              <a:t>     The relation </a:t>
            </a:r>
            <a:r>
              <a:rPr lang="fr-FR" sz="2400" b="1" i="1" dirty="0" err="1" smtClean="0">
                <a:solidFill>
                  <a:schemeClr val="bg1"/>
                </a:solidFill>
                <a:latin typeface="Bell MT" pitchFamily="18" charset="0"/>
              </a:rPr>
              <a:t>between</a:t>
            </a:r>
            <a:r>
              <a:rPr lang="fr-FR" sz="2400" b="1" i="1" dirty="0" smtClean="0">
                <a:solidFill>
                  <a:schemeClr val="bg1"/>
                </a:solidFill>
                <a:latin typeface="Bell MT" pitchFamily="18" charset="0"/>
              </a:rPr>
              <a:t> </a:t>
            </a:r>
            <a:r>
              <a:rPr lang="fr-FR" sz="2400" b="1" i="1" dirty="0" err="1" smtClean="0">
                <a:solidFill>
                  <a:schemeClr val="bg1"/>
                </a:solidFill>
                <a:latin typeface="Bell MT" pitchFamily="18" charset="0"/>
              </a:rPr>
              <a:t>Ultrasounds</a:t>
            </a:r>
            <a:r>
              <a:rPr lang="fr-FR" sz="2400" b="1" i="1" dirty="0" smtClean="0">
                <a:solidFill>
                  <a:schemeClr val="bg1"/>
                </a:solidFill>
                <a:latin typeface="Bell MT" pitchFamily="18" charset="0"/>
              </a:rPr>
              <a:t> and Green </a:t>
            </a:r>
            <a:r>
              <a:rPr lang="fr-FR" sz="2400" b="1" i="1" dirty="0" err="1" smtClean="0">
                <a:solidFill>
                  <a:schemeClr val="bg1"/>
                </a:solidFill>
                <a:latin typeface="Bell MT" pitchFamily="18" charset="0"/>
              </a:rPr>
              <a:t>Chemistry</a:t>
            </a:r>
            <a:endParaRPr lang="en-US" sz="2400" dirty="0">
              <a:solidFill>
                <a:schemeClr val="bg1"/>
              </a:solidFill>
            </a:endParaRPr>
          </a:p>
        </p:txBody>
      </p:sp>
      <p:sp>
        <p:nvSpPr>
          <p:cNvPr id="17" name="Arrondir un rectangle avec un coin diagonal 16"/>
          <p:cNvSpPr/>
          <p:nvPr/>
        </p:nvSpPr>
        <p:spPr>
          <a:xfrm>
            <a:off x="4752614" y="7740922"/>
            <a:ext cx="7058586" cy="936104"/>
          </a:xfrm>
          <a:prstGeom prst="round2DiagRect">
            <a:avLst/>
          </a:prstGeom>
          <a:solidFill>
            <a:schemeClr val="accent3">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i="1" dirty="0" smtClean="0">
                <a:solidFill>
                  <a:schemeClr val="bg1"/>
                </a:solidFill>
                <a:latin typeface="Bell MT" pitchFamily="18" charset="0"/>
              </a:rPr>
              <a:t>Conclusion</a:t>
            </a:r>
            <a:endParaRPr lang="en-US" sz="2400" b="1" i="1" dirty="0">
              <a:solidFill>
                <a:schemeClr val="bg1"/>
              </a:solidFill>
              <a:latin typeface="Bell MT" pitchFamily="18" charset="0"/>
            </a:endParaRPr>
          </a:p>
        </p:txBody>
      </p:sp>
      <p:sp>
        <p:nvSpPr>
          <p:cNvPr id="37" name="Ellipse 36"/>
          <p:cNvSpPr/>
          <p:nvPr/>
        </p:nvSpPr>
        <p:spPr>
          <a:xfrm>
            <a:off x="4177282" y="2437866"/>
            <a:ext cx="1116123" cy="936104"/>
          </a:xfrm>
          <a:prstGeom prst="ellipse">
            <a:avLst/>
          </a:prstGeom>
          <a:solidFill>
            <a:schemeClr val="accent3">
              <a:lumMod val="75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i="1" dirty="0" smtClean="0">
                <a:latin typeface="Bell MT" pitchFamily="18" charset="0"/>
              </a:rPr>
              <a:t>2</a:t>
            </a:r>
            <a:endParaRPr lang="en-US" sz="4000" b="1" i="1" dirty="0">
              <a:latin typeface="Bell MT" pitchFamily="18" charset="0"/>
            </a:endParaRPr>
          </a:p>
        </p:txBody>
      </p:sp>
      <p:sp>
        <p:nvSpPr>
          <p:cNvPr id="38" name="Ellipse 37"/>
          <p:cNvSpPr/>
          <p:nvPr/>
        </p:nvSpPr>
        <p:spPr>
          <a:xfrm>
            <a:off x="4194552" y="1188194"/>
            <a:ext cx="1116123" cy="936104"/>
          </a:xfrm>
          <a:prstGeom prst="ellipse">
            <a:avLst/>
          </a:prstGeom>
          <a:solidFill>
            <a:schemeClr val="accent3">
              <a:lumMod val="75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i="1" dirty="0" smtClean="0">
                <a:solidFill>
                  <a:schemeClr val="bg1"/>
                </a:solidFill>
                <a:latin typeface="Bell MT" pitchFamily="18" charset="0"/>
              </a:rPr>
              <a:t>1</a:t>
            </a:r>
            <a:endParaRPr lang="en-US" sz="4000" b="1" i="1" dirty="0">
              <a:solidFill>
                <a:schemeClr val="bg1"/>
              </a:solidFill>
              <a:latin typeface="Bell MT" pitchFamily="18" charset="0"/>
            </a:endParaRPr>
          </a:p>
        </p:txBody>
      </p:sp>
      <p:sp>
        <p:nvSpPr>
          <p:cNvPr id="39" name="Ellipse 38"/>
          <p:cNvSpPr/>
          <p:nvPr/>
        </p:nvSpPr>
        <p:spPr>
          <a:xfrm>
            <a:off x="4194553" y="3780482"/>
            <a:ext cx="1116123" cy="936104"/>
          </a:xfrm>
          <a:prstGeom prst="ellipse">
            <a:avLst/>
          </a:prstGeom>
          <a:solidFill>
            <a:schemeClr val="accent3">
              <a:lumMod val="75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i="1" dirty="0" smtClean="0">
                <a:latin typeface="Bell MT" pitchFamily="18" charset="0"/>
              </a:rPr>
              <a:t>3</a:t>
            </a:r>
            <a:endParaRPr lang="en-US" sz="4000" b="1" i="1" dirty="0">
              <a:latin typeface="Bell MT" pitchFamily="18" charset="0"/>
            </a:endParaRPr>
          </a:p>
        </p:txBody>
      </p:sp>
      <p:sp>
        <p:nvSpPr>
          <p:cNvPr id="40" name="Ellipse 39"/>
          <p:cNvSpPr/>
          <p:nvPr/>
        </p:nvSpPr>
        <p:spPr>
          <a:xfrm>
            <a:off x="4194551" y="5157896"/>
            <a:ext cx="1116124" cy="936220"/>
          </a:xfrm>
          <a:prstGeom prst="ellipse">
            <a:avLst/>
          </a:prstGeom>
          <a:solidFill>
            <a:schemeClr val="accent3">
              <a:lumMod val="75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i="1" dirty="0" smtClean="0">
                <a:latin typeface="Bell MT" pitchFamily="18" charset="0"/>
              </a:rPr>
              <a:t>4</a:t>
            </a:r>
            <a:endParaRPr lang="en-US" sz="4000" b="1" i="1" dirty="0">
              <a:latin typeface="Bell MT" pitchFamily="18" charset="0"/>
            </a:endParaRPr>
          </a:p>
        </p:txBody>
      </p:sp>
      <p:sp>
        <p:nvSpPr>
          <p:cNvPr id="41" name="Ellipse 40"/>
          <p:cNvSpPr/>
          <p:nvPr/>
        </p:nvSpPr>
        <p:spPr>
          <a:xfrm>
            <a:off x="4160013" y="6444778"/>
            <a:ext cx="1150662" cy="936104"/>
          </a:xfrm>
          <a:prstGeom prst="ellipse">
            <a:avLst/>
          </a:prstGeom>
          <a:solidFill>
            <a:schemeClr val="accent3">
              <a:lumMod val="75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i="1" dirty="0" smtClean="0">
                <a:latin typeface="Bell MT" pitchFamily="18" charset="0"/>
              </a:rPr>
              <a:t>5</a:t>
            </a:r>
            <a:endParaRPr lang="en-US" sz="4000" b="1" i="1" dirty="0">
              <a:latin typeface="Bell MT" pitchFamily="18" charset="0"/>
            </a:endParaRPr>
          </a:p>
        </p:txBody>
      </p:sp>
      <p:sp>
        <p:nvSpPr>
          <p:cNvPr id="42" name="Ellipse 41"/>
          <p:cNvSpPr/>
          <p:nvPr/>
        </p:nvSpPr>
        <p:spPr>
          <a:xfrm>
            <a:off x="4194551" y="7740922"/>
            <a:ext cx="1116124" cy="936104"/>
          </a:xfrm>
          <a:prstGeom prst="ellipse">
            <a:avLst/>
          </a:prstGeom>
          <a:solidFill>
            <a:schemeClr val="accent3">
              <a:lumMod val="75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i="1" dirty="0" smtClean="0">
                <a:latin typeface="Bell MT" pitchFamily="18" charset="0"/>
              </a:rPr>
              <a:t>6</a:t>
            </a:r>
            <a:endParaRPr lang="en-US" sz="4000" b="1" i="1" dirty="0">
              <a:latin typeface="Bell MT" pitchFamily="18" charset="0"/>
            </a:endParaRPr>
          </a:p>
        </p:txBody>
      </p:sp>
    </p:spTree>
    <p:extLst>
      <p:ext uri="{BB962C8B-B14F-4D97-AF65-F5344CB8AC3E}">
        <p14:creationId xmlns:p14="http://schemas.microsoft.com/office/powerpoint/2010/main" val="32465928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1"/>
            <a:ext cx="12601575" cy="9001125"/>
          </a:xfrm>
          <a:prstGeom prst="rect">
            <a:avLst/>
          </a:prstGeom>
          <a:solidFill>
            <a:schemeClr val="bg2">
              <a:lumMod val="50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180107" y="324099"/>
            <a:ext cx="12241360" cy="7724748"/>
          </a:xfrm>
          <a:prstGeom prst="wedgeRectCallout">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spcBef>
                <a:spcPts val="600"/>
              </a:spcBef>
            </a:pPr>
            <a:r>
              <a:rPr lang="en-US" sz="4000" b="1" i="1" dirty="0" smtClean="0">
                <a:solidFill>
                  <a:schemeClr val="tx1"/>
                </a:solidFill>
                <a:latin typeface="Bell MT" pitchFamily="18" charset="0"/>
                <a:cs typeface="Arial" pitchFamily="34" charset="0"/>
              </a:rPr>
              <a:t>           1.Introduction</a:t>
            </a:r>
            <a:r>
              <a:rPr lang="en-CA" sz="4000" b="1" i="1" dirty="0" smtClean="0">
                <a:solidFill>
                  <a:schemeClr val="tx1"/>
                </a:solidFill>
                <a:latin typeface="Bell MT" pitchFamily="18" charset="0"/>
                <a:cs typeface="Arial" pitchFamily="34" charset="0"/>
              </a:rPr>
              <a:t>:</a:t>
            </a:r>
            <a:r>
              <a:rPr lang="en-US" sz="4000" b="1" i="1" dirty="0" smtClean="0">
                <a:solidFill>
                  <a:schemeClr val="tx1"/>
                </a:solidFill>
                <a:latin typeface="Bell MT" pitchFamily="18" charset="0"/>
                <a:cs typeface="Arial" pitchFamily="34" charset="0"/>
              </a:rPr>
              <a:t>  </a:t>
            </a:r>
          </a:p>
          <a:p>
            <a:pPr lvl="1">
              <a:lnSpc>
                <a:spcPct val="150000"/>
              </a:lnSpc>
              <a:spcBef>
                <a:spcPts val="600"/>
              </a:spcBef>
            </a:pPr>
            <a:r>
              <a:rPr lang="en-US" sz="2400" dirty="0" smtClean="0">
                <a:solidFill>
                  <a:schemeClr val="tx1"/>
                </a:solidFill>
                <a:latin typeface="Arial" pitchFamily="34" charset="0"/>
                <a:cs typeface="Arial" pitchFamily="34" charset="0"/>
              </a:rPr>
              <a:t>        </a:t>
            </a:r>
            <a:r>
              <a:rPr lang="en-US" sz="2400" dirty="0" smtClean="0">
                <a:solidFill>
                  <a:schemeClr val="tx1"/>
                </a:solidFill>
                <a:cs typeface="Arial" pitchFamily="34" charset="0"/>
              </a:rPr>
              <a:t>Ultrasounds are one of the modern technologies that have revolutionized  process     engineering in chemical and industrial fields. They rely on the propagation of high frequency  mechanical waves (above 20 kHz) through  materials, generating a phenomenon   known as  acoustic cavitation, where microscopic bubbles form, grow, and collapse, releasing high amounts  of energy.    </a:t>
            </a:r>
          </a:p>
          <a:p>
            <a:pPr lvl="1">
              <a:lnSpc>
                <a:spcPct val="150000"/>
              </a:lnSpc>
            </a:pPr>
            <a:r>
              <a:rPr lang="en-US" sz="2400" dirty="0" smtClean="0">
                <a:solidFill>
                  <a:schemeClr val="tx1"/>
                </a:solidFill>
                <a:cs typeface="Arial" pitchFamily="34" charset="0"/>
              </a:rPr>
              <a:t>     This energy accelerates many chemical and physical processes  without the need for high                                                 temperatures or hazardous additional substances, making ultrasounds a key tool in green chemistry</a:t>
            </a:r>
            <a:r>
              <a:rPr lang="en-US" sz="2400" dirty="0" smtClean="0">
                <a:solidFill>
                  <a:schemeClr val="tx1"/>
                </a:solidFill>
              </a:rPr>
              <a:t>. </a:t>
            </a:r>
          </a:p>
          <a:p>
            <a:pPr lvl="1">
              <a:lnSpc>
                <a:spcPct val="150000"/>
              </a:lnSpc>
            </a:pPr>
            <a:endParaRPr lang="en-US" sz="2400" dirty="0"/>
          </a:p>
        </p:txBody>
      </p:sp>
    </p:spTree>
    <p:extLst>
      <p:ext uri="{BB962C8B-B14F-4D97-AF65-F5344CB8AC3E}">
        <p14:creationId xmlns:p14="http://schemas.microsoft.com/office/powerpoint/2010/main" val="40923511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925" y="0"/>
            <a:ext cx="12709500" cy="9001125"/>
          </a:xfrm>
          <a:prstGeom prst="rect">
            <a:avLst/>
          </a:prstGeom>
        </p:spPr>
      </p:pic>
      <p:graphicFrame>
        <p:nvGraphicFramePr>
          <p:cNvPr id="11" name="Diagramme 10"/>
          <p:cNvGraphicFramePr/>
          <p:nvPr>
            <p:extLst>
              <p:ext uri="{D42A27DB-BD31-4B8C-83A1-F6EECF244321}">
                <p14:modId xmlns:p14="http://schemas.microsoft.com/office/powerpoint/2010/main" val="1876405567"/>
              </p:ext>
            </p:extLst>
          </p:nvPr>
        </p:nvGraphicFramePr>
        <p:xfrm>
          <a:off x="-107925" y="-1"/>
          <a:ext cx="12709500" cy="90011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2" name="Rectangle 11"/>
          <p:cNvSpPr/>
          <p:nvPr/>
        </p:nvSpPr>
        <p:spPr>
          <a:xfrm>
            <a:off x="-539973" y="59477"/>
            <a:ext cx="7631254" cy="504056"/>
          </a:xfrm>
          <a:prstGeom prst="rect">
            <a:avLst/>
          </a:pr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i="1" dirty="0" smtClean="0">
                <a:solidFill>
                  <a:schemeClr val="bg2">
                    <a:lumMod val="10000"/>
                  </a:schemeClr>
                </a:solidFill>
                <a:latin typeface="Bell MT" pitchFamily="18" charset="0"/>
              </a:rPr>
              <a:t>2.Fundamental </a:t>
            </a:r>
            <a:r>
              <a:rPr lang="en-US" sz="2800" b="1" i="1" dirty="0">
                <a:solidFill>
                  <a:schemeClr val="bg2">
                    <a:lumMod val="10000"/>
                  </a:schemeClr>
                </a:solidFill>
                <a:latin typeface="Bell MT" pitchFamily="18" charset="0"/>
                <a:cs typeface="Arial" pitchFamily="34" charset="0"/>
              </a:rPr>
              <a:t>Principles</a:t>
            </a:r>
            <a:r>
              <a:rPr lang="en-US" sz="2800" b="1" i="1" dirty="0">
                <a:solidFill>
                  <a:schemeClr val="bg2">
                    <a:lumMod val="10000"/>
                  </a:schemeClr>
                </a:solidFill>
                <a:latin typeface="Bell MT" pitchFamily="18" charset="0"/>
              </a:rPr>
              <a:t> of </a:t>
            </a:r>
            <a:r>
              <a:rPr lang="en-US" sz="2800" b="1" i="1" dirty="0" smtClean="0">
                <a:solidFill>
                  <a:schemeClr val="bg2">
                    <a:lumMod val="10000"/>
                  </a:schemeClr>
                </a:solidFill>
                <a:latin typeface="Bell MT" pitchFamily="18" charset="0"/>
              </a:rPr>
              <a:t>Ultrasounds:</a:t>
            </a:r>
            <a:endParaRPr lang="en-US" sz="2800" dirty="0">
              <a:solidFill>
                <a:schemeClr val="bg2">
                  <a:lumMod val="10000"/>
                </a:schemeClr>
              </a:solidFill>
            </a:endParaRPr>
          </a:p>
        </p:txBody>
      </p:sp>
    </p:spTree>
    <p:extLst>
      <p:ext uri="{BB962C8B-B14F-4D97-AF65-F5344CB8AC3E}">
        <p14:creationId xmlns:p14="http://schemas.microsoft.com/office/powerpoint/2010/main" val="9017389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601574" cy="9001125"/>
          </a:xfrm>
          <a:prstGeom prst="rect">
            <a:avLst/>
          </a:prstGeom>
        </p:spPr>
      </p:pic>
      <p:graphicFrame>
        <p:nvGraphicFramePr>
          <p:cNvPr id="6" name="Diagramme 5"/>
          <p:cNvGraphicFramePr/>
          <p:nvPr>
            <p:extLst>
              <p:ext uri="{D42A27DB-BD31-4B8C-83A1-F6EECF244321}">
                <p14:modId xmlns:p14="http://schemas.microsoft.com/office/powerpoint/2010/main" val="358978724"/>
              </p:ext>
            </p:extLst>
          </p:nvPr>
        </p:nvGraphicFramePr>
        <p:xfrm>
          <a:off x="3151188" y="396106"/>
          <a:ext cx="6299200" cy="82809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312819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601574" cy="9001125"/>
          </a:xfrm>
          <a:prstGeom prst="rect">
            <a:avLst/>
          </a:prstGeom>
        </p:spPr>
      </p:pic>
      <p:graphicFrame>
        <p:nvGraphicFramePr>
          <p:cNvPr id="8" name="Diagramme 7"/>
          <p:cNvGraphicFramePr/>
          <p:nvPr>
            <p:extLst>
              <p:ext uri="{D42A27DB-BD31-4B8C-83A1-F6EECF244321}">
                <p14:modId xmlns:p14="http://schemas.microsoft.com/office/powerpoint/2010/main" val="1028893735"/>
              </p:ext>
            </p:extLst>
          </p:nvPr>
        </p:nvGraphicFramePr>
        <p:xfrm>
          <a:off x="2628379" y="828154"/>
          <a:ext cx="9001000" cy="806489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Rectangle 8"/>
          <p:cNvSpPr/>
          <p:nvPr/>
        </p:nvSpPr>
        <p:spPr>
          <a:xfrm>
            <a:off x="1" y="0"/>
            <a:ext cx="9037090" cy="684138"/>
          </a:xfrm>
          <a:prstGeom prst="rect">
            <a:avLst/>
          </a:pr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i="1" dirty="0" smtClean="0">
                <a:solidFill>
                  <a:schemeClr val="bg1"/>
                </a:solidFill>
                <a:latin typeface="Bell MT" pitchFamily="18" charset="0"/>
                <a:cs typeface="Arial" pitchFamily="34" charset="0"/>
              </a:rPr>
              <a:t> </a:t>
            </a:r>
            <a:r>
              <a:rPr lang="en-US" sz="2800" b="1" i="1" dirty="0" smtClean="0">
                <a:solidFill>
                  <a:schemeClr val="bg2">
                    <a:lumMod val="10000"/>
                  </a:schemeClr>
                </a:solidFill>
                <a:latin typeface="Bell MT" pitchFamily="18" charset="0"/>
                <a:cs typeface="Arial" pitchFamily="34" charset="0"/>
              </a:rPr>
              <a:t>3.Applications</a:t>
            </a:r>
            <a:r>
              <a:rPr lang="en-US" sz="2800" b="1" i="1" dirty="0" smtClean="0">
                <a:solidFill>
                  <a:schemeClr val="bg2">
                    <a:lumMod val="10000"/>
                  </a:schemeClr>
                </a:solidFill>
                <a:latin typeface="Bell MT" pitchFamily="18" charset="0"/>
              </a:rPr>
              <a:t> </a:t>
            </a:r>
            <a:r>
              <a:rPr lang="en-US" sz="2800" b="1" i="1" dirty="0">
                <a:solidFill>
                  <a:schemeClr val="bg2">
                    <a:lumMod val="10000"/>
                  </a:schemeClr>
                </a:solidFill>
                <a:latin typeface="Bell MT" pitchFamily="18" charset="0"/>
              </a:rPr>
              <a:t>of </a:t>
            </a:r>
            <a:r>
              <a:rPr lang="en-US" sz="2800" b="1" i="1" dirty="0">
                <a:solidFill>
                  <a:schemeClr val="bg2">
                    <a:lumMod val="10000"/>
                  </a:schemeClr>
                </a:solidFill>
                <a:latin typeface="Bell MT" pitchFamily="18" charset="0"/>
                <a:cs typeface="Arial" pitchFamily="34" charset="0"/>
              </a:rPr>
              <a:t>Ultrasounds</a:t>
            </a:r>
            <a:r>
              <a:rPr lang="en-US" sz="2800" b="1" i="1" dirty="0">
                <a:solidFill>
                  <a:schemeClr val="bg2">
                    <a:lumMod val="10000"/>
                  </a:schemeClr>
                </a:solidFill>
                <a:latin typeface="Bell MT" pitchFamily="18" charset="0"/>
              </a:rPr>
              <a:t> in </a:t>
            </a:r>
            <a:r>
              <a:rPr lang="en-US" sz="2800" b="1" i="1" dirty="0" smtClean="0">
                <a:solidFill>
                  <a:schemeClr val="bg2">
                    <a:lumMod val="10000"/>
                  </a:schemeClr>
                </a:solidFill>
                <a:latin typeface="Bell MT" pitchFamily="18" charset="0"/>
              </a:rPr>
              <a:t>Process Engineering:</a:t>
            </a:r>
            <a:endParaRPr lang="en-US" sz="2800" dirty="0">
              <a:solidFill>
                <a:schemeClr val="bg2">
                  <a:lumMod val="10000"/>
                </a:schemeClr>
              </a:solidFill>
              <a:latin typeface="Bell MT" pitchFamily="18" charset="0"/>
            </a:endParaRPr>
          </a:p>
        </p:txBody>
      </p:sp>
    </p:spTree>
    <p:extLst>
      <p:ext uri="{BB962C8B-B14F-4D97-AF65-F5344CB8AC3E}">
        <p14:creationId xmlns:p14="http://schemas.microsoft.com/office/powerpoint/2010/main" val="29883520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601574" cy="9001125"/>
          </a:xfrm>
          <a:prstGeom prst="rect">
            <a:avLst/>
          </a:prstGeom>
        </p:spPr>
      </p:pic>
      <p:sp>
        <p:nvSpPr>
          <p:cNvPr id="3" name="Rectangle 2"/>
          <p:cNvSpPr/>
          <p:nvPr/>
        </p:nvSpPr>
        <p:spPr>
          <a:xfrm>
            <a:off x="0" y="0"/>
            <a:ext cx="12601575" cy="9001125"/>
          </a:xfrm>
          <a:prstGeom prst="rect">
            <a:avLst/>
          </a:prstGeom>
          <a:solidFill>
            <a:schemeClr val="bg1">
              <a:alpha val="4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800" b="1" i="1" dirty="0" smtClean="0">
                <a:solidFill>
                  <a:schemeClr val="tx1"/>
                </a:solidFill>
                <a:latin typeface="Bell MT" pitchFamily="18" charset="0"/>
              </a:rPr>
              <a:t>    4.The relation </a:t>
            </a:r>
            <a:r>
              <a:rPr lang="fr-FR" sz="2800" b="1" i="1" dirty="0" err="1">
                <a:solidFill>
                  <a:schemeClr val="tx1"/>
                </a:solidFill>
                <a:latin typeface="Bell MT" pitchFamily="18" charset="0"/>
              </a:rPr>
              <a:t>between</a:t>
            </a:r>
            <a:r>
              <a:rPr lang="fr-FR" sz="2800" b="1" i="1" dirty="0">
                <a:solidFill>
                  <a:schemeClr val="tx1"/>
                </a:solidFill>
                <a:latin typeface="Bell MT" pitchFamily="18" charset="0"/>
              </a:rPr>
              <a:t> </a:t>
            </a:r>
            <a:r>
              <a:rPr lang="fr-FR" sz="2800" b="1" i="1" dirty="0" err="1" smtClean="0">
                <a:solidFill>
                  <a:schemeClr val="tx1"/>
                </a:solidFill>
                <a:latin typeface="Bell MT" pitchFamily="18" charset="0"/>
              </a:rPr>
              <a:t>Ultrasounds</a:t>
            </a:r>
            <a:r>
              <a:rPr lang="fr-FR" sz="2800" b="1" i="1" dirty="0" smtClean="0">
                <a:solidFill>
                  <a:schemeClr val="tx1"/>
                </a:solidFill>
                <a:latin typeface="Bell MT" pitchFamily="18" charset="0"/>
              </a:rPr>
              <a:t> </a:t>
            </a:r>
            <a:r>
              <a:rPr lang="fr-FR" sz="2800" b="1" i="1" dirty="0">
                <a:solidFill>
                  <a:schemeClr val="tx1"/>
                </a:solidFill>
                <a:latin typeface="Bell MT" pitchFamily="18" charset="0"/>
              </a:rPr>
              <a:t>and Green </a:t>
            </a:r>
            <a:r>
              <a:rPr lang="fr-FR" sz="2800" b="1" i="1" dirty="0" err="1" smtClean="0">
                <a:solidFill>
                  <a:schemeClr val="tx1"/>
                </a:solidFill>
                <a:latin typeface="Bell MT" pitchFamily="18" charset="0"/>
              </a:rPr>
              <a:t>Chemistry</a:t>
            </a:r>
            <a:r>
              <a:rPr lang="fr-FR" sz="2800" b="1" i="1" dirty="0" smtClean="0">
                <a:solidFill>
                  <a:schemeClr val="tx1"/>
                </a:solidFill>
                <a:latin typeface="Bell MT" pitchFamily="18" charset="0"/>
              </a:rPr>
              <a:t>:</a:t>
            </a:r>
          </a:p>
          <a:p>
            <a:endParaRPr lang="fr-FR" sz="2400" b="1" i="1" dirty="0">
              <a:solidFill>
                <a:schemeClr val="tx1"/>
              </a:solidFill>
              <a:latin typeface="Bell MT" pitchFamily="18" charset="0"/>
            </a:endParaRPr>
          </a:p>
          <a:p>
            <a:endParaRPr lang="fr-FR" sz="2400" b="1" i="1" dirty="0" smtClean="0">
              <a:solidFill>
                <a:schemeClr val="tx1"/>
              </a:solidFill>
              <a:latin typeface="Bell MT" pitchFamily="18" charset="0"/>
            </a:endParaRPr>
          </a:p>
          <a:p>
            <a:endParaRPr lang="fr-FR" sz="2400" b="1" i="1" dirty="0">
              <a:solidFill>
                <a:schemeClr val="tx1"/>
              </a:solidFill>
              <a:latin typeface="Bell MT" pitchFamily="18" charset="0"/>
            </a:endParaRPr>
          </a:p>
          <a:p>
            <a:endParaRPr lang="fr-FR" sz="2400" b="1" i="1" dirty="0" smtClean="0">
              <a:solidFill>
                <a:schemeClr val="tx1"/>
              </a:solidFill>
              <a:latin typeface="Bell MT" pitchFamily="18" charset="0"/>
            </a:endParaRPr>
          </a:p>
          <a:p>
            <a:endParaRPr lang="fr-FR" sz="2400" b="1" i="1" dirty="0">
              <a:solidFill>
                <a:schemeClr val="tx1"/>
              </a:solidFill>
              <a:latin typeface="Bell MT" pitchFamily="18" charset="0"/>
            </a:endParaRPr>
          </a:p>
          <a:p>
            <a:endParaRPr lang="fr-FR" sz="2400" b="1" i="1" dirty="0" smtClean="0">
              <a:solidFill>
                <a:schemeClr val="tx1"/>
              </a:solidFill>
              <a:latin typeface="Bell MT" pitchFamily="18" charset="0"/>
            </a:endParaRPr>
          </a:p>
          <a:p>
            <a:endParaRPr lang="fr-FR" sz="2400" b="1" i="1" dirty="0">
              <a:solidFill>
                <a:schemeClr val="tx1"/>
              </a:solidFill>
              <a:latin typeface="Bell MT" pitchFamily="18" charset="0"/>
            </a:endParaRPr>
          </a:p>
          <a:p>
            <a:endParaRPr lang="fr-FR" sz="2400" b="1" i="1" dirty="0" smtClean="0">
              <a:solidFill>
                <a:schemeClr val="tx1"/>
              </a:solidFill>
              <a:latin typeface="Bell MT" pitchFamily="18" charset="0"/>
            </a:endParaRPr>
          </a:p>
          <a:p>
            <a:endParaRPr lang="fr-FR" sz="2400" b="1" i="1" dirty="0">
              <a:solidFill>
                <a:schemeClr val="tx1"/>
              </a:solidFill>
              <a:latin typeface="Bell MT" pitchFamily="18" charset="0"/>
            </a:endParaRPr>
          </a:p>
          <a:p>
            <a:endParaRPr lang="fr-FR" sz="2400" b="1" i="1" dirty="0" smtClean="0">
              <a:solidFill>
                <a:schemeClr val="tx1"/>
              </a:solidFill>
              <a:latin typeface="Bell MT" pitchFamily="18" charset="0"/>
            </a:endParaRPr>
          </a:p>
          <a:p>
            <a:endParaRPr lang="fr-FR" sz="2400" b="1" i="1" dirty="0">
              <a:solidFill>
                <a:schemeClr val="tx1"/>
              </a:solidFill>
              <a:latin typeface="Bell MT" pitchFamily="18" charset="0"/>
            </a:endParaRPr>
          </a:p>
          <a:p>
            <a:endParaRPr lang="fr-FR" sz="2400" b="1" i="1" dirty="0" smtClean="0">
              <a:solidFill>
                <a:schemeClr val="tx1"/>
              </a:solidFill>
              <a:latin typeface="Bell MT" pitchFamily="18" charset="0"/>
            </a:endParaRPr>
          </a:p>
          <a:p>
            <a:endParaRPr lang="fr-FR" sz="2400" b="1" i="1" dirty="0">
              <a:solidFill>
                <a:schemeClr val="tx1"/>
              </a:solidFill>
              <a:latin typeface="Bell MT" pitchFamily="18" charset="0"/>
            </a:endParaRPr>
          </a:p>
          <a:p>
            <a:endParaRPr lang="fr-FR" sz="2400" b="1" i="1" dirty="0" smtClean="0">
              <a:solidFill>
                <a:schemeClr val="tx1"/>
              </a:solidFill>
              <a:latin typeface="Bell MT" pitchFamily="18" charset="0"/>
            </a:endParaRPr>
          </a:p>
          <a:p>
            <a:endParaRPr lang="fr-FR" sz="2400" b="1" i="1" dirty="0">
              <a:solidFill>
                <a:schemeClr val="tx1"/>
              </a:solidFill>
              <a:latin typeface="Bell MT" pitchFamily="18" charset="0"/>
            </a:endParaRPr>
          </a:p>
          <a:p>
            <a:endParaRPr lang="fr-FR" sz="2400" b="1" i="1" dirty="0" smtClean="0">
              <a:solidFill>
                <a:schemeClr val="tx1"/>
              </a:solidFill>
              <a:latin typeface="Bell MT" pitchFamily="18" charset="0"/>
            </a:endParaRPr>
          </a:p>
          <a:p>
            <a:endParaRPr lang="fr-FR" sz="2400" b="1" i="1" dirty="0">
              <a:solidFill>
                <a:schemeClr val="tx1"/>
              </a:solidFill>
              <a:latin typeface="Bell MT" pitchFamily="18" charset="0"/>
            </a:endParaRPr>
          </a:p>
          <a:p>
            <a:endParaRPr lang="fr-FR" sz="2400" b="1" i="1" dirty="0" smtClean="0">
              <a:solidFill>
                <a:schemeClr val="tx1"/>
              </a:solidFill>
              <a:latin typeface="Bell MT" pitchFamily="18" charset="0"/>
            </a:endParaRPr>
          </a:p>
          <a:p>
            <a:endParaRPr lang="fr-FR" sz="2400" b="1" i="1" dirty="0">
              <a:solidFill>
                <a:schemeClr val="tx1"/>
              </a:solidFill>
              <a:latin typeface="Bell MT" pitchFamily="18" charset="0"/>
            </a:endParaRPr>
          </a:p>
          <a:p>
            <a:endParaRPr lang="fr-FR" sz="2400" b="1" i="1" dirty="0" smtClean="0">
              <a:solidFill>
                <a:schemeClr val="tx1"/>
              </a:solidFill>
              <a:latin typeface="Bell MT" pitchFamily="18" charset="0"/>
            </a:endParaRPr>
          </a:p>
          <a:p>
            <a:endParaRPr lang="fr-FR" sz="2400" b="1" i="1" dirty="0">
              <a:solidFill>
                <a:schemeClr val="tx1"/>
              </a:solidFill>
              <a:latin typeface="Bell MT" pitchFamily="18" charset="0"/>
            </a:endParaRPr>
          </a:p>
          <a:p>
            <a:endParaRPr lang="en-US" sz="2400" dirty="0">
              <a:solidFill>
                <a:schemeClr val="tx1"/>
              </a:solidFill>
            </a:endParaRPr>
          </a:p>
        </p:txBody>
      </p:sp>
      <p:sp>
        <p:nvSpPr>
          <p:cNvPr id="4" name="Rectangle 3"/>
          <p:cNvSpPr/>
          <p:nvPr/>
        </p:nvSpPr>
        <p:spPr>
          <a:xfrm>
            <a:off x="1836291" y="828154"/>
            <a:ext cx="7967270" cy="1512168"/>
          </a:xfrm>
          <a:prstGeom prst="wedgeRectCallou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Ultrasounds are considered a clean and sustainable technology because they directly support several principles of green chemistry:</a:t>
            </a:r>
          </a:p>
        </p:txBody>
      </p:sp>
      <p:sp>
        <p:nvSpPr>
          <p:cNvPr id="7" name="Rectangle à coins arrondis 6"/>
          <p:cNvSpPr/>
          <p:nvPr/>
        </p:nvSpPr>
        <p:spPr>
          <a:xfrm>
            <a:off x="684163" y="2628354"/>
            <a:ext cx="10729192" cy="6214512"/>
          </a:xfrm>
          <a:prstGeom prst="round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Wingdings" pitchFamily="2" charset="2"/>
              <a:buChar char="Ø"/>
            </a:pPr>
            <a:r>
              <a:rPr lang="en-US" sz="2000" dirty="0" smtClean="0">
                <a:solidFill>
                  <a:schemeClr val="tx1"/>
                </a:solidFill>
              </a:rPr>
              <a:t> </a:t>
            </a:r>
            <a:r>
              <a:rPr lang="en-US" sz="2000" b="1" dirty="0">
                <a:solidFill>
                  <a:srgbClr val="00B050"/>
                </a:solidFill>
              </a:rPr>
              <a:t>Reduction of Solvent Use</a:t>
            </a:r>
            <a:r>
              <a:rPr lang="en-US" sz="2000" b="1" dirty="0" smtClean="0">
                <a:solidFill>
                  <a:srgbClr val="00B050"/>
                </a:solidFill>
              </a:rPr>
              <a:t>:</a:t>
            </a:r>
            <a:endParaRPr lang="en-US" sz="2000" b="1" dirty="0">
              <a:solidFill>
                <a:srgbClr val="00B050"/>
              </a:solidFill>
            </a:endParaRPr>
          </a:p>
          <a:p>
            <a:r>
              <a:rPr lang="en-US" sz="2000" dirty="0" smtClean="0">
                <a:solidFill>
                  <a:schemeClr val="tx1"/>
                </a:solidFill>
              </a:rPr>
              <a:t>    - Ultrasonic </a:t>
            </a:r>
            <a:r>
              <a:rPr lang="en-US" sz="2000" dirty="0">
                <a:solidFill>
                  <a:schemeClr val="tx1"/>
                </a:solidFill>
              </a:rPr>
              <a:t>extraction requires less solvent than traditional methods</a:t>
            </a:r>
            <a:r>
              <a:rPr lang="en-US" sz="2000" dirty="0" smtClean="0">
                <a:solidFill>
                  <a:schemeClr val="tx1"/>
                </a:solidFill>
              </a:rPr>
              <a:t>.</a:t>
            </a:r>
            <a:endParaRPr lang="en-US" sz="2000" dirty="0">
              <a:solidFill>
                <a:schemeClr val="tx1"/>
              </a:solidFill>
            </a:endParaRPr>
          </a:p>
          <a:p>
            <a:r>
              <a:rPr lang="en-US" sz="2000" dirty="0" smtClean="0">
                <a:solidFill>
                  <a:schemeClr val="tx1"/>
                </a:solidFill>
              </a:rPr>
              <a:t>    - In </a:t>
            </a:r>
            <a:r>
              <a:rPr lang="en-US" sz="2000" dirty="0">
                <a:solidFill>
                  <a:schemeClr val="tx1"/>
                </a:solidFill>
              </a:rPr>
              <a:t>some cases, solvents are not required at all</a:t>
            </a:r>
            <a:r>
              <a:rPr lang="en-US" sz="2000" dirty="0" smtClean="0">
                <a:solidFill>
                  <a:schemeClr val="tx1"/>
                </a:solidFill>
              </a:rPr>
              <a:t>.</a:t>
            </a:r>
            <a:endParaRPr lang="en-US" sz="2000" dirty="0">
              <a:solidFill>
                <a:schemeClr val="tx1"/>
              </a:solidFill>
            </a:endParaRPr>
          </a:p>
          <a:p>
            <a:pPr marL="342900" indent="-342900">
              <a:buFont typeface="Wingdings" pitchFamily="2" charset="2"/>
              <a:buChar char="Ø"/>
            </a:pPr>
            <a:r>
              <a:rPr lang="en-US" sz="2000" b="1" dirty="0" smtClean="0">
                <a:solidFill>
                  <a:schemeClr val="tx1"/>
                </a:solidFill>
              </a:rPr>
              <a:t>  </a:t>
            </a:r>
            <a:r>
              <a:rPr lang="en-US" sz="2000" b="1" dirty="0">
                <a:solidFill>
                  <a:srgbClr val="00B050"/>
                </a:solidFill>
              </a:rPr>
              <a:t>Improved Energy Efficiency</a:t>
            </a:r>
            <a:r>
              <a:rPr lang="en-US" sz="2000" b="1" dirty="0" smtClean="0">
                <a:solidFill>
                  <a:srgbClr val="00B050"/>
                </a:solidFill>
              </a:rPr>
              <a:t>:</a:t>
            </a:r>
            <a:endParaRPr lang="en-US" sz="2000" b="1" dirty="0">
              <a:solidFill>
                <a:srgbClr val="00B050"/>
              </a:solidFill>
            </a:endParaRPr>
          </a:p>
          <a:p>
            <a:r>
              <a:rPr lang="en-US" sz="2000" dirty="0" smtClean="0">
                <a:solidFill>
                  <a:schemeClr val="tx1"/>
                </a:solidFill>
              </a:rPr>
              <a:t>   - Faster </a:t>
            </a:r>
            <a:r>
              <a:rPr lang="en-US" sz="2000" dirty="0">
                <a:solidFill>
                  <a:schemeClr val="tx1"/>
                </a:solidFill>
              </a:rPr>
              <a:t>reactions reduce both time and operational temperatures → less energy consumption</a:t>
            </a:r>
            <a:r>
              <a:rPr lang="en-US" sz="2000" dirty="0" smtClean="0">
                <a:solidFill>
                  <a:schemeClr val="tx1"/>
                </a:solidFill>
              </a:rPr>
              <a:t>.</a:t>
            </a:r>
            <a:endParaRPr lang="en-US" sz="2000" dirty="0">
              <a:solidFill>
                <a:schemeClr val="tx1"/>
              </a:solidFill>
            </a:endParaRPr>
          </a:p>
          <a:p>
            <a:pPr marL="342900" indent="-342900">
              <a:buFont typeface="Wingdings" pitchFamily="2" charset="2"/>
              <a:buChar char="Ø"/>
            </a:pPr>
            <a:r>
              <a:rPr lang="en-US" sz="2000" dirty="0" smtClean="0">
                <a:solidFill>
                  <a:schemeClr val="tx1"/>
                </a:solidFill>
              </a:rPr>
              <a:t> </a:t>
            </a:r>
            <a:r>
              <a:rPr lang="en-US" sz="2000" b="1" dirty="0">
                <a:solidFill>
                  <a:srgbClr val="00B050"/>
                </a:solidFill>
              </a:rPr>
              <a:t>Reduction of Chemical Waste</a:t>
            </a:r>
            <a:r>
              <a:rPr lang="en-US" sz="2000" b="1" dirty="0" smtClean="0">
                <a:solidFill>
                  <a:srgbClr val="00B050"/>
                </a:solidFill>
              </a:rPr>
              <a:t>:</a:t>
            </a:r>
            <a:endParaRPr lang="en-US" sz="2000" b="1" dirty="0">
              <a:solidFill>
                <a:srgbClr val="00B050"/>
              </a:solidFill>
            </a:endParaRPr>
          </a:p>
          <a:p>
            <a:r>
              <a:rPr lang="en-US" sz="2000" dirty="0" smtClean="0">
                <a:solidFill>
                  <a:schemeClr val="tx1"/>
                </a:solidFill>
              </a:rPr>
              <a:t>    - No </a:t>
            </a:r>
            <a:r>
              <a:rPr lang="en-US" sz="2000" dirty="0">
                <a:solidFill>
                  <a:schemeClr val="tx1"/>
                </a:solidFill>
              </a:rPr>
              <a:t>need for additional catalysts or reagents</a:t>
            </a:r>
            <a:r>
              <a:rPr lang="en-US" sz="2000" dirty="0" smtClean="0">
                <a:solidFill>
                  <a:schemeClr val="tx1"/>
                </a:solidFill>
              </a:rPr>
              <a:t>.</a:t>
            </a:r>
            <a:endParaRPr lang="en-US" sz="2000" dirty="0">
              <a:solidFill>
                <a:schemeClr val="tx1"/>
              </a:solidFill>
            </a:endParaRPr>
          </a:p>
          <a:p>
            <a:r>
              <a:rPr lang="en-US" sz="2000" dirty="0" smtClean="0">
                <a:solidFill>
                  <a:schemeClr val="tx1"/>
                </a:solidFill>
              </a:rPr>
              <a:t>    - Fewer </a:t>
            </a:r>
            <a:r>
              <a:rPr lang="en-US" sz="2000" dirty="0">
                <a:solidFill>
                  <a:schemeClr val="tx1"/>
                </a:solidFill>
              </a:rPr>
              <a:t>unwanted by-products</a:t>
            </a:r>
            <a:r>
              <a:rPr lang="en-US" sz="2000" dirty="0" smtClean="0">
                <a:solidFill>
                  <a:schemeClr val="tx1"/>
                </a:solidFill>
              </a:rPr>
              <a:t>.</a:t>
            </a:r>
            <a:endParaRPr lang="en-US" sz="2000" dirty="0">
              <a:solidFill>
                <a:schemeClr val="tx1"/>
              </a:solidFill>
            </a:endParaRPr>
          </a:p>
          <a:p>
            <a:pPr marL="342900" indent="-342900">
              <a:buFont typeface="Wingdings" pitchFamily="2" charset="2"/>
              <a:buChar char="Ø"/>
            </a:pPr>
            <a:r>
              <a:rPr lang="en-US" sz="2000" dirty="0" smtClean="0">
                <a:solidFill>
                  <a:schemeClr val="tx1"/>
                </a:solidFill>
              </a:rPr>
              <a:t>  </a:t>
            </a:r>
            <a:r>
              <a:rPr lang="en-US" sz="2000" b="1" dirty="0">
                <a:solidFill>
                  <a:srgbClr val="00B050"/>
                </a:solidFill>
              </a:rPr>
              <a:t>Environmentally Friendly Processes</a:t>
            </a:r>
            <a:r>
              <a:rPr lang="en-US" sz="2000" b="1" dirty="0" smtClean="0">
                <a:solidFill>
                  <a:srgbClr val="00B050"/>
                </a:solidFill>
              </a:rPr>
              <a:t>:</a:t>
            </a:r>
            <a:endParaRPr lang="en-US" sz="2000" b="1" dirty="0">
              <a:solidFill>
                <a:srgbClr val="00B050"/>
              </a:solidFill>
            </a:endParaRPr>
          </a:p>
          <a:p>
            <a:r>
              <a:rPr lang="en-US" sz="2000" dirty="0" smtClean="0">
                <a:solidFill>
                  <a:schemeClr val="tx1"/>
                </a:solidFill>
              </a:rPr>
              <a:t>    - Suitable </a:t>
            </a:r>
            <a:r>
              <a:rPr lang="en-US" sz="2000" dirty="0">
                <a:solidFill>
                  <a:schemeClr val="tx1"/>
                </a:solidFill>
              </a:rPr>
              <a:t>for food, pharmaceutical, and natural product industries without harmful chemicals</a:t>
            </a:r>
            <a:r>
              <a:rPr lang="en-US" sz="2000" dirty="0" smtClean="0">
                <a:solidFill>
                  <a:schemeClr val="tx1"/>
                </a:solidFill>
              </a:rPr>
              <a:t>.</a:t>
            </a:r>
            <a:endParaRPr lang="en-US" sz="2000" dirty="0">
              <a:solidFill>
                <a:schemeClr val="tx1"/>
              </a:solidFill>
            </a:endParaRPr>
          </a:p>
          <a:p>
            <a:r>
              <a:rPr lang="en-US" sz="2000" dirty="0" smtClean="0">
                <a:solidFill>
                  <a:schemeClr val="tx1"/>
                </a:solidFill>
              </a:rPr>
              <a:t>    - Useful </a:t>
            </a:r>
            <a:r>
              <a:rPr lang="en-US" sz="2000" dirty="0">
                <a:solidFill>
                  <a:schemeClr val="tx1"/>
                </a:solidFill>
              </a:rPr>
              <a:t>in wastewater treatment for eco-friendly pollutant removal</a:t>
            </a:r>
            <a:r>
              <a:rPr lang="en-US" sz="2000" dirty="0" smtClean="0">
                <a:solidFill>
                  <a:schemeClr val="tx1"/>
                </a:solidFill>
              </a:rPr>
              <a:t>.</a:t>
            </a:r>
            <a:endParaRPr lang="en-US" sz="2000" dirty="0">
              <a:solidFill>
                <a:schemeClr val="tx1"/>
              </a:solidFill>
            </a:endParaRPr>
          </a:p>
          <a:p>
            <a:pPr marL="342900" indent="-342900">
              <a:buFont typeface="Wingdings" pitchFamily="2" charset="2"/>
              <a:buChar char="Ø"/>
            </a:pPr>
            <a:r>
              <a:rPr lang="en-US" sz="2000" b="1" dirty="0" smtClean="0">
                <a:solidFill>
                  <a:schemeClr val="tx1"/>
                </a:solidFill>
              </a:rPr>
              <a:t> </a:t>
            </a:r>
            <a:r>
              <a:rPr lang="en-US" sz="2000" b="1" dirty="0">
                <a:solidFill>
                  <a:srgbClr val="00B050"/>
                </a:solidFill>
              </a:rPr>
              <a:t>Enhanced Chemical </a:t>
            </a:r>
            <a:r>
              <a:rPr lang="en-US" sz="2000" b="1" dirty="0" smtClean="0">
                <a:solidFill>
                  <a:srgbClr val="00B050"/>
                </a:solidFill>
              </a:rPr>
              <a:t>Safety</a:t>
            </a:r>
            <a:r>
              <a:rPr lang="en-CA" sz="2000" b="1" dirty="0">
                <a:solidFill>
                  <a:srgbClr val="00B050"/>
                </a:solidFill>
              </a:rPr>
              <a:t>:</a:t>
            </a:r>
            <a:endParaRPr lang="en-US" sz="2000" b="1" dirty="0">
              <a:solidFill>
                <a:srgbClr val="00B050"/>
              </a:solidFill>
            </a:endParaRPr>
          </a:p>
          <a:p>
            <a:r>
              <a:rPr lang="en-US" sz="2000" dirty="0" smtClean="0">
                <a:solidFill>
                  <a:schemeClr val="tx1"/>
                </a:solidFill>
              </a:rPr>
              <a:t>    - Many </a:t>
            </a:r>
            <a:r>
              <a:rPr lang="en-US" sz="2000" dirty="0">
                <a:solidFill>
                  <a:schemeClr val="tx1"/>
                </a:solidFill>
              </a:rPr>
              <a:t>processes occur at moderate temperatures and ambient conditions</a:t>
            </a:r>
            <a:r>
              <a:rPr lang="en-US" sz="2000" dirty="0" smtClean="0">
                <a:solidFill>
                  <a:schemeClr val="tx1"/>
                </a:solidFill>
              </a:rPr>
              <a:t>.</a:t>
            </a:r>
            <a:endParaRPr lang="en-US" sz="2000" dirty="0">
              <a:solidFill>
                <a:schemeClr val="tx1"/>
              </a:solidFill>
            </a:endParaRPr>
          </a:p>
          <a:p>
            <a:r>
              <a:rPr lang="en-US" sz="2000" dirty="0" smtClean="0">
                <a:solidFill>
                  <a:schemeClr val="tx1"/>
                </a:solidFill>
              </a:rPr>
              <a:t>    - Less </a:t>
            </a:r>
            <a:r>
              <a:rPr lang="en-US" sz="2000" dirty="0">
                <a:solidFill>
                  <a:schemeClr val="tx1"/>
                </a:solidFill>
              </a:rPr>
              <a:t>risk compared to traditional high-temperature or high-pressure methods.</a:t>
            </a:r>
          </a:p>
        </p:txBody>
      </p:sp>
    </p:spTree>
    <p:extLst>
      <p:ext uri="{BB962C8B-B14F-4D97-AF65-F5344CB8AC3E}">
        <p14:creationId xmlns:p14="http://schemas.microsoft.com/office/powerpoint/2010/main" val="13625130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601574" cy="9001125"/>
          </a:xfrm>
          <a:prstGeom prst="rect">
            <a:avLst/>
          </a:prstGeom>
        </p:spPr>
      </p:pic>
      <p:graphicFrame>
        <p:nvGraphicFramePr>
          <p:cNvPr id="5" name="Diagramme 4"/>
          <p:cNvGraphicFramePr/>
          <p:nvPr>
            <p:extLst>
              <p:ext uri="{D42A27DB-BD31-4B8C-83A1-F6EECF244321}">
                <p14:modId xmlns:p14="http://schemas.microsoft.com/office/powerpoint/2010/main" val="2990456226"/>
              </p:ext>
            </p:extLst>
          </p:nvPr>
        </p:nvGraphicFramePr>
        <p:xfrm>
          <a:off x="1044203" y="1116186"/>
          <a:ext cx="11120749" cy="712879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Rectangle 5"/>
          <p:cNvSpPr/>
          <p:nvPr/>
        </p:nvSpPr>
        <p:spPr>
          <a:xfrm>
            <a:off x="-14863" y="110372"/>
            <a:ext cx="7992888" cy="576064"/>
          </a:xfrm>
          <a:prstGeom prst="rect">
            <a:avLst/>
          </a:pr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2800" b="1" i="1" dirty="0" smtClean="0">
                <a:solidFill>
                  <a:schemeClr val="tx1"/>
                </a:solidFill>
                <a:latin typeface="Bell MT" pitchFamily="18" charset="0"/>
              </a:rPr>
              <a:t>5.Advantages and Limitations of Ultrasound : </a:t>
            </a:r>
            <a:endParaRPr lang="en-US" sz="2800" b="1" i="1" dirty="0">
              <a:solidFill>
                <a:schemeClr val="tx1"/>
              </a:solidFill>
              <a:latin typeface="Bell MT" pitchFamily="18" charset="0"/>
            </a:endParaRPr>
          </a:p>
        </p:txBody>
      </p:sp>
    </p:spTree>
    <p:extLst>
      <p:ext uri="{BB962C8B-B14F-4D97-AF65-F5344CB8AC3E}">
        <p14:creationId xmlns:p14="http://schemas.microsoft.com/office/powerpoint/2010/main" val="42213349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601575" cy="9001125"/>
          </a:xfrm>
          <a:prstGeom prst="rect">
            <a:avLst/>
          </a:prstGeom>
          <a:solidFill>
            <a:schemeClr val="bg2">
              <a:lumMod val="50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p:nvPr/>
        </p:nvSpPr>
        <p:spPr>
          <a:xfrm>
            <a:off x="180107" y="324098"/>
            <a:ext cx="12241360" cy="7704856"/>
          </a:xfrm>
          <a:prstGeom prst="wedgeRectCallout">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000" b="1" i="1" dirty="0" smtClean="0">
                <a:solidFill>
                  <a:schemeClr val="tx1"/>
                </a:solidFill>
                <a:latin typeface="Bell MT" pitchFamily="18" charset="0"/>
              </a:rPr>
              <a:t>            6.Conclusion:</a:t>
            </a:r>
            <a:endParaRPr lang="en-CA" sz="4000" dirty="0">
              <a:solidFill>
                <a:schemeClr val="tx1"/>
              </a:solidFill>
            </a:endParaRPr>
          </a:p>
          <a:p>
            <a:pPr algn="ctr"/>
            <a:endParaRPr lang="en-US" dirty="0"/>
          </a:p>
          <a:p>
            <a:pPr lvl="1">
              <a:lnSpc>
                <a:spcPct val="150000"/>
              </a:lnSpc>
            </a:pPr>
            <a:r>
              <a:rPr lang="en-US" sz="2400" dirty="0">
                <a:solidFill>
                  <a:schemeClr val="tx1"/>
                </a:solidFill>
              </a:rPr>
              <a:t>    </a:t>
            </a:r>
            <a:r>
              <a:rPr lang="en-US" sz="2400" dirty="0" smtClean="0">
                <a:solidFill>
                  <a:schemeClr val="tx1"/>
                </a:solidFill>
              </a:rPr>
              <a:t>   </a:t>
            </a:r>
            <a:r>
              <a:rPr lang="en-US" sz="2400" dirty="0">
                <a:solidFill>
                  <a:schemeClr val="tx1"/>
                </a:solidFill>
              </a:rPr>
              <a:t>Ultrasounds represent an efficient, modern, and environmentally friendly technology in process engineering. They improve chemical reactions and industrial operations while supporting the key principles of green chemistry by reducing solvent use, improving energy efficiency, and minimizing chemical waste.</a:t>
            </a:r>
          </a:p>
          <a:p>
            <a:pPr lvl="1">
              <a:lnSpc>
                <a:spcPct val="150000"/>
              </a:lnSpc>
            </a:pPr>
            <a:r>
              <a:rPr lang="en-US" sz="2400" dirty="0">
                <a:solidFill>
                  <a:schemeClr val="tx1"/>
                </a:solidFill>
              </a:rPr>
              <a:t>     </a:t>
            </a:r>
            <a:r>
              <a:rPr lang="en-US" sz="2400" dirty="0" smtClean="0">
                <a:solidFill>
                  <a:schemeClr val="tx1"/>
                </a:solidFill>
              </a:rPr>
              <a:t> With </a:t>
            </a:r>
            <a:r>
              <a:rPr lang="en-US" sz="2400" dirty="0">
                <a:solidFill>
                  <a:schemeClr val="tx1"/>
                </a:solidFill>
              </a:rPr>
              <a:t>technological advancements, ultrasound-based processes are expected to become even more important in chemical pharmaceutical, and food industries due to their ability to combine high efficiency with environmental sustainability</a:t>
            </a:r>
            <a:r>
              <a:rPr lang="en-US" sz="2400" dirty="0" smtClean="0">
                <a:solidFill>
                  <a:schemeClr val="tx1"/>
                </a:solidFill>
              </a:rPr>
              <a:t>.</a:t>
            </a:r>
          </a:p>
          <a:p>
            <a:pPr lvl="1">
              <a:lnSpc>
                <a:spcPct val="150000"/>
              </a:lnSpc>
            </a:pPr>
            <a:endParaRPr lang="en-US" sz="2000" dirty="0">
              <a:solidFill>
                <a:schemeClr val="tx1"/>
              </a:solidFill>
            </a:endParaRPr>
          </a:p>
        </p:txBody>
      </p:sp>
    </p:spTree>
    <p:extLst>
      <p:ext uri="{BB962C8B-B14F-4D97-AF65-F5344CB8AC3E}">
        <p14:creationId xmlns:p14="http://schemas.microsoft.com/office/powerpoint/2010/main" val="2576772198"/>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405</TotalTime>
  <Words>708</Words>
  <Application>Microsoft Office PowerPoint</Application>
  <PresentationFormat>Personnalisé</PresentationFormat>
  <Paragraphs>115</Paragraphs>
  <Slides>9</Slides>
  <Notes>0</Notes>
  <HiddenSlides>0</HiddenSlides>
  <MMClips>0</MMClips>
  <ScaleCrop>false</ScaleCrop>
  <HeadingPairs>
    <vt:vector size="4" baseType="variant">
      <vt:variant>
        <vt:lpstr>Thème</vt:lpstr>
      </vt:variant>
      <vt:variant>
        <vt:i4>1</vt:i4>
      </vt:variant>
      <vt:variant>
        <vt:lpstr>Titres des diapositives</vt:lpstr>
      </vt:variant>
      <vt:variant>
        <vt:i4>9</vt:i4>
      </vt:variant>
    </vt:vector>
  </HeadingPairs>
  <TitlesOfParts>
    <vt:vector size="10" baseType="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Pc Occas</dc:creator>
  <cp:lastModifiedBy>Pc Occas</cp:lastModifiedBy>
  <cp:revision>45</cp:revision>
  <dcterms:created xsi:type="dcterms:W3CDTF">2025-12-03T14:49:28Z</dcterms:created>
  <dcterms:modified xsi:type="dcterms:W3CDTF">2025-12-06T19:14:45Z</dcterms:modified>
</cp:coreProperties>
</file>