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5"/>
  </p:notesMasterIdLst>
  <p:sldIdLst>
    <p:sldId id="256" r:id="rId2"/>
    <p:sldId id="259" r:id="rId3"/>
    <p:sldId id="261" r:id="rId4"/>
    <p:sldId id="272" r:id="rId5"/>
    <p:sldId id="282" r:id="rId6"/>
    <p:sldId id="283" r:id="rId7"/>
    <p:sldId id="273" r:id="rId8"/>
    <p:sldId id="275" r:id="rId9"/>
    <p:sldId id="284" r:id="rId10"/>
    <p:sldId id="279" r:id="rId11"/>
    <p:sldId id="280" r:id="rId12"/>
    <p:sldId id="281" r:id="rId13"/>
    <p:sldId id="285" r:id="rId14"/>
  </p:sldIdLst>
  <p:sldSz cx="9144000" cy="5143500" type="screen16x9"/>
  <p:notesSz cx="6858000" cy="9144000"/>
  <p:embeddedFontLst>
    <p:embeddedFont>
      <p:font typeface="Darker Grotesque Black" panose="020B0604020202020204" charset="0"/>
      <p:bold r:id="rId16"/>
    </p:embeddedFont>
    <p:embeddedFont>
      <p:font typeface="Darker Grotesque ExtraBold" panose="020B0604020202020204" charset="0"/>
      <p:bold r:id="rId17"/>
    </p:embeddedFont>
    <p:embeddedFont>
      <p:font typeface="Manrope" panose="020B0604020202020204" charset="0"/>
      <p:regular r:id="rId18"/>
      <p:bold r:id="rId19"/>
    </p:embeddedFont>
    <p:embeddedFont>
      <p:font typeface="Verdana" panose="020B060403050404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D8B38C-26ED-45BE-91E5-9D673FCF8A5C}">
  <a:tblStyle styleId="{73D8B38C-26ED-45BE-91E5-9D673FCF8A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varScale="1">
        <p:scale>
          <a:sx n="123" d="100"/>
          <a:sy n="123" d="100"/>
        </p:scale>
        <p:origin x="45"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24a5c52dd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24a5c52dd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1"/>
        <p:cNvGrpSpPr/>
        <p:nvPr/>
      </p:nvGrpSpPr>
      <p:grpSpPr>
        <a:xfrm>
          <a:off x="0" y="0"/>
          <a:ext cx="0" cy="0"/>
          <a:chOff x="0" y="0"/>
          <a:chExt cx="0" cy="0"/>
        </a:xfrm>
      </p:grpSpPr>
      <p:sp>
        <p:nvSpPr>
          <p:cNvPr id="2382" name="Google Shape;2382;g1336c2bb6c6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3" name="Google Shape;2383;g1336c2bb6c6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1" name="Google Shape;156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g1dfe0b786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6" name="Google Shape;1576;g1dfe0b786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5"/>
        <p:cNvGrpSpPr/>
        <p:nvPr/>
      </p:nvGrpSpPr>
      <p:grpSpPr>
        <a:xfrm>
          <a:off x="0" y="0"/>
          <a:ext cx="0" cy="0"/>
          <a:chOff x="0" y="0"/>
          <a:chExt cx="0" cy="0"/>
        </a:xfrm>
      </p:grpSpPr>
      <p:sp>
        <p:nvSpPr>
          <p:cNvPr id="2196" name="Google Shape;2196;g20f4d7b453e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7" name="Google Shape;2197;g20f4d7b453e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7"/>
        <p:cNvGrpSpPr/>
        <p:nvPr/>
      </p:nvGrpSpPr>
      <p:grpSpPr>
        <a:xfrm>
          <a:off x="0" y="0"/>
          <a:ext cx="0" cy="0"/>
          <a:chOff x="0" y="0"/>
          <a:chExt cx="0" cy="0"/>
        </a:xfrm>
      </p:grpSpPr>
      <p:sp>
        <p:nvSpPr>
          <p:cNvPr id="2208" name="Google Shape;2208;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9" name="Google Shape;2209;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2"/>
        <p:cNvGrpSpPr/>
        <p:nvPr/>
      </p:nvGrpSpPr>
      <p:grpSpPr>
        <a:xfrm>
          <a:off x="0" y="0"/>
          <a:ext cx="0" cy="0"/>
          <a:chOff x="0" y="0"/>
          <a:chExt cx="0" cy="0"/>
        </a:xfrm>
      </p:grpSpPr>
      <p:sp>
        <p:nvSpPr>
          <p:cNvPr id="2293" name="Google Shape;2293;g20f4d7b453e_0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4" name="Google Shape;2294;g20f4d7b453e_0_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Représentation graphique du cadre de référence (MÉES, 2019).</a:t>
            </a:r>
          </a:p>
        </p:txBody>
      </p:sp>
    </p:spTree>
    <p:extLst>
      <p:ext uri="{BB962C8B-B14F-4D97-AF65-F5344CB8AC3E}">
        <p14:creationId xmlns:p14="http://schemas.microsoft.com/office/powerpoint/2010/main" val="4035012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9"/>
        <p:cNvGrpSpPr/>
        <p:nvPr/>
      </p:nvGrpSpPr>
      <p:grpSpPr>
        <a:xfrm>
          <a:off x="0" y="0"/>
          <a:ext cx="0" cy="0"/>
          <a:chOff x="0" y="0"/>
          <a:chExt cx="0" cy="0"/>
        </a:xfrm>
      </p:grpSpPr>
      <p:sp>
        <p:nvSpPr>
          <p:cNvPr id="2350" name="Google Shape;2350;gec9722e163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1" name="Google Shape;2351;gec9722e163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2"/>
        <p:cNvGrpSpPr/>
        <p:nvPr/>
      </p:nvGrpSpPr>
      <p:grpSpPr>
        <a:xfrm>
          <a:off x="0" y="0"/>
          <a:ext cx="0" cy="0"/>
          <a:chOff x="0" y="0"/>
          <a:chExt cx="0" cy="0"/>
        </a:xfrm>
      </p:grpSpPr>
      <p:sp>
        <p:nvSpPr>
          <p:cNvPr id="2373" name="Google Shape;2373;gec9722e163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4" name="Google Shape;2374;gec9722e163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797988"/>
            <a:ext cx="4808700" cy="30153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5000"/>
              <a:buNone/>
              <a:defRPr sz="8000" b="0">
                <a:latin typeface="Darker Grotesque Black"/>
                <a:ea typeface="Darker Grotesque Black"/>
                <a:cs typeface="Darker Grotesque Black"/>
                <a:sym typeface="Darker Grotesque Black"/>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10" name="Google Shape;10;p2"/>
          <p:cNvSpPr txBox="1">
            <a:spLocks noGrp="1"/>
          </p:cNvSpPr>
          <p:nvPr>
            <p:ph type="subTitle" idx="1"/>
          </p:nvPr>
        </p:nvSpPr>
        <p:spPr>
          <a:xfrm>
            <a:off x="713225" y="3875713"/>
            <a:ext cx="4808700" cy="469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600">
                <a:latin typeface="Manrope"/>
                <a:ea typeface="Manrope"/>
                <a:cs typeface="Manrope"/>
                <a:sym typeface="Manrope"/>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cxnSp>
        <p:nvCxnSpPr>
          <p:cNvPr id="11" name="Google Shape;11;p2"/>
          <p:cNvCxnSpPr/>
          <p:nvPr/>
        </p:nvCxnSpPr>
        <p:spPr>
          <a:xfrm>
            <a:off x="739200" y="544875"/>
            <a:ext cx="7665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161"/>
        <p:cNvGrpSpPr/>
        <p:nvPr/>
      </p:nvGrpSpPr>
      <p:grpSpPr>
        <a:xfrm>
          <a:off x="0" y="0"/>
          <a:ext cx="0" cy="0"/>
          <a:chOff x="0" y="0"/>
          <a:chExt cx="0" cy="0"/>
        </a:xfrm>
      </p:grpSpPr>
      <p:sp>
        <p:nvSpPr>
          <p:cNvPr id="1162" name="Google Shape;1162;p25"/>
          <p:cNvSpPr/>
          <p:nvPr/>
        </p:nvSpPr>
        <p:spPr>
          <a:xfrm>
            <a:off x="4814476" y="-2137700"/>
            <a:ext cx="3015300" cy="3015300"/>
          </a:xfrm>
          <a:prstGeom prst="ellipse">
            <a:avLst/>
          </a:prstGeom>
          <a:gradFill>
            <a:gsLst>
              <a:gs pos="0">
                <a:srgbClr val="EE5C91">
                  <a:alpha val="78039"/>
                </a:srgbClr>
              </a:gs>
              <a:gs pos="23000">
                <a:srgbClr val="EE5C91">
                  <a:alpha val="56078"/>
                </a:srgbClr>
              </a:gs>
              <a:gs pos="67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5"/>
          <p:cNvSpPr txBox="1">
            <a:spLocks noGrp="1"/>
          </p:cNvSpPr>
          <p:nvPr>
            <p:ph type="title"/>
          </p:nvPr>
        </p:nvSpPr>
        <p:spPr>
          <a:xfrm>
            <a:off x="713225" y="235200"/>
            <a:ext cx="4536600" cy="1233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700"/>
              <a:buNone/>
              <a:defRPr sz="8500"/>
            </a:lvl1pPr>
            <a:lvl2pPr lvl="1" rtl="0">
              <a:lnSpc>
                <a:spcPct val="115000"/>
              </a:lnSpc>
              <a:spcBef>
                <a:spcPts val="0"/>
              </a:spcBef>
              <a:spcAft>
                <a:spcPts val="0"/>
              </a:spcAft>
              <a:buSzPts val="3700"/>
              <a:buNone/>
              <a:defRPr/>
            </a:lvl2pPr>
            <a:lvl3pPr lvl="2" rtl="0">
              <a:lnSpc>
                <a:spcPct val="115000"/>
              </a:lnSpc>
              <a:spcBef>
                <a:spcPts val="0"/>
              </a:spcBef>
              <a:spcAft>
                <a:spcPts val="0"/>
              </a:spcAft>
              <a:buSzPts val="3700"/>
              <a:buNone/>
              <a:defRPr/>
            </a:lvl3pPr>
            <a:lvl4pPr lvl="3" rtl="0">
              <a:lnSpc>
                <a:spcPct val="115000"/>
              </a:lnSpc>
              <a:spcBef>
                <a:spcPts val="0"/>
              </a:spcBef>
              <a:spcAft>
                <a:spcPts val="0"/>
              </a:spcAft>
              <a:buSzPts val="3700"/>
              <a:buNone/>
              <a:defRPr/>
            </a:lvl4pPr>
            <a:lvl5pPr lvl="4" rtl="0">
              <a:lnSpc>
                <a:spcPct val="115000"/>
              </a:lnSpc>
              <a:spcBef>
                <a:spcPts val="0"/>
              </a:spcBef>
              <a:spcAft>
                <a:spcPts val="0"/>
              </a:spcAft>
              <a:buSzPts val="3700"/>
              <a:buNone/>
              <a:defRPr/>
            </a:lvl5pPr>
            <a:lvl6pPr lvl="5" rtl="0">
              <a:lnSpc>
                <a:spcPct val="115000"/>
              </a:lnSpc>
              <a:spcBef>
                <a:spcPts val="0"/>
              </a:spcBef>
              <a:spcAft>
                <a:spcPts val="0"/>
              </a:spcAft>
              <a:buSzPts val="3700"/>
              <a:buNone/>
              <a:defRPr/>
            </a:lvl6pPr>
            <a:lvl7pPr lvl="6" rtl="0">
              <a:lnSpc>
                <a:spcPct val="115000"/>
              </a:lnSpc>
              <a:spcBef>
                <a:spcPts val="0"/>
              </a:spcBef>
              <a:spcAft>
                <a:spcPts val="0"/>
              </a:spcAft>
              <a:buSzPts val="3700"/>
              <a:buNone/>
              <a:defRPr/>
            </a:lvl7pPr>
            <a:lvl8pPr lvl="7" rtl="0">
              <a:lnSpc>
                <a:spcPct val="115000"/>
              </a:lnSpc>
              <a:spcBef>
                <a:spcPts val="0"/>
              </a:spcBef>
              <a:spcAft>
                <a:spcPts val="0"/>
              </a:spcAft>
              <a:buSzPts val="3700"/>
              <a:buNone/>
              <a:defRPr/>
            </a:lvl8pPr>
            <a:lvl9pPr lvl="8" rtl="0">
              <a:lnSpc>
                <a:spcPct val="115000"/>
              </a:lnSpc>
              <a:spcBef>
                <a:spcPts val="0"/>
              </a:spcBef>
              <a:spcAft>
                <a:spcPts val="0"/>
              </a:spcAft>
              <a:buSzPts val="3700"/>
              <a:buNone/>
              <a:defRPr/>
            </a:lvl9pPr>
          </a:lstStyle>
          <a:p>
            <a:endParaRPr/>
          </a:p>
        </p:txBody>
      </p:sp>
      <p:sp>
        <p:nvSpPr>
          <p:cNvPr id="1164" name="Google Shape;1164;p25"/>
          <p:cNvSpPr txBox="1">
            <a:spLocks noGrp="1"/>
          </p:cNvSpPr>
          <p:nvPr>
            <p:ph type="subTitle" idx="1"/>
          </p:nvPr>
        </p:nvSpPr>
        <p:spPr>
          <a:xfrm>
            <a:off x="713253" y="1632366"/>
            <a:ext cx="4536600" cy="1123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cxnSp>
        <p:nvCxnSpPr>
          <p:cNvPr id="1165" name="Google Shape;1165;p25"/>
          <p:cNvCxnSpPr/>
          <p:nvPr/>
        </p:nvCxnSpPr>
        <p:spPr>
          <a:xfrm>
            <a:off x="739200" y="544875"/>
            <a:ext cx="7665600" cy="0"/>
          </a:xfrm>
          <a:prstGeom prst="straightConnector1">
            <a:avLst/>
          </a:prstGeom>
          <a:noFill/>
          <a:ln w="9525" cap="flat" cmpd="sng">
            <a:solidFill>
              <a:schemeClr val="dk1"/>
            </a:solidFill>
            <a:prstDash val="solid"/>
            <a:round/>
            <a:headEnd type="none" w="med" len="med"/>
            <a:tailEnd type="none" w="med" len="med"/>
          </a:ln>
        </p:spPr>
      </p:cxnSp>
      <p:sp>
        <p:nvSpPr>
          <p:cNvPr id="1166" name="Google Shape;1166;p25"/>
          <p:cNvSpPr/>
          <p:nvPr/>
        </p:nvSpPr>
        <p:spPr>
          <a:xfrm>
            <a:off x="-1921075" y="4171250"/>
            <a:ext cx="3015300" cy="3015300"/>
          </a:xfrm>
          <a:prstGeom prst="ellipse">
            <a:avLst/>
          </a:prstGeom>
          <a:gradFill>
            <a:gsLst>
              <a:gs pos="0">
                <a:srgbClr val="6398AA">
                  <a:alpha val="82352"/>
                </a:srgbClr>
              </a:gs>
              <a:gs pos="29000">
                <a:srgbClr val="6398AA">
                  <a:alpha val="56078"/>
                </a:srgbClr>
              </a:gs>
              <a:gs pos="68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7" name="Google Shape;1167;p25"/>
          <p:cNvPicPr preferRelativeResize="0"/>
          <p:nvPr/>
        </p:nvPicPr>
        <p:blipFill>
          <a:blip r:embed="rId2">
            <a:alphaModFix/>
          </a:blip>
          <a:stretch>
            <a:fillRect/>
          </a:stretch>
        </p:blipFill>
        <p:spPr>
          <a:xfrm rot="10800000">
            <a:off x="-196302" y="4546697"/>
            <a:ext cx="1454447" cy="1359594"/>
          </a:xfrm>
          <a:prstGeom prst="rect">
            <a:avLst/>
          </a:prstGeom>
          <a:noFill/>
          <a:ln>
            <a:noFill/>
          </a:ln>
        </p:spPr>
      </p:pic>
      <p:sp>
        <p:nvSpPr>
          <p:cNvPr id="1168" name="Google Shape;1168;p25"/>
          <p:cNvSpPr txBox="1"/>
          <p:nvPr/>
        </p:nvSpPr>
        <p:spPr>
          <a:xfrm>
            <a:off x="713310" y="3627809"/>
            <a:ext cx="4536600" cy="556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300"/>
              </a:spcBef>
              <a:spcAft>
                <a:spcPts val="0"/>
              </a:spcAft>
              <a:buNone/>
            </a:pPr>
            <a:r>
              <a:rPr lang="en" sz="1000" b="1">
                <a:solidFill>
                  <a:schemeClr val="dk1"/>
                </a:solidFill>
                <a:latin typeface="Manrope"/>
                <a:ea typeface="Manrope"/>
                <a:cs typeface="Manrope"/>
                <a:sym typeface="Manrope"/>
              </a:rPr>
              <a:t>CREDITS:</a:t>
            </a:r>
            <a:r>
              <a:rPr lang="en" sz="1000">
                <a:solidFill>
                  <a:schemeClr val="dk1"/>
                </a:solidFill>
                <a:latin typeface="Manrope"/>
                <a:ea typeface="Manrope"/>
                <a:cs typeface="Manrope"/>
                <a:sym typeface="Manrope"/>
              </a:rPr>
              <a:t> This presentation template was created by </a:t>
            </a:r>
            <a:r>
              <a:rPr lang="en" sz="1000" b="1" u="sng">
                <a:solidFill>
                  <a:schemeClr val="dk1"/>
                </a:solidFill>
                <a:latin typeface="Manrope"/>
                <a:ea typeface="Manrope"/>
                <a:cs typeface="Manrope"/>
                <a:sym typeface="Manrope"/>
                <a:hlinkClick r:id="rId3">
                  <a:extLst>
                    <a:ext uri="{A12FA001-AC4F-418D-AE19-62706E023703}">
                      <ahyp:hlinkClr xmlns:ahyp="http://schemas.microsoft.com/office/drawing/2018/hyperlinkcolor" val="tx"/>
                    </a:ext>
                  </a:extLst>
                </a:hlinkClick>
              </a:rPr>
              <a:t>Slidesgo</a:t>
            </a:r>
            <a:r>
              <a:rPr lang="en" sz="1000">
                <a:solidFill>
                  <a:schemeClr val="dk1"/>
                </a:solidFill>
                <a:latin typeface="Manrope"/>
                <a:ea typeface="Manrope"/>
                <a:cs typeface="Manrope"/>
                <a:sym typeface="Manrope"/>
              </a:rPr>
              <a:t>, and includes icons by </a:t>
            </a:r>
            <a:r>
              <a:rPr lang="en" sz="1000" b="1" u="sng">
                <a:solidFill>
                  <a:schemeClr val="dk1"/>
                </a:solidFill>
                <a:latin typeface="Manrope"/>
                <a:ea typeface="Manrope"/>
                <a:cs typeface="Manrope"/>
                <a:sym typeface="Manrope"/>
                <a:hlinkClick r:id="rId4">
                  <a:extLst>
                    <a:ext uri="{A12FA001-AC4F-418D-AE19-62706E023703}">
                      <ahyp:hlinkClr xmlns:ahyp="http://schemas.microsoft.com/office/drawing/2018/hyperlinkcolor" val="tx"/>
                    </a:ext>
                  </a:extLst>
                </a:hlinkClick>
              </a:rPr>
              <a:t>Flaticon</a:t>
            </a:r>
            <a:r>
              <a:rPr lang="en" sz="1000">
                <a:solidFill>
                  <a:schemeClr val="dk1"/>
                </a:solidFill>
                <a:latin typeface="Manrope"/>
                <a:ea typeface="Manrope"/>
                <a:cs typeface="Manrope"/>
                <a:sym typeface="Manrope"/>
              </a:rPr>
              <a:t>, and infographics &amp; images by </a:t>
            </a:r>
            <a:r>
              <a:rPr lang="en" sz="1000" b="1" u="sng">
                <a:solidFill>
                  <a:schemeClr val="dk1"/>
                </a:solidFill>
                <a:latin typeface="Manrope"/>
                <a:ea typeface="Manrope"/>
                <a:cs typeface="Manrope"/>
                <a:sym typeface="Manrope"/>
                <a:hlinkClick r:id="rId5">
                  <a:extLst>
                    <a:ext uri="{A12FA001-AC4F-418D-AE19-62706E023703}">
                      <ahyp:hlinkClr xmlns:ahyp="http://schemas.microsoft.com/office/drawing/2018/hyperlinkcolor" val="tx"/>
                    </a:ext>
                  </a:extLst>
                </a:hlinkClick>
              </a:rPr>
              <a:t>Freepik</a:t>
            </a:r>
            <a:r>
              <a:rPr lang="en" sz="1000" u="sng">
                <a:solidFill>
                  <a:schemeClr val="dk1"/>
                </a:solidFill>
                <a:latin typeface="Manrope"/>
                <a:ea typeface="Manrope"/>
                <a:cs typeface="Manrope"/>
                <a:sym typeface="Manrope"/>
              </a:rPr>
              <a:t> </a:t>
            </a:r>
            <a:endParaRPr sz="1000" b="1" u="sng">
              <a:solidFill>
                <a:schemeClr val="dk1"/>
              </a:solidFill>
              <a:latin typeface="Manrope"/>
              <a:ea typeface="Manrope"/>
              <a:cs typeface="Manrope"/>
              <a:sym typeface="Manrop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284"/>
        <p:cNvGrpSpPr/>
        <p:nvPr/>
      </p:nvGrpSpPr>
      <p:grpSpPr>
        <a:xfrm>
          <a:off x="0" y="0"/>
          <a:ext cx="0" cy="0"/>
          <a:chOff x="0" y="0"/>
          <a:chExt cx="0" cy="0"/>
        </a:xfrm>
      </p:grpSpPr>
      <p:sp>
        <p:nvSpPr>
          <p:cNvPr id="1285" name="Google Shape;1285;p27"/>
          <p:cNvSpPr/>
          <p:nvPr/>
        </p:nvSpPr>
        <p:spPr>
          <a:xfrm flipH="1">
            <a:off x="-1827835" y="-320175"/>
            <a:ext cx="3015300" cy="3015300"/>
          </a:xfrm>
          <a:prstGeom prst="ellipse">
            <a:avLst/>
          </a:prstGeom>
          <a:gradFill>
            <a:gsLst>
              <a:gs pos="0">
                <a:srgbClr val="F98F29">
                  <a:alpha val="79607"/>
                </a:srgbClr>
              </a:gs>
              <a:gs pos="28000">
                <a:srgbClr val="F98F29">
                  <a:alpha val="55686"/>
                </a:srgbClr>
              </a:gs>
              <a:gs pos="67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6" name="Google Shape;1286;p27"/>
          <p:cNvPicPr preferRelativeResize="0"/>
          <p:nvPr/>
        </p:nvPicPr>
        <p:blipFill>
          <a:blip r:embed="rId2">
            <a:alphaModFix/>
          </a:blip>
          <a:stretch>
            <a:fillRect/>
          </a:stretch>
        </p:blipFill>
        <p:spPr>
          <a:xfrm rot="-288267" flipH="1">
            <a:off x="135409" y="-68753"/>
            <a:ext cx="1454447" cy="1359593"/>
          </a:xfrm>
          <a:prstGeom prst="rect">
            <a:avLst/>
          </a:prstGeom>
          <a:noFill/>
          <a:ln>
            <a:noFill/>
          </a:ln>
        </p:spPr>
      </p:pic>
      <p:grpSp>
        <p:nvGrpSpPr>
          <p:cNvPr id="1287" name="Google Shape;1287;p27"/>
          <p:cNvGrpSpPr/>
          <p:nvPr/>
        </p:nvGrpSpPr>
        <p:grpSpPr>
          <a:xfrm rot="-3209670" flipH="1">
            <a:off x="-2723279" y="4435259"/>
            <a:ext cx="5233551" cy="5233576"/>
            <a:chOff x="1191925" y="239500"/>
            <a:chExt cx="5233550" cy="5233575"/>
          </a:xfrm>
        </p:grpSpPr>
        <p:sp>
          <p:nvSpPr>
            <p:cNvPr id="1288" name="Google Shape;1288;p27"/>
            <p:cNvSpPr/>
            <p:nvPr/>
          </p:nvSpPr>
          <p:spPr>
            <a:xfrm>
              <a:off x="11919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7"/>
            <p:cNvSpPr/>
            <p:nvPr/>
          </p:nvSpPr>
          <p:spPr>
            <a:xfrm>
              <a:off x="12906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7"/>
            <p:cNvSpPr/>
            <p:nvPr/>
          </p:nvSpPr>
          <p:spPr>
            <a:xfrm>
              <a:off x="13894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7"/>
            <p:cNvSpPr/>
            <p:nvPr/>
          </p:nvSpPr>
          <p:spPr>
            <a:xfrm>
              <a:off x="14881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7"/>
            <p:cNvSpPr/>
            <p:nvPr/>
          </p:nvSpPr>
          <p:spPr>
            <a:xfrm>
              <a:off x="15869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7"/>
            <p:cNvSpPr/>
            <p:nvPr/>
          </p:nvSpPr>
          <p:spPr>
            <a:xfrm>
              <a:off x="16856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7"/>
            <p:cNvSpPr/>
            <p:nvPr/>
          </p:nvSpPr>
          <p:spPr>
            <a:xfrm>
              <a:off x="17844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7"/>
            <p:cNvSpPr/>
            <p:nvPr/>
          </p:nvSpPr>
          <p:spPr>
            <a:xfrm>
              <a:off x="18831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7"/>
            <p:cNvSpPr/>
            <p:nvPr/>
          </p:nvSpPr>
          <p:spPr>
            <a:xfrm>
              <a:off x="19819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7"/>
            <p:cNvSpPr/>
            <p:nvPr/>
          </p:nvSpPr>
          <p:spPr>
            <a:xfrm>
              <a:off x="20806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7"/>
            <p:cNvSpPr/>
            <p:nvPr/>
          </p:nvSpPr>
          <p:spPr>
            <a:xfrm>
              <a:off x="21793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7"/>
            <p:cNvSpPr/>
            <p:nvPr/>
          </p:nvSpPr>
          <p:spPr>
            <a:xfrm>
              <a:off x="22781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7"/>
            <p:cNvSpPr/>
            <p:nvPr/>
          </p:nvSpPr>
          <p:spPr>
            <a:xfrm>
              <a:off x="23768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7"/>
            <p:cNvSpPr/>
            <p:nvPr/>
          </p:nvSpPr>
          <p:spPr>
            <a:xfrm>
              <a:off x="24756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7"/>
            <p:cNvSpPr/>
            <p:nvPr/>
          </p:nvSpPr>
          <p:spPr>
            <a:xfrm>
              <a:off x="25743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7"/>
            <p:cNvSpPr/>
            <p:nvPr/>
          </p:nvSpPr>
          <p:spPr>
            <a:xfrm>
              <a:off x="26731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7"/>
            <p:cNvSpPr/>
            <p:nvPr/>
          </p:nvSpPr>
          <p:spPr>
            <a:xfrm>
              <a:off x="2771875" y="239950"/>
              <a:ext cx="0" cy="5232700"/>
            </a:xfrm>
            <a:custGeom>
              <a:avLst/>
              <a:gdLst/>
              <a:ahLst/>
              <a:cxnLst/>
              <a:rect l="l" t="t" r="r" b="b"/>
              <a:pathLst>
                <a:path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7"/>
            <p:cNvSpPr/>
            <p:nvPr/>
          </p:nvSpPr>
          <p:spPr>
            <a:xfrm>
              <a:off x="28706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7"/>
            <p:cNvSpPr/>
            <p:nvPr/>
          </p:nvSpPr>
          <p:spPr>
            <a:xfrm>
              <a:off x="29693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7"/>
            <p:cNvSpPr/>
            <p:nvPr/>
          </p:nvSpPr>
          <p:spPr>
            <a:xfrm>
              <a:off x="30681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7"/>
            <p:cNvSpPr/>
            <p:nvPr/>
          </p:nvSpPr>
          <p:spPr>
            <a:xfrm>
              <a:off x="31668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7"/>
            <p:cNvSpPr/>
            <p:nvPr/>
          </p:nvSpPr>
          <p:spPr>
            <a:xfrm>
              <a:off x="32656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7"/>
            <p:cNvSpPr/>
            <p:nvPr/>
          </p:nvSpPr>
          <p:spPr>
            <a:xfrm>
              <a:off x="33643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7"/>
            <p:cNvSpPr/>
            <p:nvPr/>
          </p:nvSpPr>
          <p:spPr>
            <a:xfrm>
              <a:off x="34630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7"/>
            <p:cNvSpPr/>
            <p:nvPr/>
          </p:nvSpPr>
          <p:spPr>
            <a:xfrm>
              <a:off x="35618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7"/>
            <p:cNvSpPr/>
            <p:nvPr/>
          </p:nvSpPr>
          <p:spPr>
            <a:xfrm>
              <a:off x="36605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7"/>
            <p:cNvSpPr/>
            <p:nvPr/>
          </p:nvSpPr>
          <p:spPr>
            <a:xfrm>
              <a:off x="37593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7"/>
            <p:cNvSpPr/>
            <p:nvPr/>
          </p:nvSpPr>
          <p:spPr>
            <a:xfrm>
              <a:off x="38580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7"/>
            <p:cNvSpPr/>
            <p:nvPr/>
          </p:nvSpPr>
          <p:spPr>
            <a:xfrm>
              <a:off x="39568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7"/>
            <p:cNvSpPr/>
            <p:nvPr/>
          </p:nvSpPr>
          <p:spPr>
            <a:xfrm>
              <a:off x="40555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7"/>
            <p:cNvSpPr/>
            <p:nvPr/>
          </p:nvSpPr>
          <p:spPr>
            <a:xfrm>
              <a:off x="41543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7"/>
            <p:cNvSpPr/>
            <p:nvPr/>
          </p:nvSpPr>
          <p:spPr>
            <a:xfrm>
              <a:off x="42530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7"/>
            <p:cNvSpPr/>
            <p:nvPr/>
          </p:nvSpPr>
          <p:spPr>
            <a:xfrm>
              <a:off x="43518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7"/>
            <p:cNvSpPr/>
            <p:nvPr/>
          </p:nvSpPr>
          <p:spPr>
            <a:xfrm>
              <a:off x="44505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7"/>
            <p:cNvSpPr/>
            <p:nvPr/>
          </p:nvSpPr>
          <p:spPr>
            <a:xfrm>
              <a:off x="45493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7"/>
            <p:cNvSpPr/>
            <p:nvPr/>
          </p:nvSpPr>
          <p:spPr>
            <a:xfrm>
              <a:off x="46480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7"/>
            <p:cNvSpPr/>
            <p:nvPr/>
          </p:nvSpPr>
          <p:spPr>
            <a:xfrm>
              <a:off x="47467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7"/>
            <p:cNvSpPr/>
            <p:nvPr/>
          </p:nvSpPr>
          <p:spPr>
            <a:xfrm>
              <a:off x="48455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7"/>
            <p:cNvSpPr/>
            <p:nvPr/>
          </p:nvSpPr>
          <p:spPr>
            <a:xfrm>
              <a:off x="49442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7"/>
            <p:cNvSpPr/>
            <p:nvPr/>
          </p:nvSpPr>
          <p:spPr>
            <a:xfrm>
              <a:off x="50430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7"/>
            <p:cNvSpPr/>
            <p:nvPr/>
          </p:nvSpPr>
          <p:spPr>
            <a:xfrm>
              <a:off x="51417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7"/>
            <p:cNvSpPr/>
            <p:nvPr/>
          </p:nvSpPr>
          <p:spPr>
            <a:xfrm>
              <a:off x="52405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7"/>
            <p:cNvSpPr/>
            <p:nvPr/>
          </p:nvSpPr>
          <p:spPr>
            <a:xfrm>
              <a:off x="53392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7"/>
            <p:cNvSpPr/>
            <p:nvPr/>
          </p:nvSpPr>
          <p:spPr>
            <a:xfrm>
              <a:off x="54380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7"/>
            <p:cNvSpPr/>
            <p:nvPr/>
          </p:nvSpPr>
          <p:spPr>
            <a:xfrm>
              <a:off x="55367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7"/>
            <p:cNvSpPr/>
            <p:nvPr/>
          </p:nvSpPr>
          <p:spPr>
            <a:xfrm>
              <a:off x="56355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7"/>
            <p:cNvSpPr/>
            <p:nvPr/>
          </p:nvSpPr>
          <p:spPr>
            <a:xfrm>
              <a:off x="57342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7"/>
            <p:cNvSpPr/>
            <p:nvPr/>
          </p:nvSpPr>
          <p:spPr>
            <a:xfrm>
              <a:off x="58329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7"/>
            <p:cNvSpPr/>
            <p:nvPr/>
          </p:nvSpPr>
          <p:spPr>
            <a:xfrm>
              <a:off x="59317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7"/>
            <p:cNvSpPr/>
            <p:nvPr/>
          </p:nvSpPr>
          <p:spPr>
            <a:xfrm>
              <a:off x="60304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7"/>
            <p:cNvSpPr/>
            <p:nvPr/>
          </p:nvSpPr>
          <p:spPr>
            <a:xfrm>
              <a:off x="61292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7"/>
            <p:cNvSpPr/>
            <p:nvPr/>
          </p:nvSpPr>
          <p:spPr>
            <a:xfrm>
              <a:off x="62279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7"/>
            <p:cNvSpPr/>
            <p:nvPr/>
          </p:nvSpPr>
          <p:spPr>
            <a:xfrm>
              <a:off x="63267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7"/>
            <p:cNvSpPr/>
            <p:nvPr/>
          </p:nvSpPr>
          <p:spPr>
            <a:xfrm>
              <a:off x="6425475" y="239950"/>
              <a:ext cx="0" cy="5232700"/>
            </a:xfrm>
            <a:custGeom>
              <a:avLst/>
              <a:gdLst/>
              <a:ahLst/>
              <a:cxnLst/>
              <a:rect l="l" t="t" r="r" b="b"/>
              <a:pathLst>
                <a:path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7"/>
            <p:cNvSpPr/>
            <p:nvPr/>
          </p:nvSpPr>
          <p:spPr>
            <a:xfrm>
              <a:off x="1191925" y="2395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7"/>
            <p:cNvSpPr/>
            <p:nvPr/>
          </p:nvSpPr>
          <p:spPr>
            <a:xfrm>
              <a:off x="1191925" y="3382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7"/>
            <p:cNvSpPr/>
            <p:nvPr/>
          </p:nvSpPr>
          <p:spPr>
            <a:xfrm>
              <a:off x="1191925" y="4370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7"/>
            <p:cNvSpPr/>
            <p:nvPr/>
          </p:nvSpPr>
          <p:spPr>
            <a:xfrm>
              <a:off x="1191925" y="5357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7"/>
            <p:cNvSpPr/>
            <p:nvPr/>
          </p:nvSpPr>
          <p:spPr>
            <a:xfrm>
              <a:off x="1191925" y="6345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7"/>
            <p:cNvSpPr/>
            <p:nvPr/>
          </p:nvSpPr>
          <p:spPr>
            <a:xfrm>
              <a:off x="1191925" y="7332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7"/>
            <p:cNvSpPr/>
            <p:nvPr/>
          </p:nvSpPr>
          <p:spPr>
            <a:xfrm>
              <a:off x="1191925" y="8319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7"/>
            <p:cNvSpPr/>
            <p:nvPr/>
          </p:nvSpPr>
          <p:spPr>
            <a:xfrm>
              <a:off x="1191925" y="9307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7"/>
            <p:cNvSpPr/>
            <p:nvPr/>
          </p:nvSpPr>
          <p:spPr>
            <a:xfrm>
              <a:off x="1191925" y="10294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7"/>
            <p:cNvSpPr/>
            <p:nvPr/>
          </p:nvSpPr>
          <p:spPr>
            <a:xfrm>
              <a:off x="1191925" y="11282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7"/>
            <p:cNvSpPr/>
            <p:nvPr/>
          </p:nvSpPr>
          <p:spPr>
            <a:xfrm>
              <a:off x="1191925" y="12269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7"/>
            <p:cNvSpPr/>
            <p:nvPr/>
          </p:nvSpPr>
          <p:spPr>
            <a:xfrm>
              <a:off x="1191925" y="13257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7"/>
            <p:cNvSpPr/>
            <p:nvPr/>
          </p:nvSpPr>
          <p:spPr>
            <a:xfrm>
              <a:off x="1191925" y="14244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7"/>
            <p:cNvSpPr/>
            <p:nvPr/>
          </p:nvSpPr>
          <p:spPr>
            <a:xfrm>
              <a:off x="1191925" y="15232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7"/>
            <p:cNvSpPr/>
            <p:nvPr/>
          </p:nvSpPr>
          <p:spPr>
            <a:xfrm>
              <a:off x="1191925" y="16219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7"/>
            <p:cNvSpPr/>
            <p:nvPr/>
          </p:nvSpPr>
          <p:spPr>
            <a:xfrm>
              <a:off x="1191925" y="17207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7"/>
            <p:cNvSpPr/>
            <p:nvPr/>
          </p:nvSpPr>
          <p:spPr>
            <a:xfrm>
              <a:off x="1191925" y="18194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7"/>
            <p:cNvSpPr/>
            <p:nvPr/>
          </p:nvSpPr>
          <p:spPr>
            <a:xfrm>
              <a:off x="1191925" y="19182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7"/>
            <p:cNvSpPr/>
            <p:nvPr/>
          </p:nvSpPr>
          <p:spPr>
            <a:xfrm>
              <a:off x="1191925" y="20169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7"/>
            <p:cNvSpPr/>
            <p:nvPr/>
          </p:nvSpPr>
          <p:spPr>
            <a:xfrm>
              <a:off x="1191925" y="21156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7"/>
            <p:cNvSpPr/>
            <p:nvPr/>
          </p:nvSpPr>
          <p:spPr>
            <a:xfrm>
              <a:off x="1191925" y="22144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7"/>
            <p:cNvSpPr/>
            <p:nvPr/>
          </p:nvSpPr>
          <p:spPr>
            <a:xfrm>
              <a:off x="1191925" y="23131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7"/>
            <p:cNvSpPr/>
            <p:nvPr/>
          </p:nvSpPr>
          <p:spPr>
            <a:xfrm>
              <a:off x="1191925" y="24119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p:nvPr/>
          </p:nvSpPr>
          <p:spPr>
            <a:xfrm>
              <a:off x="1191925" y="25106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7"/>
            <p:cNvSpPr/>
            <p:nvPr/>
          </p:nvSpPr>
          <p:spPr>
            <a:xfrm>
              <a:off x="1191925" y="26094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7"/>
            <p:cNvSpPr/>
            <p:nvPr/>
          </p:nvSpPr>
          <p:spPr>
            <a:xfrm>
              <a:off x="1191925" y="27081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1191925" y="28069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7"/>
            <p:cNvSpPr/>
            <p:nvPr/>
          </p:nvSpPr>
          <p:spPr>
            <a:xfrm>
              <a:off x="1191925" y="29056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7"/>
            <p:cNvSpPr/>
            <p:nvPr/>
          </p:nvSpPr>
          <p:spPr>
            <a:xfrm>
              <a:off x="1191925" y="30044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1191925" y="31031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1191925" y="32019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1191925" y="33006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7"/>
            <p:cNvSpPr/>
            <p:nvPr/>
          </p:nvSpPr>
          <p:spPr>
            <a:xfrm>
              <a:off x="1191925" y="33993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7"/>
            <p:cNvSpPr/>
            <p:nvPr/>
          </p:nvSpPr>
          <p:spPr>
            <a:xfrm>
              <a:off x="1191925" y="34981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1191925" y="35968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1191925" y="36956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1191925" y="37943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7"/>
            <p:cNvSpPr/>
            <p:nvPr/>
          </p:nvSpPr>
          <p:spPr>
            <a:xfrm>
              <a:off x="1191925" y="38931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7"/>
            <p:cNvSpPr/>
            <p:nvPr/>
          </p:nvSpPr>
          <p:spPr>
            <a:xfrm>
              <a:off x="1191925" y="39918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a:off x="1191925" y="40906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a:off x="1191925" y="41893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a:off x="1191925" y="42881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7"/>
            <p:cNvSpPr/>
            <p:nvPr/>
          </p:nvSpPr>
          <p:spPr>
            <a:xfrm>
              <a:off x="1191925" y="43868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7"/>
            <p:cNvSpPr/>
            <p:nvPr/>
          </p:nvSpPr>
          <p:spPr>
            <a:xfrm>
              <a:off x="1191925" y="44856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7"/>
            <p:cNvSpPr/>
            <p:nvPr/>
          </p:nvSpPr>
          <p:spPr>
            <a:xfrm>
              <a:off x="1191925" y="45843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1191925" y="46831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1191925" y="47818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7"/>
            <p:cNvSpPr/>
            <p:nvPr/>
          </p:nvSpPr>
          <p:spPr>
            <a:xfrm>
              <a:off x="1191925" y="48805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7"/>
            <p:cNvSpPr/>
            <p:nvPr/>
          </p:nvSpPr>
          <p:spPr>
            <a:xfrm>
              <a:off x="1191925" y="49793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1191925" y="50780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1191925" y="51768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7"/>
            <p:cNvSpPr/>
            <p:nvPr/>
          </p:nvSpPr>
          <p:spPr>
            <a:xfrm>
              <a:off x="1191925" y="52755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7"/>
            <p:cNvSpPr/>
            <p:nvPr/>
          </p:nvSpPr>
          <p:spPr>
            <a:xfrm>
              <a:off x="1191925" y="5374325"/>
              <a:ext cx="5233550" cy="0"/>
            </a:xfrm>
            <a:custGeom>
              <a:avLst/>
              <a:gdLst/>
              <a:ahLst/>
              <a:cxnLst/>
              <a:rect l="l" t="t" r="r" b="b"/>
              <a:pathLst>
                <a:path w="209342"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1191925" y="54730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96" name="Google Shape;1396;p27"/>
          <p:cNvPicPr preferRelativeResize="0"/>
          <p:nvPr/>
        </p:nvPicPr>
        <p:blipFill>
          <a:blip r:embed="rId3">
            <a:alphaModFix/>
          </a:blip>
          <a:stretch>
            <a:fillRect/>
          </a:stretch>
        </p:blipFill>
        <p:spPr>
          <a:xfrm rot="2358405" flipH="1">
            <a:off x="-1578683" y="3862781"/>
            <a:ext cx="2288344" cy="1359595"/>
          </a:xfrm>
          <a:prstGeom prst="rect">
            <a:avLst/>
          </a:prstGeom>
          <a:noFill/>
          <a:ln>
            <a:noFill/>
          </a:ln>
        </p:spPr>
      </p:pic>
      <p:pic>
        <p:nvPicPr>
          <p:cNvPr id="1397" name="Google Shape;1397;p27"/>
          <p:cNvPicPr preferRelativeResize="0"/>
          <p:nvPr/>
        </p:nvPicPr>
        <p:blipFill>
          <a:blip r:embed="rId4">
            <a:alphaModFix/>
          </a:blip>
          <a:stretch>
            <a:fillRect/>
          </a:stretch>
        </p:blipFill>
        <p:spPr>
          <a:xfrm rot="-378428" flipH="1">
            <a:off x="8441149" y="-27013"/>
            <a:ext cx="1108667" cy="139818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2500027" y="1263450"/>
            <a:ext cx="5487300" cy="17292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713225" y="1513350"/>
            <a:ext cx="1547700" cy="1229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0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 name="Google Shape;15;p3"/>
          <p:cNvSpPr txBox="1">
            <a:spLocks noGrp="1"/>
          </p:cNvSpPr>
          <p:nvPr>
            <p:ph type="subTitle" idx="1"/>
          </p:nvPr>
        </p:nvSpPr>
        <p:spPr>
          <a:xfrm>
            <a:off x="2500025" y="2975450"/>
            <a:ext cx="5487300" cy="489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6" name="Google Shape;16;p3"/>
          <p:cNvCxnSpPr/>
          <p:nvPr/>
        </p:nvCxnSpPr>
        <p:spPr>
          <a:xfrm>
            <a:off x="739200" y="544875"/>
            <a:ext cx="7665600" cy="0"/>
          </a:xfrm>
          <a:prstGeom prst="straightConnector1">
            <a:avLst/>
          </a:prstGeom>
          <a:noFill/>
          <a:ln w="9525" cap="flat" cmpd="sng">
            <a:solidFill>
              <a:schemeClr val="dk1"/>
            </a:solidFill>
            <a:prstDash val="solid"/>
            <a:round/>
            <a:headEnd type="none" w="med" len="med"/>
            <a:tailEnd type="none" w="med" len="med"/>
          </a:ln>
        </p:spPr>
      </p:cxnSp>
      <p:pic>
        <p:nvPicPr>
          <p:cNvPr id="17" name="Google Shape;17;p3"/>
          <p:cNvPicPr preferRelativeResize="0"/>
          <p:nvPr/>
        </p:nvPicPr>
        <p:blipFill>
          <a:blip r:embed="rId2">
            <a:alphaModFix/>
          </a:blip>
          <a:stretch>
            <a:fillRect/>
          </a:stretch>
        </p:blipFill>
        <p:spPr>
          <a:xfrm>
            <a:off x="8158060" y="2341697"/>
            <a:ext cx="1454447" cy="135959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3"/>
        <p:cNvGrpSpPr/>
        <p:nvPr/>
      </p:nvGrpSpPr>
      <p:grpSpPr>
        <a:xfrm>
          <a:off x="0" y="0"/>
          <a:ext cx="0" cy="0"/>
          <a:chOff x="0" y="0"/>
          <a:chExt cx="0" cy="0"/>
        </a:xfrm>
      </p:grpSpPr>
      <p:sp>
        <p:nvSpPr>
          <p:cNvPr id="254" name="Google Shape;254;p7"/>
          <p:cNvSpPr txBox="1">
            <a:spLocks noGrp="1"/>
          </p:cNvSpPr>
          <p:nvPr>
            <p:ph type="subTitle" idx="1"/>
          </p:nvPr>
        </p:nvSpPr>
        <p:spPr>
          <a:xfrm>
            <a:off x="4849496" y="1915400"/>
            <a:ext cx="3333300" cy="179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5" name="Google Shape;255;p7"/>
          <p:cNvSpPr txBox="1">
            <a:spLocks noGrp="1"/>
          </p:cNvSpPr>
          <p:nvPr>
            <p:ph type="subTitle" idx="2"/>
          </p:nvPr>
        </p:nvSpPr>
        <p:spPr>
          <a:xfrm>
            <a:off x="961200" y="1915400"/>
            <a:ext cx="3333300" cy="179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6" name="Google Shape;256;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57" name="Google Shape;257;p7"/>
          <p:cNvSpPr/>
          <p:nvPr/>
        </p:nvSpPr>
        <p:spPr>
          <a:xfrm>
            <a:off x="2674576" y="4450625"/>
            <a:ext cx="3015300" cy="3015300"/>
          </a:xfrm>
          <a:prstGeom prst="ellipse">
            <a:avLst/>
          </a:prstGeom>
          <a:gradFill>
            <a:gsLst>
              <a:gs pos="0">
                <a:srgbClr val="6398AA">
                  <a:alpha val="82352"/>
                </a:srgbClr>
              </a:gs>
              <a:gs pos="29000">
                <a:srgbClr val="6398AA">
                  <a:alpha val="56078"/>
                </a:srgbClr>
              </a:gs>
              <a:gs pos="68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7"/>
          <p:cNvGrpSpPr/>
          <p:nvPr/>
        </p:nvGrpSpPr>
        <p:grpSpPr>
          <a:xfrm rot="633019" flipH="1">
            <a:off x="2156431" y="-5066188"/>
            <a:ext cx="5233579" cy="5233604"/>
            <a:chOff x="1191925" y="239500"/>
            <a:chExt cx="5233550" cy="5233575"/>
          </a:xfrm>
        </p:grpSpPr>
        <p:sp>
          <p:nvSpPr>
            <p:cNvPr id="259" name="Google Shape;259;p7"/>
            <p:cNvSpPr/>
            <p:nvPr/>
          </p:nvSpPr>
          <p:spPr>
            <a:xfrm>
              <a:off x="11919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12906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13894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14881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15869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16856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17844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18831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19819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20806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21793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22781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23768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24756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25743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26731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2771875" y="239950"/>
              <a:ext cx="0" cy="5232700"/>
            </a:xfrm>
            <a:custGeom>
              <a:avLst/>
              <a:gdLst/>
              <a:ahLst/>
              <a:cxnLst/>
              <a:rect l="l" t="t" r="r" b="b"/>
              <a:pathLst>
                <a:path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28706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29693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30681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31668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32656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33643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34630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35618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36605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37593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38580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39568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40555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41543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42530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43518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44505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45493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46480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47467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48455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49442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50430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51417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52405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53392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54380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55367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56355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57342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58329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59317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60304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61292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62279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63267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425475" y="239950"/>
              <a:ext cx="0" cy="5232700"/>
            </a:xfrm>
            <a:custGeom>
              <a:avLst/>
              <a:gdLst/>
              <a:ahLst/>
              <a:cxnLst/>
              <a:rect l="l" t="t" r="r" b="b"/>
              <a:pathLst>
                <a:path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191925" y="2395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191925" y="3382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1191925" y="4370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1191925" y="5357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1191925" y="6345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1191925" y="7332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1191925" y="8319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1191925" y="9307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1191925" y="10294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1191925" y="11282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1191925" y="12269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1191925" y="13257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1191925" y="14244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1191925" y="15232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1191925" y="16219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1191925" y="17207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1191925" y="18194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1191925" y="19182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1191925" y="20169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1191925" y="21156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1191925" y="22144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1191925" y="23131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1191925" y="24119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1191925" y="25106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1191925" y="26094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1191925" y="27081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1191925" y="28069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1191925" y="29056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1191925" y="30044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1191925" y="31031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1191925" y="32019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1191925" y="33006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1191925" y="33993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1191925" y="34981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1191925" y="35968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1191925" y="36956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1191925" y="37943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1191925" y="38931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1191925" y="39918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1191925" y="40906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1191925" y="41893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1191925" y="42881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1191925" y="43868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1191925" y="44856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1191925" y="45843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1191925" y="46831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1191925" y="47818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1191925" y="48805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1191925" y="49793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1191925" y="50780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1191925" y="51768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1191925" y="52755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1191925" y="5374325"/>
              <a:ext cx="5233550" cy="0"/>
            </a:xfrm>
            <a:custGeom>
              <a:avLst/>
              <a:gdLst/>
              <a:ahLst/>
              <a:cxnLst/>
              <a:rect l="l" t="t" r="r" b="b"/>
              <a:pathLst>
                <a:path w="209342"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1191925" y="54730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 name="Google Shape;367;p7"/>
          <p:cNvSpPr/>
          <p:nvPr/>
        </p:nvSpPr>
        <p:spPr>
          <a:xfrm flipH="1">
            <a:off x="-2025616" y="-1599150"/>
            <a:ext cx="3015300" cy="3015300"/>
          </a:xfrm>
          <a:prstGeom prst="ellipse">
            <a:avLst/>
          </a:prstGeom>
          <a:gradFill>
            <a:gsLst>
              <a:gs pos="0">
                <a:srgbClr val="F98F29">
                  <a:alpha val="79607"/>
                </a:srgbClr>
              </a:gs>
              <a:gs pos="28000">
                <a:srgbClr val="F98F29">
                  <a:alpha val="55686"/>
                </a:srgbClr>
              </a:gs>
              <a:gs pos="67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flipH="1">
            <a:off x="8054309" y="-429150"/>
            <a:ext cx="3015300" cy="3015300"/>
          </a:xfrm>
          <a:prstGeom prst="ellipse">
            <a:avLst/>
          </a:prstGeom>
          <a:gradFill>
            <a:gsLst>
              <a:gs pos="0">
                <a:srgbClr val="EE5C91">
                  <a:alpha val="78039"/>
                </a:srgbClr>
              </a:gs>
              <a:gs pos="23000">
                <a:srgbClr val="EE5C91">
                  <a:alpha val="56078"/>
                </a:srgbClr>
              </a:gs>
              <a:gs pos="67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9" name="Google Shape;369;p7"/>
          <p:cNvPicPr preferRelativeResize="0"/>
          <p:nvPr/>
        </p:nvPicPr>
        <p:blipFill>
          <a:blip r:embed="rId2">
            <a:alphaModFix/>
          </a:blip>
          <a:stretch>
            <a:fillRect/>
          </a:stretch>
        </p:blipFill>
        <p:spPr>
          <a:xfrm rot="527425" flipH="1">
            <a:off x="-1389114" y="4069844"/>
            <a:ext cx="2288344" cy="1359594"/>
          </a:xfrm>
          <a:prstGeom prst="rect">
            <a:avLst/>
          </a:prstGeom>
          <a:noFill/>
          <a:ln>
            <a:noFill/>
          </a:ln>
        </p:spPr>
      </p:pic>
      <p:pic>
        <p:nvPicPr>
          <p:cNvPr id="370" name="Google Shape;370;p7"/>
          <p:cNvPicPr preferRelativeResize="0"/>
          <p:nvPr/>
        </p:nvPicPr>
        <p:blipFill>
          <a:blip r:embed="rId3">
            <a:alphaModFix/>
          </a:blip>
          <a:stretch>
            <a:fillRect/>
          </a:stretch>
        </p:blipFill>
        <p:spPr>
          <a:xfrm rot="-7643012" flipH="1">
            <a:off x="8275267" y="-159599"/>
            <a:ext cx="1108666" cy="1398189"/>
          </a:xfrm>
          <a:prstGeom prst="rect">
            <a:avLst/>
          </a:prstGeom>
          <a:noFill/>
          <a:ln>
            <a:noFill/>
          </a:ln>
        </p:spPr>
      </p:pic>
      <p:pic>
        <p:nvPicPr>
          <p:cNvPr id="371" name="Google Shape;371;p7"/>
          <p:cNvPicPr preferRelativeResize="0"/>
          <p:nvPr/>
        </p:nvPicPr>
        <p:blipFill>
          <a:blip r:embed="rId4">
            <a:alphaModFix/>
          </a:blip>
          <a:stretch>
            <a:fillRect/>
          </a:stretch>
        </p:blipFill>
        <p:spPr>
          <a:xfrm rot="2879778" flipH="1">
            <a:off x="6551052" y="4296373"/>
            <a:ext cx="1454447" cy="135959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5"/>
        <p:cNvGrpSpPr/>
        <p:nvPr/>
      </p:nvGrpSpPr>
      <p:grpSpPr>
        <a:xfrm>
          <a:off x="0" y="0"/>
          <a:ext cx="0" cy="0"/>
          <a:chOff x="0" y="0"/>
          <a:chExt cx="0" cy="0"/>
        </a:xfrm>
      </p:grpSpPr>
      <p:sp>
        <p:nvSpPr>
          <p:cNvPr id="376" name="Google Shape;376;p9"/>
          <p:cNvSpPr txBox="1">
            <a:spLocks noGrp="1"/>
          </p:cNvSpPr>
          <p:nvPr>
            <p:ph type="title"/>
          </p:nvPr>
        </p:nvSpPr>
        <p:spPr>
          <a:xfrm>
            <a:off x="713225" y="445025"/>
            <a:ext cx="4626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700"/>
              <a:buFont typeface="Darker Grotesque Black"/>
              <a:buNone/>
              <a:defRPr sz="3700">
                <a:solidFill>
                  <a:schemeClr val="dk1"/>
                </a:solidFill>
                <a:latin typeface="Darker Grotesque Black"/>
                <a:ea typeface="Darker Grotesque Black"/>
                <a:cs typeface="Darker Grotesque Black"/>
                <a:sym typeface="Darker Grotesque Black"/>
              </a:defRPr>
            </a:lvl1pPr>
            <a:lvl2pPr lvl="1" rtl="0">
              <a:spcBef>
                <a:spcPts val="0"/>
              </a:spcBef>
              <a:spcAft>
                <a:spcPts val="0"/>
              </a:spcAft>
              <a:buClr>
                <a:schemeClr val="dk1"/>
              </a:buClr>
              <a:buSzPts val="3700"/>
              <a:buFont typeface="Darker Grotesque Black"/>
              <a:buNone/>
              <a:defRPr sz="3700">
                <a:solidFill>
                  <a:schemeClr val="dk1"/>
                </a:solidFill>
                <a:latin typeface="Darker Grotesque Black"/>
                <a:ea typeface="Darker Grotesque Black"/>
                <a:cs typeface="Darker Grotesque Black"/>
                <a:sym typeface="Darker Grotesque Black"/>
              </a:defRPr>
            </a:lvl2pPr>
            <a:lvl3pPr lvl="2" rtl="0">
              <a:spcBef>
                <a:spcPts val="0"/>
              </a:spcBef>
              <a:spcAft>
                <a:spcPts val="0"/>
              </a:spcAft>
              <a:buClr>
                <a:schemeClr val="dk1"/>
              </a:buClr>
              <a:buSzPts val="3700"/>
              <a:buFont typeface="Darker Grotesque Black"/>
              <a:buNone/>
              <a:defRPr sz="3700">
                <a:solidFill>
                  <a:schemeClr val="dk1"/>
                </a:solidFill>
                <a:latin typeface="Darker Grotesque Black"/>
                <a:ea typeface="Darker Grotesque Black"/>
                <a:cs typeface="Darker Grotesque Black"/>
                <a:sym typeface="Darker Grotesque Black"/>
              </a:defRPr>
            </a:lvl3pPr>
            <a:lvl4pPr lvl="3" rtl="0">
              <a:spcBef>
                <a:spcPts val="0"/>
              </a:spcBef>
              <a:spcAft>
                <a:spcPts val="0"/>
              </a:spcAft>
              <a:buClr>
                <a:schemeClr val="dk1"/>
              </a:buClr>
              <a:buSzPts val="3700"/>
              <a:buFont typeface="Darker Grotesque Black"/>
              <a:buNone/>
              <a:defRPr sz="3700">
                <a:solidFill>
                  <a:schemeClr val="dk1"/>
                </a:solidFill>
                <a:latin typeface="Darker Grotesque Black"/>
                <a:ea typeface="Darker Grotesque Black"/>
                <a:cs typeface="Darker Grotesque Black"/>
                <a:sym typeface="Darker Grotesque Black"/>
              </a:defRPr>
            </a:lvl4pPr>
            <a:lvl5pPr lvl="4" rtl="0">
              <a:spcBef>
                <a:spcPts val="0"/>
              </a:spcBef>
              <a:spcAft>
                <a:spcPts val="0"/>
              </a:spcAft>
              <a:buClr>
                <a:schemeClr val="dk1"/>
              </a:buClr>
              <a:buSzPts val="3700"/>
              <a:buFont typeface="Darker Grotesque Black"/>
              <a:buNone/>
              <a:defRPr sz="3700">
                <a:solidFill>
                  <a:schemeClr val="dk1"/>
                </a:solidFill>
                <a:latin typeface="Darker Grotesque Black"/>
                <a:ea typeface="Darker Grotesque Black"/>
                <a:cs typeface="Darker Grotesque Black"/>
                <a:sym typeface="Darker Grotesque Black"/>
              </a:defRPr>
            </a:lvl5pPr>
            <a:lvl6pPr lvl="5" rtl="0">
              <a:spcBef>
                <a:spcPts val="0"/>
              </a:spcBef>
              <a:spcAft>
                <a:spcPts val="0"/>
              </a:spcAft>
              <a:buClr>
                <a:schemeClr val="dk1"/>
              </a:buClr>
              <a:buSzPts val="3700"/>
              <a:buFont typeface="Darker Grotesque Black"/>
              <a:buNone/>
              <a:defRPr sz="3700">
                <a:solidFill>
                  <a:schemeClr val="dk1"/>
                </a:solidFill>
                <a:latin typeface="Darker Grotesque Black"/>
                <a:ea typeface="Darker Grotesque Black"/>
                <a:cs typeface="Darker Grotesque Black"/>
                <a:sym typeface="Darker Grotesque Black"/>
              </a:defRPr>
            </a:lvl6pPr>
            <a:lvl7pPr lvl="6" rtl="0">
              <a:spcBef>
                <a:spcPts val="0"/>
              </a:spcBef>
              <a:spcAft>
                <a:spcPts val="0"/>
              </a:spcAft>
              <a:buClr>
                <a:schemeClr val="dk1"/>
              </a:buClr>
              <a:buSzPts val="3700"/>
              <a:buFont typeface="Darker Grotesque Black"/>
              <a:buNone/>
              <a:defRPr sz="3700">
                <a:solidFill>
                  <a:schemeClr val="dk1"/>
                </a:solidFill>
                <a:latin typeface="Darker Grotesque Black"/>
                <a:ea typeface="Darker Grotesque Black"/>
                <a:cs typeface="Darker Grotesque Black"/>
                <a:sym typeface="Darker Grotesque Black"/>
              </a:defRPr>
            </a:lvl7pPr>
            <a:lvl8pPr lvl="7" rtl="0">
              <a:spcBef>
                <a:spcPts val="0"/>
              </a:spcBef>
              <a:spcAft>
                <a:spcPts val="0"/>
              </a:spcAft>
              <a:buClr>
                <a:schemeClr val="dk1"/>
              </a:buClr>
              <a:buSzPts val="3700"/>
              <a:buFont typeface="Darker Grotesque Black"/>
              <a:buNone/>
              <a:defRPr sz="3700">
                <a:solidFill>
                  <a:schemeClr val="dk1"/>
                </a:solidFill>
                <a:latin typeface="Darker Grotesque Black"/>
                <a:ea typeface="Darker Grotesque Black"/>
                <a:cs typeface="Darker Grotesque Black"/>
                <a:sym typeface="Darker Grotesque Black"/>
              </a:defRPr>
            </a:lvl8pPr>
            <a:lvl9pPr lvl="8" rtl="0">
              <a:spcBef>
                <a:spcPts val="0"/>
              </a:spcBef>
              <a:spcAft>
                <a:spcPts val="0"/>
              </a:spcAft>
              <a:buClr>
                <a:schemeClr val="dk1"/>
              </a:buClr>
              <a:buSzPts val="3700"/>
              <a:buFont typeface="Darker Grotesque Black"/>
              <a:buNone/>
              <a:defRPr sz="3700">
                <a:solidFill>
                  <a:schemeClr val="dk1"/>
                </a:solidFill>
                <a:latin typeface="Darker Grotesque Black"/>
                <a:ea typeface="Darker Grotesque Black"/>
                <a:cs typeface="Darker Grotesque Black"/>
                <a:sym typeface="Darker Grotesque Black"/>
              </a:defRPr>
            </a:lvl9pPr>
          </a:lstStyle>
          <a:p>
            <a:endParaRPr/>
          </a:p>
        </p:txBody>
      </p:sp>
      <p:sp>
        <p:nvSpPr>
          <p:cNvPr id="377" name="Google Shape;377;p9"/>
          <p:cNvSpPr txBox="1">
            <a:spLocks noGrp="1"/>
          </p:cNvSpPr>
          <p:nvPr>
            <p:ph type="body" idx="1"/>
          </p:nvPr>
        </p:nvSpPr>
        <p:spPr>
          <a:xfrm>
            <a:off x="713225" y="1569800"/>
            <a:ext cx="4626600" cy="2486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1pPr>
            <a:lvl2pPr marL="914400" lvl="1" indent="-317500" rtl="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2pPr>
            <a:lvl3pPr marL="1371600" lvl="2" indent="-317500" rtl="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3pPr>
            <a:lvl4pPr marL="1828800" lvl="3" indent="-317500" rtl="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4pPr>
            <a:lvl5pPr marL="2286000" lvl="4" indent="-317500" rtl="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5pPr>
            <a:lvl6pPr marL="2743200" lvl="5" indent="-317500" rtl="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6pPr>
            <a:lvl7pPr marL="3200400" lvl="6" indent="-317500" rtl="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7pPr>
            <a:lvl8pPr marL="3657600" lvl="7" indent="-317500" rtl="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8pPr>
            <a:lvl9pPr marL="4114800" lvl="8" indent="-317500" rtl="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9pPr>
          </a:lstStyle>
          <a:p>
            <a:endParaRPr/>
          </a:p>
        </p:txBody>
      </p:sp>
      <p:sp>
        <p:nvSpPr>
          <p:cNvPr id="378" name="Google Shape;378;p9"/>
          <p:cNvSpPr/>
          <p:nvPr/>
        </p:nvSpPr>
        <p:spPr>
          <a:xfrm>
            <a:off x="8174401" y="-320175"/>
            <a:ext cx="3015300" cy="3015300"/>
          </a:xfrm>
          <a:prstGeom prst="ellipse">
            <a:avLst/>
          </a:prstGeom>
          <a:gradFill>
            <a:gsLst>
              <a:gs pos="0">
                <a:srgbClr val="F98F29">
                  <a:alpha val="79607"/>
                </a:srgbClr>
              </a:gs>
              <a:gs pos="28000">
                <a:srgbClr val="F98F29">
                  <a:alpha val="55686"/>
                </a:srgbClr>
              </a:gs>
              <a:gs pos="67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9" name="Google Shape;379;p9"/>
          <p:cNvPicPr preferRelativeResize="0"/>
          <p:nvPr/>
        </p:nvPicPr>
        <p:blipFill>
          <a:blip r:embed="rId2">
            <a:alphaModFix/>
          </a:blip>
          <a:stretch>
            <a:fillRect/>
          </a:stretch>
        </p:blipFill>
        <p:spPr>
          <a:xfrm rot="288267">
            <a:off x="7543410" y="-68753"/>
            <a:ext cx="1454447" cy="1359593"/>
          </a:xfrm>
          <a:prstGeom prst="rect">
            <a:avLst/>
          </a:prstGeom>
          <a:noFill/>
          <a:ln>
            <a:noFill/>
          </a:ln>
        </p:spPr>
      </p:pic>
      <p:grpSp>
        <p:nvGrpSpPr>
          <p:cNvPr id="380" name="Google Shape;380;p9"/>
          <p:cNvGrpSpPr/>
          <p:nvPr/>
        </p:nvGrpSpPr>
        <p:grpSpPr>
          <a:xfrm rot="3209670">
            <a:off x="6851593" y="4435259"/>
            <a:ext cx="5233551" cy="5233576"/>
            <a:chOff x="1191925" y="239500"/>
            <a:chExt cx="5233550" cy="5233575"/>
          </a:xfrm>
        </p:grpSpPr>
        <p:sp>
          <p:nvSpPr>
            <p:cNvPr id="381" name="Google Shape;381;p9"/>
            <p:cNvSpPr/>
            <p:nvPr/>
          </p:nvSpPr>
          <p:spPr>
            <a:xfrm>
              <a:off x="11919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12906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13894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a:off x="14881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a:off x="15869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16856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a:off x="17844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a:off x="18831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19819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20806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21793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22781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23768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24756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25743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26731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2771875" y="239950"/>
              <a:ext cx="0" cy="5232700"/>
            </a:xfrm>
            <a:custGeom>
              <a:avLst/>
              <a:gdLst/>
              <a:ahLst/>
              <a:cxnLst/>
              <a:rect l="l" t="t" r="r" b="b"/>
              <a:pathLst>
                <a:path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28706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a:off x="29693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a:off x="30681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31668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32656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33643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34630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35618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36605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37593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38580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39568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40555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a:off x="41543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42530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43518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44505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45493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46480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47467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48455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49442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50430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51417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52405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53392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54380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55367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56355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57342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58329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59317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60304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61292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62279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63267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6425475" y="239950"/>
              <a:ext cx="0" cy="5232700"/>
            </a:xfrm>
            <a:custGeom>
              <a:avLst/>
              <a:gdLst/>
              <a:ahLst/>
              <a:cxnLst/>
              <a:rect l="l" t="t" r="r" b="b"/>
              <a:pathLst>
                <a:path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1191925" y="2395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a:off x="1191925" y="3382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a:off x="1191925" y="4370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1191925" y="5357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1191925" y="6345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1191925" y="7332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1191925" y="8319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1191925" y="9307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1191925" y="10294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1191925" y="11282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1191925" y="12269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1191925" y="13257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1191925" y="14244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1191925" y="15232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1191925" y="16219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1191925" y="17207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1191925" y="18194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1191925" y="19182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1191925" y="20169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1191925" y="21156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1191925" y="22144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1191925" y="23131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1191925" y="24119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1191925" y="25106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1191925" y="26094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1191925" y="27081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1191925" y="28069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1191925" y="29056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1191925" y="30044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1191925" y="31031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1191925" y="32019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1191925" y="33006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1191925" y="33993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1191925" y="34981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1191925" y="35968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1191925" y="36956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1191925" y="37943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1191925" y="38931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1191925" y="39918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1191925" y="40906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1191925" y="41893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1191925" y="42881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1191925" y="43868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1191925" y="44856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1191925" y="45843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1191925" y="46831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1191925" y="47818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1191925" y="48805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1191925" y="49793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1191925" y="50780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1191925" y="51768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1191925" y="52755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1191925" y="5374325"/>
              <a:ext cx="5233550" cy="0"/>
            </a:xfrm>
            <a:custGeom>
              <a:avLst/>
              <a:gdLst/>
              <a:ahLst/>
              <a:cxnLst/>
              <a:rect l="l" t="t" r="r" b="b"/>
              <a:pathLst>
                <a:path w="209342"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1191925" y="54730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9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742"/>
        <p:cNvGrpSpPr/>
        <p:nvPr/>
      </p:nvGrpSpPr>
      <p:grpSpPr>
        <a:xfrm>
          <a:off x="0" y="0"/>
          <a:ext cx="0" cy="0"/>
          <a:chOff x="0" y="0"/>
          <a:chExt cx="0" cy="0"/>
        </a:xfrm>
      </p:grpSpPr>
      <p:sp>
        <p:nvSpPr>
          <p:cNvPr id="743" name="Google Shape;743;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744" name="Google Shape;744;p15"/>
          <p:cNvSpPr/>
          <p:nvPr/>
        </p:nvSpPr>
        <p:spPr>
          <a:xfrm>
            <a:off x="7751000" y="4740525"/>
            <a:ext cx="3015300" cy="3015300"/>
          </a:xfrm>
          <a:prstGeom prst="ellipse">
            <a:avLst/>
          </a:prstGeom>
          <a:gradFill>
            <a:gsLst>
              <a:gs pos="0">
                <a:srgbClr val="F98F29">
                  <a:alpha val="79607"/>
                </a:srgbClr>
              </a:gs>
              <a:gs pos="28000">
                <a:srgbClr val="F98F29">
                  <a:alpha val="55686"/>
                </a:srgbClr>
              </a:gs>
              <a:gs pos="67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5" name="Google Shape;745;p15"/>
          <p:cNvGrpSpPr/>
          <p:nvPr/>
        </p:nvGrpSpPr>
        <p:grpSpPr>
          <a:xfrm rot="1120120">
            <a:off x="8274860" y="3030748"/>
            <a:ext cx="5233631" cy="5233656"/>
            <a:chOff x="1191925" y="239500"/>
            <a:chExt cx="5233550" cy="5233575"/>
          </a:xfrm>
        </p:grpSpPr>
        <p:sp>
          <p:nvSpPr>
            <p:cNvPr id="746" name="Google Shape;746;p15"/>
            <p:cNvSpPr/>
            <p:nvPr/>
          </p:nvSpPr>
          <p:spPr>
            <a:xfrm>
              <a:off x="11919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a:off x="12906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a:off x="13894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5"/>
            <p:cNvSpPr/>
            <p:nvPr/>
          </p:nvSpPr>
          <p:spPr>
            <a:xfrm>
              <a:off x="14881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5"/>
            <p:cNvSpPr/>
            <p:nvPr/>
          </p:nvSpPr>
          <p:spPr>
            <a:xfrm>
              <a:off x="15869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5"/>
            <p:cNvSpPr/>
            <p:nvPr/>
          </p:nvSpPr>
          <p:spPr>
            <a:xfrm>
              <a:off x="16856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5"/>
            <p:cNvSpPr/>
            <p:nvPr/>
          </p:nvSpPr>
          <p:spPr>
            <a:xfrm>
              <a:off x="17844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5"/>
            <p:cNvSpPr/>
            <p:nvPr/>
          </p:nvSpPr>
          <p:spPr>
            <a:xfrm>
              <a:off x="18831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5"/>
            <p:cNvSpPr/>
            <p:nvPr/>
          </p:nvSpPr>
          <p:spPr>
            <a:xfrm>
              <a:off x="19819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5"/>
            <p:cNvSpPr/>
            <p:nvPr/>
          </p:nvSpPr>
          <p:spPr>
            <a:xfrm>
              <a:off x="20806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5"/>
            <p:cNvSpPr/>
            <p:nvPr/>
          </p:nvSpPr>
          <p:spPr>
            <a:xfrm>
              <a:off x="21793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5"/>
            <p:cNvSpPr/>
            <p:nvPr/>
          </p:nvSpPr>
          <p:spPr>
            <a:xfrm>
              <a:off x="22781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5"/>
            <p:cNvSpPr/>
            <p:nvPr/>
          </p:nvSpPr>
          <p:spPr>
            <a:xfrm>
              <a:off x="23768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5"/>
            <p:cNvSpPr/>
            <p:nvPr/>
          </p:nvSpPr>
          <p:spPr>
            <a:xfrm>
              <a:off x="24756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5"/>
            <p:cNvSpPr/>
            <p:nvPr/>
          </p:nvSpPr>
          <p:spPr>
            <a:xfrm>
              <a:off x="25743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5"/>
            <p:cNvSpPr/>
            <p:nvPr/>
          </p:nvSpPr>
          <p:spPr>
            <a:xfrm>
              <a:off x="26731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5"/>
            <p:cNvSpPr/>
            <p:nvPr/>
          </p:nvSpPr>
          <p:spPr>
            <a:xfrm>
              <a:off x="2771875" y="239950"/>
              <a:ext cx="0" cy="5232700"/>
            </a:xfrm>
            <a:custGeom>
              <a:avLst/>
              <a:gdLst/>
              <a:ahLst/>
              <a:cxnLst/>
              <a:rect l="l" t="t" r="r" b="b"/>
              <a:pathLst>
                <a:path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5"/>
            <p:cNvSpPr/>
            <p:nvPr/>
          </p:nvSpPr>
          <p:spPr>
            <a:xfrm>
              <a:off x="28706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a:off x="29693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5"/>
            <p:cNvSpPr/>
            <p:nvPr/>
          </p:nvSpPr>
          <p:spPr>
            <a:xfrm>
              <a:off x="30681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5"/>
            <p:cNvSpPr/>
            <p:nvPr/>
          </p:nvSpPr>
          <p:spPr>
            <a:xfrm>
              <a:off x="31668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32656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5"/>
            <p:cNvSpPr/>
            <p:nvPr/>
          </p:nvSpPr>
          <p:spPr>
            <a:xfrm>
              <a:off x="33643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a:off x="34630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5"/>
            <p:cNvSpPr/>
            <p:nvPr/>
          </p:nvSpPr>
          <p:spPr>
            <a:xfrm>
              <a:off x="35618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5"/>
            <p:cNvSpPr/>
            <p:nvPr/>
          </p:nvSpPr>
          <p:spPr>
            <a:xfrm>
              <a:off x="36605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5"/>
            <p:cNvSpPr/>
            <p:nvPr/>
          </p:nvSpPr>
          <p:spPr>
            <a:xfrm>
              <a:off x="37593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5"/>
            <p:cNvSpPr/>
            <p:nvPr/>
          </p:nvSpPr>
          <p:spPr>
            <a:xfrm>
              <a:off x="38580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5"/>
            <p:cNvSpPr/>
            <p:nvPr/>
          </p:nvSpPr>
          <p:spPr>
            <a:xfrm>
              <a:off x="39568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5"/>
            <p:cNvSpPr/>
            <p:nvPr/>
          </p:nvSpPr>
          <p:spPr>
            <a:xfrm>
              <a:off x="40555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5"/>
            <p:cNvSpPr/>
            <p:nvPr/>
          </p:nvSpPr>
          <p:spPr>
            <a:xfrm>
              <a:off x="41543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5"/>
            <p:cNvSpPr/>
            <p:nvPr/>
          </p:nvSpPr>
          <p:spPr>
            <a:xfrm>
              <a:off x="42530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5"/>
            <p:cNvSpPr/>
            <p:nvPr/>
          </p:nvSpPr>
          <p:spPr>
            <a:xfrm>
              <a:off x="43518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5"/>
            <p:cNvSpPr/>
            <p:nvPr/>
          </p:nvSpPr>
          <p:spPr>
            <a:xfrm>
              <a:off x="44505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5"/>
            <p:cNvSpPr/>
            <p:nvPr/>
          </p:nvSpPr>
          <p:spPr>
            <a:xfrm>
              <a:off x="45493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5"/>
            <p:cNvSpPr/>
            <p:nvPr/>
          </p:nvSpPr>
          <p:spPr>
            <a:xfrm>
              <a:off x="46480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5"/>
            <p:cNvSpPr/>
            <p:nvPr/>
          </p:nvSpPr>
          <p:spPr>
            <a:xfrm>
              <a:off x="47467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5"/>
            <p:cNvSpPr/>
            <p:nvPr/>
          </p:nvSpPr>
          <p:spPr>
            <a:xfrm>
              <a:off x="48455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5"/>
            <p:cNvSpPr/>
            <p:nvPr/>
          </p:nvSpPr>
          <p:spPr>
            <a:xfrm>
              <a:off x="49442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5"/>
            <p:cNvSpPr/>
            <p:nvPr/>
          </p:nvSpPr>
          <p:spPr>
            <a:xfrm>
              <a:off x="50430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5"/>
            <p:cNvSpPr/>
            <p:nvPr/>
          </p:nvSpPr>
          <p:spPr>
            <a:xfrm>
              <a:off x="51417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5"/>
            <p:cNvSpPr/>
            <p:nvPr/>
          </p:nvSpPr>
          <p:spPr>
            <a:xfrm>
              <a:off x="52405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5"/>
            <p:cNvSpPr/>
            <p:nvPr/>
          </p:nvSpPr>
          <p:spPr>
            <a:xfrm>
              <a:off x="53392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5"/>
            <p:cNvSpPr/>
            <p:nvPr/>
          </p:nvSpPr>
          <p:spPr>
            <a:xfrm>
              <a:off x="54380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5"/>
            <p:cNvSpPr/>
            <p:nvPr/>
          </p:nvSpPr>
          <p:spPr>
            <a:xfrm>
              <a:off x="55367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5"/>
            <p:cNvSpPr/>
            <p:nvPr/>
          </p:nvSpPr>
          <p:spPr>
            <a:xfrm>
              <a:off x="56355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5"/>
            <p:cNvSpPr/>
            <p:nvPr/>
          </p:nvSpPr>
          <p:spPr>
            <a:xfrm>
              <a:off x="57342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5"/>
            <p:cNvSpPr/>
            <p:nvPr/>
          </p:nvSpPr>
          <p:spPr>
            <a:xfrm>
              <a:off x="58329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5"/>
            <p:cNvSpPr/>
            <p:nvPr/>
          </p:nvSpPr>
          <p:spPr>
            <a:xfrm>
              <a:off x="59317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5"/>
            <p:cNvSpPr/>
            <p:nvPr/>
          </p:nvSpPr>
          <p:spPr>
            <a:xfrm>
              <a:off x="60304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5"/>
            <p:cNvSpPr/>
            <p:nvPr/>
          </p:nvSpPr>
          <p:spPr>
            <a:xfrm>
              <a:off x="61292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5"/>
            <p:cNvSpPr/>
            <p:nvPr/>
          </p:nvSpPr>
          <p:spPr>
            <a:xfrm>
              <a:off x="62279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5"/>
            <p:cNvSpPr/>
            <p:nvPr/>
          </p:nvSpPr>
          <p:spPr>
            <a:xfrm>
              <a:off x="63267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5"/>
            <p:cNvSpPr/>
            <p:nvPr/>
          </p:nvSpPr>
          <p:spPr>
            <a:xfrm>
              <a:off x="6425475" y="239950"/>
              <a:ext cx="0" cy="5232700"/>
            </a:xfrm>
            <a:custGeom>
              <a:avLst/>
              <a:gdLst/>
              <a:ahLst/>
              <a:cxnLst/>
              <a:rect l="l" t="t" r="r" b="b"/>
              <a:pathLst>
                <a:path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5"/>
            <p:cNvSpPr/>
            <p:nvPr/>
          </p:nvSpPr>
          <p:spPr>
            <a:xfrm>
              <a:off x="1191925" y="2395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5"/>
            <p:cNvSpPr/>
            <p:nvPr/>
          </p:nvSpPr>
          <p:spPr>
            <a:xfrm>
              <a:off x="1191925" y="3382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5"/>
            <p:cNvSpPr/>
            <p:nvPr/>
          </p:nvSpPr>
          <p:spPr>
            <a:xfrm>
              <a:off x="1191925" y="4370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5"/>
            <p:cNvSpPr/>
            <p:nvPr/>
          </p:nvSpPr>
          <p:spPr>
            <a:xfrm>
              <a:off x="1191925" y="5357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5"/>
            <p:cNvSpPr/>
            <p:nvPr/>
          </p:nvSpPr>
          <p:spPr>
            <a:xfrm>
              <a:off x="1191925" y="6345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5"/>
            <p:cNvSpPr/>
            <p:nvPr/>
          </p:nvSpPr>
          <p:spPr>
            <a:xfrm>
              <a:off x="1191925" y="7332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5"/>
            <p:cNvSpPr/>
            <p:nvPr/>
          </p:nvSpPr>
          <p:spPr>
            <a:xfrm>
              <a:off x="1191925" y="8319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5"/>
            <p:cNvSpPr/>
            <p:nvPr/>
          </p:nvSpPr>
          <p:spPr>
            <a:xfrm>
              <a:off x="1191925" y="9307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5"/>
            <p:cNvSpPr/>
            <p:nvPr/>
          </p:nvSpPr>
          <p:spPr>
            <a:xfrm>
              <a:off x="1191925" y="10294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5"/>
            <p:cNvSpPr/>
            <p:nvPr/>
          </p:nvSpPr>
          <p:spPr>
            <a:xfrm>
              <a:off x="1191925" y="11282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5"/>
            <p:cNvSpPr/>
            <p:nvPr/>
          </p:nvSpPr>
          <p:spPr>
            <a:xfrm>
              <a:off x="1191925" y="12269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5"/>
            <p:cNvSpPr/>
            <p:nvPr/>
          </p:nvSpPr>
          <p:spPr>
            <a:xfrm>
              <a:off x="1191925" y="13257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a:off x="1191925" y="14244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5"/>
            <p:cNvSpPr/>
            <p:nvPr/>
          </p:nvSpPr>
          <p:spPr>
            <a:xfrm>
              <a:off x="1191925" y="15232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5"/>
            <p:cNvSpPr/>
            <p:nvPr/>
          </p:nvSpPr>
          <p:spPr>
            <a:xfrm>
              <a:off x="1191925" y="16219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a:off x="1191925" y="17207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a:off x="1191925" y="18194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5"/>
            <p:cNvSpPr/>
            <p:nvPr/>
          </p:nvSpPr>
          <p:spPr>
            <a:xfrm>
              <a:off x="1191925" y="19182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5"/>
            <p:cNvSpPr/>
            <p:nvPr/>
          </p:nvSpPr>
          <p:spPr>
            <a:xfrm>
              <a:off x="1191925" y="20169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a:off x="1191925" y="21156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5"/>
            <p:cNvSpPr/>
            <p:nvPr/>
          </p:nvSpPr>
          <p:spPr>
            <a:xfrm>
              <a:off x="1191925" y="22144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5"/>
            <p:cNvSpPr/>
            <p:nvPr/>
          </p:nvSpPr>
          <p:spPr>
            <a:xfrm>
              <a:off x="1191925" y="23131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5"/>
            <p:cNvSpPr/>
            <p:nvPr/>
          </p:nvSpPr>
          <p:spPr>
            <a:xfrm>
              <a:off x="1191925" y="24119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5"/>
            <p:cNvSpPr/>
            <p:nvPr/>
          </p:nvSpPr>
          <p:spPr>
            <a:xfrm>
              <a:off x="1191925" y="25106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5"/>
            <p:cNvSpPr/>
            <p:nvPr/>
          </p:nvSpPr>
          <p:spPr>
            <a:xfrm>
              <a:off x="1191925" y="26094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5"/>
            <p:cNvSpPr/>
            <p:nvPr/>
          </p:nvSpPr>
          <p:spPr>
            <a:xfrm>
              <a:off x="1191925" y="27081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5"/>
            <p:cNvSpPr/>
            <p:nvPr/>
          </p:nvSpPr>
          <p:spPr>
            <a:xfrm>
              <a:off x="1191925" y="28069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5"/>
            <p:cNvSpPr/>
            <p:nvPr/>
          </p:nvSpPr>
          <p:spPr>
            <a:xfrm>
              <a:off x="1191925" y="29056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5"/>
            <p:cNvSpPr/>
            <p:nvPr/>
          </p:nvSpPr>
          <p:spPr>
            <a:xfrm>
              <a:off x="1191925" y="30044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5"/>
            <p:cNvSpPr/>
            <p:nvPr/>
          </p:nvSpPr>
          <p:spPr>
            <a:xfrm>
              <a:off x="1191925" y="31031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5"/>
            <p:cNvSpPr/>
            <p:nvPr/>
          </p:nvSpPr>
          <p:spPr>
            <a:xfrm>
              <a:off x="1191925" y="32019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5"/>
            <p:cNvSpPr/>
            <p:nvPr/>
          </p:nvSpPr>
          <p:spPr>
            <a:xfrm>
              <a:off x="1191925" y="33006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5"/>
            <p:cNvSpPr/>
            <p:nvPr/>
          </p:nvSpPr>
          <p:spPr>
            <a:xfrm>
              <a:off x="1191925" y="33993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5"/>
            <p:cNvSpPr/>
            <p:nvPr/>
          </p:nvSpPr>
          <p:spPr>
            <a:xfrm>
              <a:off x="1191925" y="34981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5"/>
            <p:cNvSpPr/>
            <p:nvPr/>
          </p:nvSpPr>
          <p:spPr>
            <a:xfrm>
              <a:off x="1191925" y="35968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5"/>
            <p:cNvSpPr/>
            <p:nvPr/>
          </p:nvSpPr>
          <p:spPr>
            <a:xfrm>
              <a:off x="1191925" y="36956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5"/>
            <p:cNvSpPr/>
            <p:nvPr/>
          </p:nvSpPr>
          <p:spPr>
            <a:xfrm>
              <a:off x="1191925" y="37943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5"/>
            <p:cNvSpPr/>
            <p:nvPr/>
          </p:nvSpPr>
          <p:spPr>
            <a:xfrm>
              <a:off x="1191925" y="38931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5"/>
            <p:cNvSpPr/>
            <p:nvPr/>
          </p:nvSpPr>
          <p:spPr>
            <a:xfrm>
              <a:off x="1191925" y="39918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5"/>
            <p:cNvSpPr/>
            <p:nvPr/>
          </p:nvSpPr>
          <p:spPr>
            <a:xfrm>
              <a:off x="1191925" y="40906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5"/>
            <p:cNvSpPr/>
            <p:nvPr/>
          </p:nvSpPr>
          <p:spPr>
            <a:xfrm>
              <a:off x="1191925" y="41893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5"/>
            <p:cNvSpPr/>
            <p:nvPr/>
          </p:nvSpPr>
          <p:spPr>
            <a:xfrm>
              <a:off x="1191925" y="42881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5"/>
            <p:cNvSpPr/>
            <p:nvPr/>
          </p:nvSpPr>
          <p:spPr>
            <a:xfrm>
              <a:off x="1191925" y="43868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5"/>
            <p:cNvSpPr/>
            <p:nvPr/>
          </p:nvSpPr>
          <p:spPr>
            <a:xfrm>
              <a:off x="1191925" y="44856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5"/>
            <p:cNvSpPr/>
            <p:nvPr/>
          </p:nvSpPr>
          <p:spPr>
            <a:xfrm>
              <a:off x="1191925" y="45843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5"/>
            <p:cNvSpPr/>
            <p:nvPr/>
          </p:nvSpPr>
          <p:spPr>
            <a:xfrm>
              <a:off x="1191925" y="46831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5"/>
            <p:cNvSpPr/>
            <p:nvPr/>
          </p:nvSpPr>
          <p:spPr>
            <a:xfrm>
              <a:off x="1191925" y="47818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5"/>
            <p:cNvSpPr/>
            <p:nvPr/>
          </p:nvSpPr>
          <p:spPr>
            <a:xfrm>
              <a:off x="1191925" y="48805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5"/>
            <p:cNvSpPr/>
            <p:nvPr/>
          </p:nvSpPr>
          <p:spPr>
            <a:xfrm>
              <a:off x="1191925" y="49793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5"/>
            <p:cNvSpPr/>
            <p:nvPr/>
          </p:nvSpPr>
          <p:spPr>
            <a:xfrm>
              <a:off x="1191925" y="50780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5"/>
            <p:cNvSpPr/>
            <p:nvPr/>
          </p:nvSpPr>
          <p:spPr>
            <a:xfrm>
              <a:off x="1191925" y="51768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5"/>
            <p:cNvSpPr/>
            <p:nvPr/>
          </p:nvSpPr>
          <p:spPr>
            <a:xfrm>
              <a:off x="1191925" y="52755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5"/>
            <p:cNvSpPr/>
            <p:nvPr/>
          </p:nvSpPr>
          <p:spPr>
            <a:xfrm>
              <a:off x="1191925" y="5374325"/>
              <a:ext cx="5233550" cy="0"/>
            </a:xfrm>
            <a:custGeom>
              <a:avLst/>
              <a:gdLst/>
              <a:ahLst/>
              <a:cxnLst/>
              <a:rect l="l" t="t" r="r" b="b"/>
              <a:pathLst>
                <a:path w="209342"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5"/>
            <p:cNvSpPr/>
            <p:nvPr/>
          </p:nvSpPr>
          <p:spPr>
            <a:xfrm>
              <a:off x="1191925" y="54730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54" name="Google Shape;854;p15"/>
          <p:cNvPicPr preferRelativeResize="0"/>
          <p:nvPr/>
        </p:nvPicPr>
        <p:blipFill>
          <a:blip r:embed="rId2">
            <a:alphaModFix/>
          </a:blip>
          <a:stretch>
            <a:fillRect/>
          </a:stretch>
        </p:blipFill>
        <p:spPr>
          <a:xfrm rot="378428">
            <a:off x="8615550" y="2053462"/>
            <a:ext cx="1108667" cy="1398189"/>
          </a:xfrm>
          <a:prstGeom prst="rect">
            <a:avLst/>
          </a:prstGeom>
          <a:noFill/>
          <a:ln>
            <a:noFill/>
          </a:ln>
        </p:spPr>
      </p:pic>
      <p:sp>
        <p:nvSpPr>
          <p:cNvPr id="855" name="Google Shape;855;p15"/>
          <p:cNvSpPr/>
          <p:nvPr/>
        </p:nvSpPr>
        <p:spPr>
          <a:xfrm>
            <a:off x="-2426374" y="2455250"/>
            <a:ext cx="3015300" cy="3015300"/>
          </a:xfrm>
          <a:prstGeom prst="ellipse">
            <a:avLst/>
          </a:prstGeom>
          <a:gradFill>
            <a:gsLst>
              <a:gs pos="0">
                <a:srgbClr val="EE5C91">
                  <a:alpha val="78039"/>
                </a:srgbClr>
              </a:gs>
              <a:gs pos="23000">
                <a:srgbClr val="EE5C91">
                  <a:alpha val="56078"/>
                </a:srgbClr>
              </a:gs>
              <a:gs pos="67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856"/>
        <p:cNvGrpSpPr/>
        <p:nvPr/>
      </p:nvGrpSpPr>
      <p:grpSpPr>
        <a:xfrm>
          <a:off x="0" y="0"/>
          <a:ext cx="0" cy="0"/>
          <a:chOff x="0" y="0"/>
          <a:chExt cx="0" cy="0"/>
        </a:xfrm>
      </p:grpSpPr>
      <p:sp>
        <p:nvSpPr>
          <p:cNvPr id="857" name="Google Shape;857;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58" name="Google Shape;858;p16"/>
          <p:cNvSpPr/>
          <p:nvPr/>
        </p:nvSpPr>
        <p:spPr>
          <a:xfrm>
            <a:off x="-2219300" y="2983975"/>
            <a:ext cx="3015300" cy="3015300"/>
          </a:xfrm>
          <a:prstGeom prst="ellipse">
            <a:avLst/>
          </a:prstGeom>
          <a:gradFill>
            <a:gsLst>
              <a:gs pos="0">
                <a:srgbClr val="EE5C91">
                  <a:alpha val="78039"/>
                </a:srgbClr>
              </a:gs>
              <a:gs pos="23000">
                <a:srgbClr val="EE5C91">
                  <a:alpha val="56078"/>
                </a:srgbClr>
              </a:gs>
              <a:gs pos="67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59" name="Google Shape;859;p16"/>
          <p:cNvPicPr preferRelativeResize="0"/>
          <p:nvPr/>
        </p:nvPicPr>
        <p:blipFill>
          <a:blip r:embed="rId2">
            <a:alphaModFix/>
          </a:blip>
          <a:stretch>
            <a:fillRect/>
          </a:stretch>
        </p:blipFill>
        <p:spPr>
          <a:xfrm rot="4864578" flipH="1">
            <a:off x="-610950" y="1499687"/>
            <a:ext cx="1108667" cy="1398190"/>
          </a:xfrm>
          <a:prstGeom prst="rect">
            <a:avLst/>
          </a:prstGeom>
          <a:noFill/>
          <a:ln>
            <a:noFill/>
          </a:ln>
        </p:spPr>
      </p:pic>
      <p:sp>
        <p:nvSpPr>
          <p:cNvPr id="860" name="Google Shape;860;p16"/>
          <p:cNvSpPr/>
          <p:nvPr/>
        </p:nvSpPr>
        <p:spPr>
          <a:xfrm>
            <a:off x="7808026" y="-1997575"/>
            <a:ext cx="3015300" cy="3015300"/>
          </a:xfrm>
          <a:prstGeom prst="ellipse">
            <a:avLst/>
          </a:prstGeom>
          <a:gradFill>
            <a:gsLst>
              <a:gs pos="0">
                <a:srgbClr val="6398AA">
                  <a:alpha val="82352"/>
                </a:srgbClr>
              </a:gs>
              <a:gs pos="29000">
                <a:srgbClr val="6398AA">
                  <a:alpha val="56078"/>
                </a:srgbClr>
              </a:gs>
              <a:gs pos="68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2_1">
    <p:spTree>
      <p:nvGrpSpPr>
        <p:cNvPr id="1" name="Shape 1146"/>
        <p:cNvGrpSpPr/>
        <p:nvPr/>
      </p:nvGrpSpPr>
      <p:grpSpPr>
        <a:xfrm>
          <a:off x="0" y="0"/>
          <a:ext cx="0" cy="0"/>
          <a:chOff x="0" y="0"/>
          <a:chExt cx="0" cy="0"/>
        </a:xfrm>
      </p:grpSpPr>
      <p:sp>
        <p:nvSpPr>
          <p:cNvPr id="1147" name="Google Shape;1147;p22"/>
          <p:cNvSpPr txBox="1">
            <a:spLocks noGrp="1"/>
          </p:cNvSpPr>
          <p:nvPr>
            <p:ph type="title"/>
          </p:nvPr>
        </p:nvSpPr>
        <p:spPr>
          <a:xfrm>
            <a:off x="720000" y="1924288"/>
            <a:ext cx="3519600" cy="1661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148" name="Google Shape;1148;p22"/>
          <p:cNvSpPr txBox="1">
            <a:spLocks noGrp="1"/>
          </p:cNvSpPr>
          <p:nvPr>
            <p:ph type="subTitle" idx="1"/>
          </p:nvPr>
        </p:nvSpPr>
        <p:spPr>
          <a:xfrm>
            <a:off x="720000" y="3738263"/>
            <a:ext cx="3519600" cy="870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9" name="Google Shape;1149;p22"/>
          <p:cNvSpPr>
            <a:spLocks noGrp="1"/>
          </p:cNvSpPr>
          <p:nvPr>
            <p:ph type="pic" idx="2"/>
          </p:nvPr>
        </p:nvSpPr>
        <p:spPr>
          <a:xfrm>
            <a:off x="5045574" y="0"/>
            <a:ext cx="4098300" cy="51435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1150"/>
        <p:cNvGrpSpPr/>
        <p:nvPr/>
      </p:nvGrpSpPr>
      <p:grpSpPr>
        <a:xfrm>
          <a:off x="0" y="0"/>
          <a:ext cx="0" cy="0"/>
          <a:chOff x="0" y="0"/>
          <a:chExt cx="0" cy="0"/>
        </a:xfrm>
      </p:grpSpPr>
      <p:sp>
        <p:nvSpPr>
          <p:cNvPr id="1151" name="Google Shape;1151;p23"/>
          <p:cNvSpPr/>
          <p:nvPr/>
        </p:nvSpPr>
        <p:spPr>
          <a:xfrm>
            <a:off x="1172901" y="4343350"/>
            <a:ext cx="3015300" cy="3015300"/>
          </a:xfrm>
          <a:prstGeom prst="ellipse">
            <a:avLst/>
          </a:prstGeom>
          <a:gradFill>
            <a:gsLst>
              <a:gs pos="0">
                <a:srgbClr val="EE5C91">
                  <a:alpha val="78039"/>
                </a:srgbClr>
              </a:gs>
              <a:gs pos="23000">
                <a:srgbClr val="EE5C91">
                  <a:alpha val="56078"/>
                </a:srgbClr>
              </a:gs>
              <a:gs pos="67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3"/>
          <p:cNvSpPr txBox="1">
            <a:spLocks noGrp="1"/>
          </p:cNvSpPr>
          <p:nvPr>
            <p:ph type="title"/>
          </p:nvPr>
        </p:nvSpPr>
        <p:spPr>
          <a:xfrm>
            <a:off x="720000" y="1656563"/>
            <a:ext cx="2991600" cy="6561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153" name="Google Shape;1153;p23"/>
          <p:cNvSpPr txBox="1">
            <a:spLocks noGrp="1"/>
          </p:cNvSpPr>
          <p:nvPr>
            <p:ph type="subTitle" idx="1"/>
          </p:nvPr>
        </p:nvSpPr>
        <p:spPr>
          <a:xfrm>
            <a:off x="720000" y="2388938"/>
            <a:ext cx="2991600" cy="109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4" name="Google Shape;1154;p23"/>
          <p:cNvSpPr/>
          <p:nvPr/>
        </p:nvSpPr>
        <p:spPr>
          <a:xfrm>
            <a:off x="8174401" y="-320175"/>
            <a:ext cx="3015300" cy="3015300"/>
          </a:xfrm>
          <a:prstGeom prst="ellipse">
            <a:avLst/>
          </a:prstGeom>
          <a:gradFill>
            <a:gsLst>
              <a:gs pos="0">
                <a:srgbClr val="F98F29">
                  <a:alpha val="79607"/>
                </a:srgbClr>
              </a:gs>
              <a:gs pos="28000">
                <a:srgbClr val="F98F29">
                  <a:alpha val="55686"/>
                </a:srgbClr>
              </a:gs>
              <a:gs pos="67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5" name="Google Shape;1155;p23"/>
          <p:cNvPicPr preferRelativeResize="0"/>
          <p:nvPr/>
        </p:nvPicPr>
        <p:blipFill>
          <a:blip r:embed="rId2">
            <a:alphaModFix/>
          </a:blip>
          <a:stretch>
            <a:fillRect/>
          </a:stretch>
        </p:blipFill>
        <p:spPr>
          <a:xfrm rot="288267">
            <a:off x="7543410" y="-68753"/>
            <a:ext cx="1454447" cy="1359593"/>
          </a:xfrm>
          <a:prstGeom prst="rect">
            <a:avLst/>
          </a:prstGeom>
          <a:noFill/>
          <a:ln>
            <a:noFill/>
          </a:ln>
        </p:spPr>
      </p:pic>
      <p:pic>
        <p:nvPicPr>
          <p:cNvPr id="1156" name="Google Shape;1156;p23"/>
          <p:cNvPicPr preferRelativeResize="0"/>
          <p:nvPr/>
        </p:nvPicPr>
        <p:blipFill>
          <a:blip r:embed="rId3">
            <a:alphaModFix/>
          </a:blip>
          <a:stretch>
            <a:fillRect/>
          </a:stretch>
        </p:blipFill>
        <p:spPr>
          <a:xfrm rot="-2358405">
            <a:off x="8804604" y="3786581"/>
            <a:ext cx="2288344" cy="1359595"/>
          </a:xfrm>
          <a:prstGeom prst="rect">
            <a:avLst/>
          </a:prstGeom>
          <a:noFill/>
          <a:ln>
            <a:noFill/>
          </a:ln>
        </p:spPr>
      </p:pic>
      <p:pic>
        <p:nvPicPr>
          <p:cNvPr id="1157" name="Google Shape;1157;p23"/>
          <p:cNvPicPr preferRelativeResize="0"/>
          <p:nvPr/>
        </p:nvPicPr>
        <p:blipFill>
          <a:blip r:embed="rId4">
            <a:alphaModFix/>
          </a:blip>
          <a:stretch>
            <a:fillRect/>
          </a:stretch>
        </p:blipFill>
        <p:spPr>
          <a:xfrm rot="378428">
            <a:off x="-187950" y="4240187"/>
            <a:ext cx="1108667" cy="139818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700"/>
              <a:buFont typeface="Darker Grotesque Black"/>
              <a:buNone/>
              <a:defRPr sz="3700">
                <a:solidFill>
                  <a:schemeClr val="dk1"/>
                </a:solidFill>
                <a:latin typeface="Darker Grotesque Black"/>
                <a:ea typeface="Darker Grotesque Black"/>
                <a:cs typeface="Darker Grotesque Black"/>
                <a:sym typeface="Darker Grotesque Black"/>
              </a:defRPr>
            </a:lvl1pPr>
            <a:lvl2pPr lvl="1" rtl="0">
              <a:spcBef>
                <a:spcPts val="0"/>
              </a:spcBef>
              <a:spcAft>
                <a:spcPts val="0"/>
              </a:spcAft>
              <a:buClr>
                <a:schemeClr val="dk1"/>
              </a:buClr>
              <a:buSzPts val="3700"/>
              <a:buFont typeface="Darker Grotesque Black"/>
              <a:buNone/>
              <a:defRPr sz="3700">
                <a:solidFill>
                  <a:schemeClr val="dk1"/>
                </a:solidFill>
                <a:latin typeface="Darker Grotesque Black"/>
                <a:ea typeface="Darker Grotesque Black"/>
                <a:cs typeface="Darker Grotesque Black"/>
                <a:sym typeface="Darker Grotesque Black"/>
              </a:defRPr>
            </a:lvl2pPr>
            <a:lvl3pPr lvl="2" rtl="0">
              <a:spcBef>
                <a:spcPts val="0"/>
              </a:spcBef>
              <a:spcAft>
                <a:spcPts val="0"/>
              </a:spcAft>
              <a:buClr>
                <a:schemeClr val="dk1"/>
              </a:buClr>
              <a:buSzPts val="3700"/>
              <a:buFont typeface="Darker Grotesque Black"/>
              <a:buNone/>
              <a:defRPr sz="3700">
                <a:solidFill>
                  <a:schemeClr val="dk1"/>
                </a:solidFill>
                <a:latin typeface="Darker Grotesque Black"/>
                <a:ea typeface="Darker Grotesque Black"/>
                <a:cs typeface="Darker Grotesque Black"/>
                <a:sym typeface="Darker Grotesque Black"/>
              </a:defRPr>
            </a:lvl3pPr>
            <a:lvl4pPr lvl="3" rtl="0">
              <a:spcBef>
                <a:spcPts val="0"/>
              </a:spcBef>
              <a:spcAft>
                <a:spcPts val="0"/>
              </a:spcAft>
              <a:buClr>
                <a:schemeClr val="dk1"/>
              </a:buClr>
              <a:buSzPts val="3700"/>
              <a:buFont typeface="Darker Grotesque Black"/>
              <a:buNone/>
              <a:defRPr sz="3700">
                <a:solidFill>
                  <a:schemeClr val="dk1"/>
                </a:solidFill>
                <a:latin typeface="Darker Grotesque Black"/>
                <a:ea typeface="Darker Grotesque Black"/>
                <a:cs typeface="Darker Grotesque Black"/>
                <a:sym typeface="Darker Grotesque Black"/>
              </a:defRPr>
            </a:lvl4pPr>
            <a:lvl5pPr lvl="4" rtl="0">
              <a:spcBef>
                <a:spcPts val="0"/>
              </a:spcBef>
              <a:spcAft>
                <a:spcPts val="0"/>
              </a:spcAft>
              <a:buClr>
                <a:schemeClr val="dk1"/>
              </a:buClr>
              <a:buSzPts val="3700"/>
              <a:buFont typeface="Darker Grotesque Black"/>
              <a:buNone/>
              <a:defRPr sz="3700">
                <a:solidFill>
                  <a:schemeClr val="dk1"/>
                </a:solidFill>
                <a:latin typeface="Darker Grotesque Black"/>
                <a:ea typeface="Darker Grotesque Black"/>
                <a:cs typeface="Darker Grotesque Black"/>
                <a:sym typeface="Darker Grotesque Black"/>
              </a:defRPr>
            </a:lvl5pPr>
            <a:lvl6pPr lvl="5" rtl="0">
              <a:spcBef>
                <a:spcPts val="0"/>
              </a:spcBef>
              <a:spcAft>
                <a:spcPts val="0"/>
              </a:spcAft>
              <a:buClr>
                <a:schemeClr val="dk1"/>
              </a:buClr>
              <a:buSzPts val="3700"/>
              <a:buFont typeface="Darker Grotesque Black"/>
              <a:buNone/>
              <a:defRPr sz="3700">
                <a:solidFill>
                  <a:schemeClr val="dk1"/>
                </a:solidFill>
                <a:latin typeface="Darker Grotesque Black"/>
                <a:ea typeface="Darker Grotesque Black"/>
                <a:cs typeface="Darker Grotesque Black"/>
                <a:sym typeface="Darker Grotesque Black"/>
              </a:defRPr>
            </a:lvl6pPr>
            <a:lvl7pPr lvl="6" rtl="0">
              <a:spcBef>
                <a:spcPts val="0"/>
              </a:spcBef>
              <a:spcAft>
                <a:spcPts val="0"/>
              </a:spcAft>
              <a:buClr>
                <a:schemeClr val="dk1"/>
              </a:buClr>
              <a:buSzPts val="3700"/>
              <a:buFont typeface="Darker Grotesque Black"/>
              <a:buNone/>
              <a:defRPr sz="3700">
                <a:solidFill>
                  <a:schemeClr val="dk1"/>
                </a:solidFill>
                <a:latin typeface="Darker Grotesque Black"/>
                <a:ea typeface="Darker Grotesque Black"/>
                <a:cs typeface="Darker Grotesque Black"/>
                <a:sym typeface="Darker Grotesque Black"/>
              </a:defRPr>
            </a:lvl7pPr>
            <a:lvl8pPr lvl="7" rtl="0">
              <a:spcBef>
                <a:spcPts val="0"/>
              </a:spcBef>
              <a:spcAft>
                <a:spcPts val="0"/>
              </a:spcAft>
              <a:buClr>
                <a:schemeClr val="dk1"/>
              </a:buClr>
              <a:buSzPts val="3700"/>
              <a:buFont typeface="Darker Grotesque Black"/>
              <a:buNone/>
              <a:defRPr sz="3700">
                <a:solidFill>
                  <a:schemeClr val="dk1"/>
                </a:solidFill>
                <a:latin typeface="Darker Grotesque Black"/>
                <a:ea typeface="Darker Grotesque Black"/>
                <a:cs typeface="Darker Grotesque Black"/>
                <a:sym typeface="Darker Grotesque Black"/>
              </a:defRPr>
            </a:lvl8pPr>
            <a:lvl9pPr lvl="8" rtl="0">
              <a:spcBef>
                <a:spcPts val="0"/>
              </a:spcBef>
              <a:spcAft>
                <a:spcPts val="0"/>
              </a:spcAft>
              <a:buClr>
                <a:schemeClr val="dk1"/>
              </a:buClr>
              <a:buSzPts val="3700"/>
              <a:buFont typeface="Darker Grotesque Black"/>
              <a:buNone/>
              <a:defRPr sz="3700">
                <a:solidFill>
                  <a:schemeClr val="dk1"/>
                </a:solidFill>
                <a:latin typeface="Darker Grotesque Black"/>
                <a:ea typeface="Darker Grotesque Black"/>
                <a:cs typeface="Darker Grotesque Black"/>
                <a:sym typeface="Darker Grotesque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1pPr>
            <a:lvl2pPr marL="914400" lvl="1"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2pPr>
            <a:lvl3pPr marL="1371600" lvl="2"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3pPr>
            <a:lvl4pPr marL="1828800" lvl="3"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4pPr>
            <a:lvl5pPr marL="2286000" lvl="4"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5pPr>
            <a:lvl6pPr marL="2743200" lvl="5"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6pPr>
            <a:lvl7pPr marL="3200400" lvl="6"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7pPr>
            <a:lvl8pPr marL="3657600" lvl="7"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8pPr>
            <a:lvl9pPr marL="4114800" lvl="8"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61" r:id="rId6"/>
    <p:sldLayoutId id="2147483662" r:id="rId7"/>
    <p:sldLayoutId id="2147483668" r:id="rId8"/>
    <p:sldLayoutId id="2147483669" r:id="rId9"/>
    <p:sldLayoutId id="2147483671" r:id="rId10"/>
    <p:sldLayoutId id="214748367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4000/alsic.2691" TargetMode="External"/><Relationship Id="rId2" Type="http://schemas.openxmlformats.org/officeDocument/2006/relationships/hyperlink" Target="https://doi.org/10.4000/alsic.6783"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spreadsheets/d/1oZ7ZSxYW7OMnUw59pjML5g-NvKJ9I_L18k4nX794kZM/copy"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1408" name="Google Shape;1408;p31"/>
          <p:cNvSpPr/>
          <p:nvPr/>
        </p:nvSpPr>
        <p:spPr>
          <a:xfrm>
            <a:off x="5055226" y="3752050"/>
            <a:ext cx="3015300" cy="3015300"/>
          </a:xfrm>
          <a:prstGeom prst="ellipse">
            <a:avLst/>
          </a:prstGeom>
          <a:gradFill>
            <a:gsLst>
              <a:gs pos="0">
                <a:srgbClr val="F98F29">
                  <a:alpha val="79607"/>
                </a:srgbClr>
              </a:gs>
              <a:gs pos="28000">
                <a:srgbClr val="F98F29">
                  <a:alpha val="55686"/>
                </a:srgbClr>
              </a:gs>
              <a:gs pos="67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1"/>
          <p:cNvSpPr/>
          <p:nvPr/>
        </p:nvSpPr>
        <p:spPr>
          <a:xfrm>
            <a:off x="6384626" y="-1361400"/>
            <a:ext cx="3015300" cy="3015300"/>
          </a:xfrm>
          <a:prstGeom prst="ellipse">
            <a:avLst/>
          </a:prstGeom>
          <a:gradFill>
            <a:gsLst>
              <a:gs pos="0">
                <a:srgbClr val="6398AA">
                  <a:alpha val="82352"/>
                </a:srgbClr>
              </a:gs>
              <a:gs pos="29000">
                <a:srgbClr val="6398AA">
                  <a:alpha val="56078"/>
                </a:srgbClr>
              </a:gs>
              <a:gs pos="68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1"/>
          <p:cNvSpPr/>
          <p:nvPr/>
        </p:nvSpPr>
        <p:spPr>
          <a:xfrm>
            <a:off x="-1664600" y="-1308700"/>
            <a:ext cx="3015300" cy="3015300"/>
          </a:xfrm>
          <a:prstGeom prst="ellipse">
            <a:avLst/>
          </a:prstGeom>
          <a:gradFill>
            <a:gsLst>
              <a:gs pos="0">
                <a:srgbClr val="EE5C91">
                  <a:alpha val="78039"/>
                </a:srgbClr>
              </a:gs>
              <a:gs pos="23000">
                <a:srgbClr val="EE5C91">
                  <a:alpha val="56078"/>
                </a:srgbClr>
              </a:gs>
              <a:gs pos="67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1" name="Google Shape;1411;p31"/>
          <p:cNvGrpSpPr/>
          <p:nvPr/>
        </p:nvGrpSpPr>
        <p:grpSpPr>
          <a:xfrm rot="1120120">
            <a:off x="7084572" y="1372848"/>
            <a:ext cx="5233631" cy="5233656"/>
            <a:chOff x="1191925" y="239500"/>
            <a:chExt cx="5233550" cy="5233575"/>
          </a:xfrm>
        </p:grpSpPr>
        <p:sp>
          <p:nvSpPr>
            <p:cNvPr id="1412" name="Google Shape;1412;p31"/>
            <p:cNvSpPr/>
            <p:nvPr/>
          </p:nvSpPr>
          <p:spPr>
            <a:xfrm>
              <a:off x="11919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1"/>
            <p:cNvSpPr/>
            <p:nvPr/>
          </p:nvSpPr>
          <p:spPr>
            <a:xfrm>
              <a:off x="12906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1"/>
            <p:cNvSpPr/>
            <p:nvPr/>
          </p:nvSpPr>
          <p:spPr>
            <a:xfrm>
              <a:off x="13894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1"/>
            <p:cNvSpPr/>
            <p:nvPr/>
          </p:nvSpPr>
          <p:spPr>
            <a:xfrm>
              <a:off x="14881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1"/>
            <p:cNvSpPr/>
            <p:nvPr/>
          </p:nvSpPr>
          <p:spPr>
            <a:xfrm>
              <a:off x="15869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1"/>
            <p:cNvSpPr/>
            <p:nvPr/>
          </p:nvSpPr>
          <p:spPr>
            <a:xfrm>
              <a:off x="16856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1"/>
            <p:cNvSpPr/>
            <p:nvPr/>
          </p:nvSpPr>
          <p:spPr>
            <a:xfrm>
              <a:off x="17844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1"/>
            <p:cNvSpPr/>
            <p:nvPr/>
          </p:nvSpPr>
          <p:spPr>
            <a:xfrm>
              <a:off x="18831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1"/>
            <p:cNvSpPr/>
            <p:nvPr/>
          </p:nvSpPr>
          <p:spPr>
            <a:xfrm>
              <a:off x="19819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1"/>
            <p:cNvSpPr/>
            <p:nvPr/>
          </p:nvSpPr>
          <p:spPr>
            <a:xfrm>
              <a:off x="20806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1"/>
            <p:cNvSpPr/>
            <p:nvPr/>
          </p:nvSpPr>
          <p:spPr>
            <a:xfrm>
              <a:off x="21793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1"/>
            <p:cNvSpPr/>
            <p:nvPr/>
          </p:nvSpPr>
          <p:spPr>
            <a:xfrm>
              <a:off x="22781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1"/>
            <p:cNvSpPr/>
            <p:nvPr/>
          </p:nvSpPr>
          <p:spPr>
            <a:xfrm>
              <a:off x="23768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1"/>
            <p:cNvSpPr/>
            <p:nvPr/>
          </p:nvSpPr>
          <p:spPr>
            <a:xfrm>
              <a:off x="24756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1"/>
            <p:cNvSpPr/>
            <p:nvPr/>
          </p:nvSpPr>
          <p:spPr>
            <a:xfrm>
              <a:off x="25743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1"/>
            <p:cNvSpPr/>
            <p:nvPr/>
          </p:nvSpPr>
          <p:spPr>
            <a:xfrm>
              <a:off x="26731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1"/>
            <p:cNvSpPr/>
            <p:nvPr/>
          </p:nvSpPr>
          <p:spPr>
            <a:xfrm>
              <a:off x="2771875" y="239950"/>
              <a:ext cx="0" cy="5232700"/>
            </a:xfrm>
            <a:custGeom>
              <a:avLst/>
              <a:gdLst/>
              <a:ahLst/>
              <a:cxnLst/>
              <a:rect l="l" t="t" r="r" b="b"/>
              <a:pathLst>
                <a:path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1"/>
            <p:cNvSpPr/>
            <p:nvPr/>
          </p:nvSpPr>
          <p:spPr>
            <a:xfrm>
              <a:off x="28706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1"/>
            <p:cNvSpPr/>
            <p:nvPr/>
          </p:nvSpPr>
          <p:spPr>
            <a:xfrm>
              <a:off x="29693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1"/>
            <p:cNvSpPr/>
            <p:nvPr/>
          </p:nvSpPr>
          <p:spPr>
            <a:xfrm>
              <a:off x="30681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1"/>
            <p:cNvSpPr/>
            <p:nvPr/>
          </p:nvSpPr>
          <p:spPr>
            <a:xfrm>
              <a:off x="31668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1"/>
            <p:cNvSpPr/>
            <p:nvPr/>
          </p:nvSpPr>
          <p:spPr>
            <a:xfrm>
              <a:off x="32656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1"/>
            <p:cNvSpPr/>
            <p:nvPr/>
          </p:nvSpPr>
          <p:spPr>
            <a:xfrm>
              <a:off x="33643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1"/>
            <p:cNvSpPr/>
            <p:nvPr/>
          </p:nvSpPr>
          <p:spPr>
            <a:xfrm>
              <a:off x="34630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1"/>
            <p:cNvSpPr/>
            <p:nvPr/>
          </p:nvSpPr>
          <p:spPr>
            <a:xfrm>
              <a:off x="35618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1"/>
            <p:cNvSpPr/>
            <p:nvPr/>
          </p:nvSpPr>
          <p:spPr>
            <a:xfrm>
              <a:off x="36605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1"/>
            <p:cNvSpPr/>
            <p:nvPr/>
          </p:nvSpPr>
          <p:spPr>
            <a:xfrm>
              <a:off x="37593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1"/>
            <p:cNvSpPr/>
            <p:nvPr/>
          </p:nvSpPr>
          <p:spPr>
            <a:xfrm>
              <a:off x="38580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1"/>
            <p:cNvSpPr/>
            <p:nvPr/>
          </p:nvSpPr>
          <p:spPr>
            <a:xfrm>
              <a:off x="39568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1"/>
            <p:cNvSpPr/>
            <p:nvPr/>
          </p:nvSpPr>
          <p:spPr>
            <a:xfrm>
              <a:off x="40555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1"/>
            <p:cNvSpPr/>
            <p:nvPr/>
          </p:nvSpPr>
          <p:spPr>
            <a:xfrm>
              <a:off x="41543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1"/>
            <p:cNvSpPr/>
            <p:nvPr/>
          </p:nvSpPr>
          <p:spPr>
            <a:xfrm>
              <a:off x="42530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1"/>
            <p:cNvSpPr/>
            <p:nvPr/>
          </p:nvSpPr>
          <p:spPr>
            <a:xfrm>
              <a:off x="43518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1"/>
            <p:cNvSpPr/>
            <p:nvPr/>
          </p:nvSpPr>
          <p:spPr>
            <a:xfrm>
              <a:off x="44505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1"/>
            <p:cNvSpPr/>
            <p:nvPr/>
          </p:nvSpPr>
          <p:spPr>
            <a:xfrm>
              <a:off x="45493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1"/>
            <p:cNvSpPr/>
            <p:nvPr/>
          </p:nvSpPr>
          <p:spPr>
            <a:xfrm>
              <a:off x="46480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1"/>
            <p:cNvSpPr/>
            <p:nvPr/>
          </p:nvSpPr>
          <p:spPr>
            <a:xfrm>
              <a:off x="47467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1"/>
            <p:cNvSpPr/>
            <p:nvPr/>
          </p:nvSpPr>
          <p:spPr>
            <a:xfrm>
              <a:off x="48455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1"/>
            <p:cNvSpPr/>
            <p:nvPr/>
          </p:nvSpPr>
          <p:spPr>
            <a:xfrm>
              <a:off x="49442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1"/>
            <p:cNvSpPr/>
            <p:nvPr/>
          </p:nvSpPr>
          <p:spPr>
            <a:xfrm>
              <a:off x="50430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1"/>
            <p:cNvSpPr/>
            <p:nvPr/>
          </p:nvSpPr>
          <p:spPr>
            <a:xfrm>
              <a:off x="51417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1"/>
            <p:cNvSpPr/>
            <p:nvPr/>
          </p:nvSpPr>
          <p:spPr>
            <a:xfrm>
              <a:off x="52405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1"/>
            <p:cNvSpPr/>
            <p:nvPr/>
          </p:nvSpPr>
          <p:spPr>
            <a:xfrm>
              <a:off x="53392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1"/>
            <p:cNvSpPr/>
            <p:nvPr/>
          </p:nvSpPr>
          <p:spPr>
            <a:xfrm>
              <a:off x="54380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1"/>
            <p:cNvSpPr/>
            <p:nvPr/>
          </p:nvSpPr>
          <p:spPr>
            <a:xfrm>
              <a:off x="55367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1"/>
            <p:cNvSpPr/>
            <p:nvPr/>
          </p:nvSpPr>
          <p:spPr>
            <a:xfrm>
              <a:off x="56355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1"/>
            <p:cNvSpPr/>
            <p:nvPr/>
          </p:nvSpPr>
          <p:spPr>
            <a:xfrm>
              <a:off x="57342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1"/>
            <p:cNvSpPr/>
            <p:nvPr/>
          </p:nvSpPr>
          <p:spPr>
            <a:xfrm>
              <a:off x="58329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1"/>
            <p:cNvSpPr/>
            <p:nvPr/>
          </p:nvSpPr>
          <p:spPr>
            <a:xfrm>
              <a:off x="59317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1"/>
            <p:cNvSpPr/>
            <p:nvPr/>
          </p:nvSpPr>
          <p:spPr>
            <a:xfrm>
              <a:off x="60304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1"/>
            <p:cNvSpPr/>
            <p:nvPr/>
          </p:nvSpPr>
          <p:spPr>
            <a:xfrm>
              <a:off x="61292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1"/>
            <p:cNvSpPr/>
            <p:nvPr/>
          </p:nvSpPr>
          <p:spPr>
            <a:xfrm>
              <a:off x="62279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1"/>
            <p:cNvSpPr/>
            <p:nvPr/>
          </p:nvSpPr>
          <p:spPr>
            <a:xfrm>
              <a:off x="63267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1"/>
            <p:cNvSpPr/>
            <p:nvPr/>
          </p:nvSpPr>
          <p:spPr>
            <a:xfrm>
              <a:off x="6425475" y="239950"/>
              <a:ext cx="0" cy="5232700"/>
            </a:xfrm>
            <a:custGeom>
              <a:avLst/>
              <a:gdLst/>
              <a:ahLst/>
              <a:cxnLst/>
              <a:rect l="l" t="t" r="r" b="b"/>
              <a:pathLst>
                <a:path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1"/>
            <p:cNvSpPr/>
            <p:nvPr/>
          </p:nvSpPr>
          <p:spPr>
            <a:xfrm>
              <a:off x="1191925" y="2395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1"/>
            <p:cNvSpPr/>
            <p:nvPr/>
          </p:nvSpPr>
          <p:spPr>
            <a:xfrm>
              <a:off x="1191925" y="3382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1"/>
            <p:cNvSpPr/>
            <p:nvPr/>
          </p:nvSpPr>
          <p:spPr>
            <a:xfrm>
              <a:off x="1191925" y="4370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1"/>
            <p:cNvSpPr/>
            <p:nvPr/>
          </p:nvSpPr>
          <p:spPr>
            <a:xfrm>
              <a:off x="1191925" y="5357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a:off x="1191925" y="6345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1"/>
            <p:cNvSpPr/>
            <p:nvPr/>
          </p:nvSpPr>
          <p:spPr>
            <a:xfrm>
              <a:off x="1191925" y="7332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1"/>
            <p:cNvSpPr/>
            <p:nvPr/>
          </p:nvSpPr>
          <p:spPr>
            <a:xfrm>
              <a:off x="1191925" y="8319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1"/>
            <p:cNvSpPr/>
            <p:nvPr/>
          </p:nvSpPr>
          <p:spPr>
            <a:xfrm>
              <a:off x="1191925" y="9307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1"/>
            <p:cNvSpPr/>
            <p:nvPr/>
          </p:nvSpPr>
          <p:spPr>
            <a:xfrm>
              <a:off x="1191925" y="10294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1"/>
            <p:cNvSpPr/>
            <p:nvPr/>
          </p:nvSpPr>
          <p:spPr>
            <a:xfrm>
              <a:off x="1191925" y="11282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1"/>
            <p:cNvSpPr/>
            <p:nvPr/>
          </p:nvSpPr>
          <p:spPr>
            <a:xfrm>
              <a:off x="1191925" y="12269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1"/>
            <p:cNvSpPr/>
            <p:nvPr/>
          </p:nvSpPr>
          <p:spPr>
            <a:xfrm>
              <a:off x="1191925" y="13257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1"/>
            <p:cNvSpPr/>
            <p:nvPr/>
          </p:nvSpPr>
          <p:spPr>
            <a:xfrm>
              <a:off x="1191925" y="14244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1"/>
            <p:cNvSpPr/>
            <p:nvPr/>
          </p:nvSpPr>
          <p:spPr>
            <a:xfrm>
              <a:off x="1191925" y="15232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1"/>
            <p:cNvSpPr/>
            <p:nvPr/>
          </p:nvSpPr>
          <p:spPr>
            <a:xfrm>
              <a:off x="1191925" y="16219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1"/>
            <p:cNvSpPr/>
            <p:nvPr/>
          </p:nvSpPr>
          <p:spPr>
            <a:xfrm>
              <a:off x="1191925" y="17207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1"/>
            <p:cNvSpPr/>
            <p:nvPr/>
          </p:nvSpPr>
          <p:spPr>
            <a:xfrm>
              <a:off x="1191925" y="18194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1"/>
            <p:cNvSpPr/>
            <p:nvPr/>
          </p:nvSpPr>
          <p:spPr>
            <a:xfrm>
              <a:off x="1191925" y="19182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1"/>
            <p:cNvSpPr/>
            <p:nvPr/>
          </p:nvSpPr>
          <p:spPr>
            <a:xfrm>
              <a:off x="1191925" y="20169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1"/>
            <p:cNvSpPr/>
            <p:nvPr/>
          </p:nvSpPr>
          <p:spPr>
            <a:xfrm>
              <a:off x="1191925" y="21156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1"/>
            <p:cNvSpPr/>
            <p:nvPr/>
          </p:nvSpPr>
          <p:spPr>
            <a:xfrm>
              <a:off x="1191925" y="22144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1"/>
            <p:cNvSpPr/>
            <p:nvPr/>
          </p:nvSpPr>
          <p:spPr>
            <a:xfrm>
              <a:off x="1191925" y="23131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1"/>
            <p:cNvSpPr/>
            <p:nvPr/>
          </p:nvSpPr>
          <p:spPr>
            <a:xfrm>
              <a:off x="1191925" y="24119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1"/>
            <p:cNvSpPr/>
            <p:nvPr/>
          </p:nvSpPr>
          <p:spPr>
            <a:xfrm>
              <a:off x="1191925" y="25106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1"/>
            <p:cNvSpPr/>
            <p:nvPr/>
          </p:nvSpPr>
          <p:spPr>
            <a:xfrm>
              <a:off x="1191925" y="26094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1"/>
            <p:cNvSpPr/>
            <p:nvPr/>
          </p:nvSpPr>
          <p:spPr>
            <a:xfrm>
              <a:off x="1191925" y="27081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1"/>
            <p:cNvSpPr/>
            <p:nvPr/>
          </p:nvSpPr>
          <p:spPr>
            <a:xfrm>
              <a:off x="1191925" y="28069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1"/>
            <p:cNvSpPr/>
            <p:nvPr/>
          </p:nvSpPr>
          <p:spPr>
            <a:xfrm>
              <a:off x="1191925" y="29056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1"/>
            <p:cNvSpPr/>
            <p:nvPr/>
          </p:nvSpPr>
          <p:spPr>
            <a:xfrm>
              <a:off x="1191925" y="30044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1"/>
            <p:cNvSpPr/>
            <p:nvPr/>
          </p:nvSpPr>
          <p:spPr>
            <a:xfrm>
              <a:off x="1191925" y="31031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1"/>
            <p:cNvSpPr/>
            <p:nvPr/>
          </p:nvSpPr>
          <p:spPr>
            <a:xfrm>
              <a:off x="1191925" y="32019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1"/>
            <p:cNvSpPr/>
            <p:nvPr/>
          </p:nvSpPr>
          <p:spPr>
            <a:xfrm>
              <a:off x="1191925" y="33006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1"/>
            <p:cNvSpPr/>
            <p:nvPr/>
          </p:nvSpPr>
          <p:spPr>
            <a:xfrm>
              <a:off x="1191925" y="33993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1"/>
            <p:cNvSpPr/>
            <p:nvPr/>
          </p:nvSpPr>
          <p:spPr>
            <a:xfrm>
              <a:off x="1191925" y="34981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1"/>
            <p:cNvSpPr/>
            <p:nvPr/>
          </p:nvSpPr>
          <p:spPr>
            <a:xfrm>
              <a:off x="1191925" y="35968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1"/>
            <p:cNvSpPr/>
            <p:nvPr/>
          </p:nvSpPr>
          <p:spPr>
            <a:xfrm>
              <a:off x="1191925" y="36956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1"/>
            <p:cNvSpPr/>
            <p:nvPr/>
          </p:nvSpPr>
          <p:spPr>
            <a:xfrm>
              <a:off x="1191925" y="37943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1"/>
            <p:cNvSpPr/>
            <p:nvPr/>
          </p:nvSpPr>
          <p:spPr>
            <a:xfrm>
              <a:off x="1191925" y="38931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1"/>
            <p:cNvSpPr/>
            <p:nvPr/>
          </p:nvSpPr>
          <p:spPr>
            <a:xfrm>
              <a:off x="1191925" y="39918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1"/>
            <p:cNvSpPr/>
            <p:nvPr/>
          </p:nvSpPr>
          <p:spPr>
            <a:xfrm>
              <a:off x="1191925" y="40906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1"/>
            <p:cNvSpPr/>
            <p:nvPr/>
          </p:nvSpPr>
          <p:spPr>
            <a:xfrm>
              <a:off x="1191925" y="41893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1"/>
            <p:cNvSpPr/>
            <p:nvPr/>
          </p:nvSpPr>
          <p:spPr>
            <a:xfrm>
              <a:off x="1191925" y="42881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1"/>
            <p:cNvSpPr/>
            <p:nvPr/>
          </p:nvSpPr>
          <p:spPr>
            <a:xfrm>
              <a:off x="1191925" y="43868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1"/>
            <p:cNvSpPr/>
            <p:nvPr/>
          </p:nvSpPr>
          <p:spPr>
            <a:xfrm>
              <a:off x="1191925" y="44856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1"/>
            <p:cNvSpPr/>
            <p:nvPr/>
          </p:nvSpPr>
          <p:spPr>
            <a:xfrm>
              <a:off x="1191925" y="45843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1"/>
            <p:cNvSpPr/>
            <p:nvPr/>
          </p:nvSpPr>
          <p:spPr>
            <a:xfrm>
              <a:off x="1191925" y="46831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1"/>
            <p:cNvSpPr/>
            <p:nvPr/>
          </p:nvSpPr>
          <p:spPr>
            <a:xfrm>
              <a:off x="1191925" y="47818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1"/>
            <p:cNvSpPr/>
            <p:nvPr/>
          </p:nvSpPr>
          <p:spPr>
            <a:xfrm>
              <a:off x="1191925" y="48805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1"/>
            <p:cNvSpPr/>
            <p:nvPr/>
          </p:nvSpPr>
          <p:spPr>
            <a:xfrm>
              <a:off x="1191925" y="49793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1"/>
            <p:cNvSpPr/>
            <p:nvPr/>
          </p:nvSpPr>
          <p:spPr>
            <a:xfrm>
              <a:off x="1191925" y="50780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1"/>
            <p:cNvSpPr/>
            <p:nvPr/>
          </p:nvSpPr>
          <p:spPr>
            <a:xfrm>
              <a:off x="1191925" y="51768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1"/>
            <p:cNvSpPr/>
            <p:nvPr/>
          </p:nvSpPr>
          <p:spPr>
            <a:xfrm>
              <a:off x="1191925" y="52755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1"/>
            <p:cNvSpPr/>
            <p:nvPr/>
          </p:nvSpPr>
          <p:spPr>
            <a:xfrm>
              <a:off x="1191925" y="5374325"/>
              <a:ext cx="5233550" cy="0"/>
            </a:xfrm>
            <a:custGeom>
              <a:avLst/>
              <a:gdLst/>
              <a:ahLst/>
              <a:cxnLst/>
              <a:rect l="l" t="t" r="r" b="b"/>
              <a:pathLst>
                <a:path w="209342"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1"/>
            <p:cNvSpPr/>
            <p:nvPr/>
          </p:nvSpPr>
          <p:spPr>
            <a:xfrm>
              <a:off x="1191925" y="54730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0" name="Google Shape;1520;p31"/>
          <p:cNvSpPr txBox="1">
            <a:spLocks noGrp="1"/>
          </p:cNvSpPr>
          <p:nvPr>
            <p:ph type="ctrTitle"/>
          </p:nvPr>
        </p:nvSpPr>
        <p:spPr>
          <a:xfrm>
            <a:off x="713224" y="797988"/>
            <a:ext cx="6217679" cy="301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2800" dirty="0"/>
              <a:t>         Les nouvelles technologies </a:t>
            </a:r>
            <a:br>
              <a:rPr lang="fr-FR" sz="2800" dirty="0"/>
            </a:br>
            <a:r>
              <a:rPr lang="fr-FR" sz="2800" dirty="0"/>
              <a:t>de l’information et de la  communication en contexte universitaire algérien: état des lieux, défis et perspectives</a:t>
            </a:r>
            <a:endParaRPr dirty="0"/>
          </a:p>
        </p:txBody>
      </p:sp>
      <p:sp>
        <p:nvSpPr>
          <p:cNvPr id="1521" name="Google Shape;1521;p31"/>
          <p:cNvSpPr txBox="1">
            <a:spLocks noGrp="1"/>
          </p:cNvSpPr>
          <p:nvPr>
            <p:ph type="subTitle" idx="1"/>
          </p:nvPr>
        </p:nvSpPr>
        <p:spPr>
          <a:xfrm>
            <a:off x="713225" y="3875713"/>
            <a:ext cx="4808700" cy="46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tx2">
                    <a:lumMod val="50000"/>
                  </a:schemeClr>
                </a:solidFill>
              </a:rPr>
              <a:t>Amal KADJA ,doctorante</a:t>
            </a:r>
            <a:endParaRPr b="1" dirty="0">
              <a:solidFill>
                <a:schemeClr val="tx2">
                  <a:lumMod val="50000"/>
                </a:schemeClr>
              </a:solidFill>
            </a:endParaRPr>
          </a:p>
        </p:txBody>
      </p:sp>
      <p:pic>
        <p:nvPicPr>
          <p:cNvPr id="1522" name="Google Shape;1522;p31"/>
          <p:cNvPicPr preferRelativeResize="0"/>
          <p:nvPr/>
        </p:nvPicPr>
        <p:blipFill>
          <a:blip r:embed="rId3">
            <a:alphaModFix/>
          </a:blip>
          <a:stretch>
            <a:fillRect/>
          </a:stretch>
        </p:blipFill>
        <p:spPr>
          <a:xfrm>
            <a:off x="6540232" y="2575548"/>
            <a:ext cx="1454447" cy="1359594"/>
          </a:xfrm>
          <a:prstGeom prst="rect">
            <a:avLst/>
          </a:prstGeom>
          <a:noFill/>
          <a:ln>
            <a:noFill/>
          </a:ln>
        </p:spPr>
      </p:pic>
      <p:pic>
        <p:nvPicPr>
          <p:cNvPr id="1523" name="Google Shape;1523;p31"/>
          <p:cNvPicPr preferRelativeResize="0"/>
          <p:nvPr/>
        </p:nvPicPr>
        <p:blipFill>
          <a:blip r:embed="rId4">
            <a:alphaModFix/>
          </a:blip>
          <a:stretch>
            <a:fillRect/>
          </a:stretch>
        </p:blipFill>
        <p:spPr>
          <a:xfrm rot="-706316">
            <a:off x="7693654" y="4194056"/>
            <a:ext cx="2288344" cy="1359595"/>
          </a:xfrm>
          <a:prstGeom prst="rect">
            <a:avLst/>
          </a:prstGeom>
          <a:noFill/>
          <a:ln>
            <a:noFill/>
          </a:ln>
        </p:spPr>
      </p:pic>
      <p:pic>
        <p:nvPicPr>
          <p:cNvPr id="1524" name="Google Shape;1524;p31"/>
          <p:cNvPicPr preferRelativeResize="0"/>
          <p:nvPr/>
        </p:nvPicPr>
        <p:blipFill>
          <a:blip r:embed="rId5">
            <a:alphaModFix/>
          </a:blip>
          <a:stretch>
            <a:fillRect/>
          </a:stretch>
        </p:blipFill>
        <p:spPr>
          <a:xfrm rot="2366325">
            <a:off x="8748650" y="454000"/>
            <a:ext cx="1108666" cy="1398189"/>
          </a:xfrm>
          <a:prstGeom prst="rect">
            <a:avLst/>
          </a:prstGeom>
          <a:noFill/>
          <a:ln>
            <a:noFill/>
          </a:ln>
        </p:spPr>
      </p:pic>
      <p:pic>
        <p:nvPicPr>
          <p:cNvPr id="1525" name="Google Shape;1525;p31"/>
          <p:cNvPicPr preferRelativeResize="0"/>
          <p:nvPr/>
        </p:nvPicPr>
        <p:blipFill>
          <a:blip r:embed="rId5">
            <a:alphaModFix/>
          </a:blip>
          <a:stretch>
            <a:fillRect/>
          </a:stretch>
        </p:blipFill>
        <p:spPr>
          <a:xfrm rot="378428">
            <a:off x="6349175" y="-354613"/>
            <a:ext cx="1108667" cy="139818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2"/>
        <p:cNvGrpSpPr/>
        <p:nvPr/>
      </p:nvGrpSpPr>
      <p:grpSpPr>
        <a:xfrm>
          <a:off x="0" y="0"/>
          <a:ext cx="0" cy="0"/>
          <a:chOff x="0" y="0"/>
          <a:chExt cx="0" cy="0"/>
        </a:xfrm>
      </p:grpSpPr>
      <p:sp>
        <p:nvSpPr>
          <p:cNvPr id="2353" name="Google Shape;2353;p5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t>A</a:t>
            </a:r>
            <a:r>
              <a:rPr lang="en" dirty="0"/>
              <a:t>utres pistes de réflexion</a:t>
            </a:r>
            <a:endParaRPr dirty="0"/>
          </a:p>
        </p:txBody>
      </p:sp>
      <p:sp>
        <p:nvSpPr>
          <p:cNvPr id="2354" name="Google Shape;2354;p54"/>
          <p:cNvSpPr/>
          <p:nvPr/>
        </p:nvSpPr>
        <p:spPr>
          <a:xfrm flipH="1">
            <a:off x="1221019" y="1692825"/>
            <a:ext cx="794400" cy="735600"/>
          </a:xfrm>
          <a:prstGeom prst="rect">
            <a:avLst/>
          </a:prstGeom>
          <a:solidFill>
            <a:schemeClr val="dk2"/>
          </a:solid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en" sz="5000">
                <a:solidFill>
                  <a:schemeClr val="dk1"/>
                </a:solidFill>
                <a:latin typeface="Darker Grotesque Black"/>
                <a:ea typeface="Darker Grotesque Black"/>
                <a:cs typeface="Darker Grotesque Black"/>
                <a:sym typeface="Darker Grotesque Black"/>
              </a:rPr>
              <a:t>1</a:t>
            </a:r>
            <a:endParaRPr sz="5000">
              <a:solidFill>
                <a:schemeClr val="dk1"/>
              </a:solidFill>
              <a:latin typeface="Darker Grotesque Black"/>
              <a:ea typeface="Darker Grotesque Black"/>
              <a:cs typeface="Darker Grotesque Black"/>
              <a:sym typeface="Darker Grotesque Black"/>
            </a:endParaRPr>
          </a:p>
        </p:txBody>
      </p:sp>
      <p:sp>
        <p:nvSpPr>
          <p:cNvPr id="2355" name="Google Shape;2355;p54"/>
          <p:cNvSpPr txBox="1"/>
          <p:nvPr/>
        </p:nvSpPr>
        <p:spPr>
          <a:xfrm>
            <a:off x="747613" y="3719223"/>
            <a:ext cx="1767600" cy="819725"/>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Clr>
                <a:srgbClr val="000000"/>
              </a:buClr>
              <a:buSzPts val="1100"/>
              <a:buFont typeface="Arial"/>
              <a:buNone/>
            </a:pPr>
            <a:endParaRPr sz="1600" dirty="0">
              <a:solidFill>
                <a:schemeClr val="dk1"/>
              </a:solidFill>
              <a:latin typeface="Darker Grotesque ExtraBold"/>
              <a:ea typeface="Darker Grotesque ExtraBold"/>
              <a:cs typeface="Darker Grotesque ExtraBold"/>
              <a:sym typeface="Darker Grotesque ExtraBold"/>
            </a:endParaRPr>
          </a:p>
        </p:txBody>
      </p:sp>
      <p:sp>
        <p:nvSpPr>
          <p:cNvPr id="2356" name="Google Shape;2356;p54"/>
          <p:cNvSpPr txBox="1"/>
          <p:nvPr/>
        </p:nvSpPr>
        <p:spPr>
          <a:xfrm>
            <a:off x="739416" y="3719224"/>
            <a:ext cx="1767600" cy="57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r-FR" b="1" i="0" dirty="0">
                <a:solidFill>
                  <a:srgbClr val="202124"/>
                </a:solidFill>
                <a:effectLst/>
                <a:latin typeface="Google Sans"/>
              </a:rPr>
              <a:t>Tâches ancrées dans la vie réelle</a:t>
            </a:r>
          </a:p>
          <a:p>
            <a:pPr marL="0" lvl="0" indent="0" algn="ctr" rtl="0">
              <a:lnSpc>
                <a:spcPct val="115000"/>
              </a:lnSpc>
              <a:spcBef>
                <a:spcPts val="0"/>
              </a:spcBef>
              <a:spcAft>
                <a:spcPts val="0"/>
              </a:spcAft>
              <a:buNone/>
            </a:pPr>
            <a:r>
              <a:rPr lang="fr-FR" sz="1600" b="1" dirty="0">
                <a:solidFill>
                  <a:schemeClr val="tx2">
                    <a:lumMod val="75000"/>
                  </a:schemeClr>
                </a:solidFill>
                <a:latin typeface="Google Sans"/>
              </a:rPr>
              <a:t>Approche socio-interactionnelle</a:t>
            </a:r>
            <a:endParaRPr lang="fr-FR" sz="1600" b="1" i="0" dirty="0">
              <a:solidFill>
                <a:schemeClr val="tx2">
                  <a:lumMod val="75000"/>
                </a:schemeClr>
              </a:solidFill>
              <a:effectLst/>
              <a:latin typeface="Google Sans"/>
            </a:endParaRPr>
          </a:p>
        </p:txBody>
      </p:sp>
      <p:sp>
        <p:nvSpPr>
          <p:cNvPr id="2357" name="Google Shape;2357;p54"/>
          <p:cNvSpPr txBox="1"/>
          <p:nvPr/>
        </p:nvSpPr>
        <p:spPr>
          <a:xfrm>
            <a:off x="2702511" y="1335025"/>
            <a:ext cx="1767600" cy="4473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Clr>
                <a:srgbClr val="000000"/>
              </a:buClr>
              <a:buSzPts val="1100"/>
              <a:buFont typeface="Arial"/>
              <a:buNone/>
            </a:pPr>
            <a:r>
              <a:rPr lang="en" sz="2600" dirty="0">
                <a:solidFill>
                  <a:schemeClr val="dk1"/>
                </a:solidFill>
                <a:latin typeface="Darker Grotesque ExtraBold"/>
                <a:ea typeface="Darker Grotesque ExtraBold"/>
                <a:cs typeface="Darker Grotesque ExtraBold"/>
                <a:sym typeface="Darker Grotesque ExtraBold"/>
              </a:rPr>
              <a:t>REL</a:t>
            </a:r>
            <a:endParaRPr sz="2600" dirty="0">
              <a:solidFill>
                <a:schemeClr val="dk1"/>
              </a:solidFill>
              <a:latin typeface="Darker Grotesque ExtraBold"/>
              <a:ea typeface="Darker Grotesque ExtraBold"/>
              <a:cs typeface="Darker Grotesque ExtraBold"/>
              <a:sym typeface="Darker Grotesque ExtraBold"/>
            </a:endParaRPr>
          </a:p>
        </p:txBody>
      </p:sp>
      <p:sp>
        <p:nvSpPr>
          <p:cNvPr id="2358" name="Google Shape;2358;p54"/>
          <p:cNvSpPr txBox="1"/>
          <p:nvPr/>
        </p:nvSpPr>
        <p:spPr>
          <a:xfrm>
            <a:off x="2702513" y="1692826"/>
            <a:ext cx="1767600" cy="57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dirty="0">
              <a:solidFill>
                <a:schemeClr val="dk1"/>
              </a:solidFill>
              <a:latin typeface="Manrope"/>
              <a:ea typeface="Manrope"/>
              <a:cs typeface="Manrope"/>
              <a:sym typeface="Manrope"/>
            </a:endParaRPr>
          </a:p>
        </p:txBody>
      </p:sp>
      <p:sp>
        <p:nvSpPr>
          <p:cNvPr id="2359" name="Google Shape;2359;p54"/>
          <p:cNvSpPr txBox="1"/>
          <p:nvPr/>
        </p:nvSpPr>
        <p:spPr>
          <a:xfrm>
            <a:off x="4691949" y="4249821"/>
            <a:ext cx="1767600" cy="4473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Clr>
                <a:srgbClr val="000000"/>
              </a:buClr>
              <a:buSzPts val="1100"/>
              <a:buFont typeface="Arial"/>
              <a:buNone/>
            </a:pPr>
            <a:endParaRPr lang="en" sz="2600" dirty="0">
              <a:solidFill>
                <a:schemeClr val="dk1"/>
              </a:solidFill>
              <a:latin typeface="Darker Grotesque ExtraBold"/>
              <a:ea typeface="Darker Grotesque ExtraBold"/>
              <a:cs typeface="Darker Grotesque ExtraBold"/>
              <a:sym typeface="Darker Grotesque ExtraBold"/>
            </a:endParaRPr>
          </a:p>
          <a:p>
            <a:pPr marL="0" lvl="0" indent="0" algn="ctr" rtl="0">
              <a:lnSpc>
                <a:spcPct val="115000"/>
              </a:lnSpc>
              <a:spcBef>
                <a:spcPts val="0"/>
              </a:spcBef>
              <a:spcAft>
                <a:spcPts val="0"/>
              </a:spcAft>
              <a:buClr>
                <a:srgbClr val="000000"/>
              </a:buClr>
              <a:buSzPts val="1100"/>
              <a:buFont typeface="Arial"/>
              <a:buNone/>
            </a:pPr>
            <a:endParaRPr lang="en" sz="2600" dirty="0">
              <a:solidFill>
                <a:schemeClr val="dk1"/>
              </a:solidFill>
              <a:latin typeface="Darker Grotesque ExtraBold"/>
              <a:ea typeface="Darker Grotesque ExtraBold"/>
              <a:cs typeface="Darker Grotesque ExtraBold"/>
              <a:sym typeface="Darker Grotesque ExtraBold"/>
            </a:endParaRPr>
          </a:p>
          <a:p>
            <a:pPr marL="0" lvl="0" indent="0" algn="ctr" rtl="0">
              <a:lnSpc>
                <a:spcPct val="115000"/>
              </a:lnSpc>
              <a:spcBef>
                <a:spcPts val="0"/>
              </a:spcBef>
              <a:spcAft>
                <a:spcPts val="0"/>
              </a:spcAft>
              <a:buClr>
                <a:srgbClr val="000000"/>
              </a:buClr>
              <a:buSzPts val="1100"/>
              <a:buFont typeface="Arial"/>
              <a:buNone/>
            </a:pPr>
            <a:endParaRPr lang="en" sz="2600" dirty="0">
              <a:solidFill>
                <a:schemeClr val="dk1"/>
              </a:solidFill>
              <a:latin typeface="Darker Grotesque ExtraBold"/>
              <a:ea typeface="Darker Grotesque ExtraBold"/>
              <a:cs typeface="Darker Grotesque ExtraBold"/>
              <a:sym typeface="Darker Grotesque ExtraBold"/>
            </a:endParaRPr>
          </a:p>
          <a:p>
            <a:pPr marL="0" lvl="0" indent="0" algn="ctr" rtl="0">
              <a:lnSpc>
                <a:spcPct val="115000"/>
              </a:lnSpc>
              <a:spcBef>
                <a:spcPts val="0"/>
              </a:spcBef>
              <a:spcAft>
                <a:spcPts val="0"/>
              </a:spcAft>
              <a:buClr>
                <a:srgbClr val="000000"/>
              </a:buClr>
              <a:buSzPts val="1100"/>
              <a:buFont typeface="Arial"/>
              <a:buNone/>
            </a:pPr>
            <a:endParaRPr lang="en" sz="2600" dirty="0">
              <a:solidFill>
                <a:schemeClr val="dk1"/>
              </a:solidFill>
              <a:latin typeface="Darker Grotesque ExtraBold"/>
              <a:ea typeface="Darker Grotesque ExtraBold"/>
              <a:cs typeface="Darker Grotesque ExtraBold"/>
              <a:sym typeface="Darker Grotesque ExtraBold"/>
            </a:endParaRPr>
          </a:p>
          <a:p>
            <a:pPr marL="0" lvl="0" indent="0" algn="ctr" rtl="0">
              <a:lnSpc>
                <a:spcPct val="115000"/>
              </a:lnSpc>
              <a:spcBef>
                <a:spcPts val="0"/>
              </a:spcBef>
              <a:spcAft>
                <a:spcPts val="0"/>
              </a:spcAft>
              <a:buClr>
                <a:srgbClr val="000000"/>
              </a:buClr>
              <a:buSzPts val="1100"/>
              <a:buFont typeface="Arial"/>
              <a:buNone/>
            </a:pPr>
            <a:endParaRPr lang="en" sz="2600" dirty="0">
              <a:solidFill>
                <a:schemeClr val="dk1"/>
              </a:solidFill>
              <a:latin typeface="Darker Grotesque ExtraBold"/>
              <a:ea typeface="Darker Grotesque ExtraBold"/>
              <a:cs typeface="Darker Grotesque ExtraBold"/>
              <a:sym typeface="Darker Grotesque ExtraBold"/>
            </a:endParaRPr>
          </a:p>
          <a:p>
            <a:pPr marL="0" lvl="0" indent="0" algn="ctr" rtl="0">
              <a:lnSpc>
                <a:spcPct val="115000"/>
              </a:lnSpc>
              <a:spcBef>
                <a:spcPts val="0"/>
              </a:spcBef>
              <a:spcAft>
                <a:spcPts val="0"/>
              </a:spcAft>
              <a:buClr>
                <a:srgbClr val="000000"/>
              </a:buClr>
              <a:buSzPts val="1100"/>
              <a:buFont typeface="Arial"/>
              <a:buNone/>
            </a:pPr>
            <a:r>
              <a:rPr lang="en" sz="2000" dirty="0">
                <a:solidFill>
                  <a:schemeClr val="dk1"/>
                </a:solidFill>
                <a:latin typeface="Darker Grotesque ExtraBold"/>
                <a:ea typeface="Darker Grotesque ExtraBold"/>
                <a:cs typeface="Darker Grotesque ExtraBold"/>
                <a:sym typeface="Darker Grotesque ExtraBold"/>
              </a:rPr>
              <a:t>Citoyenneté</a:t>
            </a:r>
          </a:p>
          <a:p>
            <a:pPr marL="0" lvl="0" indent="0" algn="ctr" rtl="0">
              <a:lnSpc>
                <a:spcPct val="115000"/>
              </a:lnSpc>
              <a:spcBef>
                <a:spcPts val="0"/>
              </a:spcBef>
              <a:spcAft>
                <a:spcPts val="0"/>
              </a:spcAft>
              <a:buClr>
                <a:srgbClr val="000000"/>
              </a:buClr>
              <a:buSzPts val="1100"/>
              <a:buFont typeface="Arial"/>
              <a:buNone/>
            </a:pPr>
            <a:r>
              <a:rPr lang="en" sz="2000" dirty="0">
                <a:solidFill>
                  <a:schemeClr val="dk1"/>
                </a:solidFill>
                <a:latin typeface="Darker Grotesque ExtraBold"/>
                <a:ea typeface="Darker Grotesque ExtraBold"/>
                <a:cs typeface="Darker Grotesque ExtraBold"/>
                <a:sym typeface="Darker Grotesque ExtraBold"/>
              </a:rPr>
              <a:t>numérique</a:t>
            </a:r>
            <a:endParaRPr sz="2000" dirty="0">
              <a:solidFill>
                <a:schemeClr val="dk1"/>
              </a:solidFill>
              <a:latin typeface="Darker Grotesque ExtraBold"/>
              <a:ea typeface="Darker Grotesque ExtraBold"/>
              <a:cs typeface="Darker Grotesque ExtraBold"/>
              <a:sym typeface="Darker Grotesque ExtraBold"/>
            </a:endParaRPr>
          </a:p>
        </p:txBody>
      </p:sp>
      <p:sp>
        <p:nvSpPr>
          <p:cNvPr id="2361" name="Google Shape;2361;p54"/>
          <p:cNvSpPr txBox="1"/>
          <p:nvPr/>
        </p:nvSpPr>
        <p:spPr>
          <a:xfrm>
            <a:off x="6537575" y="2107475"/>
            <a:ext cx="2606425" cy="4473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Clr>
                <a:srgbClr val="000000"/>
              </a:buClr>
              <a:buSzPts val="1100"/>
              <a:buFont typeface="Arial"/>
              <a:buNone/>
            </a:pPr>
            <a:r>
              <a:rPr lang="en" sz="2600" dirty="0">
                <a:solidFill>
                  <a:schemeClr val="dk1"/>
                </a:solidFill>
                <a:latin typeface="Darker Grotesque ExtraBold"/>
                <a:ea typeface="Darker Grotesque ExtraBold"/>
                <a:cs typeface="Darker Grotesque ExtraBold"/>
                <a:sym typeface="Darker Grotesque ExtraBold"/>
              </a:rPr>
              <a:t>Communication</a:t>
            </a:r>
          </a:p>
          <a:p>
            <a:pPr marL="0" lvl="0" indent="0" algn="ctr" rtl="0">
              <a:lnSpc>
                <a:spcPct val="115000"/>
              </a:lnSpc>
              <a:spcBef>
                <a:spcPts val="0"/>
              </a:spcBef>
              <a:spcAft>
                <a:spcPts val="0"/>
              </a:spcAft>
              <a:buClr>
                <a:srgbClr val="000000"/>
              </a:buClr>
              <a:buSzPts val="1100"/>
              <a:buFont typeface="Arial"/>
              <a:buNone/>
            </a:pPr>
            <a:r>
              <a:rPr lang="fr-FR" sz="2600" dirty="0">
                <a:solidFill>
                  <a:schemeClr val="dk1"/>
                </a:solidFill>
                <a:latin typeface="Darker Grotesque ExtraBold"/>
                <a:ea typeface="Darker Grotesque ExtraBold"/>
                <a:cs typeface="Darker Grotesque ExtraBold"/>
                <a:sym typeface="Darker Grotesque ExtraBold"/>
              </a:rPr>
              <a:t>M</a:t>
            </a:r>
            <a:r>
              <a:rPr lang="en" sz="2600" dirty="0">
                <a:solidFill>
                  <a:schemeClr val="dk1"/>
                </a:solidFill>
                <a:latin typeface="Darker Grotesque ExtraBold"/>
                <a:ea typeface="Darker Grotesque ExtraBold"/>
                <a:cs typeface="Darker Grotesque ExtraBold"/>
                <a:sym typeface="Darker Grotesque ExtraBold"/>
              </a:rPr>
              <a:t>ultidirectionnelle /multimodale</a:t>
            </a:r>
            <a:endParaRPr sz="2600" dirty="0">
              <a:solidFill>
                <a:schemeClr val="dk1"/>
              </a:solidFill>
              <a:latin typeface="Darker Grotesque ExtraBold"/>
              <a:ea typeface="Darker Grotesque ExtraBold"/>
              <a:cs typeface="Darker Grotesque ExtraBold"/>
              <a:sym typeface="Darker Grotesque ExtraBold"/>
            </a:endParaRPr>
          </a:p>
        </p:txBody>
      </p:sp>
      <p:cxnSp>
        <p:nvCxnSpPr>
          <p:cNvPr id="2363" name="Google Shape;2363;p54"/>
          <p:cNvCxnSpPr>
            <a:cxnSpLocks/>
            <a:stCxn id="2354" idx="2"/>
            <a:endCxn id="2355" idx="0"/>
          </p:cNvCxnSpPr>
          <p:nvPr/>
        </p:nvCxnSpPr>
        <p:spPr>
          <a:xfrm>
            <a:off x="1618219" y="2428425"/>
            <a:ext cx="13194" cy="1290798"/>
          </a:xfrm>
          <a:prstGeom prst="straightConnector1">
            <a:avLst/>
          </a:prstGeom>
          <a:noFill/>
          <a:ln w="9525" cap="flat" cmpd="sng">
            <a:solidFill>
              <a:schemeClr val="dk1"/>
            </a:solidFill>
            <a:prstDash val="solid"/>
            <a:round/>
            <a:headEnd type="none" w="med" len="med"/>
            <a:tailEnd type="none" w="med" len="med"/>
          </a:ln>
        </p:spPr>
      </p:cxnSp>
      <p:sp>
        <p:nvSpPr>
          <p:cNvPr id="2364" name="Google Shape;2364;p54"/>
          <p:cNvSpPr/>
          <p:nvPr/>
        </p:nvSpPr>
        <p:spPr>
          <a:xfrm flipH="1">
            <a:off x="3190650" y="3338473"/>
            <a:ext cx="794400" cy="735600"/>
          </a:xfrm>
          <a:prstGeom prst="rect">
            <a:avLst/>
          </a:prstGeom>
          <a:solidFill>
            <a:schemeClr val="lt2"/>
          </a:solid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en" sz="5000">
                <a:solidFill>
                  <a:schemeClr val="dk1"/>
                </a:solidFill>
                <a:latin typeface="Darker Grotesque Black"/>
                <a:ea typeface="Darker Grotesque Black"/>
                <a:cs typeface="Darker Grotesque Black"/>
                <a:sym typeface="Darker Grotesque Black"/>
              </a:rPr>
              <a:t>2</a:t>
            </a:r>
            <a:endParaRPr sz="5000">
              <a:solidFill>
                <a:schemeClr val="dk1"/>
              </a:solidFill>
              <a:latin typeface="Darker Grotesque Black"/>
              <a:ea typeface="Darker Grotesque Black"/>
              <a:cs typeface="Darker Grotesque Black"/>
              <a:sym typeface="Darker Grotesque Black"/>
            </a:endParaRPr>
          </a:p>
        </p:txBody>
      </p:sp>
      <p:cxnSp>
        <p:nvCxnSpPr>
          <p:cNvPr id="2365" name="Google Shape;2365;p54"/>
          <p:cNvCxnSpPr>
            <a:stCxn id="2358" idx="2"/>
            <a:endCxn id="2364" idx="0"/>
          </p:cNvCxnSpPr>
          <p:nvPr/>
        </p:nvCxnSpPr>
        <p:spPr>
          <a:xfrm>
            <a:off x="3586313" y="2265226"/>
            <a:ext cx="1500" cy="1073100"/>
          </a:xfrm>
          <a:prstGeom prst="straightConnector1">
            <a:avLst/>
          </a:prstGeom>
          <a:noFill/>
          <a:ln w="9525" cap="flat" cmpd="sng">
            <a:solidFill>
              <a:schemeClr val="dk1"/>
            </a:solidFill>
            <a:prstDash val="solid"/>
            <a:round/>
            <a:headEnd type="none" w="med" len="med"/>
            <a:tailEnd type="none" w="med" len="med"/>
          </a:ln>
        </p:spPr>
      </p:cxnSp>
      <p:sp>
        <p:nvSpPr>
          <p:cNvPr id="2366" name="Google Shape;2366;p54"/>
          <p:cNvSpPr/>
          <p:nvPr/>
        </p:nvSpPr>
        <p:spPr>
          <a:xfrm flipH="1">
            <a:off x="5157125" y="1649023"/>
            <a:ext cx="794400" cy="735600"/>
          </a:xfrm>
          <a:prstGeom prst="rect">
            <a:avLst/>
          </a:prstGeom>
          <a:solidFill>
            <a:schemeClr val="accent1"/>
          </a:solid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en" sz="5000">
                <a:solidFill>
                  <a:schemeClr val="dk1"/>
                </a:solidFill>
                <a:latin typeface="Darker Grotesque Black"/>
                <a:ea typeface="Darker Grotesque Black"/>
                <a:cs typeface="Darker Grotesque Black"/>
                <a:sym typeface="Darker Grotesque Black"/>
              </a:rPr>
              <a:t>3</a:t>
            </a:r>
            <a:endParaRPr sz="5000">
              <a:solidFill>
                <a:schemeClr val="dk1"/>
              </a:solidFill>
              <a:latin typeface="Darker Grotesque Black"/>
              <a:ea typeface="Darker Grotesque Black"/>
              <a:cs typeface="Darker Grotesque Black"/>
              <a:sym typeface="Darker Grotesque Black"/>
            </a:endParaRPr>
          </a:p>
        </p:txBody>
      </p:sp>
      <p:cxnSp>
        <p:nvCxnSpPr>
          <p:cNvPr id="2367" name="Google Shape;2367;p54"/>
          <p:cNvCxnSpPr>
            <a:stCxn id="2354" idx="1"/>
            <a:endCxn id="2364" idx="3"/>
          </p:cNvCxnSpPr>
          <p:nvPr/>
        </p:nvCxnSpPr>
        <p:spPr>
          <a:xfrm>
            <a:off x="2015419" y="2060625"/>
            <a:ext cx="1175100" cy="1645500"/>
          </a:xfrm>
          <a:prstGeom prst="bentConnector3">
            <a:avLst>
              <a:gd name="adj1" fmla="val 50006"/>
            </a:avLst>
          </a:prstGeom>
          <a:noFill/>
          <a:ln w="9525" cap="flat" cmpd="sng">
            <a:solidFill>
              <a:schemeClr val="dk1"/>
            </a:solidFill>
            <a:prstDash val="solid"/>
            <a:round/>
            <a:headEnd type="none" w="med" len="med"/>
            <a:tailEnd type="none" w="med" len="med"/>
          </a:ln>
        </p:spPr>
      </p:cxnSp>
      <p:cxnSp>
        <p:nvCxnSpPr>
          <p:cNvPr id="2368" name="Google Shape;2368;p54"/>
          <p:cNvCxnSpPr>
            <a:stCxn id="2364" idx="1"/>
            <a:endCxn id="2366" idx="3"/>
          </p:cNvCxnSpPr>
          <p:nvPr/>
        </p:nvCxnSpPr>
        <p:spPr>
          <a:xfrm rot="10800000" flipH="1">
            <a:off x="3985050" y="2016673"/>
            <a:ext cx="1172100" cy="1689600"/>
          </a:xfrm>
          <a:prstGeom prst="bentConnector3">
            <a:avLst>
              <a:gd name="adj1" fmla="val 49999"/>
            </a:avLst>
          </a:prstGeom>
          <a:noFill/>
          <a:ln w="9525" cap="flat" cmpd="sng">
            <a:solidFill>
              <a:schemeClr val="dk1"/>
            </a:solidFill>
            <a:prstDash val="solid"/>
            <a:round/>
            <a:headEnd type="none" w="med" len="med"/>
            <a:tailEnd type="none" w="med" len="med"/>
          </a:ln>
        </p:spPr>
      </p:cxnSp>
      <p:cxnSp>
        <p:nvCxnSpPr>
          <p:cNvPr id="2369" name="Google Shape;2369;p54"/>
          <p:cNvCxnSpPr>
            <a:cxnSpLocks/>
            <a:stCxn id="2366" idx="2"/>
          </p:cNvCxnSpPr>
          <p:nvPr/>
        </p:nvCxnSpPr>
        <p:spPr>
          <a:xfrm>
            <a:off x="5554325" y="2384623"/>
            <a:ext cx="0" cy="1681200"/>
          </a:xfrm>
          <a:prstGeom prst="straightConnector1">
            <a:avLst/>
          </a:prstGeom>
          <a:noFill/>
          <a:ln w="9525" cap="flat" cmpd="sng">
            <a:solidFill>
              <a:schemeClr val="dk1"/>
            </a:solidFill>
            <a:prstDash val="solid"/>
            <a:round/>
            <a:headEnd type="none" w="med" len="med"/>
            <a:tailEnd type="none" w="med" len="med"/>
          </a:ln>
        </p:spPr>
      </p:cxnSp>
      <p:sp>
        <p:nvSpPr>
          <p:cNvPr id="2370" name="Google Shape;2370;p54"/>
          <p:cNvSpPr/>
          <p:nvPr/>
        </p:nvSpPr>
        <p:spPr>
          <a:xfrm flipH="1">
            <a:off x="7123600" y="3330223"/>
            <a:ext cx="794400" cy="735600"/>
          </a:xfrm>
          <a:prstGeom prst="rect">
            <a:avLst/>
          </a:prstGeom>
          <a:solidFill>
            <a:schemeClr val="dk2"/>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5000">
                <a:solidFill>
                  <a:schemeClr val="dk1"/>
                </a:solidFill>
                <a:latin typeface="Darker Grotesque Black"/>
                <a:ea typeface="Darker Grotesque Black"/>
                <a:cs typeface="Darker Grotesque Black"/>
                <a:sym typeface="Darker Grotesque Black"/>
              </a:rPr>
              <a:t>4</a:t>
            </a:r>
            <a:endParaRPr sz="5000">
              <a:solidFill>
                <a:schemeClr val="dk1"/>
              </a:solidFill>
              <a:latin typeface="Darker Grotesque Black"/>
              <a:ea typeface="Darker Grotesque Black"/>
              <a:cs typeface="Darker Grotesque Black"/>
              <a:sym typeface="Darker Grotesque Black"/>
            </a:endParaRPr>
          </a:p>
        </p:txBody>
      </p:sp>
      <p:cxnSp>
        <p:nvCxnSpPr>
          <p:cNvPr id="2371" name="Google Shape;2371;p54"/>
          <p:cNvCxnSpPr>
            <a:stCxn id="2366" idx="1"/>
            <a:endCxn id="2370" idx="3"/>
          </p:cNvCxnSpPr>
          <p:nvPr/>
        </p:nvCxnSpPr>
        <p:spPr>
          <a:xfrm>
            <a:off x="5951525" y="2016823"/>
            <a:ext cx="1172100" cy="1681200"/>
          </a:xfrm>
          <a:prstGeom prst="bentConnector3">
            <a:avLst>
              <a:gd name="adj1" fmla="val 49999"/>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5"/>
        <p:cNvGrpSpPr/>
        <p:nvPr/>
      </p:nvGrpSpPr>
      <p:grpSpPr>
        <a:xfrm>
          <a:off x="0" y="0"/>
          <a:ext cx="0" cy="0"/>
          <a:chOff x="0" y="0"/>
          <a:chExt cx="0" cy="0"/>
        </a:xfrm>
      </p:grpSpPr>
      <p:sp>
        <p:nvSpPr>
          <p:cNvPr id="2376" name="Google Shape;2376;p55"/>
          <p:cNvSpPr/>
          <p:nvPr/>
        </p:nvSpPr>
        <p:spPr>
          <a:xfrm>
            <a:off x="6923126" y="3203175"/>
            <a:ext cx="3015300" cy="3015300"/>
          </a:xfrm>
          <a:prstGeom prst="ellipse">
            <a:avLst/>
          </a:prstGeom>
          <a:gradFill>
            <a:gsLst>
              <a:gs pos="0">
                <a:srgbClr val="6398AA">
                  <a:alpha val="82352"/>
                </a:srgbClr>
              </a:gs>
              <a:gs pos="29000">
                <a:srgbClr val="6398AA">
                  <a:alpha val="56078"/>
                </a:srgbClr>
              </a:gs>
              <a:gs pos="68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5"/>
          <p:cNvSpPr txBox="1">
            <a:spLocks noGrp="1"/>
          </p:cNvSpPr>
          <p:nvPr>
            <p:ph type="body" idx="1"/>
          </p:nvPr>
        </p:nvSpPr>
        <p:spPr>
          <a:xfrm>
            <a:off x="713225" y="1165514"/>
            <a:ext cx="6209901" cy="2486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fr-FR" sz="1800" b="1" dirty="0"/>
              <a:t>Pour que les enseignants des langues puissent tirer le meilleur parti des TIC ,il est nécessaire d’ essayer de ne pas faire du vieux avec du neuf, de ne pas  passer à coté des potentialités que recèlent ces technologies  et cela n’est garanti qu’à travers un positionnement réflexif permettant l’adoption de pratiques cohérentes et adaptées aux contextes de la modernisation.</a:t>
            </a:r>
          </a:p>
          <a:p>
            <a:pPr marL="0" lvl="0" indent="0" algn="l" rtl="0">
              <a:spcBef>
                <a:spcPts val="0"/>
              </a:spcBef>
              <a:spcAft>
                <a:spcPts val="0"/>
              </a:spcAft>
              <a:buNone/>
            </a:pPr>
            <a:endParaRPr lang="fr-FR" dirty="0"/>
          </a:p>
          <a:p>
            <a:pPr marL="0" lvl="0" indent="0" algn="l" rtl="0">
              <a:spcBef>
                <a:spcPts val="0"/>
              </a:spcBef>
              <a:spcAft>
                <a:spcPts val="0"/>
              </a:spcAft>
              <a:buNone/>
            </a:pPr>
            <a:endParaRPr lang="fr-FR" dirty="0"/>
          </a:p>
        </p:txBody>
      </p:sp>
      <p:sp>
        <p:nvSpPr>
          <p:cNvPr id="2378" name="Google Shape;2378;p55"/>
          <p:cNvSpPr txBox="1">
            <a:spLocks noGrp="1"/>
          </p:cNvSpPr>
          <p:nvPr>
            <p:ph type="title"/>
          </p:nvPr>
        </p:nvSpPr>
        <p:spPr>
          <a:xfrm>
            <a:off x="713225" y="445025"/>
            <a:ext cx="4626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C</a:t>
            </a:r>
            <a:r>
              <a:rPr lang="en" dirty="0"/>
              <a:t>onclusion </a:t>
            </a:r>
            <a:endParaRPr dirty="0"/>
          </a:p>
        </p:txBody>
      </p:sp>
      <p:pic>
        <p:nvPicPr>
          <p:cNvPr id="2379" name="Google Shape;2379;p55"/>
          <p:cNvPicPr preferRelativeResize="0"/>
          <p:nvPr/>
        </p:nvPicPr>
        <p:blipFill>
          <a:blip r:embed="rId3">
            <a:alphaModFix/>
          </a:blip>
          <a:stretch>
            <a:fillRect/>
          </a:stretch>
        </p:blipFill>
        <p:spPr>
          <a:xfrm rot="-2358405">
            <a:off x="7097529" y="3489706"/>
            <a:ext cx="2288344" cy="1359595"/>
          </a:xfrm>
          <a:prstGeom prst="rect">
            <a:avLst/>
          </a:prstGeom>
          <a:noFill/>
          <a:ln>
            <a:noFill/>
          </a:ln>
        </p:spPr>
      </p:pic>
      <p:pic>
        <p:nvPicPr>
          <p:cNvPr id="2380" name="Google Shape;2380;p55"/>
          <p:cNvPicPr preferRelativeResize="0"/>
          <p:nvPr/>
        </p:nvPicPr>
        <p:blipFill>
          <a:blip r:embed="rId4">
            <a:alphaModFix/>
          </a:blip>
          <a:stretch>
            <a:fillRect/>
          </a:stretch>
        </p:blipFill>
        <p:spPr>
          <a:xfrm rot="-378428" flipH="1">
            <a:off x="6996575" y="1952675"/>
            <a:ext cx="1108667" cy="13981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4"/>
        <p:cNvGrpSpPr/>
        <p:nvPr/>
      </p:nvGrpSpPr>
      <p:grpSpPr>
        <a:xfrm>
          <a:off x="0" y="0"/>
          <a:ext cx="0" cy="0"/>
          <a:chOff x="0" y="0"/>
          <a:chExt cx="0" cy="0"/>
        </a:xfrm>
      </p:grpSpPr>
      <p:sp>
        <p:nvSpPr>
          <p:cNvPr id="2385" name="Google Shape;2385;p56"/>
          <p:cNvSpPr txBox="1">
            <a:spLocks noGrp="1"/>
          </p:cNvSpPr>
          <p:nvPr>
            <p:ph type="title"/>
          </p:nvPr>
        </p:nvSpPr>
        <p:spPr>
          <a:xfrm>
            <a:off x="713225" y="235200"/>
            <a:ext cx="4536600" cy="123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MERCI!</a:t>
            </a:r>
            <a:endParaRPr dirty="0"/>
          </a:p>
        </p:txBody>
      </p:sp>
      <p:grpSp>
        <p:nvGrpSpPr>
          <p:cNvPr id="2388" name="Google Shape;2388;p56"/>
          <p:cNvGrpSpPr/>
          <p:nvPr/>
        </p:nvGrpSpPr>
        <p:grpSpPr>
          <a:xfrm>
            <a:off x="789413" y="2954676"/>
            <a:ext cx="2331975" cy="543311"/>
            <a:chOff x="789413" y="2958432"/>
            <a:chExt cx="2331975" cy="543311"/>
          </a:xfrm>
        </p:grpSpPr>
        <p:cxnSp>
          <p:nvCxnSpPr>
            <p:cNvPr id="2389" name="Google Shape;2389;p56"/>
            <p:cNvCxnSpPr/>
            <p:nvPr/>
          </p:nvCxnSpPr>
          <p:spPr>
            <a:xfrm rot="10800000">
              <a:off x="789413" y="3501743"/>
              <a:ext cx="680400" cy="0"/>
            </a:xfrm>
            <a:prstGeom prst="straightConnector1">
              <a:avLst/>
            </a:prstGeom>
            <a:noFill/>
            <a:ln w="9525" cap="flat" cmpd="sng">
              <a:solidFill>
                <a:schemeClr val="dk1"/>
              </a:solidFill>
              <a:prstDash val="solid"/>
              <a:round/>
              <a:headEnd type="none" w="med" len="med"/>
              <a:tailEnd type="none" w="med" len="med"/>
            </a:ln>
          </p:spPr>
        </p:cxnSp>
        <p:grpSp>
          <p:nvGrpSpPr>
            <p:cNvPr id="2390" name="Google Shape;2390;p56"/>
            <p:cNvGrpSpPr/>
            <p:nvPr/>
          </p:nvGrpSpPr>
          <p:grpSpPr>
            <a:xfrm>
              <a:off x="935772" y="2958432"/>
              <a:ext cx="387681" cy="387661"/>
              <a:chOff x="266768" y="1721375"/>
              <a:chExt cx="397907" cy="397887"/>
            </a:xfrm>
          </p:grpSpPr>
          <p:sp>
            <p:nvSpPr>
              <p:cNvPr id="2391" name="Google Shape;2391;p56"/>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6"/>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93" name="Google Shape;2393;p56"/>
            <p:cNvCxnSpPr/>
            <p:nvPr/>
          </p:nvCxnSpPr>
          <p:spPr>
            <a:xfrm rot="10800000">
              <a:off x="1615200" y="3501743"/>
              <a:ext cx="680400" cy="0"/>
            </a:xfrm>
            <a:prstGeom prst="straightConnector1">
              <a:avLst/>
            </a:prstGeom>
            <a:noFill/>
            <a:ln w="9525" cap="flat" cmpd="sng">
              <a:solidFill>
                <a:schemeClr val="dk1"/>
              </a:solidFill>
              <a:prstDash val="solid"/>
              <a:round/>
              <a:headEnd type="none" w="med" len="med"/>
              <a:tailEnd type="none" w="med" len="med"/>
            </a:ln>
          </p:spPr>
        </p:cxnSp>
        <p:grpSp>
          <p:nvGrpSpPr>
            <p:cNvPr id="2394" name="Google Shape;2394;p56"/>
            <p:cNvGrpSpPr/>
            <p:nvPr/>
          </p:nvGrpSpPr>
          <p:grpSpPr>
            <a:xfrm>
              <a:off x="1761580" y="2958432"/>
              <a:ext cx="387641" cy="387661"/>
              <a:chOff x="864491" y="1723250"/>
              <a:chExt cx="397866" cy="397887"/>
            </a:xfrm>
          </p:grpSpPr>
          <p:sp>
            <p:nvSpPr>
              <p:cNvPr id="2395" name="Google Shape;2395;p56"/>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6"/>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6"/>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98" name="Google Shape;2398;p56"/>
            <p:cNvCxnSpPr/>
            <p:nvPr/>
          </p:nvCxnSpPr>
          <p:spPr>
            <a:xfrm rot="10800000">
              <a:off x="2440988" y="3501743"/>
              <a:ext cx="680400" cy="0"/>
            </a:xfrm>
            <a:prstGeom prst="straightConnector1">
              <a:avLst/>
            </a:prstGeom>
            <a:noFill/>
            <a:ln w="9525" cap="flat" cmpd="sng">
              <a:solidFill>
                <a:schemeClr val="dk1"/>
              </a:solidFill>
              <a:prstDash val="solid"/>
              <a:round/>
              <a:headEnd type="none" w="med" len="med"/>
              <a:tailEnd type="none" w="med" len="med"/>
            </a:ln>
          </p:spPr>
        </p:cxnSp>
        <p:sp>
          <p:nvSpPr>
            <p:cNvPr id="2399" name="Google Shape;2399;p56"/>
            <p:cNvSpPr/>
            <p:nvPr/>
          </p:nvSpPr>
          <p:spPr>
            <a:xfrm>
              <a:off x="2586765" y="2993690"/>
              <a:ext cx="388846" cy="317145"/>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0" name="Google Shape;2400;p56"/>
          <p:cNvSpPr/>
          <p:nvPr/>
        </p:nvSpPr>
        <p:spPr>
          <a:xfrm>
            <a:off x="7155676" y="3423600"/>
            <a:ext cx="3015300" cy="3015300"/>
          </a:xfrm>
          <a:prstGeom prst="ellipse">
            <a:avLst/>
          </a:prstGeom>
          <a:gradFill>
            <a:gsLst>
              <a:gs pos="0">
                <a:srgbClr val="F98F29">
                  <a:alpha val="79607"/>
                </a:srgbClr>
              </a:gs>
              <a:gs pos="28000">
                <a:srgbClr val="F98F29">
                  <a:alpha val="55686"/>
                </a:srgbClr>
              </a:gs>
              <a:gs pos="67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1" name="Google Shape;2401;p56"/>
          <p:cNvGrpSpPr/>
          <p:nvPr/>
        </p:nvGrpSpPr>
        <p:grpSpPr>
          <a:xfrm rot="1120120">
            <a:off x="7084572" y="1372848"/>
            <a:ext cx="5233631" cy="5233656"/>
            <a:chOff x="1191925" y="239500"/>
            <a:chExt cx="5233550" cy="5233575"/>
          </a:xfrm>
        </p:grpSpPr>
        <p:sp>
          <p:nvSpPr>
            <p:cNvPr id="2402" name="Google Shape;2402;p56"/>
            <p:cNvSpPr/>
            <p:nvPr/>
          </p:nvSpPr>
          <p:spPr>
            <a:xfrm>
              <a:off x="11919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6"/>
            <p:cNvSpPr/>
            <p:nvPr/>
          </p:nvSpPr>
          <p:spPr>
            <a:xfrm>
              <a:off x="12906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6"/>
            <p:cNvSpPr/>
            <p:nvPr/>
          </p:nvSpPr>
          <p:spPr>
            <a:xfrm>
              <a:off x="13894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6"/>
            <p:cNvSpPr/>
            <p:nvPr/>
          </p:nvSpPr>
          <p:spPr>
            <a:xfrm>
              <a:off x="14881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6"/>
            <p:cNvSpPr/>
            <p:nvPr/>
          </p:nvSpPr>
          <p:spPr>
            <a:xfrm>
              <a:off x="15869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6"/>
            <p:cNvSpPr/>
            <p:nvPr/>
          </p:nvSpPr>
          <p:spPr>
            <a:xfrm>
              <a:off x="16856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6"/>
            <p:cNvSpPr/>
            <p:nvPr/>
          </p:nvSpPr>
          <p:spPr>
            <a:xfrm>
              <a:off x="17844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6"/>
            <p:cNvSpPr/>
            <p:nvPr/>
          </p:nvSpPr>
          <p:spPr>
            <a:xfrm>
              <a:off x="18831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6"/>
            <p:cNvSpPr/>
            <p:nvPr/>
          </p:nvSpPr>
          <p:spPr>
            <a:xfrm>
              <a:off x="19819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6"/>
            <p:cNvSpPr/>
            <p:nvPr/>
          </p:nvSpPr>
          <p:spPr>
            <a:xfrm>
              <a:off x="20806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6"/>
            <p:cNvSpPr/>
            <p:nvPr/>
          </p:nvSpPr>
          <p:spPr>
            <a:xfrm>
              <a:off x="21793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6"/>
            <p:cNvSpPr/>
            <p:nvPr/>
          </p:nvSpPr>
          <p:spPr>
            <a:xfrm>
              <a:off x="22781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6"/>
            <p:cNvSpPr/>
            <p:nvPr/>
          </p:nvSpPr>
          <p:spPr>
            <a:xfrm>
              <a:off x="23768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6"/>
            <p:cNvSpPr/>
            <p:nvPr/>
          </p:nvSpPr>
          <p:spPr>
            <a:xfrm>
              <a:off x="24756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6"/>
            <p:cNvSpPr/>
            <p:nvPr/>
          </p:nvSpPr>
          <p:spPr>
            <a:xfrm>
              <a:off x="25743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6"/>
            <p:cNvSpPr/>
            <p:nvPr/>
          </p:nvSpPr>
          <p:spPr>
            <a:xfrm>
              <a:off x="26731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6"/>
            <p:cNvSpPr/>
            <p:nvPr/>
          </p:nvSpPr>
          <p:spPr>
            <a:xfrm>
              <a:off x="2771875" y="239950"/>
              <a:ext cx="0" cy="5232700"/>
            </a:xfrm>
            <a:custGeom>
              <a:avLst/>
              <a:gdLst/>
              <a:ahLst/>
              <a:cxnLst/>
              <a:rect l="l" t="t" r="r" b="b"/>
              <a:pathLst>
                <a:path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6"/>
            <p:cNvSpPr/>
            <p:nvPr/>
          </p:nvSpPr>
          <p:spPr>
            <a:xfrm>
              <a:off x="28706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6"/>
            <p:cNvSpPr/>
            <p:nvPr/>
          </p:nvSpPr>
          <p:spPr>
            <a:xfrm>
              <a:off x="29693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6"/>
            <p:cNvSpPr/>
            <p:nvPr/>
          </p:nvSpPr>
          <p:spPr>
            <a:xfrm>
              <a:off x="30681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6"/>
            <p:cNvSpPr/>
            <p:nvPr/>
          </p:nvSpPr>
          <p:spPr>
            <a:xfrm>
              <a:off x="31668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6"/>
            <p:cNvSpPr/>
            <p:nvPr/>
          </p:nvSpPr>
          <p:spPr>
            <a:xfrm>
              <a:off x="32656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6"/>
            <p:cNvSpPr/>
            <p:nvPr/>
          </p:nvSpPr>
          <p:spPr>
            <a:xfrm>
              <a:off x="33643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6"/>
            <p:cNvSpPr/>
            <p:nvPr/>
          </p:nvSpPr>
          <p:spPr>
            <a:xfrm>
              <a:off x="34630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6"/>
            <p:cNvSpPr/>
            <p:nvPr/>
          </p:nvSpPr>
          <p:spPr>
            <a:xfrm>
              <a:off x="35618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6"/>
            <p:cNvSpPr/>
            <p:nvPr/>
          </p:nvSpPr>
          <p:spPr>
            <a:xfrm>
              <a:off x="36605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6"/>
            <p:cNvSpPr/>
            <p:nvPr/>
          </p:nvSpPr>
          <p:spPr>
            <a:xfrm>
              <a:off x="37593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6"/>
            <p:cNvSpPr/>
            <p:nvPr/>
          </p:nvSpPr>
          <p:spPr>
            <a:xfrm>
              <a:off x="38580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6"/>
            <p:cNvSpPr/>
            <p:nvPr/>
          </p:nvSpPr>
          <p:spPr>
            <a:xfrm>
              <a:off x="39568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6"/>
            <p:cNvSpPr/>
            <p:nvPr/>
          </p:nvSpPr>
          <p:spPr>
            <a:xfrm>
              <a:off x="40555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6"/>
            <p:cNvSpPr/>
            <p:nvPr/>
          </p:nvSpPr>
          <p:spPr>
            <a:xfrm>
              <a:off x="41543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6"/>
            <p:cNvSpPr/>
            <p:nvPr/>
          </p:nvSpPr>
          <p:spPr>
            <a:xfrm>
              <a:off x="42530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6"/>
            <p:cNvSpPr/>
            <p:nvPr/>
          </p:nvSpPr>
          <p:spPr>
            <a:xfrm>
              <a:off x="43518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6"/>
            <p:cNvSpPr/>
            <p:nvPr/>
          </p:nvSpPr>
          <p:spPr>
            <a:xfrm>
              <a:off x="44505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6"/>
            <p:cNvSpPr/>
            <p:nvPr/>
          </p:nvSpPr>
          <p:spPr>
            <a:xfrm>
              <a:off x="45493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6"/>
            <p:cNvSpPr/>
            <p:nvPr/>
          </p:nvSpPr>
          <p:spPr>
            <a:xfrm>
              <a:off x="46480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6"/>
            <p:cNvSpPr/>
            <p:nvPr/>
          </p:nvSpPr>
          <p:spPr>
            <a:xfrm>
              <a:off x="47467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6"/>
            <p:cNvSpPr/>
            <p:nvPr/>
          </p:nvSpPr>
          <p:spPr>
            <a:xfrm>
              <a:off x="48455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6"/>
            <p:cNvSpPr/>
            <p:nvPr/>
          </p:nvSpPr>
          <p:spPr>
            <a:xfrm>
              <a:off x="49442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6"/>
            <p:cNvSpPr/>
            <p:nvPr/>
          </p:nvSpPr>
          <p:spPr>
            <a:xfrm>
              <a:off x="50430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6"/>
            <p:cNvSpPr/>
            <p:nvPr/>
          </p:nvSpPr>
          <p:spPr>
            <a:xfrm>
              <a:off x="51417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6"/>
            <p:cNvSpPr/>
            <p:nvPr/>
          </p:nvSpPr>
          <p:spPr>
            <a:xfrm>
              <a:off x="52405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6"/>
            <p:cNvSpPr/>
            <p:nvPr/>
          </p:nvSpPr>
          <p:spPr>
            <a:xfrm>
              <a:off x="53392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6"/>
            <p:cNvSpPr/>
            <p:nvPr/>
          </p:nvSpPr>
          <p:spPr>
            <a:xfrm>
              <a:off x="54380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6"/>
            <p:cNvSpPr/>
            <p:nvPr/>
          </p:nvSpPr>
          <p:spPr>
            <a:xfrm>
              <a:off x="55367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6"/>
            <p:cNvSpPr/>
            <p:nvPr/>
          </p:nvSpPr>
          <p:spPr>
            <a:xfrm>
              <a:off x="56355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6"/>
            <p:cNvSpPr/>
            <p:nvPr/>
          </p:nvSpPr>
          <p:spPr>
            <a:xfrm>
              <a:off x="57342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6"/>
            <p:cNvSpPr/>
            <p:nvPr/>
          </p:nvSpPr>
          <p:spPr>
            <a:xfrm>
              <a:off x="58329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6"/>
            <p:cNvSpPr/>
            <p:nvPr/>
          </p:nvSpPr>
          <p:spPr>
            <a:xfrm>
              <a:off x="59317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6"/>
            <p:cNvSpPr/>
            <p:nvPr/>
          </p:nvSpPr>
          <p:spPr>
            <a:xfrm>
              <a:off x="60304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6"/>
            <p:cNvSpPr/>
            <p:nvPr/>
          </p:nvSpPr>
          <p:spPr>
            <a:xfrm>
              <a:off x="61292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6"/>
            <p:cNvSpPr/>
            <p:nvPr/>
          </p:nvSpPr>
          <p:spPr>
            <a:xfrm>
              <a:off x="62279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6"/>
            <p:cNvSpPr/>
            <p:nvPr/>
          </p:nvSpPr>
          <p:spPr>
            <a:xfrm>
              <a:off x="63267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6"/>
            <p:cNvSpPr/>
            <p:nvPr/>
          </p:nvSpPr>
          <p:spPr>
            <a:xfrm>
              <a:off x="6425475" y="239950"/>
              <a:ext cx="0" cy="5232700"/>
            </a:xfrm>
            <a:custGeom>
              <a:avLst/>
              <a:gdLst/>
              <a:ahLst/>
              <a:cxnLst/>
              <a:rect l="l" t="t" r="r" b="b"/>
              <a:pathLst>
                <a:path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6"/>
            <p:cNvSpPr/>
            <p:nvPr/>
          </p:nvSpPr>
          <p:spPr>
            <a:xfrm>
              <a:off x="1191925" y="2395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6"/>
            <p:cNvSpPr/>
            <p:nvPr/>
          </p:nvSpPr>
          <p:spPr>
            <a:xfrm>
              <a:off x="1191925" y="3382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6"/>
            <p:cNvSpPr/>
            <p:nvPr/>
          </p:nvSpPr>
          <p:spPr>
            <a:xfrm>
              <a:off x="1191925" y="4370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6"/>
            <p:cNvSpPr/>
            <p:nvPr/>
          </p:nvSpPr>
          <p:spPr>
            <a:xfrm>
              <a:off x="1191925" y="5357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6"/>
            <p:cNvSpPr/>
            <p:nvPr/>
          </p:nvSpPr>
          <p:spPr>
            <a:xfrm>
              <a:off x="1191925" y="6345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6"/>
            <p:cNvSpPr/>
            <p:nvPr/>
          </p:nvSpPr>
          <p:spPr>
            <a:xfrm>
              <a:off x="1191925" y="7332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6"/>
            <p:cNvSpPr/>
            <p:nvPr/>
          </p:nvSpPr>
          <p:spPr>
            <a:xfrm>
              <a:off x="1191925" y="8319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6"/>
            <p:cNvSpPr/>
            <p:nvPr/>
          </p:nvSpPr>
          <p:spPr>
            <a:xfrm>
              <a:off x="1191925" y="9307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6"/>
            <p:cNvSpPr/>
            <p:nvPr/>
          </p:nvSpPr>
          <p:spPr>
            <a:xfrm>
              <a:off x="1191925" y="10294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6"/>
            <p:cNvSpPr/>
            <p:nvPr/>
          </p:nvSpPr>
          <p:spPr>
            <a:xfrm>
              <a:off x="1191925" y="11282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6"/>
            <p:cNvSpPr/>
            <p:nvPr/>
          </p:nvSpPr>
          <p:spPr>
            <a:xfrm>
              <a:off x="1191925" y="12269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6"/>
            <p:cNvSpPr/>
            <p:nvPr/>
          </p:nvSpPr>
          <p:spPr>
            <a:xfrm>
              <a:off x="1191925" y="13257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6"/>
            <p:cNvSpPr/>
            <p:nvPr/>
          </p:nvSpPr>
          <p:spPr>
            <a:xfrm>
              <a:off x="1191925" y="14244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6"/>
            <p:cNvSpPr/>
            <p:nvPr/>
          </p:nvSpPr>
          <p:spPr>
            <a:xfrm>
              <a:off x="1191925" y="15232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6"/>
            <p:cNvSpPr/>
            <p:nvPr/>
          </p:nvSpPr>
          <p:spPr>
            <a:xfrm>
              <a:off x="1191925" y="16219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6"/>
            <p:cNvSpPr/>
            <p:nvPr/>
          </p:nvSpPr>
          <p:spPr>
            <a:xfrm>
              <a:off x="1191925" y="17207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6"/>
            <p:cNvSpPr/>
            <p:nvPr/>
          </p:nvSpPr>
          <p:spPr>
            <a:xfrm>
              <a:off x="1191925" y="18194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6"/>
            <p:cNvSpPr/>
            <p:nvPr/>
          </p:nvSpPr>
          <p:spPr>
            <a:xfrm>
              <a:off x="1191925" y="19182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6"/>
            <p:cNvSpPr/>
            <p:nvPr/>
          </p:nvSpPr>
          <p:spPr>
            <a:xfrm>
              <a:off x="1191925" y="20169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6"/>
            <p:cNvSpPr/>
            <p:nvPr/>
          </p:nvSpPr>
          <p:spPr>
            <a:xfrm>
              <a:off x="1191925" y="21156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6"/>
            <p:cNvSpPr/>
            <p:nvPr/>
          </p:nvSpPr>
          <p:spPr>
            <a:xfrm>
              <a:off x="1191925" y="22144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6"/>
            <p:cNvSpPr/>
            <p:nvPr/>
          </p:nvSpPr>
          <p:spPr>
            <a:xfrm>
              <a:off x="1191925" y="23131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6"/>
            <p:cNvSpPr/>
            <p:nvPr/>
          </p:nvSpPr>
          <p:spPr>
            <a:xfrm>
              <a:off x="1191925" y="24119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6"/>
            <p:cNvSpPr/>
            <p:nvPr/>
          </p:nvSpPr>
          <p:spPr>
            <a:xfrm>
              <a:off x="1191925" y="25106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6"/>
            <p:cNvSpPr/>
            <p:nvPr/>
          </p:nvSpPr>
          <p:spPr>
            <a:xfrm>
              <a:off x="1191925" y="26094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6"/>
            <p:cNvSpPr/>
            <p:nvPr/>
          </p:nvSpPr>
          <p:spPr>
            <a:xfrm>
              <a:off x="1191925" y="27081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6"/>
            <p:cNvSpPr/>
            <p:nvPr/>
          </p:nvSpPr>
          <p:spPr>
            <a:xfrm>
              <a:off x="1191925" y="28069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6"/>
            <p:cNvSpPr/>
            <p:nvPr/>
          </p:nvSpPr>
          <p:spPr>
            <a:xfrm>
              <a:off x="1191925" y="29056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6"/>
            <p:cNvSpPr/>
            <p:nvPr/>
          </p:nvSpPr>
          <p:spPr>
            <a:xfrm>
              <a:off x="1191925" y="30044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6"/>
            <p:cNvSpPr/>
            <p:nvPr/>
          </p:nvSpPr>
          <p:spPr>
            <a:xfrm>
              <a:off x="1191925" y="31031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6"/>
            <p:cNvSpPr/>
            <p:nvPr/>
          </p:nvSpPr>
          <p:spPr>
            <a:xfrm>
              <a:off x="1191925" y="32019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6"/>
            <p:cNvSpPr/>
            <p:nvPr/>
          </p:nvSpPr>
          <p:spPr>
            <a:xfrm>
              <a:off x="1191925" y="33006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6"/>
            <p:cNvSpPr/>
            <p:nvPr/>
          </p:nvSpPr>
          <p:spPr>
            <a:xfrm>
              <a:off x="1191925" y="33993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6"/>
            <p:cNvSpPr/>
            <p:nvPr/>
          </p:nvSpPr>
          <p:spPr>
            <a:xfrm>
              <a:off x="1191925" y="34981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6"/>
            <p:cNvSpPr/>
            <p:nvPr/>
          </p:nvSpPr>
          <p:spPr>
            <a:xfrm>
              <a:off x="1191925" y="35968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6"/>
            <p:cNvSpPr/>
            <p:nvPr/>
          </p:nvSpPr>
          <p:spPr>
            <a:xfrm>
              <a:off x="1191925" y="36956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6"/>
            <p:cNvSpPr/>
            <p:nvPr/>
          </p:nvSpPr>
          <p:spPr>
            <a:xfrm>
              <a:off x="1191925" y="37943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6"/>
            <p:cNvSpPr/>
            <p:nvPr/>
          </p:nvSpPr>
          <p:spPr>
            <a:xfrm>
              <a:off x="1191925" y="38931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6"/>
            <p:cNvSpPr/>
            <p:nvPr/>
          </p:nvSpPr>
          <p:spPr>
            <a:xfrm>
              <a:off x="1191925" y="39918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6"/>
            <p:cNvSpPr/>
            <p:nvPr/>
          </p:nvSpPr>
          <p:spPr>
            <a:xfrm>
              <a:off x="1191925" y="40906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6"/>
            <p:cNvSpPr/>
            <p:nvPr/>
          </p:nvSpPr>
          <p:spPr>
            <a:xfrm>
              <a:off x="1191925" y="41893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6"/>
            <p:cNvSpPr/>
            <p:nvPr/>
          </p:nvSpPr>
          <p:spPr>
            <a:xfrm>
              <a:off x="1191925" y="42881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6"/>
            <p:cNvSpPr/>
            <p:nvPr/>
          </p:nvSpPr>
          <p:spPr>
            <a:xfrm>
              <a:off x="1191925" y="43868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6"/>
            <p:cNvSpPr/>
            <p:nvPr/>
          </p:nvSpPr>
          <p:spPr>
            <a:xfrm>
              <a:off x="1191925" y="44856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6"/>
            <p:cNvSpPr/>
            <p:nvPr/>
          </p:nvSpPr>
          <p:spPr>
            <a:xfrm>
              <a:off x="1191925" y="45843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6"/>
            <p:cNvSpPr/>
            <p:nvPr/>
          </p:nvSpPr>
          <p:spPr>
            <a:xfrm>
              <a:off x="1191925" y="46831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6"/>
            <p:cNvSpPr/>
            <p:nvPr/>
          </p:nvSpPr>
          <p:spPr>
            <a:xfrm>
              <a:off x="1191925" y="47818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6"/>
            <p:cNvSpPr/>
            <p:nvPr/>
          </p:nvSpPr>
          <p:spPr>
            <a:xfrm>
              <a:off x="1191925" y="48805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6"/>
            <p:cNvSpPr/>
            <p:nvPr/>
          </p:nvSpPr>
          <p:spPr>
            <a:xfrm>
              <a:off x="1191925" y="49793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6"/>
            <p:cNvSpPr/>
            <p:nvPr/>
          </p:nvSpPr>
          <p:spPr>
            <a:xfrm>
              <a:off x="1191925" y="50780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6"/>
            <p:cNvSpPr/>
            <p:nvPr/>
          </p:nvSpPr>
          <p:spPr>
            <a:xfrm>
              <a:off x="1191925" y="51768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6"/>
            <p:cNvSpPr/>
            <p:nvPr/>
          </p:nvSpPr>
          <p:spPr>
            <a:xfrm>
              <a:off x="1191925" y="52755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6"/>
            <p:cNvSpPr/>
            <p:nvPr/>
          </p:nvSpPr>
          <p:spPr>
            <a:xfrm>
              <a:off x="1191925" y="5374325"/>
              <a:ext cx="5233550" cy="0"/>
            </a:xfrm>
            <a:custGeom>
              <a:avLst/>
              <a:gdLst/>
              <a:ahLst/>
              <a:cxnLst/>
              <a:rect l="l" t="t" r="r" b="b"/>
              <a:pathLst>
                <a:path w="209342"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6"/>
            <p:cNvSpPr/>
            <p:nvPr/>
          </p:nvSpPr>
          <p:spPr>
            <a:xfrm>
              <a:off x="1191925" y="54730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10" name="Google Shape;2510;p56"/>
          <p:cNvPicPr preferRelativeResize="0"/>
          <p:nvPr/>
        </p:nvPicPr>
        <p:blipFill>
          <a:blip r:embed="rId3">
            <a:alphaModFix/>
          </a:blip>
          <a:stretch>
            <a:fillRect/>
          </a:stretch>
        </p:blipFill>
        <p:spPr>
          <a:xfrm rot="-706316">
            <a:off x="7805004" y="2899581"/>
            <a:ext cx="2288344" cy="1359595"/>
          </a:xfrm>
          <a:prstGeom prst="rect">
            <a:avLst/>
          </a:prstGeom>
          <a:noFill/>
          <a:ln>
            <a:noFill/>
          </a:ln>
        </p:spPr>
      </p:pic>
      <p:pic>
        <p:nvPicPr>
          <p:cNvPr id="2511" name="Google Shape;2511;p56"/>
          <p:cNvPicPr preferRelativeResize="0"/>
          <p:nvPr/>
        </p:nvPicPr>
        <p:blipFill>
          <a:blip r:embed="rId4">
            <a:alphaModFix/>
          </a:blip>
          <a:stretch>
            <a:fillRect/>
          </a:stretch>
        </p:blipFill>
        <p:spPr>
          <a:xfrm rot="2366325">
            <a:off x="7876438" y="4264000"/>
            <a:ext cx="1108666" cy="1398189"/>
          </a:xfrm>
          <a:prstGeom prst="rect">
            <a:avLst/>
          </a:prstGeom>
          <a:noFill/>
          <a:ln>
            <a:noFill/>
          </a:ln>
        </p:spPr>
      </p:pic>
      <p:pic>
        <p:nvPicPr>
          <p:cNvPr id="2512" name="Google Shape;2512;p56"/>
          <p:cNvPicPr preferRelativeResize="0"/>
          <p:nvPr/>
        </p:nvPicPr>
        <p:blipFill>
          <a:blip r:embed="rId4">
            <a:alphaModFix/>
          </a:blip>
          <a:stretch>
            <a:fillRect/>
          </a:stretch>
        </p:blipFill>
        <p:spPr>
          <a:xfrm rot="378428">
            <a:off x="6312925" y="-382250"/>
            <a:ext cx="1108667" cy="139818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3792EB-E110-D5D7-5C8D-8933D9E8AA73}"/>
              </a:ext>
            </a:extLst>
          </p:cNvPr>
          <p:cNvSpPr>
            <a:spLocks noGrp="1"/>
          </p:cNvSpPr>
          <p:nvPr>
            <p:ph type="title"/>
          </p:nvPr>
        </p:nvSpPr>
        <p:spPr/>
        <p:txBody>
          <a:bodyPr/>
          <a:lstStyle/>
          <a:p>
            <a:r>
              <a:rPr lang="fr-FR" dirty="0"/>
              <a:t>Références </a:t>
            </a:r>
          </a:p>
        </p:txBody>
      </p:sp>
      <p:sp>
        <p:nvSpPr>
          <p:cNvPr id="3" name="Espace réservé du texte 2">
            <a:extLst>
              <a:ext uri="{FF2B5EF4-FFF2-40B4-BE49-F238E27FC236}">
                <a16:creationId xmlns:a16="http://schemas.microsoft.com/office/drawing/2014/main" id="{50D72311-B3AB-2DD3-D2D9-734EC32F6CC5}"/>
              </a:ext>
            </a:extLst>
          </p:cNvPr>
          <p:cNvSpPr>
            <a:spLocks noGrp="1"/>
          </p:cNvSpPr>
          <p:nvPr>
            <p:ph type="body" idx="1"/>
          </p:nvPr>
        </p:nvSpPr>
        <p:spPr>
          <a:xfrm>
            <a:off x="581021" y="1328400"/>
            <a:ext cx="8430775" cy="2486700"/>
          </a:xfrm>
        </p:spPr>
        <p:txBody>
          <a:bodyPr/>
          <a:lstStyle/>
          <a:p>
            <a:pPr algn="l"/>
            <a:r>
              <a:rPr lang="fr-FR" b="0" i="0" dirty="0">
                <a:solidFill>
                  <a:srgbClr val="000000"/>
                </a:solidFill>
                <a:effectLst/>
                <a:latin typeface="latin_ext"/>
              </a:rPr>
              <a:t>Christian Ollivier, Laurent Perrot and Laurence </a:t>
            </a:r>
            <a:r>
              <a:rPr lang="fr-FR" b="0" i="0" dirty="0" err="1">
                <a:solidFill>
                  <a:srgbClr val="000000"/>
                </a:solidFill>
                <a:effectLst/>
                <a:latin typeface="latin_ext"/>
              </a:rPr>
              <a:t>Schmoll</a:t>
            </a:r>
            <a:r>
              <a:rPr lang="fr-FR" b="0" i="0" dirty="0">
                <a:solidFill>
                  <a:srgbClr val="000000"/>
                </a:solidFill>
                <a:effectLst/>
                <a:latin typeface="latin_ext"/>
              </a:rPr>
              <a:t>, “Atouts et limites de tâches ancrées dans la vie réelle pour le développement de compétences langagières et de la citoyenneté numérique. Perceptions d'enseignants”, </a:t>
            </a:r>
            <a:r>
              <a:rPr lang="fr-FR" b="0" i="1" dirty="0" err="1">
                <a:solidFill>
                  <a:srgbClr val="000000"/>
                </a:solidFill>
                <a:effectLst/>
                <a:latin typeface="latin_ext"/>
              </a:rPr>
              <a:t>Alsic</a:t>
            </a:r>
            <a:r>
              <a:rPr lang="fr-FR" b="0" i="0" dirty="0">
                <a:solidFill>
                  <a:srgbClr val="000000"/>
                </a:solidFill>
                <a:effectLst/>
                <a:latin typeface="latin_ext"/>
              </a:rPr>
              <a:t> [Online], Vol. 26, n° 1 | 2023, Online </a:t>
            </a:r>
            <a:r>
              <a:rPr lang="fr-FR" b="0" i="0" dirty="0" err="1">
                <a:solidFill>
                  <a:srgbClr val="000000"/>
                </a:solidFill>
                <a:effectLst/>
                <a:latin typeface="latin_ext"/>
              </a:rPr>
              <a:t>since</a:t>
            </a:r>
            <a:r>
              <a:rPr lang="fr-FR" b="0" i="0" dirty="0">
                <a:solidFill>
                  <a:srgbClr val="000000"/>
                </a:solidFill>
                <a:effectLst/>
                <a:latin typeface="latin_ext"/>
              </a:rPr>
              <a:t> 15 </a:t>
            </a:r>
            <a:r>
              <a:rPr lang="fr-FR" b="0" i="0" dirty="0" err="1">
                <a:solidFill>
                  <a:srgbClr val="000000"/>
                </a:solidFill>
                <a:effectLst/>
                <a:latin typeface="latin_ext"/>
              </a:rPr>
              <a:t>December</a:t>
            </a:r>
            <a:r>
              <a:rPr lang="fr-FR" b="0" i="0" dirty="0">
                <a:solidFill>
                  <a:srgbClr val="000000"/>
                </a:solidFill>
                <a:effectLst/>
                <a:latin typeface="latin_ext"/>
              </a:rPr>
              <a:t> 2023, </a:t>
            </a:r>
            <a:r>
              <a:rPr lang="fr-FR" b="0" i="0" dirty="0" err="1">
                <a:solidFill>
                  <a:srgbClr val="000000"/>
                </a:solidFill>
                <a:effectLst/>
                <a:latin typeface="latin_ext"/>
              </a:rPr>
              <a:t>connection</a:t>
            </a:r>
            <a:r>
              <a:rPr lang="fr-FR" b="0" i="0" dirty="0">
                <a:solidFill>
                  <a:srgbClr val="000000"/>
                </a:solidFill>
                <a:effectLst/>
                <a:latin typeface="latin_ext"/>
              </a:rPr>
              <a:t> on 02 </a:t>
            </a:r>
            <a:r>
              <a:rPr lang="fr-FR" b="0" i="0" dirty="0" err="1">
                <a:solidFill>
                  <a:srgbClr val="000000"/>
                </a:solidFill>
                <a:effectLst/>
                <a:latin typeface="latin_ext"/>
              </a:rPr>
              <a:t>October</a:t>
            </a:r>
            <a:r>
              <a:rPr lang="fr-FR" b="0" i="0" dirty="0">
                <a:solidFill>
                  <a:srgbClr val="000000"/>
                </a:solidFill>
                <a:effectLst/>
                <a:latin typeface="latin_ext"/>
              </a:rPr>
              <a:t> 2024. URL: http://journals.openedition.org/alsic/7103; DOI: https://doi.org/10.4000/alsic.7103</a:t>
            </a:r>
            <a:br>
              <a:rPr lang="fr-FR" dirty="0"/>
            </a:br>
            <a:endParaRPr lang="fr-FR" b="0" i="0" dirty="0">
              <a:solidFill>
                <a:srgbClr val="000000"/>
              </a:solidFill>
              <a:effectLst/>
              <a:latin typeface="latin_ext"/>
            </a:endParaRPr>
          </a:p>
          <a:p>
            <a:r>
              <a:rPr lang="fr-FR" b="0" i="0" dirty="0">
                <a:solidFill>
                  <a:srgbClr val="000000"/>
                </a:solidFill>
                <a:effectLst/>
                <a:latin typeface="latin_ext"/>
              </a:rPr>
              <a:t>France Lafleur, “Conceptualisation de l'espace numérique dans l'enseignement-apprentissage des langues”, </a:t>
            </a:r>
            <a:r>
              <a:rPr lang="fr-FR" b="0" i="1" dirty="0" err="1">
                <a:solidFill>
                  <a:srgbClr val="000000"/>
                </a:solidFill>
                <a:effectLst/>
                <a:latin typeface="latin_ext"/>
              </a:rPr>
              <a:t>Alsic</a:t>
            </a:r>
            <a:r>
              <a:rPr lang="fr-FR" b="0" i="0" dirty="0">
                <a:solidFill>
                  <a:srgbClr val="000000"/>
                </a:solidFill>
                <a:effectLst/>
                <a:latin typeface="latin_ext"/>
              </a:rPr>
              <a:t> [Online], Vol. 26, n° 2 | 2023, Online </a:t>
            </a:r>
            <a:r>
              <a:rPr lang="fr-FR" b="0" i="0" dirty="0" err="1">
                <a:solidFill>
                  <a:srgbClr val="000000"/>
                </a:solidFill>
                <a:effectLst/>
                <a:latin typeface="latin_ext"/>
              </a:rPr>
              <a:t>since</a:t>
            </a:r>
            <a:r>
              <a:rPr lang="fr-FR" b="0" i="0" dirty="0">
                <a:solidFill>
                  <a:srgbClr val="000000"/>
                </a:solidFill>
                <a:effectLst/>
                <a:latin typeface="latin_ext"/>
              </a:rPr>
              <a:t> 27 </a:t>
            </a:r>
            <a:r>
              <a:rPr lang="fr-FR" b="0" i="0" dirty="0" err="1">
                <a:solidFill>
                  <a:srgbClr val="000000"/>
                </a:solidFill>
                <a:effectLst/>
                <a:latin typeface="latin_ext"/>
              </a:rPr>
              <a:t>October</a:t>
            </a:r>
            <a:r>
              <a:rPr lang="fr-FR" b="0" i="0" dirty="0">
                <a:solidFill>
                  <a:srgbClr val="000000"/>
                </a:solidFill>
                <a:effectLst/>
                <a:latin typeface="latin_ext"/>
              </a:rPr>
              <a:t> 2023, </a:t>
            </a:r>
            <a:r>
              <a:rPr lang="fr-FR" b="0" i="0" dirty="0" err="1">
                <a:solidFill>
                  <a:srgbClr val="000000"/>
                </a:solidFill>
                <a:effectLst/>
                <a:latin typeface="latin_ext"/>
              </a:rPr>
              <a:t>connection</a:t>
            </a:r>
            <a:r>
              <a:rPr lang="fr-FR" b="0" i="0" dirty="0">
                <a:solidFill>
                  <a:srgbClr val="000000"/>
                </a:solidFill>
                <a:effectLst/>
                <a:latin typeface="latin_ext"/>
              </a:rPr>
              <a:t> on 01 </a:t>
            </a:r>
            <a:r>
              <a:rPr lang="fr-FR" b="0" i="0" dirty="0" err="1">
                <a:solidFill>
                  <a:srgbClr val="000000"/>
                </a:solidFill>
                <a:effectLst/>
                <a:latin typeface="latin_ext"/>
              </a:rPr>
              <a:t>October</a:t>
            </a:r>
            <a:r>
              <a:rPr lang="fr-FR" b="0" i="0" dirty="0">
                <a:solidFill>
                  <a:srgbClr val="000000"/>
                </a:solidFill>
                <a:effectLst/>
                <a:latin typeface="latin_ext"/>
              </a:rPr>
              <a:t> 2024. URL: http://journals.openedition.org/alsic/6783; DOI: </a:t>
            </a:r>
            <a:r>
              <a:rPr lang="fr-FR" b="0" i="0" dirty="0">
                <a:solidFill>
                  <a:srgbClr val="000000"/>
                </a:solidFill>
                <a:effectLst/>
                <a:latin typeface="latin_ext"/>
                <a:hlinkClick r:id="rId2"/>
              </a:rPr>
              <a:t>https://doi.org/10.4000/alsic.6783</a:t>
            </a:r>
            <a:r>
              <a:rPr lang="fr-FR" b="0" i="0" dirty="0">
                <a:solidFill>
                  <a:srgbClr val="000000"/>
                </a:solidFill>
                <a:effectLst/>
                <a:latin typeface="latin_ext"/>
              </a:rPr>
              <a:t> </a:t>
            </a:r>
          </a:p>
          <a:p>
            <a:endParaRPr lang="fr-FR" dirty="0">
              <a:solidFill>
                <a:srgbClr val="000000"/>
              </a:solidFill>
              <a:latin typeface="latin_ext"/>
            </a:endParaRPr>
          </a:p>
          <a:p>
            <a:endParaRPr lang="fr-FR" b="0" i="0" dirty="0">
              <a:solidFill>
                <a:srgbClr val="000000"/>
              </a:solidFill>
              <a:effectLst/>
              <a:latin typeface="latin_ext"/>
            </a:endParaRPr>
          </a:p>
          <a:p>
            <a:r>
              <a:rPr lang="fr-FR" b="0" i="0" dirty="0">
                <a:solidFill>
                  <a:srgbClr val="000000"/>
                </a:solidFill>
                <a:effectLst/>
                <a:latin typeface="latin_ext"/>
              </a:rPr>
              <a:t>Françoise </a:t>
            </a:r>
            <a:r>
              <a:rPr lang="fr-FR" b="0" i="0" dirty="0" err="1">
                <a:solidFill>
                  <a:srgbClr val="000000"/>
                </a:solidFill>
                <a:effectLst/>
                <a:latin typeface="latin_ext"/>
              </a:rPr>
              <a:t>Demaizière</a:t>
            </a:r>
            <a:r>
              <a:rPr lang="fr-FR" b="0" i="0" dirty="0">
                <a:solidFill>
                  <a:srgbClr val="000000"/>
                </a:solidFill>
                <a:effectLst/>
                <a:latin typeface="latin_ext"/>
              </a:rPr>
              <a:t> and Muriel Grosbois, “Numérique et enseignement-apprentissage des langues en </a:t>
            </a:r>
            <a:r>
              <a:rPr lang="fr-FR" b="0" i="0" dirty="0" err="1">
                <a:solidFill>
                  <a:srgbClr val="000000"/>
                </a:solidFill>
                <a:effectLst/>
                <a:latin typeface="latin_ext"/>
              </a:rPr>
              <a:t>Lansad</a:t>
            </a:r>
            <a:r>
              <a:rPr lang="fr-FR" b="0" i="0" dirty="0">
                <a:solidFill>
                  <a:srgbClr val="000000"/>
                </a:solidFill>
                <a:effectLst/>
                <a:latin typeface="latin_ext"/>
              </a:rPr>
              <a:t> – Quand, comment, pourquoi ?”, </a:t>
            </a:r>
            <a:r>
              <a:rPr lang="fr-FR" b="0" i="1" dirty="0" err="1">
                <a:solidFill>
                  <a:srgbClr val="000000"/>
                </a:solidFill>
                <a:effectLst/>
                <a:latin typeface="latin_ext"/>
              </a:rPr>
              <a:t>Alsic</a:t>
            </a:r>
            <a:r>
              <a:rPr lang="fr-FR" b="0" i="0" dirty="0">
                <a:solidFill>
                  <a:srgbClr val="000000"/>
                </a:solidFill>
                <a:effectLst/>
                <a:latin typeface="latin_ext"/>
              </a:rPr>
              <a:t> [Online], Vol. 17 | 2014, Online </a:t>
            </a:r>
            <a:r>
              <a:rPr lang="fr-FR" b="0" i="0" dirty="0" err="1">
                <a:solidFill>
                  <a:srgbClr val="000000"/>
                </a:solidFill>
                <a:effectLst/>
                <a:latin typeface="latin_ext"/>
              </a:rPr>
              <a:t>since</a:t>
            </a:r>
            <a:r>
              <a:rPr lang="fr-FR" b="0" i="0" dirty="0">
                <a:solidFill>
                  <a:srgbClr val="000000"/>
                </a:solidFill>
                <a:effectLst/>
                <a:latin typeface="latin_ext"/>
              </a:rPr>
              <a:t> 25 April 2014, </a:t>
            </a:r>
            <a:r>
              <a:rPr lang="fr-FR" b="0" i="0" dirty="0" err="1">
                <a:solidFill>
                  <a:srgbClr val="000000"/>
                </a:solidFill>
                <a:effectLst/>
                <a:latin typeface="latin_ext"/>
              </a:rPr>
              <a:t>connection</a:t>
            </a:r>
            <a:r>
              <a:rPr lang="fr-FR" b="0" i="0" dirty="0">
                <a:solidFill>
                  <a:srgbClr val="000000"/>
                </a:solidFill>
                <a:effectLst/>
                <a:latin typeface="latin_ext"/>
              </a:rPr>
              <a:t> on 02 </a:t>
            </a:r>
            <a:r>
              <a:rPr lang="fr-FR" b="0" i="0" dirty="0" err="1">
                <a:solidFill>
                  <a:srgbClr val="000000"/>
                </a:solidFill>
                <a:effectLst/>
                <a:latin typeface="latin_ext"/>
              </a:rPr>
              <a:t>October</a:t>
            </a:r>
            <a:r>
              <a:rPr lang="fr-FR" b="0" i="0" dirty="0">
                <a:solidFill>
                  <a:srgbClr val="000000"/>
                </a:solidFill>
                <a:effectLst/>
                <a:latin typeface="latin_ext"/>
              </a:rPr>
              <a:t> 2024. URL: http://journals.openedition.org/alsic/2691; DOI: </a:t>
            </a:r>
            <a:r>
              <a:rPr lang="fr-FR" b="0" i="0" dirty="0">
                <a:solidFill>
                  <a:srgbClr val="000000"/>
                </a:solidFill>
                <a:effectLst/>
                <a:latin typeface="latin_ext"/>
                <a:hlinkClick r:id="rId3"/>
              </a:rPr>
              <a:t>https://doi.org/10.4000/alsic.2691</a:t>
            </a:r>
            <a:r>
              <a:rPr lang="fr-FR" b="0" i="0" dirty="0">
                <a:solidFill>
                  <a:srgbClr val="000000"/>
                </a:solidFill>
                <a:effectLst/>
                <a:latin typeface="latin_ext"/>
              </a:rPr>
              <a:t> </a:t>
            </a:r>
          </a:p>
          <a:p>
            <a:endParaRPr lang="fr-FR" dirty="0"/>
          </a:p>
        </p:txBody>
      </p:sp>
    </p:spTree>
    <p:extLst>
      <p:ext uri="{BB962C8B-B14F-4D97-AF65-F5344CB8AC3E}">
        <p14:creationId xmlns:p14="http://schemas.microsoft.com/office/powerpoint/2010/main" val="1888125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1563" name="Google Shape;1563;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sp>
        <p:nvSpPr>
          <p:cNvPr id="1564" name="Google Shape;1564;p34"/>
          <p:cNvSpPr txBox="1">
            <a:spLocks noGrp="1"/>
          </p:cNvSpPr>
          <p:nvPr>
            <p:ph type="subTitle" idx="1"/>
          </p:nvPr>
        </p:nvSpPr>
        <p:spPr>
          <a:xfrm>
            <a:off x="4351663" y="1397608"/>
            <a:ext cx="4583017" cy="179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1" dirty="0"/>
              <a:t>I</a:t>
            </a:r>
            <a:r>
              <a:rPr lang="fr-FR" sz="1200" b="1" dirty="0"/>
              <a:t>l est à signaler que le Ministère de l’Education Supérieur et de la Recherche scientifique a conçu plusieurs mesures pour favoriser la formation des acteurs éducatifs au numérique permettant ainsi à l’université algérienne de se moderniser et d’entrer de plain-pied dans le monde de la technologie. Or, si l’essor de ces nouvelles technologies est frappant, leur appréhension et intégration reste sujette aux divers défis et contraintes. C’est dans ce contexte que nous avons tenté de démontrer quelle place occupent actuellement les TIC dans le contexte de l’enseignement supérieur en Algérie et d’identifier par la suite les défis qui entravent leur appréhension et leur adoption généralisée par les enseignants de langues étrangères.</a:t>
            </a:r>
            <a:endParaRPr sz="1200" b="1" dirty="0"/>
          </a:p>
        </p:txBody>
      </p:sp>
      <p:sp>
        <p:nvSpPr>
          <p:cNvPr id="1565" name="Google Shape;1565;p34"/>
          <p:cNvSpPr txBox="1">
            <a:spLocks noGrp="1"/>
          </p:cNvSpPr>
          <p:nvPr>
            <p:ph type="subTitle" idx="2"/>
          </p:nvPr>
        </p:nvSpPr>
        <p:spPr>
          <a:xfrm>
            <a:off x="209320" y="1584002"/>
            <a:ext cx="4041112" cy="24582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200" b="1" dirty="0"/>
              <a:t>Avec la prolifération numérique ces dernières décennies  (</a:t>
            </a:r>
            <a:r>
              <a:rPr lang="fr-FR" sz="1200" b="1" i="0" dirty="0" err="1">
                <a:solidFill>
                  <a:srgbClr val="2F432D"/>
                </a:solidFill>
                <a:effectLst/>
                <a:latin typeface="Verdana" panose="020B0604030504040204" pitchFamily="34" charset="0"/>
              </a:rPr>
              <a:t>Ganascia</a:t>
            </a:r>
            <a:r>
              <a:rPr lang="fr-FR" sz="1200" b="1" i="0" dirty="0">
                <a:solidFill>
                  <a:srgbClr val="2F432D"/>
                </a:solidFill>
                <a:effectLst/>
                <a:latin typeface="Verdana" panose="020B0604030504040204" pitchFamily="34" charset="0"/>
              </a:rPr>
              <a:t>, 2019)</a:t>
            </a:r>
            <a:r>
              <a:rPr lang="fr-FR" sz="1050" b="1" dirty="0"/>
              <a:t>, </a:t>
            </a:r>
            <a:r>
              <a:rPr lang="fr-FR" sz="1200" b="1" dirty="0"/>
              <a:t>l’intégration des TIC dans le domaine éducatif est le cœur d’interminables controverses. En effet, suite à la pandémie da la Covid-19, cette intégration s’est avérée indispensable dans la mesure où elle permet une continuité pédagogique et de nouvelles façons pour appréhender le savoir. Dans une telle conjoncture, l’université algérienne, à son tour, s’est imposée à adopter de tel changement</a:t>
            </a:r>
          </a:p>
          <a:p>
            <a:pPr marL="0" lvl="0" indent="0" algn="l" rtl="0">
              <a:spcBef>
                <a:spcPts val="0"/>
              </a:spcBef>
              <a:spcAft>
                <a:spcPts val="0"/>
              </a:spcAft>
              <a:buNone/>
            </a:pPr>
            <a:r>
              <a:rPr lang="fr-FR" sz="1200" b="1" dirty="0"/>
              <a:t>pour assurer un enseignement qualitatif.</a:t>
            </a:r>
            <a:endParaRPr sz="1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36"/>
          <p:cNvSpPr/>
          <p:nvPr/>
        </p:nvSpPr>
        <p:spPr>
          <a:xfrm>
            <a:off x="4088226" y="4096075"/>
            <a:ext cx="3015300" cy="3015300"/>
          </a:xfrm>
          <a:prstGeom prst="ellipse">
            <a:avLst/>
          </a:prstGeom>
          <a:gradFill>
            <a:gsLst>
              <a:gs pos="0">
                <a:srgbClr val="F98F29">
                  <a:alpha val="79607"/>
                </a:srgbClr>
              </a:gs>
              <a:gs pos="28000">
                <a:srgbClr val="F98F29">
                  <a:alpha val="55686"/>
                </a:srgbClr>
              </a:gs>
              <a:gs pos="67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6"/>
          <p:cNvSpPr/>
          <p:nvPr/>
        </p:nvSpPr>
        <p:spPr>
          <a:xfrm>
            <a:off x="7693001" y="-1361400"/>
            <a:ext cx="3015300" cy="3015300"/>
          </a:xfrm>
          <a:prstGeom prst="ellipse">
            <a:avLst/>
          </a:prstGeom>
          <a:gradFill>
            <a:gsLst>
              <a:gs pos="0">
                <a:srgbClr val="6398AA">
                  <a:alpha val="82352"/>
                </a:srgbClr>
              </a:gs>
              <a:gs pos="29000">
                <a:srgbClr val="6398AA">
                  <a:alpha val="56078"/>
                </a:srgbClr>
              </a:gs>
              <a:gs pos="68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6"/>
          <p:cNvSpPr/>
          <p:nvPr/>
        </p:nvSpPr>
        <p:spPr>
          <a:xfrm>
            <a:off x="-1664600" y="-1308700"/>
            <a:ext cx="3015300" cy="3015300"/>
          </a:xfrm>
          <a:prstGeom prst="ellipse">
            <a:avLst/>
          </a:prstGeom>
          <a:gradFill>
            <a:gsLst>
              <a:gs pos="0">
                <a:srgbClr val="EE5C91">
                  <a:alpha val="78039"/>
                </a:srgbClr>
              </a:gs>
              <a:gs pos="23000">
                <a:srgbClr val="EE5C91">
                  <a:alpha val="56078"/>
                </a:srgbClr>
              </a:gs>
              <a:gs pos="67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6"/>
          <p:cNvSpPr txBox="1">
            <a:spLocks noGrp="1"/>
          </p:cNvSpPr>
          <p:nvPr>
            <p:ph type="title"/>
          </p:nvPr>
        </p:nvSpPr>
        <p:spPr>
          <a:xfrm>
            <a:off x="2500027" y="1263450"/>
            <a:ext cx="5487300" cy="172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dirty="0"/>
              <a:t>M</a:t>
            </a:r>
            <a:r>
              <a:rPr lang="en" dirty="0"/>
              <a:t>éthodologie </a:t>
            </a:r>
            <a:endParaRPr dirty="0"/>
          </a:p>
        </p:txBody>
      </p:sp>
      <p:sp>
        <p:nvSpPr>
          <p:cNvPr id="1583" name="Google Shape;1583;p36"/>
          <p:cNvSpPr txBox="1">
            <a:spLocks noGrp="1"/>
          </p:cNvSpPr>
          <p:nvPr>
            <p:ph type="title" idx="2"/>
          </p:nvPr>
        </p:nvSpPr>
        <p:spPr>
          <a:xfrm>
            <a:off x="713225" y="1513350"/>
            <a:ext cx="1547700" cy="122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grpSp>
        <p:nvGrpSpPr>
          <p:cNvPr id="1584" name="Google Shape;1584;p36"/>
          <p:cNvGrpSpPr/>
          <p:nvPr/>
        </p:nvGrpSpPr>
        <p:grpSpPr>
          <a:xfrm rot="2168466">
            <a:off x="-3541544" y="3237297"/>
            <a:ext cx="5233764" cy="5233789"/>
            <a:chOff x="1191925" y="239500"/>
            <a:chExt cx="5233550" cy="5233575"/>
          </a:xfrm>
        </p:grpSpPr>
        <p:sp>
          <p:nvSpPr>
            <p:cNvPr id="1585" name="Google Shape;1585;p36"/>
            <p:cNvSpPr/>
            <p:nvPr/>
          </p:nvSpPr>
          <p:spPr>
            <a:xfrm>
              <a:off x="11919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6"/>
            <p:cNvSpPr/>
            <p:nvPr/>
          </p:nvSpPr>
          <p:spPr>
            <a:xfrm>
              <a:off x="12906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6"/>
            <p:cNvSpPr/>
            <p:nvPr/>
          </p:nvSpPr>
          <p:spPr>
            <a:xfrm>
              <a:off x="13894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6"/>
            <p:cNvSpPr/>
            <p:nvPr/>
          </p:nvSpPr>
          <p:spPr>
            <a:xfrm>
              <a:off x="14881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6"/>
            <p:cNvSpPr/>
            <p:nvPr/>
          </p:nvSpPr>
          <p:spPr>
            <a:xfrm>
              <a:off x="15869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6"/>
            <p:cNvSpPr/>
            <p:nvPr/>
          </p:nvSpPr>
          <p:spPr>
            <a:xfrm>
              <a:off x="16856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6"/>
            <p:cNvSpPr/>
            <p:nvPr/>
          </p:nvSpPr>
          <p:spPr>
            <a:xfrm>
              <a:off x="17844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6"/>
            <p:cNvSpPr/>
            <p:nvPr/>
          </p:nvSpPr>
          <p:spPr>
            <a:xfrm>
              <a:off x="18831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6"/>
            <p:cNvSpPr/>
            <p:nvPr/>
          </p:nvSpPr>
          <p:spPr>
            <a:xfrm>
              <a:off x="19819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6"/>
            <p:cNvSpPr/>
            <p:nvPr/>
          </p:nvSpPr>
          <p:spPr>
            <a:xfrm>
              <a:off x="20806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6"/>
            <p:cNvSpPr/>
            <p:nvPr/>
          </p:nvSpPr>
          <p:spPr>
            <a:xfrm>
              <a:off x="21793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6"/>
            <p:cNvSpPr/>
            <p:nvPr/>
          </p:nvSpPr>
          <p:spPr>
            <a:xfrm>
              <a:off x="22781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6"/>
            <p:cNvSpPr/>
            <p:nvPr/>
          </p:nvSpPr>
          <p:spPr>
            <a:xfrm>
              <a:off x="23768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6"/>
            <p:cNvSpPr/>
            <p:nvPr/>
          </p:nvSpPr>
          <p:spPr>
            <a:xfrm>
              <a:off x="24756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6"/>
            <p:cNvSpPr/>
            <p:nvPr/>
          </p:nvSpPr>
          <p:spPr>
            <a:xfrm>
              <a:off x="25743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6"/>
            <p:cNvSpPr/>
            <p:nvPr/>
          </p:nvSpPr>
          <p:spPr>
            <a:xfrm>
              <a:off x="26731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6"/>
            <p:cNvSpPr/>
            <p:nvPr/>
          </p:nvSpPr>
          <p:spPr>
            <a:xfrm>
              <a:off x="2771875" y="239950"/>
              <a:ext cx="0" cy="5232700"/>
            </a:xfrm>
            <a:custGeom>
              <a:avLst/>
              <a:gdLst/>
              <a:ahLst/>
              <a:cxnLst/>
              <a:rect l="l" t="t" r="r" b="b"/>
              <a:pathLst>
                <a:path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6"/>
            <p:cNvSpPr/>
            <p:nvPr/>
          </p:nvSpPr>
          <p:spPr>
            <a:xfrm>
              <a:off x="28706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6"/>
            <p:cNvSpPr/>
            <p:nvPr/>
          </p:nvSpPr>
          <p:spPr>
            <a:xfrm>
              <a:off x="29693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6"/>
            <p:cNvSpPr/>
            <p:nvPr/>
          </p:nvSpPr>
          <p:spPr>
            <a:xfrm>
              <a:off x="30681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6"/>
            <p:cNvSpPr/>
            <p:nvPr/>
          </p:nvSpPr>
          <p:spPr>
            <a:xfrm>
              <a:off x="31668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6"/>
            <p:cNvSpPr/>
            <p:nvPr/>
          </p:nvSpPr>
          <p:spPr>
            <a:xfrm>
              <a:off x="32656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6"/>
            <p:cNvSpPr/>
            <p:nvPr/>
          </p:nvSpPr>
          <p:spPr>
            <a:xfrm>
              <a:off x="33643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6"/>
            <p:cNvSpPr/>
            <p:nvPr/>
          </p:nvSpPr>
          <p:spPr>
            <a:xfrm>
              <a:off x="34630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6"/>
            <p:cNvSpPr/>
            <p:nvPr/>
          </p:nvSpPr>
          <p:spPr>
            <a:xfrm>
              <a:off x="35618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6"/>
            <p:cNvSpPr/>
            <p:nvPr/>
          </p:nvSpPr>
          <p:spPr>
            <a:xfrm>
              <a:off x="36605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6"/>
            <p:cNvSpPr/>
            <p:nvPr/>
          </p:nvSpPr>
          <p:spPr>
            <a:xfrm>
              <a:off x="37593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6"/>
            <p:cNvSpPr/>
            <p:nvPr/>
          </p:nvSpPr>
          <p:spPr>
            <a:xfrm>
              <a:off x="38580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6"/>
            <p:cNvSpPr/>
            <p:nvPr/>
          </p:nvSpPr>
          <p:spPr>
            <a:xfrm>
              <a:off x="39568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6"/>
            <p:cNvSpPr/>
            <p:nvPr/>
          </p:nvSpPr>
          <p:spPr>
            <a:xfrm>
              <a:off x="40555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6"/>
            <p:cNvSpPr/>
            <p:nvPr/>
          </p:nvSpPr>
          <p:spPr>
            <a:xfrm>
              <a:off x="41543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6"/>
            <p:cNvSpPr/>
            <p:nvPr/>
          </p:nvSpPr>
          <p:spPr>
            <a:xfrm>
              <a:off x="42530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6"/>
            <p:cNvSpPr/>
            <p:nvPr/>
          </p:nvSpPr>
          <p:spPr>
            <a:xfrm>
              <a:off x="43518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6"/>
            <p:cNvSpPr/>
            <p:nvPr/>
          </p:nvSpPr>
          <p:spPr>
            <a:xfrm>
              <a:off x="44505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6"/>
            <p:cNvSpPr/>
            <p:nvPr/>
          </p:nvSpPr>
          <p:spPr>
            <a:xfrm>
              <a:off x="45493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6"/>
            <p:cNvSpPr/>
            <p:nvPr/>
          </p:nvSpPr>
          <p:spPr>
            <a:xfrm>
              <a:off x="46480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6"/>
            <p:cNvSpPr/>
            <p:nvPr/>
          </p:nvSpPr>
          <p:spPr>
            <a:xfrm>
              <a:off x="47467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6"/>
            <p:cNvSpPr/>
            <p:nvPr/>
          </p:nvSpPr>
          <p:spPr>
            <a:xfrm>
              <a:off x="48455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6"/>
            <p:cNvSpPr/>
            <p:nvPr/>
          </p:nvSpPr>
          <p:spPr>
            <a:xfrm>
              <a:off x="49442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6"/>
            <p:cNvSpPr/>
            <p:nvPr/>
          </p:nvSpPr>
          <p:spPr>
            <a:xfrm>
              <a:off x="50430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6"/>
            <p:cNvSpPr/>
            <p:nvPr/>
          </p:nvSpPr>
          <p:spPr>
            <a:xfrm>
              <a:off x="51417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6"/>
            <p:cNvSpPr/>
            <p:nvPr/>
          </p:nvSpPr>
          <p:spPr>
            <a:xfrm>
              <a:off x="52405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6"/>
            <p:cNvSpPr/>
            <p:nvPr/>
          </p:nvSpPr>
          <p:spPr>
            <a:xfrm>
              <a:off x="533925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6"/>
            <p:cNvSpPr/>
            <p:nvPr/>
          </p:nvSpPr>
          <p:spPr>
            <a:xfrm>
              <a:off x="5438000"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6"/>
            <p:cNvSpPr/>
            <p:nvPr/>
          </p:nvSpPr>
          <p:spPr>
            <a:xfrm>
              <a:off x="55367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6"/>
            <p:cNvSpPr/>
            <p:nvPr/>
          </p:nvSpPr>
          <p:spPr>
            <a:xfrm>
              <a:off x="563550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6"/>
            <p:cNvSpPr/>
            <p:nvPr/>
          </p:nvSpPr>
          <p:spPr>
            <a:xfrm>
              <a:off x="5734250"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6"/>
            <p:cNvSpPr/>
            <p:nvPr/>
          </p:nvSpPr>
          <p:spPr>
            <a:xfrm>
              <a:off x="58329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6"/>
            <p:cNvSpPr/>
            <p:nvPr/>
          </p:nvSpPr>
          <p:spPr>
            <a:xfrm>
              <a:off x="59317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6"/>
            <p:cNvSpPr/>
            <p:nvPr/>
          </p:nvSpPr>
          <p:spPr>
            <a:xfrm>
              <a:off x="603047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6"/>
            <p:cNvSpPr/>
            <p:nvPr/>
          </p:nvSpPr>
          <p:spPr>
            <a:xfrm>
              <a:off x="6129225" y="239950"/>
              <a:ext cx="25" cy="5232700"/>
            </a:xfrm>
            <a:custGeom>
              <a:avLst/>
              <a:gdLst/>
              <a:ahLst/>
              <a:cxnLst/>
              <a:rect l="l" t="t" r="r" b="b"/>
              <a:pathLst>
                <a:path w="1" h="209308" fill="none" extrusionOk="0">
                  <a:moveTo>
                    <a:pt x="1" y="0"/>
                  </a:moveTo>
                  <a:lnTo>
                    <a:pt x="1"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6"/>
            <p:cNvSpPr/>
            <p:nvPr/>
          </p:nvSpPr>
          <p:spPr>
            <a:xfrm>
              <a:off x="622797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6"/>
            <p:cNvSpPr/>
            <p:nvPr/>
          </p:nvSpPr>
          <p:spPr>
            <a:xfrm>
              <a:off x="6326725" y="239950"/>
              <a:ext cx="25" cy="5232700"/>
            </a:xfrm>
            <a:custGeom>
              <a:avLst/>
              <a:gdLst/>
              <a:ahLst/>
              <a:cxnLst/>
              <a:rect l="l" t="t" r="r" b="b"/>
              <a:pathLst>
                <a:path w="1"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6"/>
            <p:cNvSpPr/>
            <p:nvPr/>
          </p:nvSpPr>
          <p:spPr>
            <a:xfrm>
              <a:off x="6425475" y="239950"/>
              <a:ext cx="0" cy="5232700"/>
            </a:xfrm>
            <a:custGeom>
              <a:avLst/>
              <a:gdLst/>
              <a:ahLst/>
              <a:cxnLst/>
              <a:rect l="l" t="t" r="r" b="b"/>
              <a:pathLst>
                <a:path h="209308" fill="none" extrusionOk="0">
                  <a:moveTo>
                    <a:pt x="0" y="0"/>
                  </a:moveTo>
                  <a:lnTo>
                    <a:pt x="0" y="209307"/>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6"/>
            <p:cNvSpPr/>
            <p:nvPr/>
          </p:nvSpPr>
          <p:spPr>
            <a:xfrm>
              <a:off x="1191925" y="2395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6"/>
            <p:cNvSpPr/>
            <p:nvPr/>
          </p:nvSpPr>
          <p:spPr>
            <a:xfrm>
              <a:off x="1191925" y="3382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6"/>
            <p:cNvSpPr/>
            <p:nvPr/>
          </p:nvSpPr>
          <p:spPr>
            <a:xfrm>
              <a:off x="1191925" y="4370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6"/>
            <p:cNvSpPr/>
            <p:nvPr/>
          </p:nvSpPr>
          <p:spPr>
            <a:xfrm>
              <a:off x="1191925" y="5357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6"/>
            <p:cNvSpPr/>
            <p:nvPr/>
          </p:nvSpPr>
          <p:spPr>
            <a:xfrm>
              <a:off x="1191925" y="6345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6"/>
            <p:cNvSpPr/>
            <p:nvPr/>
          </p:nvSpPr>
          <p:spPr>
            <a:xfrm>
              <a:off x="1191925" y="7332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6"/>
            <p:cNvSpPr/>
            <p:nvPr/>
          </p:nvSpPr>
          <p:spPr>
            <a:xfrm>
              <a:off x="1191925" y="8319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6"/>
            <p:cNvSpPr/>
            <p:nvPr/>
          </p:nvSpPr>
          <p:spPr>
            <a:xfrm>
              <a:off x="1191925" y="9307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6"/>
            <p:cNvSpPr/>
            <p:nvPr/>
          </p:nvSpPr>
          <p:spPr>
            <a:xfrm>
              <a:off x="1191925" y="10294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6"/>
            <p:cNvSpPr/>
            <p:nvPr/>
          </p:nvSpPr>
          <p:spPr>
            <a:xfrm>
              <a:off x="1191925" y="11282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6"/>
            <p:cNvSpPr/>
            <p:nvPr/>
          </p:nvSpPr>
          <p:spPr>
            <a:xfrm>
              <a:off x="1191925" y="12269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6"/>
            <p:cNvSpPr/>
            <p:nvPr/>
          </p:nvSpPr>
          <p:spPr>
            <a:xfrm>
              <a:off x="1191925" y="13257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6"/>
            <p:cNvSpPr/>
            <p:nvPr/>
          </p:nvSpPr>
          <p:spPr>
            <a:xfrm>
              <a:off x="1191925" y="14244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6"/>
            <p:cNvSpPr/>
            <p:nvPr/>
          </p:nvSpPr>
          <p:spPr>
            <a:xfrm>
              <a:off x="1191925" y="15232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6"/>
            <p:cNvSpPr/>
            <p:nvPr/>
          </p:nvSpPr>
          <p:spPr>
            <a:xfrm>
              <a:off x="1191925" y="16219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6"/>
            <p:cNvSpPr/>
            <p:nvPr/>
          </p:nvSpPr>
          <p:spPr>
            <a:xfrm>
              <a:off x="1191925" y="17207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6"/>
            <p:cNvSpPr/>
            <p:nvPr/>
          </p:nvSpPr>
          <p:spPr>
            <a:xfrm>
              <a:off x="1191925" y="18194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6"/>
            <p:cNvSpPr/>
            <p:nvPr/>
          </p:nvSpPr>
          <p:spPr>
            <a:xfrm>
              <a:off x="1191925" y="19182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6"/>
            <p:cNvSpPr/>
            <p:nvPr/>
          </p:nvSpPr>
          <p:spPr>
            <a:xfrm>
              <a:off x="1191925" y="20169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6"/>
            <p:cNvSpPr/>
            <p:nvPr/>
          </p:nvSpPr>
          <p:spPr>
            <a:xfrm>
              <a:off x="1191925" y="21156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6"/>
            <p:cNvSpPr/>
            <p:nvPr/>
          </p:nvSpPr>
          <p:spPr>
            <a:xfrm>
              <a:off x="1191925" y="22144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6"/>
            <p:cNvSpPr/>
            <p:nvPr/>
          </p:nvSpPr>
          <p:spPr>
            <a:xfrm>
              <a:off x="1191925" y="23131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6"/>
            <p:cNvSpPr/>
            <p:nvPr/>
          </p:nvSpPr>
          <p:spPr>
            <a:xfrm>
              <a:off x="1191925" y="24119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6"/>
            <p:cNvSpPr/>
            <p:nvPr/>
          </p:nvSpPr>
          <p:spPr>
            <a:xfrm>
              <a:off x="1191925" y="25106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6"/>
            <p:cNvSpPr/>
            <p:nvPr/>
          </p:nvSpPr>
          <p:spPr>
            <a:xfrm>
              <a:off x="1191925" y="26094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6"/>
            <p:cNvSpPr/>
            <p:nvPr/>
          </p:nvSpPr>
          <p:spPr>
            <a:xfrm>
              <a:off x="1191925" y="27081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6"/>
            <p:cNvSpPr/>
            <p:nvPr/>
          </p:nvSpPr>
          <p:spPr>
            <a:xfrm>
              <a:off x="1191925" y="28069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6"/>
            <p:cNvSpPr/>
            <p:nvPr/>
          </p:nvSpPr>
          <p:spPr>
            <a:xfrm>
              <a:off x="1191925" y="29056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6"/>
            <p:cNvSpPr/>
            <p:nvPr/>
          </p:nvSpPr>
          <p:spPr>
            <a:xfrm>
              <a:off x="1191925" y="30044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6"/>
            <p:cNvSpPr/>
            <p:nvPr/>
          </p:nvSpPr>
          <p:spPr>
            <a:xfrm>
              <a:off x="1191925" y="31031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6"/>
            <p:cNvSpPr/>
            <p:nvPr/>
          </p:nvSpPr>
          <p:spPr>
            <a:xfrm>
              <a:off x="1191925" y="32019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6"/>
            <p:cNvSpPr/>
            <p:nvPr/>
          </p:nvSpPr>
          <p:spPr>
            <a:xfrm>
              <a:off x="1191925" y="33006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6"/>
            <p:cNvSpPr/>
            <p:nvPr/>
          </p:nvSpPr>
          <p:spPr>
            <a:xfrm>
              <a:off x="1191925" y="33993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6"/>
            <p:cNvSpPr/>
            <p:nvPr/>
          </p:nvSpPr>
          <p:spPr>
            <a:xfrm>
              <a:off x="1191925" y="34981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6"/>
            <p:cNvSpPr/>
            <p:nvPr/>
          </p:nvSpPr>
          <p:spPr>
            <a:xfrm>
              <a:off x="1191925" y="35968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6"/>
            <p:cNvSpPr/>
            <p:nvPr/>
          </p:nvSpPr>
          <p:spPr>
            <a:xfrm>
              <a:off x="1191925" y="36956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6"/>
            <p:cNvSpPr/>
            <p:nvPr/>
          </p:nvSpPr>
          <p:spPr>
            <a:xfrm>
              <a:off x="1191925" y="37943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6"/>
            <p:cNvSpPr/>
            <p:nvPr/>
          </p:nvSpPr>
          <p:spPr>
            <a:xfrm>
              <a:off x="1191925" y="38931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6"/>
            <p:cNvSpPr/>
            <p:nvPr/>
          </p:nvSpPr>
          <p:spPr>
            <a:xfrm>
              <a:off x="1191925" y="39918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6"/>
            <p:cNvSpPr/>
            <p:nvPr/>
          </p:nvSpPr>
          <p:spPr>
            <a:xfrm>
              <a:off x="1191925" y="40906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6"/>
            <p:cNvSpPr/>
            <p:nvPr/>
          </p:nvSpPr>
          <p:spPr>
            <a:xfrm>
              <a:off x="1191925" y="41893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6"/>
            <p:cNvSpPr/>
            <p:nvPr/>
          </p:nvSpPr>
          <p:spPr>
            <a:xfrm>
              <a:off x="1191925" y="428810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6"/>
            <p:cNvSpPr/>
            <p:nvPr/>
          </p:nvSpPr>
          <p:spPr>
            <a:xfrm>
              <a:off x="1191925" y="43868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6"/>
            <p:cNvSpPr/>
            <p:nvPr/>
          </p:nvSpPr>
          <p:spPr>
            <a:xfrm>
              <a:off x="1191925" y="44856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6"/>
            <p:cNvSpPr/>
            <p:nvPr/>
          </p:nvSpPr>
          <p:spPr>
            <a:xfrm>
              <a:off x="1191925" y="458435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6"/>
            <p:cNvSpPr/>
            <p:nvPr/>
          </p:nvSpPr>
          <p:spPr>
            <a:xfrm>
              <a:off x="1191925" y="4683100"/>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6"/>
            <p:cNvSpPr/>
            <p:nvPr/>
          </p:nvSpPr>
          <p:spPr>
            <a:xfrm>
              <a:off x="1191925" y="47818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6"/>
            <p:cNvSpPr/>
            <p:nvPr/>
          </p:nvSpPr>
          <p:spPr>
            <a:xfrm>
              <a:off x="1191925" y="488057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6"/>
            <p:cNvSpPr/>
            <p:nvPr/>
          </p:nvSpPr>
          <p:spPr>
            <a:xfrm>
              <a:off x="1191925" y="4979325"/>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6"/>
            <p:cNvSpPr/>
            <p:nvPr/>
          </p:nvSpPr>
          <p:spPr>
            <a:xfrm>
              <a:off x="1191925" y="50780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6"/>
            <p:cNvSpPr/>
            <p:nvPr/>
          </p:nvSpPr>
          <p:spPr>
            <a:xfrm>
              <a:off x="1191925" y="517682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6"/>
            <p:cNvSpPr/>
            <p:nvPr/>
          </p:nvSpPr>
          <p:spPr>
            <a:xfrm>
              <a:off x="1191925" y="5275575"/>
              <a:ext cx="5233550" cy="25"/>
            </a:xfrm>
            <a:custGeom>
              <a:avLst/>
              <a:gdLst/>
              <a:ahLst/>
              <a:cxnLst/>
              <a:rect l="l" t="t" r="r" b="b"/>
              <a:pathLst>
                <a:path w="209342" h="1"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6"/>
            <p:cNvSpPr/>
            <p:nvPr/>
          </p:nvSpPr>
          <p:spPr>
            <a:xfrm>
              <a:off x="1191925" y="5374325"/>
              <a:ext cx="5233550" cy="0"/>
            </a:xfrm>
            <a:custGeom>
              <a:avLst/>
              <a:gdLst/>
              <a:ahLst/>
              <a:cxnLst/>
              <a:rect l="l" t="t" r="r" b="b"/>
              <a:pathLst>
                <a:path w="209342" fill="none" extrusionOk="0">
                  <a:moveTo>
                    <a:pt x="209342" y="0"/>
                  </a:moveTo>
                  <a:lnTo>
                    <a:pt x="1" y="0"/>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6"/>
            <p:cNvSpPr/>
            <p:nvPr/>
          </p:nvSpPr>
          <p:spPr>
            <a:xfrm>
              <a:off x="1191925" y="5473050"/>
              <a:ext cx="5233550" cy="25"/>
            </a:xfrm>
            <a:custGeom>
              <a:avLst/>
              <a:gdLst/>
              <a:ahLst/>
              <a:cxnLst/>
              <a:rect l="l" t="t" r="r" b="b"/>
              <a:pathLst>
                <a:path w="209342" h="1" fill="none" extrusionOk="0">
                  <a:moveTo>
                    <a:pt x="209342" y="1"/>
                  </a:moveTo>
                  <a:lnTo>
                    <a:pt x="1" y="1"/>
                  </a:lnTo>
                </a:path>
              </a:pathLst>
            </a:custGeom>
            <a:noFill/>
            <a:ln w="2775" cap="flat" cmpd="sng">
              <a:solidFill>
                <a:schemeClr val="dk1"/>
              </a:solidFill>
              <a:prstDash val="solid"/>
              <a:miter lim="29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93" name="Google Shape;1693;p36"/>
          <p:cNvPicPr preferRelativeResize="0"/>
          <p:nvPr/>
        </p:nvPicPr>
        <p:blipFill>
          <a:blip r:embed="rId3">
            <a:alphaModFix/>
          </a:blip>
          <a:stretch>
            <a:fillRect/>
          </a:stretch>
        </p:blipFill>
        <p:spPr>
          <a:xfrm rot="-706316">
            <a:off x="-615796" y="4173281"/>
            <a:ext cx="2288344" cy="1359595"/>
          </a:xfrm>
          <a:prstGeom prst="rect">
            <a:avLst/>
          </a:prstGeom>
          <a:noFill/>
          <a:ln>
            <a:noFill/>
          </a:ln>
        </p:spPr>
      </p:pic>
      <p:pic>
        <p:nvPicPr>
          <p:cNvPr id="1694" name="Google Shape;1694;p36"/>
          <p:cNvPicPr preferRelativeResize="0"/>
          <p:nvPr/>
        </p:nvPicPr>
        <p:blipFill>
          <a:blip r:embed="rId4">
            <a:alphaModFix/>
          </a:blip>
          <a:stretch>
            <a:fillRect/>
          </a:stretch>
        </p:blipFill>
        <p:spPr>
          <a:xfrm rot="4600841">
            <a:off x="5588525" y="4489551"/>
            <a:ext cx="1108667" cy="1398189"/>
          </a:xfrm>
          <a:prstGeom prst="rect">
            <a:avLst/>
          </a:prstGeom>
          <a:noFill/>
          <a:ln>
            <a:noFill/>
          </a:ln>
        </p:spPr>
      </p:pic>
      <p:pic>
        <p:nvPicPr>
          <p:cNvPr id="1695" name="Google Shape;1695;p36"/>
          <p:cNvPicPr preferRelativeResize="0"/>
          <p:nvPr/>
        </p:nvPicPr>
        <p:blipFill>
          <a:blip r:embed="rId4">
            <a:alphaModFix/>
          </a:blip>
          <a:stretch>
            <a:fillRect/>
          </a:stretch>
        </p:blipFill>
        <p:spPr>
          <a:xfrm rot="378428">
            <a:off x="7934975" y="-292488"/>
            <a:ext cx="1108667" cy="1398189"/>
          </a:xfrm>
          <a:prstGeom prst="rect">
            <a:avLst/>
          </a:prstGeom>
          <a:noFill/>
          <a:ln>
            <a:noFill/>
          </a:ln>
        </p:spPr>
      </p:pic>
      <p:cxnSp>
        <p:nvCxnSpPr>
          <p:cNvPr id="1696" name="Google Shape;1696;p36"/>
          <p:cNvCxnSpPr/>
          <p:nvPr/>
        </p:nvCxnSpPr>
        <p:spPr>
          <a:xfrm rot="10800000">
            <a:off x="758975" y="2732283"/>
            <a:ext cx="14562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8"/>
        <p:cNvGrpSpPr/>
        <p:nvPr/>
      </p:nvGrpSpPr>
      <p:grpSpPr>
        <a:xfrm>
          <a:off x="0" y="0"/>
          <a:ext cx="0" cy="0"/>
          <a:chOff x="0" y="0"/>
          <a:chExt cx="0" cy="0"/>
        </a:xfrm>
      </p:grpSpPr>
      <p:sp>
        <p:nvSpPr>
          <p:cNvPr id="2199" name="Google Shape;2199;p47"/>
          <p:cNvSpPr/>
          <p:nvPr/>
        </p:nvSpPr>
        <p:spPr>
          <a:xfrm>
            <a:off x="-1399074" y="-1633275"/>
            <a:ext cx="3015300" cy="3015300"/>
          </a:xfrm>
          <a:prstGeom prst="ellipse">
            <a:avLst/>
          </a:prstGeom>
          <a:gradFill>
            <a:gsLst>
              <a:gs pos="0">
                <a:srgbClr val="6398AA">
                  <a:alpha val="82352"/>
                </a:srgbClr>
              </a:gs>
              <a:gs pos="29000">
                <a:srgbClr val="6398AA">
                  <a:alpha val="56078"/>
                </a:srgbClr>
              </a:gs>
              <a:gs pos="68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00" name="Google Shape;2200;p47"/>
          <p:cNvPicPr preferRelativeResize="0">
            <a:picLocks noGrp="1"/>
          </p:cNvPicPr>
          <p:nvPr>
            <p:ph type="pic" idx="2"/>
          </p:nvPr>
        </p:nvPicPr>
        <p:blipFill rotWithShape="1">
          <a:blip r:embed="rId3">
            <a:alphaModFix/>
          </a:blip>
          <a:srcRect t="8144" b="8144"/>
          <a:stretch/>
        </p:blipFill>
        <p:spPr>
          <a:xfrm>
            <a:off x="5045574" y="0"/>
            <a:ext cx="4098423" cy="5143501"/>
          </a:xfrm>
          <a:prstGeom prst="rect">
            <a:avLst/>
          </a:prstGeom>
        </p:spPr>
      </p:pic>
      <p:sp>
        <p:nvSpPr>
          <p:cNvPr id="2201" name="Google Shape;2201;p47"/>
          <p:cNvSpPr txBox="1">
            <a:spLocks noGrp="1"/>
          </p:cNvSpPr>
          <p:nvPr>
            <p:ph type="title"/>
          </p:nvPr>
        </p:nvSpPr>
        <p:spPr>
          <a:xfrm>
            <a:off x="534809" y="198239"/>
            <a:ext cx="4221393" cy="176500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sz="2000" dirty="0"/>
              <a:t>I</a:t>
            </a:r>
            <a:r>
              <a:rPr lang="en" sz="2000" dirty="0"/>
              <a:t>ntégration des TIC et pédagogie universitaire:rapport dynamique ou dynamique à revisiter ?</a:t>
            </a:r>
            <a:endParaRPr sz="2000" dirty="0"/>
          </a:p>
        </p:txBody>
      </p:sp>
      <p:sp>
        <p:nvSpPr>
          <p:cNvPr id="2202" name="Google Shape;2202;p47"/>
          <p:cNvSpPr txBox="1">
            <a:spLocks noGrp="1"/>
          </p:cNvSpPr>
          <p:nvPr>
            <p:ph type="subTitle" idx="1"/>
          </p:nvPr>
        </p:nvSpPr>
        <p:spPr>
          <a:xfrm>
            <a:off x="0" y="2344834"/>
            <a:ext cx="4962001" cy="8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L’intégration des TIC  ne se fait que superficiellement même si les ordinateurs occupent une place indéniable en éducation. En effet, le rapport dynamique entre pédagogie et utilisation des TIC reste méconnu.  (</a:t>
            </a:r>
            <a:r>
              <a:rPr lang="fr-FR" b="1" dirty="0"/>
              <a:t>Larose, Lenoir, Karsenti, &amp; </a:t>
            </a:r>
            <a:r>
              <a:rPr lang="fr-FR" b="1" dirty="0" err="1"/>
              <a:t>Grenon</a:t>
            </a:r>
            <a:r>
              <a:rPr lang="fr-FR" b="1" dirty="0"/>
              <a:t>, 2002; Larose, </a:t>
            </a:r>
            <a:r>
              <a:rPr lang="fr-FR" b="1" dirty="0" err="1"/>
              <a:t>Grenon</a:t>
            </a:r>
            <a:r>
              <a:rPr lang="fr-FR" b="1" dirty="0"/>
              <a:t>, &amp; Palm, 2004; Karsenti &amp; Larose, 2005; Ruthven, Hennessy, &amp; </a:t>
            </a:r>
            <a:r>
              <a:rPr lang="fr-FR" b="1" dirty="0" err="1"/>
              <a:t>Brindley</a:t>
            </a:r>
            <a:r>
              <a:rPr lang="fr-FR" b="1" dirty="0"/>
              <a:t>, 2004) </a:t>
            </a:r>
            <a:endParaRPr b="1" dirty="0"/>
          </a:p>
        </p:txBody>
      </p:sp>
      <p:cxnSp>
        <p:nvCxnSpPr>
          <p:cNvPr id="2203" name="Google Shape;2203;p47"/>
          <p:cNvCxnSpPr/>
          <p:nvPr/>
        </p:nvCxnSpPr>
        <p:spPr>
          <a:xfrm>
            <a:off x="739200" y="544875"/>
            <a:ext cx="7665600" cy="0"/>
          </a:xfrm>
          <a:prstGeom prst="straightConnector1">
            <a:avLst/>
          </a:prstGeom>
          <a:noFill/>
          <a:ln w="9525" cap="flat" cmpd="sng">
            <a:solidFill>
              <a:schemeClr val="dk1"/>
            </a:solidFill>
            <a:prstDash val="solid"/>
            <a:round/>
            <a:headEnd type="none" w="med" len="med"/>
            <a:tailEnd type="none" w="med" len="med"/>
          </a:ln>
        </p:spPr>
      </p:cxnSp>
      <p:pic>
        <p:nvPicPr>
          <p:cNvPr id="2204" name="Google Shape;2204;p47"/>
          <p:cNvPicPr preferRelativeResize="0"/>
          <p:nvPr/>
        </p:nvPicPr>
        <p:blipFill>
          <a:blip r:embed="rId4">
            <a:alphaModFix/>
          </a:blip>
          <a:stretch>
            <a:fillRect/>
          </a:stretch>
        </p:blipFill>
        <p:spPr>
          <a:xfrm>
            <a:off x="-2" y="-278853"/>
            <a:ext cx="1454447" cy="1359594"/>
          </a:xfrm>
          <a:prstGeom prst="rect">
            <a:avLst/>
          </a:prstGeom>
          <a:noFill/>
          <a:ln>
            <a:noFill/>
          </a:ln>
        </p:spPr>
      </p:pic>
      <p:sp>
        <p:nvSpPr>
          <p:cNvPr id="2205" name="Google Shape;2205;p47"/>
          <p:cNvSpPr/>
          <p:nvPr/>
        </p:nvSpPr>
        <p:spPr>
          <a:xfrm>
            <a:off x="7342825" y="3713825"/>
            <a:ext cx="3015300" cy="3015300"/>
          </a:xfrm>
          <a:prstGeom prst="ellipse">
            <a:avLst/>
          </a:prstGeom>
          <a:gradFill>
            <a:gsLst>
              <a:gs pos="0">
                <a:srgbClr val="F98F29">
                  <a:alpha val="79607"/>
                </a:srgbClr>
              </a:gs>
              <a:gs pos="28000">
                <a:srgbClr val="F98F29">
                  <a:alpha val="55686"/>
                </a:srgbClr>
              </a:gs>
              <a:gs pos="67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06" name="Google Shape;2206;p47"/>
          <p:cNvPicPr preferRelativeResize="0"/>
          <p:nvPr/>
        </p:nvPicPr>
        <p:blipFill>
          <a:blip r:embed="rId5">
            <a:alphaModFix/>
          </a:blip>
          <a:stretch>
            <a:fillRect/>
          </a:stretch>
        </p:blipFill>
        <p:spPr>
          <a:xfrm rot="10421572" flipH="1">
            <a:off x="8417650" y="3100262"/>
            <a:ext cx="1108667" cy="13981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728B45-B810-D2C1-B9D4-6F91DBFDC642}"/>
              </a:ext>
            </a:extLst>
          </p:cNvPr>
          <p:cNvSpPr>
            <a:spLocks noGrp="1"/>
          </p:cNvSpPr>
          <p:nvPr>
            <p:ph type="title"/>
          </p:nvPr>
        </p:nvSpPr>
        <p:spPr>
          <a:xfrm>
            <a:off x="209320" y="445025"/>
            <a:ext cx="7976213" cy="572700"/>
          </a:xfrm>
        </p:spPr>
        <p:txBody>
          <a:bodyPr/>
          <a:lstStyle/>
          <a:p>
            <a:r>
              <a:rPr lang="fr-FR" sz="2400" dirty="0"/>
              <a:t>Intégration des TIC aux départements de langues étrangères: qu’en est-il de la recherche?</a:t>
            </a:r>
          </a:p>
        </p:txBody>
      </p:sp>
      <p:sp>
        <p:nvSpPr>
          <p:cNvPr id="3" name="Espace réservé du texte 2">
            <a:extLst>
              <a:ext uri="{FF2B5EF4-FFF2-40B4-BE49-F238E27FC236}">
                <a16:creationId xmlns:a16="http://schemas.microsoft.com/office/drawing/2014/main" id="{2018B01D-5E3D-C34A-40E0-C98910FE9A3D}"/>
              </a:ext>
            </a:extLst>
          </p:cNvPr>
          <p:cNvSpPr>
            <a:spLocks noGrp="1"/>
          </p:cNvSpPr>
          <p:nvPr>
            <p:ph type="body" idx="1"/>
          </p:nvPr>
        </p:nvSpPr>
        <p:spPr>
          <a:xfrm>
            <a:off x="0" y="1277957"/>
            <a:ext cx="9243152" cy="2778543"/>
          </a:xfrm>
        </p:spPr>
        <p:txBody>
          <a:bodyPr/>
          <a:lstStyle/>
          <a:p>
            <a:r>
              <a:rPr lang="fr-FR" sz="1600" dirty="0"/>
              <a:t>Plusieurs recherches révèlent une adoption croissante des TIC dans les cours de langues , notamment avec l’émergence des LMS (Moodle dans le cas de l’université algérienne)</a:t>
            </a:r>
          </a:p>
          <a:p>
            <a:pPr marL="139700" indent="0">
              <a:buNone/>
            </a:pPr>
            <a:r>
              <a:rPr lang="fr-FR" sz="1600" dirty="0"/>
              <a:t>(</a:t>
            </a:r>
            <a:r>
              <a:rPr lang="fr-FR" sz="1600" b="1" dirty="0"/>
              <a:t>Benatmane,2024; A. </a:t>
            </a:r>
            <a:r>
              <a:rPr lang="fr-FR" sz="1600" b="1" dirty="0" err="1"/>
              <a:t>Khelfi</a:t>
            </a:r>
            <a:r>
              <a:rPr lang="fr-FR" sz="1600" b="1" dirty="0"/>
              <a:t>, S. Zarrouk, </a:t>
            </a:r>
            <a:r>
              <a:rPr lang="fr-FR" sz="1600" b="1" dirty="0" err="1"/>
              <a:t>L.Kadi</a:t>
            </a:r>
            <a:r>
              <a:rPr lang="fr-FR" sz="1600" b="1" dirty="0"/>
              <a:t> Ksouri,2018)</a:t>
            </a:r>
          </a:p>
          <a:p>
            <a:pPr marL="139700" indent="0">
              <a:buNone/>
            </a:pPr>
            <a:endParaRPr lang="fr-FR" sz="1600" b="1" dirty="0"/>
          </a:p>
          <a:p>
            <a:pPr>
              <a:buFont typeface="Wingdings" panose="05000000000000000000" pitchFamily="2" charset="2"/>
              <a:buChar char="§"/>
            </a:pPr>
            <a:r>
              <a:rPr lang="fr-FR" sz="1600" dirty="0"/>
              <a:t>un effort significatif de l'Algérie pour développer une infrastructure adéquate à l'enseignement en ligne. Les établissements universitaires ont été équipés de :</a:t>
            </a:r>
          </a:p>
          <a:p>
            <a:pPr marL="139700" indent="0">
              <a:buNone/>
            </a:pPr>
            <a:r>
              <a:rPr lang="fr-FR" sz="1600" b="1" dirty="0"/>
              <a:t>Centres de ressources multimédias</a:t>
            </a:r>
            <a:r>
              <a:rPr lang="fr-FR" sz="1600" dirty="0"/>
              <a:t>: </a:t>
            </a:r>
          </a:p>
          <a:p>
            <a:pPr marL="139700" indent="0">
              <a:buNone/>
            </a:pPr>
            <a:r>
              <a:rPr lang="fr-FR" sz="1600" b="1" dirty="0"/>
              <a:t>Salles de télé-enseignement: </a:t>
            </a:r>
            <a:r>
              <a:rPr lang="fr-FR" sz="1600" dirty="0"/>
              <a:t>Équipées pour l'accès et la gestion des plateformes en ligne.</a:t>
            </a:r>
          </a:p>
          <a:p>
            <a:pPr marL="139700" indent="0">
              <a:buNone/>
            </a:pPr>
            <a:r>
              <a:rPr lang="fr-FR" sz="1600" b="1" dirty="0"/>
              <a:t>Espaces de visioconférences</a:t>
            </a:r>
            <a:r>
              <a:rPr lang="fr-FR" sz="1600" dirty="0"/>
              <a:t>: Facilitant les interactions en temps réel.</a:t>
            </a:r>
          </a:p>
          <a:p>
            <a:pPr marL="139700" indent="0">
              <a:buNone/>
            </a:pPr>
            <a:r>
              <a:rPr lang="fr-FR" sz="1600" b="1" dirty="0"/>
              <a:t>Un réseau central (CERIST) </a:t>
            </a:r>
            <a:r>
              <a:rPr lang="fr-FR" sz="1600" dirty="0"/>
              <a:t> pour assurer la coordination et le bon fonctionnement de ces infrastructures</a:t>
            </a:r>
            <a:r>
              <a:rPr lang="fr-FR" dirty="0"/>
              <a:t>.  </a:t>
            </a:r>
            <a:r>
              <a:rPr lang="fr-FR" b="1" dirty="0"/>
              <a:t>(Slimani ,Bentahar,2019.)</a:t>
            </a:r>
            <a:endParaRPr lang="fr-FR" sz="1800" b="1" dirty="0"/>
          </a:p>
        </p:txBody>
      </p:sp>
    </p:spTree>
    <p:extLst>
      <p:ext uri="{BB962C8B-B14F-4D97-AF65-F5344CB8AC3E}">
        <p14:creationId xmlns:p14="http://schemas.microsoft.com/office/powerpoint/2010/main" val="3965523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728B45-B810-D2C1-B9D4-6F91DBFDC642}"/>
              </a:ext>
            </a:extLst>
          </p:cNvPr>
          <p:cNvSpPr>
            <a:spLocks noGrp="1"/>
          </p:cNvSpPr>
          <p:nvPr>
            <p:ph type="title"/>
          </p:nvPr>
        </p:nvSpPr>
        <p:spPr>
          <a:xfrm>
            <a:off x="209320" y="445025"/>
            <a:ext cx="7976213" cy="572700"/>
          </a:xfrm>
        </p:spPr>
        <p:txBody>
          <a:bodyPr/>
          <a:lstStyle/>
          <a:p>
            <a:r>
              <a:rPr lang="fr-FR" sz="2400" dirty="0"/>
              <a:t>Intégration des TIC aux départements de langues étrangères: qu’en est-il de la recherche?</a:t>
            </a:r>
          </a:p>
        </p:txBody>
      </p:sp>
      <p:sp>
        <p:nvSpPr>
          <p:cNvPr id="3" name="Espace réservé du texte 2">
            <a:extLst>
              <a:ext uri="{FF2B5EF4-FFF2-40B4-BE49-F238E27FC236}">
                <a16:creationId xmlns:a16="http://schemas.microsoft.com/office/drawing/2014/main" id="{2018B01D-5E3D-C34A-40E0-C98910FE9A3D}"/>
              </a:ext>
            </a:extLst>
          </p:cNvPr>
          <p:cNvSpPr>
            <a:spLocks noGrp="1"/>
          </p:cNvSpPr>
          <p:nvPr>
            <p:ph type="body" idx="1"/>
          </p:nvPr>
        </p:nvSpPr>
        <p:spPr>
          <a:xfrm>
            <a:off x="0" y="1277957"/>
            <a:ext cx="9243152" cy="2778543"/>
          </a:xfrm>
        </p:spPr>
        <p:txBody>
          <a:bodyPr/>
          <a:lstStyle/>
          <a:p>
            <a:r>
              <a:rPr lang="fr-FR" sz="1600" dirty="0"/>
              <a:t>Ecart entre l’appropriation des équipements technologiques et leur intégration au service de l’enseignement des langues étrangères pourrait se réduire par une formation </a:t>
            </a:r>
            <a:r>
              <a:rPr lang="fr-FR" sz="1600" dirty="0" err="1"/>
              <a:t>technopédagogique</a:t>
            </a:r>
            <a:r>
              <a:rPr lang="fr-FR" sz="1600" dirty="0"/>
              <a:t> ainsi qu’à travers l’adoption d’une démarche de travail collective</a:t>
            </a:r>
          </a:p>
          <a:p>
            <a:pPr marL="139700" indent="0">
              <a:buNone/>
            </a:pPr>
            <a:r>
              <a:rPr lang="fr-FR" sz="1600" b="1" dirty="0"/>
              <a:t>(</a:t>
            </a:r>
            <a:r>
              <a:rPr lang="fr-FR" sz="1600" b="1" dirty="0" err="1"/>
              <a:t>Alwani</a:t>
            </a:r>
            <a:r>
              <a:rPr lang="fr-FR" sz="1600" b="1" dirty="0"/>
              <a:t> et </a:t>
            </a:r>
            <a:r>
              <a:rPr lang="fr-FR" sz="1600" b="1" dirty="0" err="1"/>
              <a:t>Soomro</a:t>
            </a:r>
            <a:r>
              <a:rPr lang="fr-FR" sz="1600" b="1" dirty="0"/>
              <a:t>, 2010; </a:t>
            </a:r>
            <a:r>
              <a:rPr lang="fr-FR" sz="1600" b="1" dirty="0" err="1"/>
              <a:t>Pelgrum</a:t>
            </a:r>
            <a:r>
              <a:rPr lang="fr-FR" sz="1600" b="1" dirty="0"/>
              <a:t> et Law, 2004).</a:t>
            </a:r>
          </a:p>
          <a:p>
            <a:pPr>
              <a:buFont typeface="Wingdings" panose="05000000000000000000" pitchFamily="2" charset="2"/>
              <a:buChar char="§"/>
            </a:pPr>
            <a:endParaRPr lang="fr-FR" sz="1600" dirty="0"/>
          </a:p>
        </p:txBody>
      </p:sp>
    </p:spTree>
    <p:extLst>
      <p:ext uri="{BB962C8B-B14F-4D97-AF65-F5344CB8AC3E}">
        <p14:creationId xmlns:p14="http://schemas.microsoft.com/office/powerpoint/2010/main" val="350551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0"/>
        <p:cNvGrpSpPr/>
        <p:nvPr/>
      </p:nvGrpSpPr>
      <p:grpSpPr>
        <a:xfrm>
          <a:off x="0" y="0"/>
          <a:ext cx="0" cy="0"/>
          <a:chOff x="0" y="0"/>
          <a:chExt cx="0" cy="0"/>
        </a:xfrm>
      </p:grpSpPr>
      <p:sp>
        <p:nvSpPr>
          <p:cNvPr id="2211" name="Google Shape;2211;p48"/>
          <p:cNvSpPr txBox="1">
            <a:spLocks noGrp="1"/>
          </p:cNvSpPr>
          <p:nvPr>
            <p:ph type="title"/>
          </p:nvPr>
        </p:nvSpPr>
        <p:spPr>
          <a:xfrm>
            <a:off x="749138" y="72467"/>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TIC au service de l’enseignement des langues</a:t>
            </a:r>
            <a:endParaRPr dirty="0"/>
          </a:p>
        </p:txBody>
      </p:sp>
      <p:sp>
        <p:nvSpPr>
          <p:cNvPr id="2212" name="Google Shape;2212;p48"/>
          <p:cNvSpPr/>
          <p:nvPr/>
        </p:nvSpPr>
        <p:spPr>
          <a:xfrm>
            <a:off x="749175" y="1274125"/>
            <a:ext cx="1011000" cy="936300"/>
          </a:xfrm>
          <a:prstGeom prst="rect">
            <a:avLst/>
          </a:prstGeom>
          <a:solidFill>
            <a:schemeClr val="dk2"/>
          </a:solid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endParaRPr sz="3700" dirty="0">
              <a:solidFill>
                <a:schemeClr val="dk1"/>
              </a:solidFill>
              <a:latin typeface="Darker Grotesque Black"/>
              <a:ea typeface="Darker Grotesque Black"/>
              <a:cs typeface="Darker Grotesque Black"/>
              <a:sym typeface="Darker Grotesque Black"/>
            </a:endParaRPr>
          </a:p>
        </p:txBody>
      </p:sp>
      <p:sp>
        <p:nvSpPr>
          <p:cNvPr id="2213" name="Google Shape;2213;p48"/>
          <p:cNvSpPr/>
          <p:nvPr/>
        </p:nvSpPr>
        <p:spPr>
          <a:xfrm>
            <a:off x="749175" y="2442713"/>
            <a:ext cx="1011000" cy="936300"/>
          </a:xfrm>
          <a:prstGeom prst="rect">
            <a:avLst/>
          </a:prstGeom>
          <a:solidFill>
            <a:schemeClr val="lt2"/>
          </a:solid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endParaRPr sz="3700" dirty="0">
              <a:solidFill>
                <a:schemeClr val="dk1"/>
              </a:solidFill>
              <a:latin typeface="Darker Grotesque Black"/>
              <a:ea typeface="Darker Grotesque Black"/>
              <a:cs typeface="Darker Grotesque Black"/>
              <a:sym typeface="Darker Grotesque Black"/>
            </a:endParaRPr>
          </a:p>
        </p:txBody>
      </p:sp>
      <p:sp>
        <p:nvSpPr>
          <p:cNvPr id="2215" name="Google Shape;2215;p48"/>
          <p:cNvSpPr/>
          <p:nvPr/>
        </p:nvSpPr>
        <p:spPr>
          <a:xfrm>
            <a:off x="749138" y="3610775"/>
            <a:ext cx="1011000" cy="936300"/>
          </a:xfrm>
          <a:prstGeom prst="rect">
            <a:avLst/>
          </a:prstGeom>
          <a:solidFill>
            <a:schemeClr val="accent1"/>
          </a:solid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endParaRPr sz="3700" dirty="0">
              <a:solidFill>
                <a:schemeClr val="dk1"/>
              </a:solidFill>
              <a:latin typeface="Darker Grotesque Black"/>
              <a:ea typeface="Darker Grotesque Black"/>
              <a:cs typeface="Darker Grotesque Black"/>
              <a:sym typeface="Darker Grotesque Black"/>
            </a:endParaRPr>
          </a:p>
        </p:txBody>
      </p:sp>
      <p:sp>
        <p:nvSpPr>
          <p:cNvPr id="2216" name="Google Shape;2216;p48"/>
          <p:cNvSpPr txBox="1"/>
          <p:nvPr/>
        </p:nvSpPr>
        <p:spPr>
          <a:xfrm flipH="1">
            <a:off x="1947124" y="1230837"/>
            <a:ext cx="2438700" cy="471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2600" dirty="0">
              <a:solidFill>
                <a:schemeClr val="dk1"/>
              </a:solidFill>
              <a:latin typeface="Darker Grotesque ExtraBold"/>
              <a:ea typeface="Darker Grotesque ExtraBold"/>
              <a:cs typeface="Darker Grotesque ExtraBold"/>
              <a:sym typeface="Darker Grotesque ExtraBold"/>
            </a:endParaRPr>
          </a:p>
        </p:txBody>
      </p:sp>
      <p:sp>
        <p:nvSpPr>
          <p:cNvPr id="2217" name="Google Shape;2217;p48"/>
          <p:cNvSpPr txBox="1"/>
          <p:nvPr/>
        </p:nvSpPr>
        <p:spPr>
          <a:xfrm flipH="1">
            <a:off x="1962054" y="1579388"/>
            <a:ext cx="24387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2000" dirty="0">
                <a:solidFill>
                  <a:schemeClr val="dk1"/>
                </a:solidFill>
                <a:latin typeface="Darker Grotesque ExtraBold"/>
                <a:sym typeface="Manrope"/>
              </a:rPr>
              <a:t>I</a:t>
            </a:r>
            <a:r>
              <a:rPr lang="en" sz="2000" dirty="0">
                <a:solidFill>
                  <a:schemeClr val="dk1"/>
                </a:solidFill>
                <a:latin typeface="Darker Grotesque ExtraBold"/>
                <a:sym typeface="Manrope"/>
              </a:rPr>
              <a:t>ntelligence artificielle</a:t>
            </a:r>
            <a:endParaRPr sz="2000" dirty="0">
              <a:solidFill>
                <a:schemeClr val="dk1"/>
              </a:solidFill>
              <a:latin typeface="Darker Grotesque ExtraBold"/>
              <a:sym typeface="Manrope"/>
            </a:endParaRPr>
          </a:p>
        </p:txBody>
      </p:sp>
      <p:sp>
        <p:nvSpPr>
          <p:cNvPr id="2219" name="Google Shape;2219;p48"/>
          <p:cNvSpPr txBox="1"/>
          <p:nvPr/>
        </p:nvSpPr>
        <p:spPr>
          <a:xfrm flipH="1">
            <a:off x="1932194" y="2412617"/>
            <a:ext cx="2938526" cy="471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fr-FR" sz="2000" dirty="0">
                <a:solidFill>
                  <a:schemeClr val="dk1"/>
                </a:solidFill>
                <a:latin typeface="Darker Grotesque ExtraBold"/>
                <a:ea typeface="Darker Grotesque ExtraBold"/>
                <a:cs typeface="Darker Grotesque ExtraBold"/>
                <a:sym typeface="Darker Grotesque ExtraBold"/>
              </a:rPr>
              <a:t>L</a:t>
            </a:r>
            <a:r>
              <a:rPr lang="en" sz="2000" dirty="0">
                <a:solidFill>
                  <a:schemeClr val="dk1"/>
                </a:solidFill>
                <a:latin typeface="Darker Grotesque ExtraBold"/>
                <a:ea typeface="Darker Grotesque ExtraBold"/>
                <a:cs typeface="Darker Grotesque ExtraBold"/>
                <a:sym typeface="Darker Grotesque ExtraBold"/>
              </a:rPr>
              <a:t>ogiciels de scénarisation</a:t>
            </a:r>
            <a:endParaRPr sz="2000" dirty="0">
              <a:solidFill>
                <a:schemeClr val="dk1"/>
              </a:solidFill>
              <a:latin typeface="Darker Grotesque ExtraBold"/>
              <a:ea typeface="Darker Grotesque ExtraBold"/>
              <a:cs typeface="Darker Grotesque ExtraBold"/>
              <a:sym typeface="Darker Grotesque ExtraBold"/>
            </a:endParaRPr>
          </a:p>
        </p:txBody>
      </p:sp>
      <p:sp>
        <p:nvSpPr>
          <p:cNvPr id="2220" name="Google Shape;2220;p48"/>
          <p:cNvSpPr txBox="1"/>
          <p:nvPr/>
        </p:nvSpPr>
        <p:spPr>
          <a:xfrm flipH="1">
            <a:off x="1947125" y="4017252"/>
            <a:ext cx="24387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dirty="0">
                <a:solidFill>
                  <a:schemeClr val="dk1"/>
                </a:solidFill>
                <a:latin typeface="Manrope"/>
                <a:ea typeface="Manrope"/>
                <a:cs typeface="Manrope"/>
                <a:sym typeface="Manrope"/>
              </a:rPr>
              <a:t>S</a:t>
            </a:r>
            <a:r>
              <a:rPr lang="en" dirty="0">
                <a:solidFill>
                  <a:schemeClr val="dk1"/>
                </a:solidFill>
                <a:latin typeface="Manrope"/>
                <a:ea typeface="Manrope"/>
                <a:cs typeface="Manrope"/>
                <a:sym typeface="Manrope"/>
              </a:rPr>
              <a:t>uite Microsoft</a:t>
            </a:r>
            <a:endParaRPr dirty="0">
              <a:solidFill>
                <a:schemeClr val="dk1"/>
              </a:solidFill>
              <a:latin typeface="Manrope"/>
              <a:ea typeface="Manrope"/>
              <a:cs typeface="Manrope"/>
              <a:sym typeface="Manrope"/>
            </a:endParaRPr>
          </a:p>
        </p:txBody>
      </p:sp>
      <p:sp>
        <p:nvSpPr>
          <p:cNvPr id="2221" name="Google Shape;2221;p48"/>
          <p:cNvSpPr txBox="1"/>
          <p:nvPr/>
        </p:nvSpPr>
        <p:spPr>
          <a:xfrm flipH="1">
            <a:off x="1947123" y="3567901"/>
            <a:ext cx="2811053" cy="471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fr-FR" sz="2600" dirty="0">
                <a:solidFill>
                  <a:schemeClr val="dk1"/>
                </a:solidFill>
                <a:latin typeface="Darker Grotesque ExtraBold"/>
                <a:ea typeface="Darker Grotesque ExtraBold"/>
                <a:cs typeface="Darker Grotesque ExtraBold"/>
                <a:sym typeface="Darker Grotesque ExtraBold"/>
              </a:rPr>
              <a:t>O</a:t>
            </a:r>
            <a:r>
              <a:rPr lang="en" sz="2600" dirty="0">
                <a:solidFill>
                  <a:schemeClr val="dk1"/>
                </a:solidFill>
                <a:latin typeface="Darker Grotesque ExtraBold"/>
                <a:ea typeface="Darker Grotesque ExtraBold"/>
                <a:cs typeface="Darker Grotesque ExtraBold"/>
                <a:sym typeface="Darker Grotesque ExtraBold"/>
              </a:rPr>
              <a:t>utils bureautiques</a:t>
            </a:r>
            <a:endParaRPr sz="2600" dirty="0">
              <a:solidFill>
                <a:schemeClr val="dk1"/>
              </a:solidFill>
              <a:latin typeface="Darker Grotesque ExtraBold"/>
              <a:ea typeface="Darker Grotesque ExtraBold"/>
              <a:cs typeface="Darker Grotesque ExtraBold"/>
              <a:sym typeface="Darker Grotesque ExtraBold"/>
            </a:endParaRPr>
          </a:p>
        </p:txBody>
      </p:sp>
      <p:pic>
        <p:nvPicPr>
          <p:cNvPr id="2222" name="Google Shape;2222;p48" title="Chart">
            <a:hlinkClick r:id="rId3"/>
          </p:cNvPr>
          <p:cNvPicPr preferRelativeResize="0"/>
          <p:nvPr/>
        </p:nvPicPr>
        <p:blipFill>
          <a:blip r:embed="rId4">
            <a:alphaModFix/>
          </a:blip>
          <a:stretch>
            <a:fillRect/>
          </a:stretch>
        </p:blipFill>
        <p:spPr>
          <a:xfrm>
            <a:off x="4885650" y="1240825"/>
            <a:ext cx="3545100" cy="28833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5"/>
        <p:cNvGrpSpPr/>
        <p:nvPr/>
      </p:nvGrpSpPr>
      <p:grpSpPr>
        <a:xfrm>
          <a:off x="0" y="0"/>
          <a:ext cx="0" cy="0"/>
          <a:chOff x="0" y="0"/>
          <a:chExt cx="0" cy="0"/>
        </a:xfrm>
      </p:grpSpPr>
      <p:sp>
        <p:nvSpPr>
          <p:cNvPr id="2296" name="Google Shape;2296;p50"/>
          <p:cNvSpPr txBox="1">
            <a:spLocks noGrp="1"/>
          </p:cNvSpPr>
          <p:nvPr>
            <p:ph type="title"/>
          </p:nvPr>
        </p:nvSpPr>
        <p:spPr>
          <a:xfrm>
            <a:off x="254613" y="895120"/>
            <a:ext cx="3922373" cy="65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sz="2800" dirty="0"/>
              <a:t>B</a:t>
            </a:r>
            <a:r>
              <a:rPr lang="en" sz="2800" dirty="0"/>
              <a:t>esoin impérieux de (se) former à la compétence numérique</a:t>
            </a:r>
            <a:endParaRPr sz="2800" dirty="0"/>
          </a:p>
        </p:txBody>
      </p:sp>
      <p:sp>
        <p:nvSpPr>
          <p:cNvPr id="2304" name="Google Shape;2304;p50"/>
          <p:cNvSpPr/>
          <p:nvPr/>
        </p:nvSpPr>
        <p:spPr>
          <a:xfrm>
            <a:off x="8174401" y="-320175"/>
            <a:ext cx="3015300" cy="3015300"/>
          </a:xfrm>
          <a:prstGeom prst="ellipse">
            <a:avLst/>
          </a:prstGeom>
          <a:gradFill>
            <a:gsLst>
              <a:gs pos="0">
                <a:srgbClr val="F98F29">
                  <a:alpha val="79607"/>
                </a:srgbClr>
              </a:gs>
              <a:gs pos="28000">
                <a:srgbClr val="F98F29">
                  <a:alpha val="55686"/>
                </a:srgbClr>
              </a:gs>
              <a:gs pos="67000">
                <a:srgbClr val="FBF1EF">
                  <a:alpha val="0"/>
                </a:srgbClr>
              </a:gs>
              <a:gs pos="100000">
                <a:srgbClr val="FBF1E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05" name="Google Shape;2305;p50"/>
          <p:cNvPicPr preferRelativeResize="0"/>
          <p:nvPr/>
        </p:nvPicPr>
        <p:blipFill>
          <a:blip r:embed="rId3">
            <a:alphaModFix/>
          </a:blip>
          <a:stretch>
            <a:fillRect/>
          </a:stretch>
        </p:blipFill>
        <p:spPr>
          <a:xfrm rot="288267">
            <a:off x="7543410" y="-68753"/>
            <a:ext cx="1454447" cy="1359593"/>
          </a:xfrm>
          <a:prstGeom prst="rect">
            <a:avLst/>
          </a:prstGeom>
          <a:noFill/>
          <a:ln>
            <a:noFill/>
          </a:ln>
        </p:spPr>
      </p:pic>
      <p:pic>
        <p:nvPicPr>
          <p:cNvPr id="2306" name="Google Shape;2306;p50"/>
          <p:cNvPicPr preferRelativeResize="0"/>
          <p:nvPr/>
        </p:nvPicPr>
        <p:blipFill>
          <a:blip r:embed="rId4">
            <a:alphaModFix/>
          </a:blip>
          <a:stretch>
            <a:fillRect/>
          </a:stretch>
        </p:blipFill>
        <p:spPr>
          <a:xfrm rot="-2358405">
            <a:off x="8804604" y="3786581"/>
            <a:ext cx="2288344" cy="1359595"/>
          </a:xfrm>
          <a:prstGeom prst="rect">
            <a:avLst/>
          </a:prstGeom>
          <a:noFill/>
          <a:ln>
            <a:noFill/>
          </a:ln>
        </p:spPr>
      </p:pic>
      <p:pic>
        <p:nvPicPr>
          <p:cNvPr id="2307" name="Google Shape;2307;p50"/>
          <p:cNvPicPr preferRelativeResize="0"/>
          <p:nvPr/>
        </p:nvPicPr>
        <p:blipFill>
          <a:blip r:embed="rId5">
            <a:alphaModFix/>
          </a:blip>
          <a:stretch>
            <a:fillRect/>
          </a:stretch>
        </p:blipFill>
        <p:spPr>
          <a:xfrm rot="378428">
            <a:off x="-187950" y="4240187"/>
            <a:ext cx="1108667" cy="1398189"/>
          </a:xfrm>
          <a:prstGeom prst="rect">
            <a:avLst/>
          </a:prstGeom>
          <a:noFill/>
          <a:ln>
            <a:noFill/>
          </a:ln>
        </p:spPr>
      </p:pic>
      <p:sp>
        <p:nvSpPr>
          <p:cNvPr id="2" name="Ellipse 1">
            <a:extLst>
              <a:ext uri="{FF2B5EF4-FFF2-40B4-BE49-F238E27FC236}">
                <a16:creationId xmlns:a16="http://schemas.microsoft.com/office/drawing/2014/main" id="{3992B696-5DFD-5573-09B9-2ADFF54CF515}"/>
              </a:ext>
            </a:extLst>
          </p:cNvPr>
          <p:cNvSpPr/>
          <p:nvPr/>
        </p:nvSpPr>
        <p:spPr>
          <a:xfrm>
            <a:off x="2746907" y="1349361"/>
            <a:ext cx="2860158" cy="830313"/>
          </a:xfrm>
          <a:prstGeom prst="ellipse">
            <a:avLst/>
          </a:pr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1A1A1A"/>
                </a:solidFill>
                <a:latin typeface="times new roman" panose="02020603050405020304" pitchFamily="18" charset="0"/>
              </a:rPr>
              <a:t>Formation réflexive</a:t>
            </a:r>
            <a:endParaRPr lang="fr-FR" sz="1600" b="1" dirty="0"/>
          </a:p>
        </p:txBody>
      </p:sp>
      <p:sp>
        <p:nvSpPr>
          <p:cNvPr id="3" name="Rectangle 2">
            <a:extLst>
              <a:ext uri="{FF2B5EF4-FFF2-40B4-BE49-F238E27FC236}">
                <a16:creationId xmlns:a16="http://schemas.microsoft.com/office/drawing/2014/main" id="{04811A99-66F7-72E6-5FD7-639A621D80E4}"/>
              </a:ext>
            </a:extLst>
          </p:cNvPr>
          <p:cNvSpPr/>
          <p:nvPr/>
        </p:nvSpPr>
        <p:spPr>
          <a:xfrm>
            <a:off x="1967022" y="3640780"/>
            <a:ext cx="2062717" cy="1298501"/>
          </a:xfrm>
          <a:prstGeom prst="rect">
            <a:avLst/>
          </a:prstGeom>
          <a:solidFill>
            <a:schemeClr val="bg2">
              <a:lumMod val="20000"/>
              <a:lumOff val="80000"/>
            </a:schemeClr>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rgbClr val="1A1A1A"/>
                </a:solidFill>
                <a:latin typeface="times new roman" panose="02020603050405020304" pitchFamily="18" charset="0"/>
              </a:rPr>
              <a:t>Agir</a:t>
            </a:r>
            <a:r>
              <a:rPr lang="fr-FR" dirty="0">
                <a:solidFill>
                  <a:srgbClr val="1A1A1A"/>
                </a:solidFill>
                <a:latin typeface="times new roman" panose="02020603050405020304" pitchFamily="18" charset="0"/>
              </a:rPr>
              <a:t> </a:t>
            </a:r>
            <a:r>
              <a:rPr lang="fr-FR" b="1" dirty="0">
                <a:solidFill>
                  <a:srgbClr val="1A1A1A"/>
                </a:solidFill>
                <a:latin typeface="times new roman" panose="02020603050405020304" pitchFamily="18" charset="0"/>
              </a:rPr>
              <a:t>professoral</a:t>
            </a:r>
            <a:endParaRPr lang="fr-FR" b="1" dirty="0"/>
          </a:p>
        </p:txBody>
      </p:sp>
      <p:cxnSp>
        <p:nvCxnSpPr>
          <p:cNvPr id="5" name="Connecteur droit avec flèche 4">
            <a:extLst>
              <a:ext uri="{FF2B5EF4-FFF2-40B4-BE49-F238E27FC236}">
                <a16:creationId xmlns:a16="http://schemas.microsoft.com/office/drawing/2014/main" id="{B5CD8A8F-1F22-F4AA-7C24-76E274B6A211}"/>
              </a:ext>
            </a:extLst>
          </p:cNvPr>
          <p:cNvCxnSpPr/>
          <p:nvPr/>
        </p:nvCxnSpPr>
        <p:spPr>
          <a:xfrm>
            <a:off x="2998381" y="2073349"/>
            <a:ext cx="0" cy="1382232"/>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FCBBF95-80BA-FF41-8188-6F6A6CCF9754}"/>
              </a:ext>
            </a:extLst>
          </p:cNvPr>
          <p:cNvSpPr/>
          <p:nvPr/>
        </p:nvSpPr>
        <p:spPr>
          <a:xfrm>
            <a:off x="6154214" y="3640779"/>
            <a:ext cx="2045527" cy="129850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 b="1" dirty="0"/>
              <a:t>integration éclairée des NTIC en classe de langue</a:t>
            </a:r>
            <a:endParaRPr lang="fr-FR" b="1" dirty="0"/>
          </a:p>
        </p:txBody>
      </p:sp>
      <p:sp>
        <p:nvSpPr>
          <p:cNvPr id="9" name="Flèche : droite 8">
            <a:extLst>
              <a:ext uri="{FF2B5EF4-FFF2-40B4-BE49-F238E27FC236}">
                <a16:creationId xmlns:a16="http://schemas.microsoft.com/office/drawing/2014/main" id="{3C2419F7-8725-C785-906F-A111317A5963}"/>
              </a:ext>
            </a:extLst>
          </p:cNvPr>
          <p:cNvSpPr/>
          <p:nvPr/>
        </p:nvSpPr>
        <p:spPr>
          <a:xfrm>
            <a:off x="4103363" y="4191482"/>
            <a:ext cx="1977228" cy="197094"/>
          </a:xfrm>
          <a:prstGeom prst="rightArrow">
            <a:avLst/>
          </a:prstGeom>
          <a:solidFill>
            <a:schemeClr val="tx2">
              <a:lumMod val="40000"/>
              <a:lumOff val="6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8A9FC5E-D035-DE00-5D48-5804FAED9D89}"/>
              </a:ext>
            </a:extLst>
          </p:cNvPr>
          <p:cNvPicPr>
            <a:picLocks noChangeAspect="1"/>
          </p:cNvPicPr>
          <p:nvPr/>
        </p:nvPicPr>
        <p:blipFill>
          <a:blip r:embed="rId3"/>
          <a:stretch>
            <a:fillRect/>
          </a:stretch>
        </p:blipFill>
        <p:spPr>
          <a:xfrm>
            <a:off x="1244380" y="145331"/>
            <a:ext cx="7348777" cy="4852837"/>
          </a:xfrm>
          <a:prstGeom prst="rect">
            <a:avLst/>
          </a:prstGeom>
        </p:spPr>
      </p:pic>
    </p:spTree>
    <p:extLst>
      <p:ext uri="{BB962C8B-B14F-4D97-AF65-F5344CB8AC3E}">
        <p14:creationId xmlns:p14="http://schemas.microsoft.com/office/powerpoint/2010/main" val="3376928207"/>
      </p:ext>
    </p:extLst>
  </p:cSld>
  <p:clrMapOvr>
    <a:masterClrMapping/>
  </p:clrMapOvr>
</p:sld>
</file>

<file path=ppt/theme/theme1.xml><?xml version="1.0" encoding="utf-8"?>
<a:theme xmlns:a="http://schemas.openxmlformats.org/drawingml/2006/main" name="Online Language Center by Slidesgo">
  <a:themeElements>
    <a:clrScheme name="Simple Light">
      <a:dk1>
        <a:srgbClr val="010000"/>
      </a:dk1>
      <a:lt1>
        <a:srgbClr val="FBF1EF"/>
      </a:lt1>
      <a:dk2>
        <a:srgbClr val="F98F29"/>
      </a:dk2>
      <a:lt2>
        <a:srgbClr val="EE5C91"/>
      </a:lt2>
      <a:accent1>
        <a:srgbClr val="6398AA"/>
      </a:accent1>
      <a:accent2>
        <a:srgbClr val="FFFFFF"/>
      </a:accent2>
      <a:accent3>
        <a:srgbClr val="FFFFFF"/>
      </a:accent3>
      <a:accent4>
        <a:srgbClr val="FFFFFF"/>
      </a:accent4>
      <a:accent5>
        <a:srgbClr val="FFFFFF"/>
      </a:accent5>
      <a:accent6>
        <a:srgbClr val="FFFFFF"/>
      </a:accent6>
      <a:hlink>
        <a:srgbClr val="01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892</Words>
  <Application>Microsoft Office PowerPoint</Application>
  <PresentationFormat>On-screen Show (16:9)</PresentationFormat>
  <Paragraphs>58</Paragraphs>
  <Slides>13</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Verdana</vt:lpstr>
      <vt:lpstr>times new roman</vt:lpstr>
      <vt:lpstr>Darker Grotesque Black</vt:lpstr>
      <vt:lpstr>latin_ext</vt:lpstr>
      <vt:lpstr>Google Sans</vt:lpstr>
      <vt:lpstr>Manrope</vt:lpstr>
      <vt:lpstr>Wingdings</vt:lpstr>
      <vt:lpstr>Arial</vt:lpstr>
      <vt:lpstr>Darker Grotesque ExtraBold</vt:lpstr>
      <vt:lpstr>Online Language Center by Slidesgo</vt:lpstr>
      <vt:lpstr>         Les nouvelles technologies  de l’information et de la  communication en contexte universitaire algérien: état des lieux, défis et perspectives</vt:lpstr>
      <vt:lpstr>Introduction</vt:lpstr>
      <vt:lpstr>Méthodologie </vt:lpstr>
      <vt:lpstr>Intégration des TIC et pédagogie universitaire:rapport dynamique ou dynamique à revisiter ?</vt:lpstr>
      <vt:lpstr>Intégration des TIC aux départements de langues étrangères: qu’en est-il de la recherche?</vt:lpstr>
      <vt:lpstr>Intégration des TIC aux départements de langues étrangères: qu’en est-il de la recherche?</vt:lpstr>
      <vt:lpstr>TIC au service de l’enseignement des langues</vt:lpstr>
      <vt:lpstr>Besoin impérieux de (se) former à la compétence numérique</vt:lpstr>
      <vt:lpstr>PowerPoint Presentation</vt:lpstr>
      <vt:lpstr>Autres pistes de réflexion</vt:lpstr>
      <vt:lpstr>Conclusion </vt:lpstr>
      <vt:lpstr>MERCI!</vt:lpstr>
      <vt:lpstr>Références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Les nouvelles technologies  de l’information et de la  communication en contexte universitaire algérien: état des lieux, défis et perspectives</dc:title>
  <cp:lastModifiedBy>kadja amal</cp:lastModifiedBy>
  <cp:revision>10</cp:revision>
  <dcterms:modified xsi:type="dcterms:W3CDTF">2026-04-04T18:30:28Z</dcterms:modified>
</cp:coreProperties>
</file>