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7" r:id="rId1"/>
  </p:sldMasterIdLst>
  <p:notesMasterIdLst>
    <p:notesMasterId r:id="rId23"/>
  </p:notesMasterIdLst>
  <p:sldIdLst>
    <p:sldId id="256" r:id="rId2"/>
    <p:sldId id="257" r:id="rId3"/>
    <p:sldId id="261" r:id="rId4"/>
    <p:sldId id="262" r:id="rId5"/>
    <p:sldId id="266" r:id="rId6"/>
    <p:sldId id="313" r:id="rId7"/>
    <p:sldId id="314" r:id="rId8"/>
    <p:sldId id="268" r:id="rId9"/>
    <p:sldId id="315" r:id="rId10"/>
    <p:sldId id="316" r:id="rId11"/>
    <p:sldId id="317" r:id="rId12"/>
    <p:sldId id="271" r:id="rId13"/>
    <p:sldId id="318" r:id="rId14"/>
    <p:sldId id="319" r:id="rId15"/>
    <p:sldId id="324" r:id="rId16"/>
    <p:sldId id="320" r:id="rId17"/>
    <p:sldId id="323" r:id="rId18"/>
    <p:sldId id="321" r:id="rId19"/>
    <p:sldId id="322" r:id="rId20"/>
    <p:sldId id="285" r:id="rId21"/>
    <p:sldId id="286" r:id="rId22"/>
  </p:sldIdLst>
  <p:sldSz cx="9144000" cy="5143500" type="screen16x9"/>
  <p:notesSz cx="6858000" cy="9144000"/>
  <p:embeddedFontLst>
    <p:embeddedFont>
      <p:font typeface="Orbitron" panose="020B0604020202020204" charset="0"/>
      <p:regular r:id="rId24"/>
      <p:bold r:id="rId25"/>
    </p:embeddedFont>
    <p:embeddedFont>
      <p:font typeface="Anek Malayalam" panose="020B0604020202020204" charset="0"/>
      <p:regular r:id="rId26"/>
      <p:bold r:id="rId27"/>
    </p:embeddedFont>
    <p:embeddedFont>
      <p:font typeface="Bebas Neue" panose="020B0604020202020204" charset="0"/>
      <p:regular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975DECC-1511-4B79-9CD3-D350B038F4A1}">
  <a:tblStyle styleId="{F975DECC-1511-4B79-9CD3-D350B038F4A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66D3B8E-605E-47D4-8765-4908FF5ED275}"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44" y="53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6F6A2C-D1CB-4876-9B23-0E9141FC283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A0594C41-C5B1-4311-9BEE-EE6E55FAE68D}">
      <dgm:prSet phldrT="[Texte]"/>
      <dgm:spPr/>
      <dgm:t>
        <a:bodyPr/>
        <a:lstStyle/>
        <a:p>
          <a:endParaRPr lang="fr-FR" dirty="0"/>
        </a:p>
      </dgm:t>
    </dgm:pt>
    <dgm:pt modelId="{65E1E2FC-89E4-44F7-A077-889C9BE15A7F}" type="parTrans" cxnId="{DBF126A7-0570-4000-A440-604DF9565D9E}">
      <dgm:prSet/>
      <dgm:spPr/>
      <dgm:t>
        <a:bodyPr/>
        <a:lstStyle/>
        <a:p>
          <a:endParaRPr lang="fr-FR"/>
        </a:p>
      </dgm:t>
    </dgm:pt>
    <dgm:pt modelId="{3C39BDC9-C9E7-4965-8503-A560AA3F7900}" type="sibTrans" cxnId="{DBF126A7-0570-4000-A440-604DF9565D9E}">
      <dgm:prSet/>
      <dgm:spPr/>
      <dgm:t>
        <a:bodyPr/>
        <a:lstStyle/>
        <a:p>
          <a:endParaRPr lang="fr-FR"/>
        </a:p>
      </dgm:t>
    </dgm:pt>
    <dgm:pt modelId="{725DE7F6-B0D7-4DE2-B386-D806AD88559B}">
      <dgm:prSet phldrT="[Texte]"/>
      <dgm:spPr/>
      <dgm:t>
        <a:bodyPr/>
        <a:lstStyle/>
        <a:p>
          <a:r>
            <a:rPr lang="fr-FR" dirty="0" smtClean="0">
              <a:solidFill>
                <a:schemeClr val="accent4"/>
              </a:solidFill>
              <a:latin typeface="+mj-lt"/>
            </a:rPr>
            <a:t>1) Monomode </a:t>
          </a:r>
          <a:r>
            <a:rPr lang="en-US" noProof="0" dirty="0" smtClean="0">
              <a:solidFill>
                <a:schemeClr val="accent4"/>
              </a:solidFill>
              <a:latin typeface="+mj-lt"/>
            </a:rPr>
            <a:t>Microwave Ovens</a:t>
          </a:r>
          <a:endParaRPr lang="en-US" noProof="0" dirty="0">
            <a:solidFill>
              <a:schemeClr val="accent4"/>
            </a:solidFill>
            <a:latin typeface="+mj-lt"/>
          </a:endParaRPr>
        </a:p>
      </dgm:t>
    </dgm:pt>
    <dgm:pt modelId="{B18A9178-736D-4D14-BE93-4429A21A9EE2}" type="parTrans" cxnId="{0E46C1E2-C4C2-4EBB-AAF1-E791F641AD26}">
      <dgm:prSet/>
      <dgm:spPr/>
      <dgm:t>
        <a:bodyPr/>
        <a:lstStyle/>
        <a:p>
          <a:endParaRPr lang="fr-FR"/>
        </a:p>
      </dgm:t>
    </dgm:pt>
    <dgm:pt modelId="{2DC79AE9-294D-4A8D-9B10-1DF9CDCCD83A}" type="sibTrans" cxnId="{0E46C1E2-C4C2-4EBB-AAF1-E791F641AD26}">
      <dgm:prSet/>
      <dgm:spPr/>
      <dgm:t>
        <a:bodyPr/>
        <a:lstStyle/>
        <a:p>
          <a:endParaRPr lang="fr-FR"/>
        </a:p>
      </dgm:t>
    </dgm:pt>
    <dgm:pt modelId="{E3654AF4-B56A-41BB-B812-2EEFB01E2428}">
      <dgm:prSet phldrT="[Texte]"/>
      <dgm:spPr/>
      <dgm:t>
        <a:bodyPr/>
        <a:lstStyle/>
        <a:p>
          <a:r>
            <a:rPr lang="en-US" noProof="0" dirty="0" smtClean="0">
              <a:solidFill>
                <a:schemeClr val="accent4"/>
              </a:solidFill>
              <a:latin typeface="+mj-lt"/>
            </a:rPr>
            <a:t>2) Multimode Microwave Ovens</a:t>
          </a:r>
          <a:endParaRPr lang="en-US" noProof="0" dirty="0">
            <a:solidFill>
              <a:schemeClr val="accent4"/>
            </a:solidFill>
            <a:latin typeface="+mj-lt"/>
          </a:endParaRPr>
        </a:p>
      </dgm:t>
    </dgm:pt>
    <dgm:pt modelId="{01EC86E5-CFBC-404D-BCF1-E1488E5709BA}" type="parTrans" cxnId="{E1B04D34-14C7-4896-AD35-78FDD132C674}">
      <dgm:prSet/>
      <dgm:spPr/>
      <dgm:t>
        <a:bodyPr/>
        <a:lstStyle/>
        <a:p>
          <a:endParaRPr lang="fr-FR"/>
        </a:p>
      </dgm:t>
    </dgm:pt>
    <dgm:pt modelId="{3EFEE281-E054-43D6-A74C-55DFDF97BDA1}" type="sibTrans" cxnId="{E1B04D34-14C7-4896-AD35-78FDD132C674}">
      <dgm:prSet/>
      <dgm:spPr/>
      <dgm:t>
        <a:bodyPr/>
        <a:lstStyle/>
        <a:p>
          <a:endParaRPr lang="fr-FR"/>
        </a:p>
      </dgm:t>
    </dgm:pt>
    <dgm:pt modelId="{95F30AE9-B24A-4CF0-865A-852FCDD92D31}">
      <dgm:prSet phldrT="[Texte]"/>
      <dgm:spPr/>
      <dgm:t>
        <a:bodyPr/>
        <a:lstStyle/>
        <a:p>
          <a:endParaRPr lang="fr-FR" dirty="0"/>
        </a:p>
      </dgm:t>
    </dgm:pt>
    <dgm:pt modelId="{3B0568E3-2682-403D-9BDB-DB303AB1B956}" type="parTrans" cxnId="{64A5978B-88E0-4219-9CD3-84FE04E6368B}">
      <dgm:prSet/>
      <dgm:spPr/>
      <dgm:t>
        <a:bodyPr/>
        <a:lstStyle/>
        <a:p>
          <a:endParaRPr lang="fr-FR"/>
        </a:p>
      </dgm:t>
    </dgm:pt>
    <dgm:pt modelId="{0A475749-D8A7-4E5F-8BC0-7D32B6459846}" type="sibTrans" cxnId="{64A5978B-88E0-4219-9CD3-84FE04E6368B}">
      <dgm:prSet/>
      <dgm:spPr/>
      <dgm:t>
        <a:bodyPr/>
        <a:lstStyle/>
        <a:p>
          <a:endParaRPr lang="fr-FR"/>
        </a:p>
      </dgm:t>
    </dgm:pt>
    <dgm:pt modelId="{F8AD48D0-C33C-4FA8-8CF1-20E131E3236A}">
      <dgm:prSet phldrT="[Texte]"/>
      <dgm:spPr/>
      <dgm:t>
        <a:bodyPr/>
        <a:lstStyle/>
        <a:p>
          <a:r>
            <a:rPr lang="fr-FR" dirty="0" smtClean="0">
              <a:solidFill>
                <a:schemeClr val="accent4"/>
              </a:solidFill>
              <a:latin typeface="+mj-lt"/>
            </a:rPr>
            <a:t>4) </a:t>
          </a:r>
          <a:r>
            <a:rPr lang="en-US" noProof="0" dirty="0" smtClean="0">
              <a:solidFill>
                <a:schemeClr val="accent4"/>
              </a:solidFill>
              <a:latin typeface="+mj-lt"/>
            </a:rPr>
            <a:t>Multiphase</a:t>
          </a:r>
          <a:r>
            <a:rPr lang="fr-FR" dirty="0" smtClean="0">
              <a:solidFill>
                <a:schemeClr val="accent4"/>
              </a:solidFill>
              <a:latin typeface="+mj-lt"/>
            </a:rPr>
            <a:t> </a:t>
          </a:r>
          <a:r>
            <a:rPr lang="en-US" noProof="0" dirty="0" smtClean="0">
              <a:solidFill>
                <a:schemeClr val="accent4"/>
              </a:solidFill>
              <a:latin typeface="+mj-lt"/>
            </a:rPr>
            <a:t>Microwave</a:t>
          </a:r>
          <a:r>
            <a:rPr lang="fr-FR" dirty="0" smtClean="0">
              <a:solidFill>
                <a:schemeClr val="accent4"/>
              </a:solidFill>
              <a:latin typeface="+mj-lt"/>
            </a:rPr>
            <a:t> </a:t>
          </a:r>
          <a:r>
            <a:rPr lang="en-US" noProof="0" dirty="0" smtClean="0">
              <a:solidFill>
                <a:schemeClr val="accent4"/>
              </a:solidFill>
              <a:latin typeface="+mj-lt"/>
            </a:rPr>
            <a:t>Reactors</a:t>
          </a:r>
          <a:endParaRPr lang="en-US" noProof="0" dirty="0">
            <a:solidFill>
              <a:schemeClr val="accent4"/>
            </a:solidFill>
            <a:latin typeface="+mj-lt"/>
          </a:endParaRPr>
        </a:p>
      </dgm:t>
    </dgm:pt>
    <dgm:pt modelId="{ED4C60CC-AD60-426F-A0F6-22395E8F7FBF}" type="sibTrans" cxnId="{1FB99202-5896-4C56-9699-035B64EF9ACD}">
      <dgm:prSet/>
      <dgm:spPr/>
      <dgm:t>
        <a:bodyPr/>
        <a:lstStyle/>
        <a:p>
          <a:endParaRPr lang="fr-FR"/>
        </a:p>
      </dgm:t>
    </dgm:pt>
    <dgm:pt modelId="{C024571E-7F3B-4E69-B572-E400BA673316}" type="parTrans" cxnId="{1FB99202-5896-4C56-9699-035B64EF9ACD}">
      <dgm:prSet/>
      <dgm:spPr/>
      <dgm:t>
        <a:bodyPr/>
        <a:lstStyle/>
        <a:p>
          <a:endParaRPr lang="fr-FR"/>
        </a:p>
      </dgm:t>
    </dgm:pt>
    <dgm:pt modelId="{818FC606-521D-460D-8D3F-076B5AA402A9}">
      <dgm:prSet phldrT="[Texte]"/>
      <dgm:spPr/>
      <dgm:t>
        <a:bodyPr/>
        <a:lstStyle/>
        <a:p>
          <a:r>
            <a:rPr lang="fr-FR" dirty="0" smtClean="0">
              <a:solidFill>
                <a:schemeClr val="accent4"/>
              </a:solidFill>
              <a:latin typeface="+mj-lt"/>
            </a:rPr>
            <a:t>3) </a:t>
          </a:r>
          <a:r>
            <a:rPr lang="en-US" noProof="0" dirty="0" smtClean="0">
              <a:solidFill>
                <a:schemeClr val="accent4"/>
              </a:solidFill>
              <a:latin typeface="+mj-lt"/>
            </a:rPr>
            <a:t>Continuous</a:t>
          </a:r>
          <a:r>
            <a:rPr lang="fr-FR" dirty="0" smtClean="0">
              <a:solidFill>
                <a:schemeClr val="accent4"/>
              </a:solidFill>
              <a:latin typeface="+mj-lt"/>
            </a:rPr>
            <a:t> Flow </a:t>
          </a:r>
          <a:r>
            <a:rPr lang="en-US" noProof="0" dirty="0" smtClean="0">
              <a:solidFill>
                <a:schemeClr val="accent4"/>
              </a:solidFill>
              <a:latin typeface="+mj-lt"/>
            </a:rPr>
            <a:t>Reactors</a:t>
          </a:r>
          <a:endParaRPr lang="en-US" noProof="0" dirty="0">
            <a:solidFill>
              <a:schemeClr val="accent4"/>
            </a:solidFill>
            <a:latin typeface="+mj-lt"/>
          </a:endParaRPr>
        </a:p>
      </dgm:t>
    </dgm:pt>
    <dgm:pt modelId="{0AC91C90-B440-4949-A171-4B3F38F03EBC}" type="sibTrans" cxnId="{D4083B76-E21F-44F0-9571-91D347DFCD68}">
      <dgm:prSet/>
      <dgm:spPr/>
      <dgm:t>
        <a:bodyPr/>
        <a:lstStyle/>
        <a:p>
          <a:endParaRPr lang="fr-FR"/>
        </a:p>
      </dgm:t>
    </dgm:pt>
    <dgm:pt modelId="{E69DBD95-35F3-4F3C-A7A7-2FA852367F48}" type="parTrans" cxnId="{D4083B76-E21F-44F0-9571-91D347DFCD68}">
      <dgm:prSet/>
      <dgm:spPr/>
      <dgm:t>
        <a:bodyPr/>
        <a:lstStyle/>
        <a:p>
          <a:endParaRPr lang="fr-FR"/>
        </a:p>
      </dgm:t>
    </dgm:pt>
    <dgm:pt modelId="{CF5F7AAF-1945-4038-B032-CF4388FB13B0}">
      <dgm:prSet phldrT="[Texte]"/>
      <dgm:spPr/>
      <dgm:t>
        <a:bodyPr/>
        <a:lstStyle/>
        <a:p>
          <a:r>
            <a:rPr lang="en-US" dirty="0" smtClean="0">
              <a:solidFill>
                <a:schemeClr val="accent4"/>
              </a:solidFill>
              <a:latin typeface="+mj-lt"/>
            </a:rPr>
            <a:t>6)</a:t>
          </a:r>
          <a:r>
            <a:rPr lang="en-US" dirty="0" smtClean="0">
              <a:solidFill>
                <a:schemeClr val="accent5"/>
              </a:solidFill>
              <a:latin typeface="+mj-lt"/>
            </a:rPr>
            <a:t> Auxiliary Equipment for Improved Distribution</a:t>
          </a:r>
          <a:endParaRPr lang="fr-FR" dirty="0">
            <a:solidFill>
              <a:schemeClr val="accent5"/>
            </a:solidFill>
            <a:latin typeface="+mj-lt"/>
          </a:endParaRPr>
        </a:p>
      </dgm:t>
    </dgm:pt>
    <dgm:pt modelId="{C6A2FABA-7CAA-4CCA-BE7D-436149A3B95E}" type="sibTrans" cxnId="{B399210F-8EC3-432B-B7A9-170C5D636639}">
      <dgm:prSet/>
      <dgm:spPr/>
      <dgm:t>
        <a:bodyPr/>
        <a:lstStyle/>
        <a:p>
          <a:endParaRPr lang="fr-FR"/>
        </a:p>
      </dgm:t>
    </dgm:pt>
    <dgm:pt modelId="{7D7F4342-D39D-4B25-9A55-F2C198BA065A}" type="parTrans" cxnId="{B399210F-8EC3-432B-B7A9-170C5D636639}">
      <dgm:prSet/>
      <dgm:spPr/>
      <dgm:t>
        <a:bodyPr/>
        <a:lstStyle/>
        <a:p>
          <a:endParaRPr lang="fr-FR"/>
        </a:p>
      </dgm:t>
    </dgm:pt>
    <dgm:pt modelId="{2FD11E86-1DF2-4DB9-A568-6C453E2644D9}">
      <dgm:prSet phldrT="[Texte]"/>
      <dgm:spPr/>
      <dgm:t>
        <a:bodyPr/>
        <a:lstStyle/>
        <a:p>
          <a:r>
            <a:rPr lang="en-US" dirty="0" smtClean="0">
              <a:solidFill>
                <a:schemeClr val="accent4"/>
              </a:solidFill>
              <a:latin typeface="+mj-lt"/>
            </a:rPr>
            <a:t>5) Power and Frequency Control</a:t>
          </a:r>
          <a:endParaRPr lang="fr-FR" dirty="0">
            <a:solidFill>
              <a:schemeClr val="accent4"/>
            </a:solidFill>
            <a:latin typeface="+mj-lt"/>
          </a:endParaRPr>
        </a:p>
      </dgm:t>
    </dgm:pt>
    <dgm:pt modelId="{F3985983-ED2A-491A-9B08-B8A013C0CD0F}" type="sibTrans" cxnId="{FAA4076C-41FE-46BB-9026-B954574E9C20}">
      <dgm:prSet/>
      <dgm:spPr/>
      <dgm:t>
        <a:bodyPr/>
        <a:lstStyle/>
        <a:p>
          <a:endParaRPr lang="fr-FR"/>
        </a:p>
      </dgm:t>
    </dgm:pt>
    <dgm:pt modelId="{5AD97586-0D9D-4A3F-9851-54C6B54B53E4}" type="parTrans" cxnId="{FAA4076C-41FE-46BB-9026-B954574E9C20}">
      <dgm:prSet/>
      <dgm:spPr/>
      <dgm:t>
        <a:bodyPr/>
        <a:lstStyle/>
        <a:p>
          <a:endParaRPr lang="fr-FR"/>
        </a:p>
      </dgm:t>
    </dgm:pt>
    <dgm:pt modelId="{3BDDE171-5623-473D-882A-D7A551B64A3D}">
      <dgm:prSet phldrT="[Texte]"/>
      <dgm:spPr/>
      <dgm:t>
        <a:bodyPr/>
        <a:lstStyle/>
        <a:p>
          <a:endParaRPr lang="fr-FR" dirty="0"/>
        </a:p>
      </dgm:t>
    </dgm:pt>
    <dgm:pt modelId="{488C4392-1910-4B96-BE60-D33D55969EC5}" type="sibTrans" cxnId="{6E8D3692-E54D-439E-B2AE-EED188966D40}">
      <dgm:prSet/>
      <dgm:spPr/>
      <dgm:t>
        <a:bodyPr/>
        <a:lstStyle/>
        <a:p>
          <a:endParaRPr lang="fr-FR"/>
        </a:p>
      </dgm:t>
    </dgm:pt>
    <dgm:pt modelId="{55EB3E5B-73DA-4A05-B01B-4347F7060251}" type="parTrans" cxnId="{6E8D3692-E54D-439E-B2AE-EED188966D40}">
      <dgm:prSet/>
      <dgm:spPr/>
      <dgm:t>
        <a:bodyPr/>
        <a:lstStyle/>
        <a:p>
          <a:endParaRPr lang="fr-FR"/>
        </a:p>
      </dgm:t>
    </dgm:pt>
    <dgm:pt modelId="{319E57DC-04B6-4819-B889-50AEA76A40BB}" type="pres">
      <dgm:prSet presAssocID="{646F6A2C-D1CB-4876-9B23-0E9141FC2834}" presName="linearFlow" presStyleCnt="0">
        <dgm:presLayoutVars>
          <dgm:dir/>
          <dgm:animLvl val="lvl"/>
          <dgm:resizeHandles val="exact"/>
        </dgm:presLayoutVars>
      </dgm:prSet>
      <dgm:spPr/>
      <dgm:t>
        <a:bodyPr/>
        <a:lstStyle/>
        <a:p>
          <a:endParaRPr lang="fr-FR"/>
        </a:p>
      </dgm:t>
    </dgm:pt>
    <dgm:pt modelId="{6DEC1B09-94DC-40CE-83EA-E137FA5D4D84}" type="pres">
      <dgm:prSet presAssocID="{A0594C41-C5B1-4311-9BEE-EE6E55FAE68D}" presName="composite" presStyleCnt="0"/>
      <dgm:spPr/>
    </dgm:pt>
    <dgm:pt modelId="{F79B1CD0-697F-4DE2-BDC8-D4E0687C0359}" type="pres">
      <dgm:prSet presAssocID="{A0594C41-C5B1-4311-9BEE-EE6E55FAE68D}" presName="parentText" presStyleLbl="alignNode1" presStyleIdx="0" presStyleCnt="3">
        <dgm:presLayoutVars>
          <dgm:chMax val="1"/>
          <dgm:bulletEnabled val="1"/>
        </dgm:presLayoutVars>
      </dgm:prSet>
      <dgm:spPr/>
      <dgm:t>
        <a:bodyPr/>
        <a:lstStyle/>
        <a:p>
          <a:endParaRPr lang="fr-FR"/>
        </a:p>
      </dgm:t>
    </dgm:pt>
    <dgm:pt modelId="{8E944E5A-0727-4D8C-B589-BEADE70A01F9}" type="pres">
      <dgm:prSet presAssocID="{A0594C41-C5B1-4311-9BEE-EE6E55FAE68D}" presName="descendantText" presStyleLbl="alignAcc1" presStyleIdx="0" presStyleCnt="3">
        <dgm:presLayoutVars>
          <dgm:bulletEnabled val="1"/>
        </dgm:presLayoutVars>
      </dgm:prSet>
      <dgm:spPr/>
      <dgm:t>
        <a:bodyPr/>
        <a:lstStyle/>
        <a:p>
          <a:endParaRPr lang="fr-FR"/>
        </a:p>
      </dgm:t>
    </dgm:pt>
    <dgm:pt modelId="{FB7EC9E4-4BBD-4422-A52B-6DB33EB2D562}" type="pres">
      <dgm:prSet presAssocID="{3C39BDC9-C9E7-4965-8503-A560AA3F7900}" presName="sp" presStyleCnt="0"/>
      <dgm:spPr/>
    </dgm:pt>
    <dgm:pt modelId="{49389FDF-BC11-4FF3-8E25-980383942612}" type="pres">
      <dgm:prSet presAssocID="{95F30AE9-B24A-4CF0-865A-852FCDD92D31}" presName="composite" presStyleCnt="0"/>
      <dgm:spPr/>
    </dgm:pt>
    <dgm:pt modelId="{9F194CF1-0966-488A-B77F-C9B0A31296E9}" type="pres">
      <dgm:prSet presAssocID="{95F30AE9-B24A-4CF0-865A-852FCDD92D31}" presName="parentText" presStyleLbl="alignNode1" presStyleIdx="1" presStyleCnt="3">
        <dgm:presLayoutVars>
          <dgm:chMax val="1"/>
          <dgm:bulletEnabled val="1"/>
        </dgm:presLayoutVars>
      </dgm:prSet>
      <dgm:spPr/>
      <dgm:t>
        <a:bodyPr/>
        <a:lstStyle/>
        <a:p>
          <a:endParaRPr lang="fr-FR"/>
        </a:p>
      </dgm:t>
    </dgm:pt>
    <dgm:pt modelId="{45E9B44F-27D8-4A99-B2B8-076C2CD97EAC}" type="pres">
      <dgm:prSet presAssocID="{95F30AE9-B24A-4CF0-865A-852FCDD92D31}" presName="descendantText" presStyleLbl="alignAcc1" presStyleIdx="1" presStyleCnt="3">
        <dgm:presLayoutVars>
          <dgm:bulletEnabled val="1"/>
        </dgm:presLayoutVars>
      </dgm:prSet>
      <dgm:spPr/>
      <dgm:t>
        <a:bodyPr/>
        <a:lstStyle/>
        <a:p>
          <a:endParaRPr lang="fr-FR"/>
        </a:p>
      </dgm:t>
    </dgm:pt>
    <dgm:pt modelId="{875D38B1-AFA4-4DD7-BE15-D97178136338}" type="pres">
      <dgm:prSet presAssocID="{0A475749-D8A7-4E5F-8BC0-7D32B6459846}" presName="sp" presStyleCnt="0"/>
      <dgm:spPr/>
    </dgm:pt>
    <dgm:pt modelId="{58CDD842-2FF7-4F2C-9AD7-0D537A0E1E80}" type="pres">
      <dgm:prSet presAssocID="{3BDDE171-5623-473D-882A-D7A551B64A3D}" presName="composite" presStyleCnt="0"/>
      <dgm:spPr/>
    </dgm:pt>
    <dgm:pt modelId="{B211B065-BD85-487F-A449-F84268BBE145}" type="pres">
      <dgm:prSet presAssocID="{3BDDE171-5623-473D-882A-D7A551B64A3D}" presName="parentText" presStyleLbl="alignNode1" presStyleIdx="2" presStyleCnt="3">
        <dgm:presLayoutVars>
          <dgm:chMax val="1"/>
          <dgm:bulletEnabled val="1"/>
        </dgm:presLayoutVars>
      </dgm:prSet>
      <dgm:spPr/>
      <dgm:t>
        <a:bodyPr/>
        <a:lstStyle/>
        <a:p>
          <a:endParaRPr lang="fr-FR"/>
        </a:p>
      </dgm:t>
    </dgm:pt>
    <dgm:pt modelId="{D5E33496-C57F-4FAC-9114-A466369DF4FD}" type="pres">
      <dgm:prSet presAssocID="{3BDDE171-5623-473D-882A-D7A551B64A3D}" presName="descendantText" presStyleLbl="alignAcc1" presStyleIdx="2" presStyleCnt="3">
        <dgm:presLayoutVars>
          <dgm:bulletEnabled val="1"/>
        </dgm:presLayoutVars>
      </dgm:prSet>
      <dgm:spPr/>
      <dgm:t>
        <a:bodyPr/>
        <a:lstStyle/>
        <a:p>
          <a:endParaRPr lang="fr-FR"/>
        </a:p>
      </dgm:t>
    </dgm:pt>
  </dgm:ptLst>
  <dgm:cxnLst>
    <dgm:cxn modelId="{E1B04D34-14C7-4896-AD35-78FDD132C674}" srcId="{A0594C41-C5B1-4311-9BEE-EE6E55FAE68D}" destId="{E3654AF4-B56A-41BB-B812-2EEFB01E2428}" srcOrd="1" destOrd="0" parTransId="{01EC86E5-CFBC-404D-BCF1-E1488E5709BA}" sibTransId="{3EFEE281-E054-43D6-A74C-55DFDF97BDA1}"/>
    <dgm:cxn modelId="{0E46C1E2-C4C2-4EBB-AAF1-E791F641AD26}" srcId="{A0594C41-C5B1-4311-9BEE-EE6E55FAE68D}" destId="{725DE7F6-B0D7-4DE2-B386-D806AD88559B}" srcOrd="0" destOrd="0" parTransId="{B18A9178-736D-4D14-BE93-4429A21A9EE2}" sibTransId="{2DC79AE9-294D-4A8D-9B10-1DF9CDCCD83A}"/>
    <dgm:cxn modelId="{D4083B76-E21F-44F0-9571-91D347DFCD68}" srcId="{95F30AE9-B24A-4CF0-865A-852FCDD92D31}" destId="{818FC606-521D-460D-8D3F-076B5AA402A9}" srcOrd="0" destOrd="0" parTransId="{E69DBD95-35F3-4F3C-A7A7-2FA852367F48}" sibTransId="{0AC91C90-B440-4949-A171-4B3F38F03EBC}"/>
    <dgm:cxn modelId="{E7A65043-4ADC-4C40-9EB8-827CE92E1AD4}" type="presOf" srcId="{3BDDE171-5623-473D-882A-D7A551B64A3D}" destId="{B211B065-BD85-487F-A449-F84268BBE145}" srcOrd="0" destOrd="0" presId="urn:microsoft.com/office/officeart/2005/8/layout/chevron2"/>
    <dgm:cxn modelId="{A5F47CDB-6914-43F0-99C7-114817DFB7F6}" type="presOf" srcId="{2FD11E86-1DF2-4DB9-A568-6C453E2644D9}" destId="{D5E33496-C57F-4FAC-9114-A466369DF4FD}" srcOrd="0" destOrd="0" presId="urn:microsoft.com/office/officeart/2005/8/layout/chevron2"/>
    <dgm:cxn modelId="{6FE58F96-12AD-4A87-805E-4BB8C30B2BFF}" type="presOf" srcId="{818FC606-521D-460D-8D3F-076B5AA402A9}" destId="{45E9B44F-27D8-4A99-B2B8-076C2CD97EAC}" srcOrd="0" destOrd="0" presId="urn:microsoft.com/office/officeart/2005/8/layout/chevron2"/>
    <dgm:cxn modelId="{6E8D3692-E54D-439E-B2AE-EED188966D40}" srcId="{646F6A2C-D1CB-4876-9B23-0E9141FC2834}" destId="{3BDDE171-5623-473D-882A-D7A551B64A3D}" srcOrd="2" destOrd="0" parTransId="{55EB3E5B-73DA-4A05-B01B-4347F7060251}" sibTransId="{488C4392-1910-4B96-BE60-D33D55969EC5}"/>
    <dgm:cxn modelId="{72A95D66-256E-47FA-A4AF-1283AF67D395}" type="presOf" srcId="{95F30AE9-B24A-4CF0-865A-852FCDD92D31}" destId="{9F194CF1-0966-488A-B77F-C9B0A31296E9}" srcOrd="0" destOrd="0" presId="urn:microsoft.com/office/officeart/2005/8/layout/chevron2"/>
    <dgm:cxn modelId="{E1321ADC-BAE5-4F71-B080-06209C3406A8}" type="presOf" srcId="{F8AD48D0-C33C-4FA8-8CF1-20E131E3236A}" destId="{45E9B44F-27D8-4A99-B2B8-076C2CD97EAC}" srcOrd="0" destOrd="1" presId="urn:microsoft.com/office/officeart/2005/8/layout/chevron2"/>
    <dgm:cxn modelId="{1FB99202-5896-4C56-9699-035B64EF9ACD}" srcId="{95F30AE9-B24A-4CF0-865A-852FCDD92D31}" destId="{F8AD48D0-C33C-4FA8-8CF1-20E131E3236A}" srcOrd="1" destOrd="0" parTransId="{C024571E-7F3B-4E69-B572-E400BA673316}" sibTransId="{ED4C60CC-AD60-426F-A0F6-22395E8F7FBF}"/>
    <dgm:cxn modelId="{FE55BACB-1221-4C07-9B05-20D1196697ED}" type="presOf" srcId="{E3654AF4-B56A-41BB-B812-2EEFB01E2428}" destId="{8E944E5A-0727-4D8C-B589-BEADE70A01F9}" srcOrd="0" destOrd="1" presId="urn:microsoft.com/office/officeart/2005/8/layout/chevron2"/>
    <dgm:cxn modelId="{5E13EC3D-C6D6-4F8C-AC93-8118CA20327A}" type="presOf" srcId="{A0594C41-C5B1-4311-9BEE-EE6E55FAE68D}" destId="{F79B1CD0-697F-4DE2-BDC8-D4E0687C0359}" srcOrd="0" destOrd="0" presId="urn:microsoft.com/office/officeart/2005/8/layout/chevron2"/>
    <dgm:cxn modelId="{B399210F-8EC3-432B-B7A9-170C5D636639}" srcId="{3BDDE171-5623-473D-882A-D7A551B64A3D}" destId="{CF5F7AAF-1945-4038-B032-CF4388FB13B0}" srcOrd="1" destOrd="0" parTransId="{7D7F4342-D39D-4B25-9A55-F2C198BA065A}" sibTransId="{C6A2FABA-7CAA-4CCA-BE7D-436149A3B95E}"/>
    <dgm:cxn modelId="{A9BC0120-9368-49B4-873C-9F3336B17E23}" type="presOf" srcId="{CF5F7AAF-1945-4038-B032-CF4388FB13B0}" destId="{D5E33496-C57F-4FAC-9114-A466369DF4FD}" srcOrd="0" destOrd="1" presId="urn:microsoft.com/office/officeart/2005/8/layout/chevron2"/>
    <dgm:cxn modelId="{DBF126A7-0570-4000-A440-604DF9565D9E}" srcId="{646F6A2C-D1CB-4876-9B23-0E9141FC2834}" destId="{A0594C41-C5B1-4311-9BEE-EE6E55FAE68D}" srcOrd="0" destOrd="0" parTransId="{65E1E2FC-89E4-44F7-A077-889C9BE15A7F}" sibTransId="{3C39BDC9-C9E7-4965-8503-A560AA3F7900}"/>
    <dgm:cxn modelId="{67F0B8E3-A4F6-43D3-B9D3-C66B8D814ED6}" type="presOf" srcId="{725DE7F6-B0D7-4DE2-B386-D806AD88559B}" destId="{8E944E5A-0727-4D8C-B589-BEADE70A01F9}" srcOrd="0" destOrd="0" presId="urn:microsoft.com/office/officeart/2005/8/layout/chevron2"/>
    <dgm:cxn modelId="{FAA4076C-41FE-46BB-9026-B954574E9C20}" srcId="{3BDDE171-5623-473D-882A-D7A551B64A3D}" destId="{2FD11E86-1DF2-4DB9-A568-6C453E2644D9}" srcOrd="0" destOrd="0" parTransId="{5AD97586-0D9D-4A3F-9851-54C6B54B53E4}" sibTransId="{F3985983-ED2A-491A-9B08-B8A013C0CD0F}"/>
    <dgm:cxn modelId="{00B44C4B-D8FC-4E60-A25F-854834560338}" type="presOf" srcId="{646F6A2C-D1CB-4876-9B23-0E9141FC2834}" destId="{319E57DC-04B6-4819-B889-50AEA76A40BB}" srcOrd="0" destOrd="0" presId="urn:microsoft.com/office/officeart/2005/8/layout/chevron2"/>
    <dgm:cxn modelId="{64A5978B-88E0-4219-9CD3-84FE04E6368B}" srcId="{646F6A2C-D1CB-4876-9B23-0E9141FC2834}" destId="{95F30AE9-B24A-4CF0-865A-852FCDD92D31}" srcOrd="1" destOrd="0" parTransId="{3B0568E3-2682-403D-9BDB-DB303AB1B956}" sibTransId="{0A475749-D8A7-4E5F-8BC0-7D32B6459846}"/>
    <dgm:cxn modelId="{BA085DFA-CD9B-4632-BF4E-9D7C0DC78432}" type="presParOf" srcId="{319E57DC-04B6-4819-B889-50AEA76A40BB}" destId="{6DEC1B09-94DC-40CE-83EA-E137FA5D4D84}" srcOrd="0" destOrd="0" presId="urn:microsoft.com/office/officeart/2005/8/layout/chevron2"/>
    <dgm:cxn modelId="{A757ADA4-C2B5-4FC2-8F3F-8FE61BD5890E}" type="presParOf" srcId="{6DEC1B09-94DC-40CE-83EA-E137FA5D4D84}" destId="{F79B1CD0-697F-4DE2-BDC8-D4E0687C0359}" srcOrd="0" destOrd="0" presId="urn:microsoft.com/office/officeart/2005/8/layout/chevron2"/>
    <dgm:cxn modelId="{A1289A5C-8788-4BA9-B345-65774CED9A00}" type="presParOf" srcId="{6DEC1B09-94DC-40CE-83EA-E137FA5D4D84}" destId="{8E944E5A-0727-4D8C-B589-BEADE70A01F9}" srcOrd="1" destOrd="0" presId="urn:microsoft.com/office/officeart/2005/8/layout/chevron2"/>
    <dgm:cxn modelId="{405B626C-22D7-42CF-90E2-881336C702D4}" type="presParOf" srcId="{319E57DC-04B6-4819-B889-50AEA76A40BB}" destId="{FB7EC9E4-4BBD-4422-A52B-6DB33EB2D562}" srcOrd="1" destOrd="0" presId="urn:microsoft.com/office/officeart/2005/8/layout/chevron2"/>
    <dgm:cxn modelId="{6F05BC6E-0C7D-4FB7-9E21-12B5440FF615}" type="presParOf" srcId="{319E57DC-04B6-4819-B889-50AEA76A40BB}" destId="{49389FDF-BC11-4FF3-8E25-980383942612}" srcOrd="2" destOrd="0" presId="urn:microsoft.com/office/officeart/2005/8/layout/chevron2"/>
    <dgm:cxn modelId="{353F1410-2E69-48DF-BAA8-44C49F9A15F0}" type="presParOf" srcId="{49389FDF-BC11-4FF3-8E25-980383942612}" destId="{9F194CF1-0966-488A-B77F-C9B0A31296E9}" srcOrd="0" destOrd="0" presId="urn:microsoft.com/office/officeart/2005/8/layout/chevron2"/>
    <dgm:cxn modelId="{4D431FE7-20AA-4708-A7E4-99B2967B3328}" type="presParOf" srcId="{49389FDF-BC11-4FF3-8E25-980383942612}" destId="{45E9B44F-27D8-4A99-B2B8-076C2CD97EAC}" srcOrd="1" destOrd="0" presId="urn:microsoft.com/office/officeart/2005/8/layout/chevron2"/>
    <dgm:cxn modelId="{E9A1D705-315E-46D0-8515-EA22E39996EA}" type="presParOf" srcId="{319E57DC-04B6-4819-B889-50AEA76A40BB}" destId="{875D38B1-AFA4-4DD7-BE15-D97178136338}" srcOrd="3" destOrd="0" presId="urn:microsoft.com/office/officeart/2005/8/layout/chevron2"/>
    <dgm:cxn modelId="{8FB40AD5-F809-4824-BB88-4985FBF82BAC}" type="presParOf" srcId="{319E57DC-04B6-4819-B889-50AEA76A40BB}" destId="{58CDD842-2FF7-4F2C-9AD7-0D537A0E1E80}" srcOrd="4" destOrd="0" presId="urn:microsoft.com/office/officeart/2005/8/layout/chevron2"/>
    <dgm:cxn modelId="{F018DF80-D176-4CA8-A859-9D2C2BDF9F03}" type="presParOf" srcId="{58CDD842-2FF7-4F2C-9AD7-0D537A0E1E80}" destId="{B211B065-BD85-487F-A449-F84268BBE145}" srcOrd="0" destOrd="0" presId="urn:microsoft.com/office/officeart/2005/8/layout/chevron2"/>
    <dgm:cxn modelId="{E9C02A76-2D03-406C-9940-6B59ADCAA214}" type="presParOf" srcId="{58CDD842-2FF7-4F2C-9AD7-0D537A0E1E80}" destId="{D5E33496-C57F-4FAC-9114-A466369DF4F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9B1CD0-697F-4DE2-BDC8-D4E0687C0359}">
      <dsp:nvSpPr>
        <dsp:cNvPr id="0" name=""/>
        <dsp:cNvSpPr/>
      </dsp:nvSpPr>
      <dsp:spPr>
        <a:xfrm rot="5400000">
          <a:off x="-235432" y="235950"/>
          <a:ext cx="1569549" cy="109868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fr-FR" sz="3200" kern="1200" dirty="0"/>
        </a:p>
      </dsp:txBody>
      <dsp:txXfrm rot="-5400000">
        <a:off x="1" y="549859"/>
        <a:ext cx="1098684" cy="470865"/>
      </dsp:txXfrm>
    </dsp:sp>
    <dsp:sp modelId="{8E944E5A-0727-4D8C-B589-BEADE70A01F9}">
      <dsp:nvSpPr>
        <dsp:cNvPr id="0" name=""/>
        <dsp:cNvSpPr/>
      </dsp:nvSpPr>
      <dsp:spPr>
        <a:xfrm rot="5400000">
          <a:off x="3495622" y="-2396419"/>
          <a:ext cx="1020207" cy="581408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fr-FR" sz="2100" kern="1200" dirty="0" smtClean="0">
              <a:solidFill>
                <a:schemeClr val="accent4"/>
              </a:solidFill>
              <a:latin typeface="+mj-lt"/>
            </a:rPr>
            <a:t>1) Monomode </a:t>
          </a:r>
          <a:r>
            <a:rPr lang="en-US" sz="2100" kern="1200" noProof="0" dirty="0" smtClean="0">
              <a:solidFill>
                <a:schemeClr val="accent4"/>
              </a:solidFill>
              <a:latin typeface="+mj-lt"/>
            </a:rPr>
            <a:t>Microwave Ovens</a:t>
          </a:r>
          <a:endParaRPr lang="en-US" sz="2100" kern="1200" noProof="0" dirty="0">
            <a:solidFill>
              <a:schemeClr val="accent4"/>
            </a:solidFill>
            <a:latin typeface="+mj-lt"/>
          </a:endParaRPr>
        </a:p>
        <a:p>
          <a:pPr marL="228600" lvl="1" indent="-228600" algn="l" defTabSz="933450">
            <a:lnSpc>
              <a:spcPct val="90000"/>
            </a:lnSpc>
            <a:spcBef>
              <a:spcPct val="0"/>
            </a:spcBef>
            <a:spcAft>
              <a:spcPct val="15000"/>
            </a:spcAft>
            <a:buChar char="••"/>
          </a:pPr>
          <a:r>
            <a:rPr lang="en-US" sz="2100" kern="1200" noProof="0" dirty="0" smtClean="0">
              <a:solidFill>
                <a:schemeClr val="accent4"/>
              </a:solidFill>
              <a:latin typeface="+mj-lt"/>
            </a:rPr>
            <a:t>2) Multimode Microwave Ovens</a:t>
          </a:r>
          <a:endParaRPr lang="en-US" sz="2100" kern="1200" noProof="0" dirty="0">
            <a:solidFill>
              <a:schemeClr val="accent4"/>
            </a:solidFill>
            <a:latin typeface="+mj-lt"/>
          </a:endParaRPr>
        </a:p>
      </dsp:txBody>
      <dsp:txXfrm rot="-5400000">
        <a:off x="1098684" y="50321"/>
        <a:ext cx="5764281" cy="920603"/>
      </dsp:txXfrm>
    </dsp:sp>
    <dsp:sp modelId="{9F194CF1-0966-488A-B77F-C9B0A31296E9}">
      <dsp:nvSpPr>
        <dsp:cNvPr id="0" name=""/>
        <dsp:cNvSpPr/>
      </dsp:nvSpPr>
      <dsp:spPr>
        <a:xfrm rot="5400000">
          <a:off x="-235432" y="1610897"/>
          <a:ext cx="1569549" cy="109868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fr-FR" sz="3200" kern="1200" dirty="0"/>
        </a:p>
      </dsp:txBody>
      <dsp:txXfrm rot="-5400000">
        <a:off x="1" y="1924806"/>
        <a:ext cx="1098684" cy="470865"/>
      </dsp:txXfrm>
    </dsp:sp>
    <dsp:sp modelId="{45E9B44F-27D8-4A99-B2B8-076C2CD97EAC}">
      <dsp:nvSpPr>
        <dsp:cNvPr id="0" name=""/>
        <dsp:cNvSpPr/>
      </dsp:nvSpPr>
      <dsp:spPr>
        <a:xfrm rot="5400000">
          <a:off x="3495622" y="-1021472"/>
          <a:ext cx="1020207" cy="581408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fr-FR" sz="2100" kern="1200" dirty="0" smtClean="0">
              <a:solidFill>
                <a:schemeClr val="accent4"/>
              </a:solidFill>
              <a:latin typeface="+mj-lt"/>
            </a:rPr>
            <a:t>3) </a:t>
          </a:r>
          <a:r>
            <a:rPr lang="en-US" sz="2100" kern="1200" noProof="0" dirty="0" smtClean="0">
              <a:solidFill>
                <a:schemeClr val="accent4"/>
              </a:solidFill>
              <a:latin typeface="+mj-lt"/>
            </a:rPr>
            <a:t>Continuous</a:t>
          </a:r>
          <a:r>
            <a:rPr lang="fr-FR" sz="2100" kern="1200" dirty="0" smtClean="0">
              <a:solidFill>
                <a:schemeClr val="accent4"/>
              </a:solidFill>
              <a:latin typeface="+mj-lt"/>
            </a:rPr>
            <a:t> Flow </a:t>
          </a:r>
          <a:r>
            <a:rPr lang="en-US" sz="2100" kern="1200" noProof="0" dirty="0" smtClean="0">
              <a:solidFill>
                <a:schemeClr val="accent4"/>
              </a:solidFill>
              <a:latin typeface="+mj-lt"/>
            </a:rPr>
            <a:t>Reactors</a:t>
          </a:r>
          <a:endParaRPr lang="en-US" sz="2100" kern="1200" noProof="0" dirty="0">
            <a:solidFill>
              <a:schemeClr val="accent4"/>
            </a:solidFill>
            <a:latin typeface="+mj-lt"/>
          </a:endParaRPr>
        </a:p>
        <a:p>
          <a:pPr marL="228600" lvl="1" indent="-228600" algn="l" defTabSz="933450">
            <a:lnSpc>
              <a:spcPct val="90000"/>
            </a:lnSpc>
            <a:spcBef>
              <a:spcPct val="0"/>
            </a:spcBef>
            <a:spcAft>
              <a:spcPct val="15000"/>
            </a:spcAft>
            <a:buChar char="••"/>
          </a:pPr>
          <a:r>
            <a:rPr lang="fr-FR" sz="2100" kern="1200" dirty="0" smtClean="0">
              <a:solidFill>
                <a:schemeClr val="accent4"/>
              </a:solidFill>
              <a:latin typeface="+mj-lt"/>
            </a:rPr>
            <a:t>4) </a:t>
          </a:r>
          <a:r>
            <a:rPr lang="en-US" sz="2100" kern="1200" noProof="0" dirty="0" smtClean="0">
              <a:solidFill>
                <a:schemeClr val="accent4"/>
              </a:solidFill>
              <a:latin typeface="+mj-lt"/>
            </a:rPr>
            <a:t>Multiphase</a:t>
          </a:r>
          <a:r>
            <a:rPr lang="fr-FR" sz="2100" kern="1200" dirty="0" smtClean="0">
              <a:solidFill>
                <a:schemeClr val="accent4"/>
              </a:solidFill>
              <a:latin typeface="+mj-lt"/>
            </a:rPr>
            <a:t> </a:t>
          </a:r>
          <a:r>
            <a:rPr lang="en-US" sz="2100" kern="1200" noProof="0" dirty="0" smtClean="0">
              <a:solidFill>
                <a:schemeClr val="accent4"/>
              </a:solidFill>
              <a:latin typeface="+mj-lt"/>
            </a:rPr>
            <a:t>Microwave</a:t>
          </a:r>
          <a:r>
            <a:rPr lang="fr-FR" sz="2100" kern="1200" dirty="0" smtClean="0">
              <a:solidFill>
                <a:schemeClr val="accent4"/>
              </a:solidFill>
              <a:latin typeface="+mj-lt"/>
            </a:rPr>
            <a:t> </a:t>
          </a:r>
          <a:r>
            <a:rPr lang="en-US" sz="2100" kern="1200" noProof="0" dirty="0" smtClean="0">
              <a:solidFill>
                <a:schemeClr val="accent4"/>
              </a:solidFill>
              <a:latin typeface="+mj-lt"/>
            </a:rPr>
            <a:t>Reactors</a:t>
          </a:r>
          <a:endParaRPr lang="en-US" sz="2100" kern="1200" noProof="0" dirty="0">
            <a:solidFill>
              <a:schemeClr val="accent4"/>
            </a:solidFill>
            <a:latin typeface="+mj-lt"/>
          </a:endParaRPr>
        </a:p>
      </dsp:txBody>
      <dsp:txXfrm rot="-5400000">
        <a:off x="1098684" y="1425268"/>
        <a:ext cx="5764281" cy="920603"/>
      </dsp:txXfrm>
    </dsp:sp>
    <dsp:sp modelId="{B211B065-BD85-487F-A449-F84268BBE145}">
      <dsp:nvSpPr>
        <dsp:cNvPr id="0" name=""/>
        <dsp:cNvSpPr/>
      </dsp:nvSpPr>
      <dsp:spPr>
        <a:xfrm rot="5400000">
          <a:off x="-235432" y="2985844"/>
          <a:ext cx="1569549" cy="109868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fr-FR" sz="3200" kern="1200" dirty="0"/>
        </a:p>
      </dsp:txBody>
      <dsp:txXfrm rot="-5400000">
        <a:off x="1" y="3299753"/>
        <a:ext cx="1098684" cy="470865"/>
      </dsp:txXfrm>
    </dsp:sp>
    <dsp:sp modelId="{D5E33496-C57F-4FAC-9114-A466369DF4FD}">
      <dsp:nvSpPr>
        <dsp:cNvPr id="0" name=""/>
        <dsp:cNvSpPr/>
      </dsp:nvSpPr>
      <dsp:spPr>
        <a:xfrm rot="5400000">
          <a:off x="3495622" y="353474"/>
          <a:ext cx="1020207" cy="5814083"/>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smtClean="0">
              <a:solidFill>
                <a:schemeClr val="accent4"/>
              </a:solidFill>
              <a:latin typeface="+mj-lt"/>
            </a:rPr>
            <a:t>5) Power and Frequency Control</a:t>
          </a:r>
          <a:endParaRPr lang="fr-FR" sz="2100" kern="1200" dirty="0">
            <a:solidFill>
              <a:schemeClr val="accent4"/>
            </a:solidFill>
            <a:latin typeface="+mj-lt"/>
          </a:endParaRPr>
        </a:p>
        <a:p>
          <a:pPr marL="228600" lvl="1" indent="-228600" algn="l" defTabSz="933450">
            <a:lnSpc>
              <a:spcPct val="90000"/>
            </a:lnSpc>
            <a:spcBef>
              <a:spcPct val="0"/>
            </a:spcBef>
            <a:spcAft>
              <a:spcPct val="15000"/>
            </a:spcAft>
            <a:buChar char="••"/>
          </a:pPr>
          <a:r>
            <a:rPr lang="en-US" sz="2100" kern="1200" dirty="0" smtClean="0">
              <a:solidFill>
                <a:schemeClr val="accent4"/>
              </a:solidFill>
              <a:latin typeface="+mj-lt"/>
            </a:rPr>
            <a:t>6)</a:t>
          </a:r>
          <a:r>
            <a:rPr lang="en-US" sz="2100" kern="1200" dirty="0" smtClean="0">
              <a:solidFill>
                <a:schemeClr val="accent5"/>
              </a:solidFill>
              <a:latin typeface="+mj-lt"/>
            </a:rPr>
            <a:t> Auxiliary Equipment for Improved Distribution</a:t>
          </a:r>
          <a:endParaRPr lang="fr-FR" sz="2100" kern="1200" dirty="0">
            <a:solidFill>
              <a:schemeClr val="accent5"/>
            </a:solidFill>
            <a:latin typeface="+mj-lt"/>
          </a:endParaRPr>
        </a:p>
      </dsp:txBody>
      <dsp:txXfrm rot="-5400000">
        <a:off x="1098684" y="2800214"/>
        <a:ext cx="5764281" cy="9206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9688815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5"/>
        <p:cNvGrpSpPr/>
        <p:nvPr/>
      </p:nvGrpSpPr>
      <p:grpSpPr>
        <a:xfrm>
          <a:off x="0" y="0"/>
          <a:ext cx="0" cy="0"/>
          <a:chOff x="0" y="0"/>
          <a:chExt cx="0" cy="0"/>
        </a:xfrm>
      </p:grpSpPr>
      <p:sp>
        <p:nvSpPr>
          <p:cNvPr id="1686" name="Google Shape;1686;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7" name="Google Shape;1687;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6"/>
        <p:cNvGrpSpPr/>
        <p:nvPr/>
      </p:nvGrpSpPr>
      <p:grpSpPr>
        <a:xfrm>
          <a:off x="0" y="0"/>
          <a:ext cx="0" cy="0"/>
          <a:chOff x="0" y="0"/>
          <a:chExt cx="0" cy="0"/>
        </a:xfrm>
      </p:grpSpPr>
      <p:sp>
        <p:nvSpPr>
          <p:cNvPr id="2177" name="Google Shape;2177;g14b52c5abe5_0_18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8" name="Google Shape;2178;g14b52c5abe5_0_18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3"/>
        <p:cNvGrpSpPr/>
        <p:nvPr/>
      </p:nvGrpSpPr>
      <p:grpSpPr>
        <a:xfrm>
          <a:off x="0" y="0"/>
          <a:ext cx="0" cy="0"/>
          <a:chOff x="0" y="0"/>
          <a:chExt cx="0" cy="0"/>
        </a:xfrm>
      </p:grpSpPr>
      <p:sp>
        <p:nvSpPr>
          <p:cNvPr id="2184" name="Google Shape;2184;g14b52c5abe5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5" name="Google Shape;2185;g14b52c5abe5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3"/>
        <p:cNvGrpSpPr/>
        <p:nvPr/>
      </p:nvGrpSpPr>
      <p:grpSpPr>
        <a:xfrm>
          <a:off x="0" y="0"/>
          <a:ext cx="0" cy="0"/>
          <a:chOff x="0" y="0"/>
          <a:chExt cx="0" cy="0"/>
        </a:xfrm>
      </p:grpSpPr>
      <p:sp>
        <p:nvSpPr>
          <p:cNvPr id="1704" name="Google Shape;1704;gd431007ba2_0_2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5" name="Google Shape;1705;gd431007ba2_0_2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1"/>
        <p:cNvGrpSpPr/>
        <p:nvPr/>
      </p:nvGrpSpPr>
      <p:grpSpPr>
        <a:xfrm>
          <a:off x="0" y="0"/>
          <a:ext cx="0" cy="0"/>
          <a:chOff x="0" y="0"/>
          <a:chExt cx="0" cy="0"/>
        </a:xfrm>
      </p:grpSpPr>
      <p:sp>
        <p:nvSpPr>
          <p:cNvPr id="1742" name="Google Shape;1742;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3" name="Google Shape;1743;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8"/>
        <p:cNvGrpSpPr/>
        <p:nvPr/>
      </p:nvGrpSpPr>
      <p:grpSpPr>
        <a:xfrm>
          <a:off x="0" y="0"/>
          <a:ext cx="0" cy="0"/>
          <a:chOff x="0" y="0"/>
          <a:chExt cx="0" cy="0"/>
        </a:xfrm>
      </p:grpSpPr>
      <p:sp>
        <p:nvSpPr>
          <p:cNvPr id="1749" name="Google Shape;1749;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0" name="Google Shape;1750;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7"/>
        <p:cNvGrpSpPr/>
        <p:nvPr/>
      </p:nvGrpSpPr>
      <p:grpSpPr>
        <a:xfrm>
          <a:off x="0" y="0"/>
          <a:ext cx="0" cy="0"/>
          <a:chOff x="0" y="0"/>
          <a:chExt cx="0" cy="0"/>
        </a:xfrm>
      </p:grpSpPr>
      <p:sp>
        <p:nvSpPr>
          <p:cNvPr id="1838" name="Google Shape;1838;g14b52c5abe5_0_1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9" name="Google Shape;1839;g14b52c5abe5_0_1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3"/>
        <p:cNvGrpSpPr/>
        <p:nvPr/>
      </p:nvGrpSpPr>
      <p:grpSpPr>
        <a:xfrm>
          <a:off x="0" y="0"/>
          <a:ext cx="0" cy="0"/>
          <a:chOff x="0" y="0"/>
          <a:chExt cx="0" cy="0"/>
        </a:xfrm>
      </p:grpSpPr>
      <p:sp>
        <p:nvSpPr>
          <p:cNvPr id="1864" name="Google Shape;1864;gd5260bdd85_0_2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5" name="Google Shape;1865;gd5260bdd85_0_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986453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5"/>
        <p:cNvGrpSpPr/>
        <p:nvPr/>
      </p:nvGrpSpPr>
      <p:grpSpPr>
        <a:xfrm>
          <a:off x="0" y="0"/>
          <a:ext cx="0" cy="0"/>
          <a:chOff x="0" y="0"/>
          <a:chExt cx="0" cy="0"/>
        </a:xfrm>
      </p:grpSpPr>
      <p:sp>
        <p:nvSpPr>
          <p:cNvPr id="1916" name="Google Shape;1916;g1510f5f82ca_0_2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7" name="Google Shape;1917;g1510f5f82ca_0_2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402839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87151" y="542200"/>
            <a:ext cx="9777840" cy="5042394"/>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1134479" y="1760262"/>
            <a:ext cx="2256961" cy="2823532"/>
            <a:chOff x="10869346" y="874299"/>
            <a:chExt cx="2256961" cy="2823532"/>
          </a:xfrm>
        </p:grpSpPr>
        <p:sp>
          <p:nvSpPr>
            <p:cNvPr id="11" name="Google Shape;11;p2"/>
            <p:cNvSpPr/>
            <p:nvPr/>
          </p:nvSpPr>
          <p:spPr>
            <a:xfrm>
              <a:off x="12692571" y="2955222"/>
              <a:ext cx="69497" cy="57019"/>
            </a:xfrm>
            <a:custGeom>
              <a:avLst/>
              <a:gdLst/>
              <a:ahLst/>
              <a:cxnLst/>
              <a:rect l="l" t="t" r="r" b="b"/>
              <a:pathLst>
                <a:path w="1369" h="1171" extrusionOk="0">
                  <a:moveTo>
                    <a:pt x="793" y="1"/>
                  </a:moveTo>
                  <a:cubicBezTo>
                    <a:pt x="258" y="1"/>
                    <a:pt x="0" y="635"/>
                    <a:pt x="377" y="992"/>
                  </a:cubicBezTo>
                  <a:cubicBezTo>
                    <a:pt x="494" y="1115"/>
                    <a:pt x="640" y="1171"/>
                    <a:pt x="784" y="1171"/>
                  </a:cubicBezTo>
                  <a:cubicBezTo>
                    <a:pt x="1081" y="1171"/>
                    <a:pt x="1369" y="936"/>
                    <a:pt x="1369" y="576"/>
                  </a:cubicBezTo>
                  <a:cubicBezTo>
                    <a:pt x="1369" y="258"/>
                    <a:pt x="1111" y="1"/>
                    <a:pt x="793" y="1"/>
                  </a:cubicBezTo>
                  <a:close/>
                </a:path>
              </a:pathLst>
            </a:custGeom>
            <a:solidFill>
              <a:srgbClr val="AA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0869346" y="874299"/>
              <a:ext cx="2256961" cy="2823532"/>
            </a:xfrm>
            <a:custGeom>
              <a:avLst/>
              <a:gdLst/>
              <a:ahLst/>
              <a:cxnLst/>
              <a:rect l="l" t="t" r="r" b="b"/>
              <a:pathLst>
                <a:path w="44459" h="57987" extrusionOk="0">
                  <a:moveTo>
                    <a:pt x="14061" y="0"/>
                  </a:moveTo>
                  <a:lnTo>
                    <a:pt x="14061" y="20823"/>
                  </a:lnTo>
                  <a:lnTo>
                    <a:pt x="2658" y="45632"/>
                  </a:lnTo>
                  <a:cubicBezTo>
                    <a:pt x="1" y="51403"/>
                    <a:pt x="4225" y="57987"/>
                    <a:pt x="10591" y="57987"/>
                  </a:cubicBezTo>
                  <a:lnTo>
                    <a:pt x="33873" y="57987"/>
                  </a:lnTo>
                  <a:cubicBezTo>
                    <a:pt x="33882" y="57987"/>
                    <a:pt x="33892" y="57987"/>
                    <a:pt x="33901" y="57987"/>
                  </a:cubicBezTo>
                  <a:cubicBezTo>
                    <a:pt x="40251" y="57987"/>
                    <a:pt x="44459" y="51394"/>
                    <a:pt x="41805" y="45632"/>
                  </a:cubicBezTo>
                  <a:lnTo>
                    <a:pt x="30402" y="20823"/>
                  </a:lnTo>
                  <a:lnTo>
                    <a:pt x="30402" y="0"/>
                  </a:lnTo>
                  <a:lnTo>
                    <a:pt x="28796" y="0"/>
                  </a:lnTo>
                  <a:lnTo>
                    <a:pt x="28796" y="21180"/>
                  </a:lnTo>
                  <a:lnTo>
                    <a:pt x="40338" y="46306"/>
                  </a:lnTo>
                  <a:cubicBezTo>
                    <a:pt x="42499" y="51026"/>
                    <a:pt x="39068" y="56400"/>
                    <a:pt x="33873" y="56400"/>
                  </a:cubicBezTo>
                  <a:lnTo>
                    <a:pt x="10610" y="56400"/>
                  </a:lnTo>
                  <a:cubicBezTo>
                    <a:pt x="5395" y="56400"/>
                    <a:pt x="1964" y="51026"/>
                    <a:pt x="4126" y="46306"/>
                  </a:cubicBezTo>
                  <a:lnTo>
                    <a:pt x="15667" y="21180"/>
                  </a:lnTo>
                  <a:lnTo>
                    <a:pt x="15667" y="0"/>
                  </a:ln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0968998" y="874299"/>
              <a:ext cx="2058876" cy="2746306"/>
            </a:xfrm>
            <a:custGeom>
              <a:avLst/>
              <a:gdLst/>
              <a:ahLst/>
              <a:cxnLst/>
              <a:rect l="l" t="t" r="r" b="b"/>
              <a:pathLst>
                <a:path w="40557" h="56401" extrusionOk="0">
                  <a:moveTo>
                    <a:pt x="13704" y="0"/>
                  </a:moveTo>
                  <a:lnTo>
                    <a:pt x="13704" y="21180"/>
                  </a:lnTo>
                  <a:lnTo>
                    <a:pt x="2163" y="46306"/>
                  </a:lnTo>
                  <a:cubicBezTo>
                    <a:pt x="1" y="51026"/>
                    <a:pt x="3432" y="56400"/>
                    <a:pt x="8647" y="56400"/>
                  </a:cubicBezTo>
                  <a:lnTo>
                    <a:pt x="31910" y="56400"/>
                  </a:lnTo>
                  <a:cubicBezTo>
                    <a:pt x="37105" y="56400"/>
                    <a:pt x="40556" y="51026"/>
                    <a:pt x="38394" y="46306"/>
                  </a:cubicBezTo>
                  <a:lnTo>
                    <a:pt x="26853" y="21180"/>
                  </a:lnTo>
                  <a:lnTo>
                    <a:pt x="26853" y="0"/>
                  </a:ln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1485481" y="874299"/>
              <a:ext cx="1024895" cy="147782"/>
            </a:xfrm>
            <a:custGeom>
              <a:avLst/>
              <a:gdLst/>
              <a:ahLst/>
              <a:cxnLst/>
              <a:rect l="l" t="t" r="r" b="b"/>
              <a:pathLst>
                <a:path w="20189" h="3035" extrusionOk="0">
                  <a:moveTo>
                    <a:pt x="18682" y="3034"/>
                  </a:moveTo>
                  <a:lnTo>
                    <a:pt x="1527" y="3034"/>
                  </a:lnTo>
                  <a:cubicBezTo>
                    <a:pt x="694" y="3034"/>
                    <a:pt x="0" y="2360"/>
                    <a:pt x="0" y="1507"/>
                  </a:cubicBezTo>
                  <a:lnTo>
                    <a:pt x="0" y="1507"/>
                  </a:lnTo>
                  <a:cubicBezTo>
                    <a:pt x="0" y="674"/>
                    <a:pt x="694" y="0"/>
                    <a:pt x="1527" y="0"/>
                  </a:cubicBezTo>
                  <a:lnTo>
                    <a:pt x="18662" y="0"/>
                  </a:lnTo>
                  <a:cubicBezTo>
                    <a:pt x="19514" y="0"/>
                    <a:pt x="20189" y="674"/>
                    <a:pt x="20189" y="1507"/>
                  </a:cubicBezTo>
                  <a:lnTo>
                    <a:pt x="20189" y="1507"/>
                  </a:lnTo>
                  <a:cubicBezTo>
                    <a:pt x="20189" y="2360"/>
                    <a:pt x="19514" y="3034"/>
                    <a:pt x="18682" y="303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0968998" y="2452131"/>
              <a:ext cx="2058876" cy="1168474"/>
            </a:xfrm>
            <a:custGeom>
              <a:avLst/>
              <a:gdLst/>
              <a:ahLst/>
              <a:cxnLst/>
              <a:rect l="l" t="t" r="r" b="b"/>
              <a:pathLst>
                <a:path w="40557" h="23997" extrusionOk="0">
                  <a:moveTo>
                    <a:pt x="33794" y="3927"/>
                  </a:moveTo>
                  <a:cubicBezTo>
                    <a:pt x="30918" y="4661"/>
                    <a:pt x="26892" y="4701"/>
                    <a:pt x="21895" y="2261"/>
                  </a:cubicBezTo>
                  <a:cubicBezTo>
                    <a:pt x="17274" y="1"/>
                    <a:pt x="12058" y="139"/>
                    <a:pt x="8191" y="774"/>
                  </a:cubicBezTo>
                  <a:lnTo>
                    <a:pt x="2163" y="13902"/>
                  </a:lnTo>
                  <a:cubicBezTo>
                    <a:pt x="1" y="18622"/>
                    <a:pt x="3452" y="23996"/>
                    <a:pt x="8647" y="23996"/>
                  </a:cubicBezTo>
                  <a:lnTo>
                    <a:pt x="31910" y="23996"/>
                  </a:lnTo>
                  <a:cubicBezTo>
                    <a:pt x="37105" y="23996"/>
                    <a:pt x="40556" y="18622"/>
                    <a:pt x="38394" y="13902"/>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1793523" y="2001190"/>
              <a:ext cx="161128" cy="154550"/>
            </a:xfrm>
            <a:custGeom>
              <a:avLst/>
              <a:gdLst/>
              <a:ahLst/>
              <a:cxnLst/>
              <a:rect l="l" t="t" r="r" b="b"/>
              <a:pathLst>
                <a:path w="3174" h="3174" extrusionOk="0">
                  <a:moveTo>
                    <a:pt x="3174" y="1587"/>
                  </a:moveTo>
                  <a:cubicBezTo>
                    <a:pt x="3174" y="2459"/>
                    <a:pt x="2460" y="3173"/>
                    <a:pt x="1587" y="3173"/>
                  </a:cubicBezTo>
                  <a:cubicBezTo>
                    <a:pt x="715" y="3173"/>
                    <a:pt x="1" y="2459"/>
                    <a:pt x="1" y="1587"/>
                  </a:cubicBezTo>
                  <a:cubicBezTo>
                    <a:pt x="1" y="714"/>
                    <a:pt x="715" y="0"/>
                    <a:pt x="1587" y="0"/>
                  </a:cubicBezTo>
                  <a:cubicBezTo>
                    <a:pt x="2460" y="0"/>
                    <a:pt x="3174" y="714"/>
                    <a:pt x="3174" y="1587"/>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2187155" y="2360394"/>
              <a:ext cx="142040" cy="136193"/>
            </a:xfrm>
            <a:custGeom>
              <a:avLst/>
              <a:gdLst/>
              <a:ahLst/>
              <a:cxnLst/>
              <a:rect l="l" t="t" r="r" b="b"/>
              <a:pathLst>
                <a:path w="2798" h="2797" extrusionOk="0">
                  <a:moveTo>
                    <a:pt x="2797" y="1190"/>
                  </a:moveTo>
                  <a:cubicBezTo>
                    <a:pt x="2797" y="2261"/>
                    <a:pt x="1508" y="2797"/>
                    <a:pt x="754" y="2043"/>
                  </a:cubicBezTo>
                  <a:cubicBezTo>
                    <a:pt x="1" y="1290"/>
                    <a:pt x="516" y="1"/>
                    <a:pt x="1587" y="1"/>
                  </a:cubicBezTo>
                  <a:cubicBezTo>
                    <a:pt x="2242" y="1"/>
                    <a:pt x="2797" y="536"/>
                    <a:pt x="2797" y="119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1832815" y="2820051"/>
              <a:ext cx="121836" cy="116862"/>
            </a:xfrm>
            <a:custGeom>
              <a:avLst/>
              <a:gdLst/>
              <a:ahLst/>
              <a:cxnLst/>
              <a:rect l="l" t="t" r="r" b="b"/>
              <a:pathLst>
                <a:path w="2400" h="2400" extrusionOk="0">
                  <a:moveTo>
                    <a:pt x="1210" y="0"/>
                  </a:moveTo>
                  <a:cubicBezTo>
                    <a:pt x="536" y="0"/>
                    <a:pt x="0" y="536"/>
                    <a:pt x="0" y="1210"/>
                  </a:cubicBezTo>
                  <a:cubicBezTo>
                    <a:pt x="0" y="1864"/>
                    <a:pt x="536" y="2400"/>
                    <a:pt x="1210" y="2400"/>
                  </a:cubicBezTo>
                  <a:cubicBezTo>
                    <a:pt x="1864" y="2400"/>
                    <a:pt x="2400" y="1864"/>
                    <a:pt x="2400" y="1210"/>
                  </a:cubicBezTo>
                  <a:cubicBezTo>
                    <a:pt x="2400" y="536"/>
                    <a:pt x="1864" y="0"/>
                    <a:pt x="1210"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2449914" y="3326989"/>
              <a:ext cx="34317" cy="28339"/>
            </a:xfrm>
            <a:custGeom>
              <a:avLst/>
              <a:gdLst/>
              <a:ahLst/>
              <a:cxnLst/>
              <a:rect l="l" t="t" r="r" b="b"/>
              <a:pathLst>
                <a:path w="676" h="582" extrusionOk="0">
                  <a:moveTo>
                    <a:pt x="378" y="1"/>
                  </a:moveTo>
                  <a:cubicBezTo>
                    <a:pt x="120" y="1"/>
                    <a:pt x="1" y="318"/>
                    <a:pt x="179" y="496"/>
                  </a:cubicBezTo>
                  <a:cubicBezTo>
                    <a:pt x="238" y="555"/>
                    <a:pt x="312" y="582"/>
                    <a:pt x="384" y="582"/>
                  </a:cubicBezTo>
                  <a:cubicBezTo>
                    <a:pt x="532" y="582"/>
                    <a:pt x="675" y="471"/>
                    <a:pt x="675" y="298"/>
                  </a:cubicBezTo>
                  <a:cubicBezTo>
                    <a:pt x="675" y="139"/>
                    <a:pt x="536" y="1"/>
                    <a:pt x="37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469388" y="3432262"/>
              <a:ext cx="29241" cy="28047"/>
            </a:xfrm>
            <a:custGeom>
              <a:avLst/>
              <a:gdLst/>
              <a:ahLst/>
              <a:cxnLst/>
              <a:rect l="l" t="t" r="r" b="b"/>
              <a:pathLst>
                <a:path w="576" h="576" extrusionOk="0">
                  <a:moveTo>
                    <a:pt x="278" y="0"/>
                  </a:moveTo>
                  <a:cubicBezTo>
                    <a:pt x="119" y="0"/>
                    <a:pt x="0" y="139"/>
                    <a:pt x="0" y="298"/>
                  </a:cubicBezTo>
                  <a:cubicBezTo>
                    <a:pt x="0" y="456"/>
                    <a:pt x="119" y="575"/>
                    <a:pt x="278" y="575"/>
                  </a:cubicBezTo>
                  <a:cubicBezTo>
                    <a:pt x="436" y="575"/>
                    <a:pt x="575" y="456"/>
                    <a:pt x="575" y="298"/>
                  </a:cubicBezTo>
                  <a:cubicBezTo>
                    <a:pt x="575" y="139"/>
                    <a:pt x="436" y="0"/>
                    <a:pt x="278"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1511676" y="2698369"/>
              <a:ext cx="29241" cy="28047"/>
            </a:xfrm>
            <a:custGeom>
              <a:avLst/>
              <a:gdLst/>
              <a:ahLst/>
              <a:cxnLst/>
              <a:rect l="l" t="t" r="r" b="b"/>
              <a:pathLst>
                <a:path w="576" h="576" extrusionOk="0">
                  <a:moveTo>
                    <a:pt x="278" y="0"/>
                  </a:moveTo>
                  <a:cubicBezTo>
                    <a:pt x="119" y="0"/>
                    <a:pt x="0" y="139"/>
                    <a:pt x="0" y="298"/>
                  </a:cubicBezTo>
                  <a:cubicBezTo>
                    <a:pt x="0" y="457"/>
                    <a:pt x="119" y="576"/>
                    <a:pt x="278" y="576"/>
                  </a:cubicBezTo>
                  <a:cubicBezTo>
                    <a:pt x="436" y="576"/>
                    <a:pt x="575" y="457"/>
                    <a:pt x="575" y="298"/>
                  </a:cubicBezTo>
                  <a:cubicBezTo>
                    <a:pt x="575" y="139"/>
                    <a:pt x="436" y="0"/>
                    <a:pt x="278"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2275587" y="2857691"/>
              <a:ext cx="16346" cy="10274"/>
            </a:xfrm>
            <a:custGeom>
              <a:avLst/>
              <a:gdLst/>
              <a:ahLst/>
              <a:cxnLst/>
              <a:rect l="l" t="t" r="r" b="b"/>
              <a:pathLst>
                <a:path w="322" h="211" extrusionOk="0">
                  <a:moveTo>
                    <a:pt x="182" y="1"/>
                  </a:moveTo>
                  <a:cubicBezTo>
                    <a:pt x="0" y="1"/>
                    <a:pt x="179" y="210"/>
                    <a:pt x="272" y="210"/>
                  </a:cubicBezTo>
                  <a:cubicBezTo>
                    <a:pt x="301" y="210"/>
                    <a:pt x="321" y="191"/>
                    <a:pt x="321" y="139"/>
                  </a:cubicBezTo>
                  <a:cubicBezTo>
                    <a:pt x="321" y="60"/>
                    <a:pt x="262" y="1"/>
                    <a:pt x="182"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2057298" y="3285454"/>
              <a:ext cx="57415" cy="46988"/>
            </a:xfrm>
            <a:custGeom>
              <a:avLst/>
              <a:gdLst/>
              <a:ahLst/>
              <a:cxnLst/>
              <a:rect l="l" t="t" r="r" b="b"/>
              <a:pathLst>
                <a:path w="1131" h="965" extrusionOk="0">
                  <a:moveTo>
                    <a:pt x="635" y="1"/>
                  </a:moveTo>
                  <a:cubicBezTo>
                    <a:pt x="219" y="1"/>
                    <a:pt x="1" y="516"/>
                    <a:pt x="298" y="814"/>
                  </a:cubicBezTo>
                  <a:cubicBezTo>
                    <a:pt x="402" y="918"/>
                    <a:pt x="528" y="965"/>
                    <a:pt x="649" y="965"/>
                  </a:cubicBezTo>
                  <a:cubicBezTo>
                    <a:pt x="898" y="965"/>
                    <a:pt x="1131" y="770"/>
                    <a:pt x="1131" y="477"/>
                  </a:cubicBezTo>
                  <a:cubicBezTo>
                    <a:pt x="1131" y="219"/>
                    <a:pt x="913" y="1"/>
                    <a:pt x="6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2535504" y="2994809"/>
              <a:ext cx="40307" cy="32575"/>
            </a:xfrm>
            <a:custGeom>
              <a:avLst/>
              <a:gdLst/>
              <a:ahLst/>
              <a:cxnLst/>
              <a:rect l="l" t="t" r="r" b="b"/>
              <a:pathLst>
                <a:path w="794" h="669" extrusionOk="0">
                  <a:moveTo>
                    <a:pt x="457" y="1"/>
                  </a:moveTo>
                  <a:cubicBezTo>
                    <a:pt x="159" y="1"/>
                    <a:pt x="1" y="358"/>
                    <a:pt x="219" y="576"/>
                  </a:cubicBezTo>
                  <a:cubicBezTo>
                    <a:pt x="289" y="640"/>
                    <a:pt x="373" y="668"/>
                    <a:pt x="456" y="668"/>
                  </a:cubicBezTo>
                  <a:cubicBezTo>
                    <a:pt x="629" y="668"/>
                    <a:pt x="794" y="540"/>
                    <a:pt x="794" y="338"/>
                  </a:cubicBezTo>
                  <a:cubicBezTo>
                    <a:pt x="794" y="139"/>
                    <a:pt x="635" y="1"/>
                    <a:pt x="457"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2043185" y="1550248"/>
              <a:ext cx="81630" cy="78249"/>
            </a:xfrm>
            <a:custGeom>
              <a:avLst/>
              <a:gdLst/>
              <a:ahLst/>
              <a:cxnLst/>
              <a:rect l="l" t="t" r="r" b="b"/>
              <a:pathLst>
                <a:path w="1608" h="1607" extrusionOk="0">
                  <a:moveTo>
                    <a:pt x="1607" y="694"/>
                  </a:moveTo>
                  <a:cubicBezTo>
                    <a:pt x="1607" y="1309"/>
                    <a:pt x="874" y="1606"/>
                    <a:pt x="437" y="1170"/>
                  </a:cubicBezTo>
                  <a:cubicBezTo>
                    <a:pt x="1" y="754"/>
                    <a:pt x="298" y="0"/>
                    <a:pt x="913" y="0"/>
                  </a:cubicBezTo>
                  <a:cubicBezTo>
                    <a:pt x="1310" y="0"/>
                    <a:pt x="1607" y="317"/>
                    <a:pt x="1607" y="694"/>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2"/>
          <p:cNvSpPr/>
          <p:nvPr/>
        </p:nvSpPr>
        <p:spPr>
          <a:xfrm>
            <a:off x="4085211" y="-327909"/>
            <a:ext cx="969041" cy="855461"/>
          </a:xfrm>
          <a:custGeom>
            <a:avLst/>
            <a:gdLst/>
            <a:ahLst/>
            <a:cxnLst/>
            <a:rect l="l" t="t" r="r" b="b"/>
            <a:pathLst>
              <a:path w="21557" h="18900" extrusionOk="0">
                <a:moveTo>
                  <a:pt x="6029" y="1"/>
                </a:moveTo>
                <a:cubicBezTo>
                  <a:pt x="5593" y="1"/>
                  <a:pt x="5176" y="239"/>
                  <a:pt x="4958" y="616"/>
                </a:cubicBezTo>
                <a:lnTo>
                  <a:pt x="218" y="8826"/>
                </a:lnTo>
                <a:cubicBezTo>
                  <a:pt x="0" y="9203"/>
                  <a:pt x="0" y="9678"/>
                  <a:pt x="218" y="10075"/>
                </a:cubicBezTo>
                <a:lnTo>
                  <a:pt x="4958" y="18285"/>
                </a:lnTo>
                <a:cubicBezTo>
                  <a:pt x="5176" y="18662"/>
                  <a:pt x="5593" y="18900"/>
                  <a:pt x="6029" y="18900"/>
                </a:cubicBezTo>
                <a:lnTo>
                  <a:pt x="15528" y="18900"/>
                </a:lnTo>
                <a:cubicBezTo>
                  <a:pt x="15964" y="18900"/>
                  <a:pt x="16381" y="18662"/>
                  <a:pt x="16599" y="18285"/>
                </a:cubicBezTo>
                <a:lnTo>
                  <a:pt x="21339" y="10075"/>
                </a:lnTo>
                <a:cubicBezTo>
                  <a:pt x="21557" y="9678"/>
                  <a:pt x="21557" y="9203"/>
                  <a:pt x="21339" y="8826"/>
                </a:cubicBezTo>
                <a:lnTo>
                  <a:pt x="16599" y="635"/>
                </a:lnTo>
                <a:cubicBezTo>
                  <a:pt x="16381" y="239"/>
                  <a:pt x="15964" y="1"/>
                  <a:pt x="1552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87150" y="874303"/>
            <a:ext cx="1038628" cy="916520"/>
          </a:xfrm>
          <a:custGeom>
            <a:avLst/>
            <a:gdLst/>
            <a:ahLst/>
            <a:cxnLst/>
            <a:rect l="l" t="t" r="r" b="b"/>
            <a:pathLst>
              <a:path w="23105" h="20249" extrusionOk="0">
                <a:moveTo>
                  <a:pt x="6426" y="1"/>
                </a:moveTo>
                <a:cubicBezTo>
                  <a:pt x="5990" y="1"/>
                  <a:pt x="5573" y="239"/>
                  <a:pt x="5335" y="635"/>
                </a:cubicBezTo>
                <a:lnTo>
                  <a:pt x="219" y="9500"/>
                </a:lnTo>
                <a:cubicBezTo>
                  <a:pt x="1" y="9877"/>
                  <a:pt x="1" y="10372"/>
                  <a:pt x="219" y="10749"/>
                </a:cubicBezTo>
                <a:lnTo>
                  <a:pt x="5335" y="19614"/>
                </a:lnTo>
                <a:cubicBezTo>
                  <a:pt x="5573" y="20010"/>
                  <a:pt x="5990" y="20248"/>
                  <a:pt x="6426" y="20248"/>
                </a:cubicBezTo>
                <a:lnTo>
                  <a:pt x="16659" y="20248"/>
                </a:lnTo>
                <a:cubicBezTo>
                  <a:pt x="17115" y="20248"/>
                  <a:pt x="17532" y="20010"/>
                  <a:pt x="17770" y="19614"/>
                </a:cubicBezTo>
                <a:lnTo>
                  <a:pt x="22886" y="10749"/>
                </a:lnTo>
                <a:cubicBezTo>
                  <a:pt x="23104" y="10372"/>
                  <a:pt x="23104" y="9877"/>
                  <a:pt x="22886" y="9500"/>
                </a:cubicBezTo>
                <a:lnTo>
                  <a:pt x="17770" y="635"/>
                </a:lnTo>
                <a:cubicBezTo>
                  <a:pt x="17532" y="239"/>
                  <a:pt x="17115" y="1"/>
                  <a:pt x="16659"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6450306" y="-262575"/>
            <a:ext cx="605375" cy="542199"/>
          </a:xfrm>
          <a:custGeom>
            <a:avLst/>
            <a:gdLst/>
            <a:ahLst/>
            <a:cxnLst/>
            <a:rect l="l" t="t" r="r" b="b"/>
            <a:pathLst>
              <a:path w="13467" h="11979" extrusionOk="0">
                <a:moveTo>
                  <a:pt x="4225" y="1"/>
                </a:moveTo>
                <a:cubicBezTo>
                  <a:pt x="3650" y="1"/>
                  <a:pt x="3095" y="298"/>
                  <a:pt x="2817" y="814"/>
                </a:cubicBezTo>
                <a:lnTo>
                  <a:pt x="298" y="5157"/>
                </a:lnTo>
                <a:cubicBezTo>
                  <a:pt x="1" y="5672"/>
                  <a:pt x="1" y="6287"/>
                  <a:pt x="298" y="6783"/>
                </a:cubicBezTo>
                <a:lnTo>
                  <a:pt x="2817" y="11166"/>
                </a:lnTo>
                <a:cubicBezTo>
                  <a:pt x="3095" y="11661"/>
                  <a:pt x="3630" y="11959"/>
                  <a:pt x="4225" y="11979"/>
                </a:cubicBezTo>
                <a:lnTo>
                  <a:pt x="9262" y="11979"/>
                </a:lnTo>
                <a:cubicBezTo>
                  <a:pt x="9837" y="11979"/>
                  <a:pt x="10373" y="11661"/>
                  <a:pt x="10670" y="11166"/>
                </a:cubicBezTo>
                <a:lnTo>
                  <a:pt x="13189" y="6803"/>
                </a:lnTo>
                <a:cubicBezTo>
                  <a:pt x="13466" y="6287"/>
                  <a:pt x="13466" y="5672"/>
                  <a:pt x="13189" y="5176"/>
                </a:cubicBezTo>
                <a:lnTo>
                  <a:pt x="10670" y="814"/>
                </a:lnTo>
                <a:cubicBezTo>
                  <a:pt x="10373" y="298"/>
                  <a:pt x="9837" y="1"/>
                  <a:pt x="9262"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8092856" y="1454455"/>
            <a:ext cx="337908" cy="301629"/>
          </a:xfrm>
          <a:custGeom>
            <a:avLst/>
            <a:gdLst/>
            <a:ahLst/>
            <a:cxnLst/>
            <a:rect l="l" t="t" r="r" b="b"/>
            <a:pathLst>
              <a:path w="7517" h="6664" extrusionOk="0">
                <a:moveTo>
                  <a:pt x="2262" y="0"/>
                </a:moveTo>
                <a:cubicBezTo>
                  <a:pt x="2004" y="0"/>
                  <a:pt x="1766" y="139"/>
                  <a:pt x="1627" y="377"/>
                </a:cubicBezTo>
                <a:lnTo>
                  <a:pt x="140" y="2955"/>
                </a:lnTo>
                <a:cubicBezTo>
                  <a:pt x="1" y="3193"/>
                  <a:pt x="1" y="3471"/>
                  <a:pt x="140" y="3709"/>
                </a:cubicBezTo>
                <a:lnTo>
                  <a:pt x="1627" y="6287"/>
                </a:lnTo>
                <a:cubicBezTo>
                  <a:pt x="1766" y="6525"/>
                  <a:pt x="2004" y="6664"/>
                  <a:pt x="2262" y="6664"/>
                </a:cubicBezTo>
                <a:lnTo>
                  <a:pt x="5256" y="6664"/>
                </a:lnTo>
                <a:cubicBezTo>
                  <a:pt x="5534" y="6664"/>
                  <a:pt x="5772" y="6525"/>
                  <a:pt x="5911" y="6287"/>
                </a:cubicBezTo>
                <a:lnTo>
                  <a:pt x="7398" y="3709"/>
                </a:lnTo>
                <a:cubicBezTo>
                  <a:pt x="7517" y="3471"/>
                  <a:pt x="7517" y="3193"/>
                  <a:pt x="7398" y="2955"/>
                </a:cubicBezTo>
                <a:lnTo>
                  <a:pt x="5911" y="377"/>
                </a:lnTo>
                <a:cubicBezTo>
                  <a:pt x="5772" y="139"/>
                  <a:pt x="5534" y="0"/>
                  <a:pt x="5256" y="0"/>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6581068" y="3568208"/>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 name="Google Shape;31;p2"/>
          <p:cNvGrpSpPr/>
          <p:nvPr/>
        </p:nvGrpSpPr>
        <p:grpSpPr>
          <a:xfrm>
            <a:off x="7583262" y="-321402"/>
            <a:ext cx="1835816" cy="1775855"/>
            <a:chOff x="4707150" y="986125"/>
            <a:chExt cx="489186" cy="469952"/>
          </a:xfrm>
        </p:grpSpPr>
        <p:sp>
          <p:nvSpPr>
            <p:cNvPr id="32" name="Google Shape;32;p2"/>
            <p:cNvSpPr/>
            <p:nvPr/>
          </p:nvSpPr>
          <p:spPr>
            <a:xfrm>
              <a:off x="4722525" y="1183450"/>
              <a:ext cx="210225" cy="242950"/>
            </a:xfrm>
            <a:custGeom>
              <a:avLst/>
              <a:gdLst/>
              <a:ahLst/>
              <a:cxnLst/>
              <a:rect l="l" t="t" r="r" b="b"/>
              <a:pathLst>
                <a:path w="8409" h="9718" fill="none" extrusionOk="0">
                  <a:moveTo>
                    <a:pt x="0" y="2439"/>
                  </a:moveTo>
                  <a:lnTo>
                    <a:pt x="0" y="7298"/>
                  </a:lnTo>
                  <a:lnTo>
                    <a:pt x="4205" y="9717"/>
                  </a:lnTo>
                  <a:lnTo>
                    <a:pt x="8409" y="7298"/>
                  </a:lnTo>
                  <a:lnTo>
                    <a:pt x="8409" y="2439"/>
                  </a:lnTo>
                  <a:lnTo>
                    <a:pt x="4205" y="0"/>
                  </a:lnTo>
                  <a:close/>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4827625" y="1001475"/>
              <a:ext cx="210250" cy="242975"/>
            </a:xfrm>
            <a:custGeom>
              <a:avLst/>
              <a:gdLst/>
              <a:ahLst/>
              <a:cxnLst/>
              <a:rect l="l" t="t" r="r" b="b"/>
              <a:pathLst>
                <a:path w="8410" h="9719" fill="none" extrusionOk="0">
                  <a:moveTo>
                    <a:pt x="1" y="2440"/>
                  </a:moveTo>
                  <a:lnTo>
                    <a:pt x="1" y="7279"/>
                  </a:lnTo>
                  <a:lnTo>
                    <a:pt x="4205" y="9718"/>
                  </a:lnTo>
                  <a:lnTo>
                    <a:pt x="8409" y="7279"/>
                  </a:lnTo>
                  <a:lnTo>
                    <a:pt x="8409" y="2440"/>
                  </a:lnTo>
                  <a:lnTo>
                    <a:pt x="4205" y="1"/>
                  </a:lnTo>
                  <a:close/>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7210238">
              <a:off x="4933261" y="1182817"/>
              <a:ext cx="209172" cy="244208"/>
            </a:xfrm>
            <a:custGeom>
              <a:avLst/>
              <a:gdLst/>
              <a:ahLst/>
              <a:cxnLst/>
              <a:rect l="l" t="t" r="r" b="b"/>
              <a:pathLst>
                <a:path w="8410" h="9718" fill="none" extrusionOk="0">
                  <a:moveTo>
                    <a:pt x="4205" y="9717"/>
                  </a:moveTo>
                  <a:lnTo>
                    <a:pt x="8409" y="7298"/>
                  </a:lnTo>
                  <a:lnTo>
                    <a:pt x="8409" y="2439"/>
                  </a:lnTo>
                  <a:lnTo>
                    <a:pt x="4205" y="0"/>
                  </a:lnTo>
                  <a:lnTo>
                    <a:pt x="1" y="2439"/>
                  </a:lnTo>
                  <a:lnTo>
                    <a:pt x="1" y="7298"/>
                  </a:lnTo>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917375" y="986125"/>
              <a:ext cx="31250" cy="30750"/>
            </a:xfrm>
            <a:custGeom>
              <a:avLst/>
              <a:gdLst/>
              <a:ahLst/>
              <a:cxnLst/>
              <a:rect l="l" t="t" r="r" b="b"/>
              <a:pathLst>
                <a:path w="1250" h="1230" extrusionOk="0">
                  <a:moveTo>
                    <a:pt x="615" y="0"/>
                  </a:moveTo>
                  <a:cubicBezTo>
                    <a:pt x="278" y="0"/>
                    <a:pt x="0" y="278"/>
                    <a:pt x="0" y="615"/>
                  </a:cubicBezTo>
                  <a:cubicBezTo>
                    <a:pt x="0" y="952"/>
                    <a:pt x="278" y="1230"/>
                    <a:pt x="615" y="1230"/>
                  </a:cubicBezTo>
                  <a:cubicBezTo>
                    <a:pt x="972" y="1230"/>
                    <a:pt x="1249" y="952"/>
                    <a:pt x="1249" y="615"/>
                  </a:cubicBezTo>
                  <a:cubicBezTo>
                    <a:pt x="1249" y="278"/>
                    <a:pt x="972" y="0"/>
                    <a:pt x="615"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4917375" y="1351000"/>
              <a:ext cx="31250" cy="30775"/>
            </a:xfrm>
            <a:custGeom>
              <a:avLst/>
              <a:gdLst/>
              <a:ahLst/>
              <a:cxnLst/>
              <a:rect l="l" t="t" r="r" b="b"/>
              <a:pathLst>
                <a:path w="1250" h="1231" extrusionOk="0">
                  <a:moveTo>
                    <a:pt x="615" y="1"/>
                  </a:moveTo>
                  <a:cubicBezTo>
                    <a:pt x="278" y="1"/>
                    <a:pt x="0" y="279"/>
                    <a:pt x="0" y="616"/>
                  </a:cubicBezTo>
                  <a:cubicBezTo>
                    <a:pt x="0" y="953"/>
                    <a:pt x="278" y="1231"/>
                    <a:pt x="615" y="1231"/>
                  </a:cubicBezTo>
                  <a:cubicBezTo>
                    <a:pt x="972" y="1231"/>
                    <a:pt x="1249" y="953"/>
                    <a:pt x="1249" y="616"/>
                  </a:cubicBezTo>
                  <a:cubicBezTo>
                    <a:pt x="1249" y="279"/>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812250" y="1046100"/>
              <a:ext cx="31275" cy="30775"/>
            </a:xfrm>
            <a:custGeom>
              <a:avLst/>
              <a:gdLst/>
              <a:ahLst/>
              <a:cxnLst/>
              <a:rect l="l" t="t" r="r" b="b"/>
              <a:pathLst>
                <a:path w="1251" h="1231" extrusionOk="0">
                  <a:moveTo>
                    <a:pt x="616" y="1"/>
                  </a:moveTo>
                  <a:cubicBezTo>
                    <a:pt x="278" y="1"/>
                    <a:pt x="1" y="278"/>
                    <a:pt x="1" y="616"/>
                  </a:cubicBezTo>
                  <a:cubicBezTo>
                    <a:pt x="1" y="953"/>
                    <a:pt x="278" y="1230"/>
                    <a:pt x="616" y="1230"/>
                  </a:cubicBezTo>
                  <a:cubicBezTo>
                    <a:pt x="973" y="1230"/>
                    <a:pt x="1250" y="953"/>
                    <a:pt x="1250" y="616"/>
                  </a:cubicBezTo>
                  <a:cubicBezTo>
                    <a:pt x="1250" y="278"/>
                    <a:pt x="973" y="1"/>
                    <a:pt x="6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5022475" y="1046100"/>
              <a:ext cx="30750" cy="30775"/>
            </a:xfrm>
            <a:custGeom>
              <a:avLst/>
              <a:gdLst/>
              <a:ahLst/>
              <a:cxnLst/>
              <a:rect l="l" t="t" r="r" b="b"/>
              <a:pathLst>
                <a:path w="1230" h="1231" extrusionOk="0">
                  <a:moveTo>
                    <a:pt x="615" y="1"/>
                  </a:moveTo>
                  <a:cubicBezTo>
                    <a:pt x="278" y="1"/>
                    <a:pt x="0" y="278"/>
                    <a:pt x="0" y="616"/>
                  </a:cubicBezTo>
                  <a:cubicBezTo>
                    <a:pt x="0" y="953"/>
                    <a:pt x="278" y="1230"/>
                    <a:pt x="615" y="1230"/>
                  </a:cubicBezTo>
                  <a:cubicBezTo>
                    <a:pt x="972" y="1230"/>
                    <a:pt x="1230" y="953"/>
                    <a:pt x="1230" y="616"/>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812250" y="1168075"/>
              <a:ext cx="31275" cy="31250"/>
            </a:xfrm>
            <a:custGeom>
              <a:avLst/>
              <a:gdLst/>
              <a:ahLst/>
              <a:cxnLst/>
              <a:rect l="l" t="t" r="r" b="b"/>
              <a:pathLst>
                <a:path w="1251" h="1250" extrusionOk="0">
                  <a:moveTo>
                    <a:pt x="616" y="0"/>
                  </a:moveTo>
                  <a:cubicBezTo>
                    <a:pt x="278" y="0"/>
                    <a:pt x="1" y="278"/>
                    <a:pt x="1" y="615"/>
                  </a:cubicBezTo>
                  <a:cubicBezTo>
                    <a:pt x="1" y="972"/>
                    <a:pt x="278" y="1250"/>
                    <a:pt x="616" y="1250"/>
                  </a:cubicBezTo>
                  <a:cubicBezTo>
                    <a:pt x="973" y="1250"/>
                    <a:pt x="1250" y="972"/>
                    <a:pt x="1250" y="615"/>
                  </a:cubicBezTo>
                  <a:cubicBezTo>
                    <a:pt x="1250" y="278"/>
                    <a:pt x="973" y="0"/>
                    <a:pt x="616"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4707150" y="1228550"/>
              <a:ext cx="30775" cy="31275"/>
            </a:xfrm>
            <a:custGeom>
              <a:avLst/>
              <a:gdLst/>
              <a:ahLst/>
              <a:cxnLst/>
              <a:rect l="l" t="t" r="r" b="b"/>
              <a:pathLst>
                <a:path w="1231" h="1251" extrusionOk="0">
                  <a:moveTo>
                    <a:pt x="615" y="1"/>
                  </a:moveTo>
                  <a:cubicBezTo>
                    <a:pt x="278" y="1"/>
                    <a:pt x="1" y="278"/>
                    <a:pt x="1" y="635"/>
                  </a:cubicBezTo>
                  <a:cubicBezTo>
                    <a:pt x="1" y="972"/>
                    <a:pt x="278" y="1250"/>
                    <a:pt x="615" y="1250"/>
                  </a:cubicBezTo>
                  <a:cubicBezTo>
                    <a:pt x="972" y="1250"/>
                    <a:pt x="1230" y="972"/>
                    <a:pt x="1230" y="635"/>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4812250" y="1411000"/>
              <a:ext cx="31275" cy="30775"/>
            </a:xfrm>
            <a:custGeom>
              <a:avLst/>
              <a:gdLst/>
              <a:ahLst/>
              <a:cxnLst/>
              <a:rect l="l" t="t" r="r" b="b"/>
              <a:pathLst>
                <a:path w="1251" h="1231" extrusionOk="0">
                  <a:moveTo>
                    <a:pt x="616" y="1"/>
                  </a:moveTo>
                  <a:cubicBezTo>
                    <a:pt x="278" y="1"/>
                    <a:pt x="1" y="278"/>
                    <a:pt x="1" y="615"/>
                  </a:cubicBezTo>
                  <a:cubicBezTo>
                    <a:pt x="1" y="952"/>
                    <a:pt x="278" y="1230"/>
                    <a:pt x="616" y="1230"/>
                  </a:cubicBezTo>
                  <a:cubicBezTo>
                    <a:pt x="973" y="1230"/>
                    <a:pt x="1250" y="952"/>
                    <a:pt x="1250" y="615"/>
                  </a:cubicBezTo>
                  <a:cubicBezTo>
                    <a:pt x="1250" y="278"/>
                    <a:pt x="973" y="1"/>
                    <a:pt x="6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022475" y="1168075"/>
              <a:ext cx="30750" cy="31250"/>
            </a:xfrm>
            <a:custGeom>
              <a:avLst/>
              <a:gdLst/>
              <a:ahLst/>
              <a:cxnLst/>
              <a:rect l="l" t="t" r="r" b="b"/>
              <a:pathLst>
                <a:path w="1230" h="1250" extrusionOk="0">
                  <a:moveTo>
                    <a:pt x="615" y="0"/>
                  </a:moveTo>
                  <a:cubicBezTo>
                    <a:pt x="278" y="0"/>
                    <a:pt x="0" y="278"/>
                    <a:pt x="0" y="615"/>
                  </a:cubicBezTo>
                  <a:cubicBezTo>
                    <a:pt x="0" y="972"/>
                    <a:pt x="278" y="1250"/>
                    <a:pt x="615" y="1250"/>
                  </a:cubicBezTo>
                  <a:cubicBezTo>
                    <a:pt x="972" y="1250"/>
                    <a:pt x="1230" y="972"/>
                    <a:pt x="1230" y="615"/>
                  </a:cubicBezTo>
                  <a:cubicBezTo>
                    <a:pt x="1230" y="278"/>
                    <a:pt x="972" y="0"/>
                    <a:pt x="615"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5127575" y="1228550"/>
              <a:ext cx="31250" cy="31275"/>
            </a:xfrm>
            <a:custGeom>
              <a:avLst/>
              <a:gdLst/>
              <a:ahLst/>
              <a:cxnLst/>
              <a:rect l="l" t="t" r="r" b="b"/>
              <a:pathLst>
                <a:path w="1250" h="1251" extrusionOk="0">
                  <a:moveTo>
                    <a:pt x="615" y="1"/>
                  </a:moveTo>
                  <a:cubicBezTo>
                    <a:pt x="278" y="1"/>
                    <a:pt x="1" y="278"/>
                    <a:pt x="1" y="635"/>
                  </a:cubicBezTo>
                  <a:cubicBezTo>
                    <a:pt x="1" y="972"/>
                    <a:pt x="278" y="1250"/>
                    <a:pt x="615" y="1250"/>
                  </a:cubicBezTo>
                  <a:cubicBezTo>
                    <a:pt x="972" y="1250"/>
                    <a:pt x="1250" y="972"/>
                    <a:pt x="1250" y="635"/>
                  </a:cubicBezTo>
                  <a:cubicBezTo>
                    <a:pt x="125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127575" y="1351000"/>
              <a:ext cx="31250" cy="30775"/>
            </a:xfrm>
            <a:custGeom>
              <a:avLst/>
              <a:gdLst/>
              <a:ahLst/>
              <a:cxnLst/>
              <a:rect l="l" t="t" r="r" b="b"/>
              <a:pathLst>
                <a:path w="1250" h="1231" extrusionOk="0">
                  <a:moveTo>
                    <a:pt x="615" y="1"/>
                  </a:moveTo>
                  <a:cubicBezTo>
                    <a:pt x="278" y="1"/>
                    <a:pt x="1" y="279"/>
                    <a:pt x="1" y="616"/>
                  </a:cubicBezTo>
                  <a:cubicBezTo>
                    <a:pt x="1" y="953"/>
                    <a:pt x="278" y="1231"/>
                    <a:pt x="615" y="1231"/>
                  </a:cubicBezTo>
                  <a:cubicBezTo>
                    <a:pt x="972" y="1231"/>
                    <a:pt x="1250" y="953"/>
                    <a:pt x="1250" y="616"/>
                  </a:cubicBezTo>
                  <a:cubicBezTo>
                    <a:pt x="1250" y="279"/>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5022475" y="1411000"/>
              <a:ext cx="30750" cy="30775"/>
            </a:xfrm>
            <a:custGeom>
              <a:avLst/>
              <a:gdLst/>
              <a:ahLst/>
              <a:cxnLst/>
              <a:rect l="l" t="t" r="r" b="b"/>
              <a:pathLst>
                <a:path w="1230" h="1231" extrusionOk="0">
                  <a:moveTo>
                    <a:pt x="615" y="1"/>
                  </a:moveTo>
                  <a:cubicBezTo>
                    <a:pt x="278" y="1"/>
                    <a:pt x="0" y="278"/>
                    <a:pt x="0" y="615"/>
                  </a:cubicBezTo>
                  <a:cubicBezTo>
                    <a:pt x="0" y="952"/>
                    <a:pt x="278" y="1230"/>
                    <a:pt x="615" y="1230"/>
                  </a:cubicBezTo>
                  <a:cubicBezTo>
                    <a:pt x="972" y="1230"/>
                    <a:pt x="1230" y="952"/>
                    <a:pt x="1230" y="615"/>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p:nvPr/>
        </p:nvSpPr>
        <p:spPr>
          <a:xfrm>
            <a:off x="6991008" y="15308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488479" y="-525142"/>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48;p2"/>
          <p:cNvGrpSpPr/>
          <p:nvPr/>
        </p:nvGrpSpPr>
        <p:grpSpPr>
          <a:xfrm>
            <a:off x="8071463" y="1659045"/>
            <a:ext cx="1863532" cy="2299211"/>
            <a:chOff x="13480488" y="1398620"/>
            <a:chExt cx="1863532" cy="2299211"/>
          </a:xfrm>
        </p:grpSpPr>
        <p:sp>
          <p:nvSpPr>
            <p:cNvPr id="49" name="Google Shape;49;p2"/>
            <p:cNvSpPr/>
            <p:nvPr/>
          </p:nvSpPr>
          <p:spPr>
            <a:xfrm>
              <a:off x="13994941" y="1398620"/>
              <a:ext cx="834627" cy="120757"/>
            </a:xfrm>
            <a:custGeom>
              <a:avLst/>
              <a:gdLst/>
              <a:ahLst/>
              <a:cxnLst/>
              <a:rect l="l" t="t" r="r" b="b"/>
              <a:pathLst>
                <a:path w="16441" h="2480" extrusionOk="0">
                  <a:moveTo>
                    <a:pt x="15211" y="2480"/>
                  </a:moveTo>
                  <a:lnTo>
                    <a:pt x="1250" y="2480"/>
                  </a:lnTo>
                  <a:cubicBezTo>
                    <a:pt x="556" y="2480"/>
                    <a:pt x="0" y="1924"/>
                    <a:pt x="0" y="1250"/>
                  </a:cubicBezTo>
                  <a:lnTo>
                    <a:pt x="0" y="1250"/>
                  </a:lnTo>
                  <a:cubicBezTo>
                    <a:pt x="0" y="556"/>
                    <a:pt x="556" y="1"/>
                    <a:pt x="1250" y="1"/>
                  </a:cubicBezTo>
                  <a:lnTo>
                    <a:pt x="15211" y="1"/>
                  </a:lnTo>
                  <a:cubicBezTo>
                    <a:pt x="15885" y="1"/>
                    <a:pt x="16440" y="556"/>
                    <a:pt x="16440" y="1250"/>
                  </a:cubicBezTo>
                  <a:lnTo>
                    <a:pt x="16440" y="1250"/>
                  </a:lnTo>
                  <a:cubicBezTo>
                    <a:pt x="16440" y="1924"/>
                    <a:pt x="15885" y="2480"/>
                    <a:pt x="15211" y="2480"/>
                  </a:cubicBez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3480488" y="1519329"/>
              <a:ext cx="1863532" cy="2178502"/>
            </a:xfrm>
            <a:custGeom>
              <a:avLst/>
              <a:gdLst/>
              <a:ahLst/>
              <a:cxnLst/>
              <a:rect l="l" t="t" r="r" b="b"/>
              <a:pathLst>
                <a:path w="36709" h="44740" extrusionOk="0">
                  <a:moveTo>
                    <a:pt x="11701" y="1"/>
                  </a:moveTo>
                  <a:lnTo>
                    <a:pt x="11701" y="11939"/>
                  </a:lnTo>
                  <a:cubicBezTo>
                    <a:pt x="4224" y="15092"/>
                    <a:pt x="0" y="23104"/>
                    <a:pt x="1607" y="31056"/>
                  </a:cubicBezTo>
                  <a:cubicBezTo>
                    <a:pt x="3233" y="39028"/>
                    <a:pt x="10233" y="44740"/>
                    <a:pt x="18364" y="44740"/>
                  </a:cubicBezTo>
                  <a:cubicBezTo>
                    <a:pt x="26495" y="44740"/>
                    <a:pt x="33496" y="39028"/>
                    <a:pt x="35102" y="31056"/>
                  </a:cubicBezTo>
                  <a:cubicBezTo>
                    <a:pt x="36708" y="23104"/>
                    <a:pt x="32504" y="15092"/>
                    <a:pt x="25008" y="11939"/>
                  </a:cubicBezTo>
                  <a:lnTo>
                    <a:pt x="25008" y="1"/>
                  </a:lnTo>
                  <a:lnTo>
                    <a:pt x="23699" y="1"/>
                  </a:lnTo>
                  <a:lnTo>
                    <a:pt x="23699" y="12792"/>
                  </a:lnTo>
                  <a:lnTo>
                    <a:pt x="24512" y="13129"/>
                  </a:lnTo>
                  <a:cubicBezTo>
                    <a:pt x="31413" y="16064"/>
                    <a:pt x="35320" y="23441"/>
                    <a:pt x="33833" y="30798"/>
                  </a:cubicBezTo>
                  <a:cubicBezTo>
                    <a:pt x="32326" y="38156"/>
                    <a:pt x="25861" y="43451"/>
                    <a:pt x="18364" y="43451"/>
                  </a:cubicBezTo>
                  <a:cubicBezTo>
                    <a:pt x="10848" y="43451"/>
                    <a:pt x="4383" y="38156"/>
                    <a:pt x="2896" y="30798"/>
                  </a:cubicBezTo>
                  <a:cubicBezTo>
                    <a:pt x="1408" y="23441"/>
                    <a:pt x="5295" y="16064"/>
                    <a:pt x="12217" y="13129"/>
                  </a:cubicBezTo>
                  <a:lnTo>
                    <a:pt x="13010" y="12792"/>
                  </a:lnTo>
                  <a:lnTo>
                    <a:pt x="13010" y="1"/>
                  </a:ln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3551966" y="1519329"/>
              <a:ext cx="1721593" cy="2115738"/>
            </a:xfrm>
            <a:custGeom>
              <a:avLst/>
              <a:gdLst/>
              <a:ahLst/>
              <a:cxnLst/>
              <a:rect l="l" t="t" r="r" b="b"/>
              <a:pathLst>
                <a:path w="33913" h="43451" extrusionOk="0">
                  <a:moveTo>
                    <a:pt x="11602" y="1"/>
                  </a:moveTo>
                  <a:lnTo>
                    <a:pt x="11602" y="12792"/>
                  </a:lnTo>
                  <a:lnTo>
                    <a:pt x="10809" y="13129"/>
                  </a:lnTo>
                  <a:cubicBezTo>
                    <a:pt x="3887" y="16064"/>
                    <a:pt x="0" y="23441"/>
                    <a:pt x="1488" y="30798"/>
                  </a:cubicBezTo>
                  <a:cubicBezTo>
                    <a:pt x="2975" y="38156"/>
                    <a:pt x="9440" y="43451"/>
                    <a:pt x="16956" y="43451"/>
                  </a:cubicBezTo>
                  <a:cubicBezTo>
                    <a:pt x="24453" y="43451"/>
                    <a:pt x="30918" y="38156"/>
                    <a:pt x="32425" y="30798"/>
                  </a:cubicBezTo>
                  <a:cubicBezTo>
                    <a:pt x="33912" y="23441"/>
                    <a:pt x="30005" y="16064"/>
                    <a:pt x="23104" y="13129"/>
                  </a:cubicBezTo>
                  <a:lnTo>
                    <a:pt x="22291" y="12792"/>
                  </a:lnTo>
                  <a:lnTo>
                    <a:pt x="22291" y="1"/>
                  </a:lnTo>
                  <a:close/>
                </a:path>
              </a:pathLst>
            </a:custGeom>
            <a:solidFill>
              <a:srgbClr val="EF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13551966" y="1519329"/>
              <a:ext cx="1721593" cy="2115738"/>
            </a:xfrm>
            <a:custGeom>
              <a:avLst/>
              <a:gdLst/>
              <a:ahLst/>
              <a:cxnLst/>
              <a:rect l="l" t="t" r="r" b="b"/>
              <a:pathLst>
                <a:path w="33913" h="43451" extrusionOk="0">
                  <a:moveTo>
                    <a:pt x="11602" y="1"/>
                  </a:moveTo>
                  <a:lnTo>
                    <a:pt x="11602" y="12792"/>
                  </a:lnTo>
                  <a:lnTo>
                    <a:pt x="10809" y="13129"/>
                  </a:lnTo>
                  <a:cubicBezTo>
                    <a:pt x="3887" y="16064"/>
                    <a:pt x="0" y="23441"/>
                    <a:pt x="1488" y="30798"/>
                  </a:cubicBezTo>
                  <a:cubicBezTo>
                    <a:pt x="2975" y="38156"/>
                    <a:pt x="9440" y="43451"/>
                    <a:pt x="16956" y="43451"/>
                  </a:cubicBezTo>
                  <a:cubicBezTo>
                    <a:pt x="24453" y="43451"/>
                    <a:pt x="30918" y="38156"/>
                    <a:pt x="32425" y="30798"/>
                  </a:cubicBezTo>
                  <a:cubicBezTo>
                    <a:pt x="33912" y="23441"/>
                    <a:pt x="30005" y="16064"/>
                    <a:pt x="23104" y="13129"/>
                  </a:cubicBezTo>
                  <a:lnTo>
                    <a:pt x="22291" y="12792"/>
                  </a:lnTo>
                  <a:lnTo>
                    <a:pt x="22291" y="1"/>
                  </a:ln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3499627" y="2603759"/>
              <a:ext cx="1791040" cy="1056432"/>
            </a:xfrm>
            <a:custGeom>
              <a:avLst/>
              <a:gdLst/>
              <a:ahLst/>
              <a:cxnLst/>
              <a:rect l="l" t="t" r="r" b="b"/>
              <a:pathLst>
                <a:path w="35281" h="21696" extrusionOk="0">
                  <a:moveTo>
                    <a:pt x="17214" y="2598"/>
                  </a:moveTo>
                  <a:cubicBezTo>
                    <a:pt x="9519" y="0"/>
                    <a:pt x="5077" y="377"/>
                    <a:pt x="2816" y="1051"/>
                  </a:cubicBezTo>
                  <a:cubicBezTo>
                    <a:pt x="0" y="10788"/>
                    <a:pt x="7001" y="20625"/>
                    <a:pt x="17135" y="21160"/>
                  </a:cubicBezTo>
                  <a:cubicBezTo>
                    <a:pt x="27268" y="21695"/>
                    <a:pt x="35280" y="12692"/>
                    <a:pt x="33535" y="2697"/>
                  </a:cubicBezTo>
                  <a:cubicBezTo>
                    <a:pt x="29946" y="3986"/>
                    <a:pt x="24274" y="4978"/>
                    <a:pt x="17214" y="2598"/>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14168100" y="2408697"/>
              <a:ext cx="176205" cy="168038"/>
            </a:xfrm>
            <a:custGeom>
              <a:avLst/>
              <a:gdLst/>
              <a:ahLst/>
              <a:cxnLst/>
              <a:rect l="l" t="t" r="r" b="b"/>
              <a:pathLst>
                <a:path w="3471" h="3451" extrusionOk="0">
                  <a:moveTo>
                    <a:pt x="1745" y="0"/>
                  </a:moveTo>
                  <a:cubicBezTo>
                    <a:pt x="774" y="0"/>
                    <a:pt x="0" y="774"/>
                    <a:pt x="0" y="1725"/>
                  </a:cubicBezTo>
                  <a:cubicBezTo>
                    <a:pt x="0" y="2677"/>
                    <a:pt x="774" y="3451"/>
                    <a:pt x="1745" y="3451"/>
                  </a:cubicBezTo>
                  <a:cubicBezTo>
                    <a:pt x="2697" y="3451"/>
                    <a:pt x="3471" y="2677"/>
                    <a:pt x="3471" y="1725"/>
                  </a:cubicBezTo>
                  <a:cubicBezTo>
                    <a:pt x="3471" y="774"/>
                    <a:pt x="2697" y="0"/>
                    <a:pt x="1745" y="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14579855" y="2337217"/>
              <a:ext cx="115795" cy="94220"/>
            </a:xfrm>
            <a:custGeom>
              <a:avLst/>
              <a:gdLst/>
              <a:ahLst/>
              <a:cxnLst/>
              <a:rect l="l" t="t" r="r" b="b"/>
              <a:pathLst>
                <a:path w="2281" h="1935" extrusionOk="0">
                  <a:moveTo>
                    <a:pt x="1309" y="1"/>
                  </a:moveTo>
                  <a:cubicBezTo>
                    <a:pt x="437" y="1"/>
                    <a:pt x="0" y="1032"/>
                    <a:pt x="615" y="1647"/>
                  </a:cubicBezTo>
                  <a:cubicBezTo>
                    <a:pt x="814" y="1846"/>
                    <a:pt x="1059" y="1935"/>
                    <a:pt x="1300" y="1935"/>
                  </a:cubicBezTo>
                  <a:cubicBezTo>
                    <a:pt x="1801" y="1935"/>
                    <a:pt x="2281" y="1549"/>
                    <a:pt x="2281" y="972"/>
                  </a:cubicBezTo>
                  <a:cubicBezTo>
                    <a:pt x="2281" y="417"/>
                    <a:pt x="1845" y="1"/>
                    <a:pt x="1309" y="1"/>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14530512" y="3218843"/>
              <a:ext cx="115846" cy="95145"/>
            </a:xfrm>
            <a:custGeom>
              <a:avLst/>
              <a:gdLst/>
              <a:ahLst/>
              <a:cxnLst/>
              <a:rect l="l" t="t" r="r" b="b"/>
              <a:pathLst>
                <a:path w="2282" h="1954" extrusionOk="0">
                  <a:moveTo>
                    <a:pt x="1309" y="1"/>
                  </a:moveTo>
                  <a:cubicBezTo>
                    <a:pt x="437" y="1"/>
                    <a:pt x="1" y="1052"/>
                    <a:pt x="615" y="1666"/>
                  </a:cubicBezTo>
                  <a:cubicBezTo>
                    <a:pt x="814" y="1865"/>
                    <a:pt x="1058" y="1954"/>
                    <a:pt x="1297" y="1954"/>
                  </a:cubicBezTo>
                  <a:cubicBezTo>
                    <a:pt x="1799" y="1954"/>
                    <a:pt x="2281" y="1563"/>
                    <a:pt x="2281" y="972"/>
                  </a:cubicBezTo>
                  <a:cubicBezTo>
                    <a:pt x="2281" y="437"/>
                    <a:pt x="1845" y="1"/>
                    <a:pt x="1309"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14447968" y="2891483"/>
              <a:ext cx="46348" cy="38175"/>
            </a:xfrm>
            <a:custGeom>
              <a:avLst/>
              <a:gdLst/>
              <a:ahLst/>
              <a:cxnLst/>
              <a:rect l="l" t="t" r="r" b="b"/>
              <a:pathLst>
                <a:path w="913" h="784" extrusionOk="0">
                  <a:moveTo>
                    <a:pt x="516" y="1"/>
                  </a:moveTo>
                  <a:cubicBezTo>
                    <a:pt x="159" y="1"/>
                    <a:pt x="0" y="417"/>
                    <a:pt x="238" y="675"/>
                  </a:cubicBezTo>
                  <a:cubicBezTo>
                    <a:pt x="320" y="750"/>
                    <a:pt x="418" y="784"/>
                    <a:pt x="513" y="784"/>
                  </a:cubicBezTo>
                  <a:cubicBezTo>
                    <a:pt x="718" y="784"/>
                    <a:pt x="913" y="628"/>
                    <a:pt x="913" y="397"/>
                  </a:cubicBezTo>
                  <a:cubicBezTo>
                    <a:pt x="913" y="179"/>
                    <a:pt x="734" y="1"/>
                    <a:pt x="516"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14991610" y="3095261"/>
              <a:ext cx="40307" cy="37688"/>
            </a:xfrm>
            <a:custGeom>
              <a:avLst/>
              <a:gdLst/>
              <a:ahLst/>
              <a:cxnLst/>
              <a:rect l="l" t="t" r="r" b="b"/>
              <a:pathLst>
                <a:path w="794" h="774" extrusionOk="0">
                  <a:moveTo>
                    <a:pt x="397" y="0"/>
                  </a:moveTo>
                  <a:cubicBezTo>
                    <a:pt x="179" y="0"/>
                    <a:pt x="0" y="159"/>
                    <a:pt x="0" y="377"/>
                  </a:cubicBezTo>
                  <a:cubicBezTo>
                    <a:pt x="0" y="595"/>
                    <a:pt x="179" y="774"/>
                    <a:pt x="397" y="774"/>
                  </a:cubicBezTo>
                  <a:cubicBezTo>
                    <a:pt x="615" y="774"/>
                    <a:pt x="794" y="595"/>
                    <a:pt x="794" y="377"/>
                  </a:cubicBezTo>
                  <a:cubicBezTo>
                    <a:pt x="794" y="159"/>
                    <a:pt x="615" y="0"/>
                    <a:pt x="397"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14364409" y="2023393"/>
              <a:ext cx="66502" cy="54487"/>
            </a:xfrm>
            <a:custGeom>
              <a:avLst/>
              <a:gdLst/>
              <a:ahLst/>
              <a:cxnLst/>
              <a:rect l="l" t="t" r="r" b="b"/>
              <a:pathLst>
                <a:path w="1310" h="1119" extrusionOk="0">
                  <a:moveTo>
                    <a:pt x="754" y="0"/>
                  </a:moveTo>
                  <a:cubicBezTo>
                    <a:pt x="238" y="0"/>
                    <a:pt x="0" y="595"/>
                    <a:pt x="357" y="952"/>
                  </a:cubicBezTo>
                  <a:cubicBezTo>
                    <a:pt x="466" y="1067"/>
                    <a:pt x="603" y="1119"/>
                    <a:pt x="740" y="1119"/>
                  </a:cubicBezTo>
                  <a:cubicBezTo>
                    <a:pt x="1027" y="1119"/>
                    <a:pt x="1309" y="892"/>
                    <a:pt x="1309" y="556"/>
                  </a:cubicBezTo>
                  <a:cubicBezTo>
                    <a:pt x="1309" y="258"/>
                    <a:pt x="1051" y="0"/>
                    <a:pt x="754" y="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 name="Google Shape;60;p2"/>
          <p:cNvGrpSpPr/>
          <p:nvPr/>
        </p:nvGrpSpPr>
        <p:grpSpPr>
          <a:xfrm>
            <a:off x="997320" y="3615852"/>
            <a:ext cx="2803456" cy="2541431"/>
            <a:chOff x="997320" y="6004627"/>
            <a:chExt cx="2803456" cy="2541431"/>
          </a:xfrm>
        </p:grpSpPr>
        <p:sp>
          <p:nvSpPr>
            <p:cNvPr id="61" name="Google Shape;61;p2"/>
            <p:cNvSpPr/>
            <p:nvPr/>
          </p:nvSpPr>
          <p:spPr>
            <a:xfrm>
              <a:off x="1858254" y="6522067"/>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rot="-7199940">
              <a:off x="2636012" y="6972542"/>
              <a:ext cx="1032785" cy="901085"/>
            </a:xfrm>
            <a:custGeom>
              <a:avLst/>
              <a:gdLst/>
              <a:ahLst/>
              <a:cxnLst/>
              <a:rect l="l" t="t" r="r" b="b"/>
              <a:pathLst>
                <a:path w="7874" h="6823" fill="none" extrusionOk="0">
                  <a:moveTo>
                    <a:pt x="5910" y="1"/>
                  </a:moveTo>
                  <a:lnTo>
                    <a:pt x="1963" y="1"/>
                  </a:lnTo>
                  <a:lnTo>
                    <a:pt x="0" y="3412"/>
                  </a:lnTo>
                  <a:lnTo>
                    <a:pt x="1963" y="6823"/>
                  </a:lnTo>
                  <a:lnTo>
                    <a:pt x="5910" y="6823"/>
                  </a:lnTo>
                  <a:lnTo>
                    <a:pt x="7873" y="3412"/>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rot="-3600060">
              <a:off x="1858234" y="7423020"/>
              <a:ext cx="1032785" cy="901093"/>
            </a:xfrm>
            <a:custGeom>
              <a:avLst/>
              <a:gdLst/>
              <a:ahLst/>
              <a:cxnLst/>
              <a:rect l="l" t="t" r="r" b="b"/>
              <a:pathLst>
                <a:path w="7874" h="6823" fill="none" extrusionOk="0">
                  <a:moveTo>
                    <a:pt x="7874" y="3412"/>
                  </a:moveTo>
                  <a:lnTo>
                    <a:pt x="5910" y="1"/>
                  </a:lnTo>
                  <a:lnTo>
                    <a:pt x="1964" y="1"/>
                  </a:lnTo>
                  <a:lnTo>
                    <a:pt x="1" y="3412"/>
                  </a:lnTo>
                  <a:lnTo>
                    <a:pt x="1964" y="6823"/>
                  </a:lnTo>
                  <a:lnTo>
                    <a:pt x="5910" y="6823"/>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3582746" y="7356073"/>
              <a:ext cx="150965" cy="132596"/>
            </a:xfrm>
            <a:custGeom>
              <a:avLst/>
              <a:gdLst/>
              <a:ahLst/>
              <a:cxnLst/>
              <a:rect l="l" t="t" r="r" b="b"/>
              <a:pathLst>
                <a:path w="1151"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3317409" y="6905591"/>
              <a:ext cx="153720" cy="132596"/>
            </a:xfrm>
            <a:custGeom>
              <a:avLst/>
              <a:gdLst/>
              <a:ahLst/>
              <a:cxnLst/>
              <a:rect l="l" t="t" r="r" b="b"/>
              <a:pathLst>
                <a:path w="1172" h="1004" extrusionOk="0">
                  <a:moveTo>
                    <a:pt x="672" y="1"/>
                  </a:moveTo>
                  <a:cubicBezTo>
                    <a:pt x="548" y="1"/>
                    <a:pt x="422" y="47"/>
                    <a:pt x="318" y="151"/>
                  </a:cubicBezTo>
                  <a:cubicBezTo>
                    <a:pt x="1" y="468"/>
                    <a:pt x="239" y="1003"/>
                    <a:pt x="675" y="1003"/>
                  </a:cubicBezTo>
                  <a:cubicBezTo>
                    <a:pt x="953" y="1003"/>
                    <a:pt x="1171" y="765"/>
                    <a:pt x="1171" y="508"/>
                  </a:cubicBezTo>
                  <a:cubicBezTo>
                    <a:pt x="1171" y="200"/>
                    <a:pt x="928" y="1"/>
                    <a:pt x="67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2805098"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1772475"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1252164" y="6905591"/>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2550123" y="6455109"/>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2550123" y="7356073"/>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2823329" y="7805367"/>
              <a:ext cx="132734" cy="133784"/>
            </a:xfrm>
            <a:custGeom>
              <a:avLst/>
              <a:gdLst/>
              <a:ahLst/>
              <a:cxnLst/>
              <a:rect l="l" t="t" r="r" b="b"/>
              <a:pathLst>
                <a:path w="1012" h="1013" extrusionOk="0">
                  <a:moveTo>
                    <a:pt x="516" y="1"/>
                  </a:moveTo>
                  <a:cubicBezTo>
                    <a:pt x="238" y="1"/>
                    <a:pt x="0" y="219"/>
                    <a:pt x="0" y="517"/>
                  </a:cubicBezTo>
                  <a:cubicBezTo>
                    <a:pt x="0" y="794"/>
                    <a:pt x="238" y="1012"/>
                    <a:pt x="516" y="1012"/>
                  </a:cubicBezTo>
                  <a:cubicBezTo>
                    <a:pt x="793" y="1012"/>
                    <a:pt x="1011" y="794"/>
                    <a:pt x="1011" y="517"/>
                  </a:cubicBezTo>
                  <a:cubicBezTo>
                    <a:pt x="1011" y="219"/>
                    <a:pt x="793" y="1"/>
                    <a:pt x="5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3317409" y="7808273"/>
              <a:ext cx="153720" cy="130879"/>
            </a:xfrm>
            <a:custGeom>
              <a:avLst/>
              <a:gdLst/>
              <a:ahLst/>
              <a:cxnLst/>
              <a:rect l="l" t="t" r="r" b="b"/>
              <a:pathLst>
                <a:path w="1172" h="991" extrusionOk="0">
                  <a:moveTo>
                    <a:pt x="662" y="1"/>
                  </a:moveTo>
                  <a:cubicBezTo>
                    <a:pt x="542" y="1"/>
                    <a:pt x="419" y="43"/>
                    <a:pt x="318" y="138"/>
                  </a:cubicBezTo>
                  <a:cubicBezTo>
                    <a:pt x="1" y="455"/>
                    <a:pt x="239" y="990"/>
                    <a:pt x="675" y="990"/>
                  </a:cubicBezTo>
                  <a:cubicBezTo>
                    <a:pt x="953" y="990"/>
                    <a:pt x="1171" y="772"/>
                    <a:pt x="1171" y="495"/>
                  </a:cubicBezTo>
                  <a:cubicBezTo>
                    <a:pt x="1171" y="197"/>
                    <a:pt x="922" y="1"/>
                    <a:pt x="66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2029942" y="6455109"/>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772475" y="6004627"/>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8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252164" y="6004627"/>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8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997320" y="6455109"/>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2029942" y="7356073"/>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772475" y="7808273"/>
              <a:ext cx="150965" cy="130879"/>
            </a:xfrm>
            <a:custGeom>
              <a:avLst/>
              <a:gdLst/>
              <a:ahLst/>
              <a:cxnLst/>
              <a:rect l="l" t="t" r="r" b="b"/>
              <a:pathLst>
                <a:path w="1151" h="991" extrusionOk="0">
                  <a:moveTo>
                    <a:pt x="642" y="1"/>
                  </a:moveTo>
                  <a:cubicBezTo>
                    <a:pt x="521" y="1"/>
                    <a:pt x="398" y="43"/>
                    <a:pt x="298" y="138"/>
                  </a:cubicBezTo>
                  <a:cubicBezTo>
                    <a:pt x="0" y="455"/>
                    <a:pt x="218" y="990"/>
                    <a:pt x="655" y="990"/>
                  </a:cubicBezTo>
                  <a:cubicBezTo>
                    <a:pt x="932" y="990"/>
                    <a:pt x="1150" y="772"/>
                    <a:pt x="1150" y="495"/>
                  </a:cubicBezTo>
                  <a:cubicBezTo>
                    <a:pt x="1150" y="197"/>
                    <a:pt x="901" y="1"/>
                    <a:pt x="64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252164" y="7808273"/>
              <a:ext cx="151096" cy="130879"/>
            </a:xfrm>
            <a:custGeom>
              <a:avLst/>
              <a:gdLst/>
              <a:ahLst/>
              <a:cxnLst/>
              <a:rect l="l" t="t" r="r" b="b"/>
              <a:pathLst>
                <a:path w="1152" h="991" extrusionOk="0">
                  <a:moveTo>
                    <a:pt x="649" y="1"/>
                  </a:moveTo>
                  <a:cubicBezTo>
                    <a:pt x="531" y="1"/>
                    <a:pt x="413" y="43"/>
                    <a:pt x="318" y="138"/>
                  </a:cubicBezTo>
                  <a:cubicBezTo>
                    <a:pt x="1" y="455"/>
                    <a:pt x="219" y="990"/>
                    <a:pt x="655" y="990"/>
                  </a:cubicBezTo>
                  <a:cubicBezTo>
                    <a:pt x="933" y="990"/>
                    <a:pt x="1151" y="772"/>
                    <a:pt x="1151" y="495"/>
                  </a:cubicBezTo>
                  <a:cubicBezTo>
                    <a:pt x="1151" y="197"/>
                    <a:pt x="902" y="1"/>
                    <a:pt x="649"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997320" y="7356073"/>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2050797" y="8255849"/>
              <a:ext cx="130111" cy="133784"/>
            </a:xfrm>
            <a:custGeom>
              <a:avLst/>
              <a:gdLst/>
              <a:ahLst/>
              <a:cxnLst/>
              <a:rect l="l" t="t" r="r" b="b"/>
              <a:pathLst>
                <a:path w="992" h="1013" extrusionOk="0">
                  <a:moveTo>
                    <a:pt x="496" y="1"/>
                  </a:moveTo>
                  <a:cubicBezTo>
                    <a:pt x="218" y="1"/>
                    <a:pt x="0" y="219"/>
                    <a:pt x="0" y="517"/>
                  </a:cubicBezTo>
                  <a:cubicBezTo>
                    <a:pt x="0" y="794"/>
                    <a:pt x="218" y="1012"/>
                    <a:pt x="496" y="1012"/>
                  </a:cubicBezTo>
                  <a:cubicBezTo>
                    <a:pt x="774" y="1012"/>
                    <a:pt x="992" y="794"/>
                    <a:pt x="992" y="517"/>
                  </a:cubicBezTo>
                  <a:cubicBezTo>
                    <a:pt x="992" y="219"/>
                    <a:pt x="774" y="1"/>
                    <a:pt x="49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2550123" y="8257038"/>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093229" y="6058905"/>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081391" y="6959992"/>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Google Shape;85;p2"/>
          <p:cNvSpPr txBox="1">
            <a:spLocks noGrp="1"/>
          </p:cNvSpPr>
          <p:nvPr>
            <p:ph type="ctrTitle"/>
          </p:nvPr>
        </p:nvSpPr>
        <p:spPr>
          <a:xfrm>
            <a:off x="1523850" y="809700"/>
            <a:ext cx="6096300" cy="23271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Clr>
                <a:srgbClr val="191919"/>
              </a:buClr>
              <a:buSzPts val="5200"/>
              <a:buNone/>
              <a:defRPr sz="96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86" name="Google Shape;86;p2"/>
          <p:cNvSpPr txBox="1">
            <a:spLocks noGrp="1"/>
          </p:cNvSpPr>
          <p:nvPr>
            <p:ph type="subTitle" idx="1"/>
          </p:nvPr>
        </p:nvSpPr>
        <p:spPr>
          <a:xfrm>
            <a:off x="2001750" y="3136750"/>
            <a:ext cx="5140500" cy="479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9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7" name="Google Shape;87;p2"/>
          <p:cNvSpPr/>
          <p:nvPr/>
        </p:nvSpPr>
        <p:spPr>
          <a:xfrm>
            <a:off x="8371207" y="594713"/>
            <a:ext cx="117369" cy="118088"/>
          </a:xfrm>
          <a:custGeom>
            <a:avLst/>
            <a:gdLst/>
            <a:ahLst/>
            <a:cxnLst/>
            <a:rect l="l" t="t" r="r" b="b"/>
            <a:pathLst>
              <a:path w="1251" h="1250" extrusionOk="0">
                <a:moveTo>
                  <a:pt x="616" y="0"/>
                </a:moveTo>
                <a:cubicBezTo>
                  <a:pt x="278" y="0"/>
                  <a:pt x="1" y="278"/>
                  <a:pt x="1" y="615"/>
                </a:cubicBezTo>
                <a:cubicBezTo>
                  <a:pt x="1" y="972"/>
                  <a:pt x="278" y="1250"/>
                  <a:pt x="616" y="1250"/>
                </a:cubicBezTo>
                <a:cubicBezTo>
                  <a:pt x="973" y="1250"/>
                  <a:pt x="1250" y="972"/>
                  <a:pt x="1250" y="615"/>
                </a:cubicBezTo>
                <a:cubicBezTo>
                  <a:pt x="1250" y="278"/>
                  <a:pt x="973" y="0"/>
                  <a:pt x="616"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7583257" y="1054288"/>
            <a:ext cx="117369" cy="118088"/>
          </a:xfrm>
          <a:custGeom>
            <a:avLst/>
            <a:gdLst/>
            <a:ahLst/>
            <a:cxnLst/>
            <a:rect l="l" t="t" r="r" b="b"/>
            <a:pathLst>
              <a:path w="1251" h="1250" extrusionOk="0">
                <a:moveTo>
                  <a:pt x="616" y="0"/>
                </a:moveTo>
                <a:cubicBezTo>
                  <a:pt x="278" y="0"/>
                  <a:pt x="1" y="278"/>
                  <a:pt x="1" y="615"/>
                </a:cubicBezTo>
                <a:cubicBezTo>
                  <a:pt x="1" y="972"/>
                  <a:pt x="278" y="1250"/>
                  <a:pt x="616" y="1250"/>
                </a:cubicBezTo>
                <a:cubicBezTo>
                  <a:pt x="973" y="1250"/>
                  <a:pt x="1250" y="972"/>
                  <a:pt x="1250" y="615"/>
                </a:cubicBezTo>
                <a:cubicBezTo>
                  <a:pt x="1250" y="278"/>
                  <a:pt x="973" y="0"/>
                  <a:pt x="616"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1165"/>
        <p:cNvGrpSpPr/>
        <p:nvPr/>
      </p:nvGrpSpPr>
      <p:grpSpPr>
        <a:xfrm>
          <a:off x="0" y="0"/>
          <a:ext cx="0" cy="0"/>
          <a:chOff x="0" y="0"/>
          <a:chExt cx="0" cy="0"/>
        </a:xfrm>
      </p:grpSpPr>
      <p:sp>
        <p:nvSpPr>
          <p:cNvPr id="1166" name="Google Shape;1166;p26"/>
          <p:cNvSpPr/>
          <p:nvPr/>
        </p:nvSpPr>
        <p:spPr>
          <a:xfrm rot="10800000">
            <a:off x="1115801" y="-1981688"/>
            <a:ext cx="9777840" cy="5042394"/>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26"/>
          <p:cNvSpPr/>
          <p:nvPr/>
        </p:nvSpPr>
        <p:spPr>
          <a:xfrm>
            <a:off x="-122232" y="2898300"/>
            <a:ext cx="605375" cy="542199"/>
          </a:xfrm>
          <a:custGeom>
            <a:avLst/>
            <a:gdLst/>
            <a:ahLst/>
            <a:cxnLst/>
            <a:rect l="l" t="t" r="r" b="b"/>
            <a:pathLst>
              <a:path w="13467" h="11979" extrusionOk="0">
                <a:moveTo>
                  <a:pt x="4225" y="1"/>
                </a:moveTo>
                <a:cubicBezTo>
                  <a:pt x="3650" y="1"/>
                  <a:pt x="3095" y="298"/>
                  <a:pt x="2817" y="814"/>
                </a:cubicBezTo>
                <a:lnTo>
                  <a:pt x="298" y="5157"/>
                </a:lnTo>
                <a:cubicBezTo>
                  <a:pt x="1" y="5672"/>
                  <a:pt x="1" y="6287"/>
                  <a:pt x="298" y="6783"/>
                </a:cubicBezTo>
                <a:lnTo>
                  <a:pt x="2817" y="11166"/>
                </a:lnTo>
                <a:cubicBezTo>
                  <a:pt x="3095" y="11661"/>
                  <a:pt x="3630" y="11959"/>
                  <a:pt x="4225" y="11979"/>
                </a:cubicBezTo>
                <a:lnTo>
                  <a:pt x="9262" y="11979"/>
                </a:lnTo>
                <a:cubicBezTo>
                  <a:pt x="9837" y="11979"/>
                  <a:pt x="10373" y="11661"/>
                  <a:pt x="10670" y="11166"/>
                </a:cubicBezTo>
                <a:lnTo>
                  <a:pt x="13189" y="6803"/>
                </a:lnTo>
                <a:cubicBezTo>
                  <a:pt x="13466" y="6287"/>
                  <a:pt x="13466" y="5672"/>
                  <a:pt x="13189" y="5176"/>
                </a:cubicBezTo>
                <a:lnTo>
                  <a:pt x="10670" y="814"/>
                </a:lnTo>
                <a:cubicBezTo>
                  <a:pt x="10373" y="298"/>
                  <a:pt x="9837" y="1"/>
                  <a:pt x="9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26"/>
          <p:cNvSpPr/>
          <p:nvPr/>
        </p:nvSpPr>
        <p:spPr>
          <a:xfrm>
            <a:off x="8092856" y="1454455"/>
            <a:ext cx="337908" cy="301629"/>
          </a:xfrm>
          <a:custGeom>
            <a:avLst/>
            <a:gdLst/>
            <a:ahLst/>
            <a:cxnLst/>
            <a:rect l="l" t="t" r="r" b="b"/>
            <a:pathLst>
              <a:path w="7517" h="6664" extrusionOk="0">
                <a:moveTo>
                  <a:pt x="2262" y="0"/>
                </a:moveTo>
                <a:cubicBezTo>
                  <a:pt x="2004" y="0"/>
                  <a:pt x="1766" y="139"/>
                  <a:pt x="1627" y="377"/>
                </a:cubicBezTo>
                <a:lnTo>
                  <a:pt x="140" y="2955"/>
                </a:lnTo>
                <a:cubicBezTo>
                  <a:pt x="1" y="3193"/>
                  <a:pt x="1" y="3471"/>
                  <a:pt x="140" y="3709"/>
                </a:cubicBezTo>
                <a:lnTo>
                  <a:pt x="1627" y="6287"/>
                </a:lnTo>
                <a:cubicBezTo>
                  <a:pt x="1766" y="6525"/>
                  <a:pt x="2004" y="6664"/>
                  <a:pt x="2262" y="6664"/>
                </a:cubicBezTo>
                <a:lnTo>
                  <a:pt x="5256" y="6664"/>
                </a:lnTo>
                <a:cubicBezTo>
                  <a:pt x="5534" y="6664"/>
                  <a:pt x="5772" y="6525"/>
                  <a:pt x="5911" y="6287"/>
                </a:cubicBezTo>
                <a:lnTo>
                  <a:pt x="7398" y="3709"/>
                </a:lnTo>
                <a:cubicBezTo>
                  <a:pt x="7517" y="3471"/>
                  <a:pt x="7517" y="3193"/>
                  <a:pt x="7398" y="2955"/>
                </a:cubicBezTo>
                <a:lnTo>
                  <a:pt x="5911" y="377"/>
                </a:lnTo>
                <a:cubicBezTo>
                  <a:pt x="5772" y="139"/>
                  <a:pt x="5534" y="0"/>
                  <a:pt x="5256" y="0"/>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26"/>
          <p:cNvSpPr/>
          <p:nvPr/>
        </p:nvSpPr>
        <p:spPr>
          <a:xfrm>
            <a:off x="6581068" y="3568208"/>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70" name="Google Shape;1170;p26"/>
          <p:cNvGrpSpPr/>
          <p:nvPr/>
        </p:nvGrpSpPr>
        <p:grpSpPr>
          <a:xfrm rot="10800000">
            <a:off x="7583262" y="-321402"/>
            <a:ext cx="1835816" cy="1775855"/>
            <a:chOff x="4707150" y="986125"/>
            <a:chExt cx="489186" cy="469952"/>
          </a:xfrm>
        </p:grpSpPr>
        <p:sp>
          <p:nvSpPr>
            <p:cNvPr id="1171" name="Google Shape;1171;p26"/>
            <p:cNvSpPr/>
            <p:nvPr/>
          </p:nvSpPr>
          <p:spPr>
            <a:xfrm>
              <a:off x="4722525" y="1183450"/>
              <a:ext cx="210225" cy="242950"/>
            </a:xfrm>
            <a:custGeom>
              <a:avLst/>
              <a:gdLst/>
              <a:ahLst/>
              <a:cxnLst/>
              <a:rect l="l" t="t" r="r" b="b"/>
              <a:pathLst>
                <a:path w="8409" h="9718" fill="none" extrusionOk="0">
                  <a:moveTo>
                    <a:pt x="0" y="2439"/>
                  </a:moveTo>
                  <a:lnTo>
                    <a:pt x="0" y="7298"/>
                  </a:lnTo>
                  <a:lnTo>
                    <a:pt x="4205" y="9717"/>
                  </a:lnTo>
                  <a:lnTo>
                    <a:pt x="8409" y="7298"/>
                  </a:lnTo>
                  <a:lnTo>
                    <a:pt x="8409" y="2439"/>
                  </a:lnTo>
                  <a:lnTo>
                    <a:pt x="4205" y="0"/>
                  </a:lnTo>
                  <a:close/>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26"/>
            <p:cNvSpPr/>
            <p:nvPr/>
          </p:nvSpPr>
          <p:spPr>
            <a:xfrm>
              <a:off x="4827625" y="1001475"/>
              <a:ext cx="210250" cy="242975"/>
            </a:xfrm>
            <a:custGeom>
              <a:avLst/>
              <a:gdLst/>
              <a:ahLst/>
              <a:cxnLst/>
              <a:rect l="l" t="t" r="r" b="b"/>
              <a:pathLst>
                <a:path w="8410" h="9719" fill="none" extrusionOk="0">
                  <a:moveTo>
                    <a:pt x="1" y="2440"/>
                  </a:moveTo>
                  <a:lnTo>
                    <a:pt x="1" y="7279"/>
                  </a:lnTo>
                  <a:lnTo>
                    <a:pt x="4205" y="9718"/>
                  </a:lnTo>
                  <a:lnTo>
                    <a:pt x="8409" y="7279"/>
                  </a:lnTo>
                  <a:lnTo>
                    <a:pt x="8409" y="2440"/>
                  </a:lnTo>
                  <a:lnTo>
                    <a:pt x="4205" y="1"/>
                  </a:lnTo>
                  <a:close/>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26"/>
            <p:cNvSpPr/>
            <p:nvPr/>
          </p:nvSpPr>
          <p:spPr>
            <a:xfrm rot="-7210238">
              <a:off x="4933261" y="1182817"/>
              <a:ext cx="209172" cy="244208"/>
            </a:xfrm>
            <a:custGeom>
              <a:avLst/>
              <a:gdLst/>
              <a:ahLst/>
              <a:cxnLst/>
              <a:rect l="l" t="t" r="r" b="b"/>
              <a:pathLst>
                <a:path w="8410" h="9718" fill="none" extrusionOk="0">
                  <a:moveTo>
                    <a:pt x="4205" y="9717"/>
                  </a:moveTo>
                  <a:lnTo>
                    <a:pt x="8409" y="7298"/>
                  </a:lnTo>
                  <a:lnTo>
                    <a:pt x="8409" y="2439"/>
                  </a:lnTo>
                  <a:lnTo>
                    <a:pt x="4205" y="0"/>
                  </a:lnTo>
                  <a:lnTo>
                    <a:pt x="1" y="2439"/>
                  </a:lnTo>
                  <a:lnTo>
                    <a:pt x="1" y="7298"/>
                  </a:lnTo>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26"/>
            <p:cNvSpPr/>
            <p:nvPr/>
          </p:nvSpPr>
          <p:spPr>
            <a:xfrm>
              <a:off x="4917375" y="986125"/>
              <a:ext cx="31250" cy="30750"/>
            </a:xfrm>
            <a:custGeom>
              <a:avLst/>
              <a:gdLst/>
              <a:ahLst/>
              <a:cxnLst/>
              <a:rect l="l" t="t" r="r" b="b"/>
              <a:pathLst>
                <a:path w="1250" h="1230" extrusionOk="0">
                  <a:moveTo>
                    <a:pt x="615" y="0"/>
                  </a:moveTo>
                  <a:cubicBezTo>
                    <a:pt x="278" y="0"/>
                    <a:pt x="0" y="278"/>
                    <a:pt x="0" y="615"/>
                  </a:cubicBezTo>
                  <a:cubicBezTo>
                    <a:pt x="0" y="952"/>
                    <a:pt x="278" y="1230"/>
                    <a:pt x="615" y="1230"/>
                  </a:cubicBezTo>
                  <a:cubicBezTo>
                    <a:pt x="972" y="1230"/>
                    <a:pt x="1249" y="952"/>
                    <a:pt x="1249" y="615"/>
                  </a:cubicBezTo>
                  <a:cubicBezTo>
                    <a:pt x="1249" y="278"/>
                    <a:pt x="972" y="0"/>
                    <a:pt x="615"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26"/>
            <p:cNvSpPr/>
            <p:nvPr/>
          </p:nvSpPr>
          <p:spPr>
            <a:xfrm>
              <a:off x="4917375" y="1351000"/>
              <a:ext cx="31250" cy="30775"/>
            </a:xfrm>
            <a:custGeom>
              <a:avLst/>
              <a:gdLst/>
              <a:ahLst/>
              <a:cxnLst/>
              <a:rect l="l" t="t" r="r" b="b"/>
              <a:pathLst>
                <a:path w="1250" h="1231" extrusionOk="0">
                  <a:moveTo>
                    <a:pt x="615" y="1"/>
                  </a:moveTo>
                  <a:cubicBezTo>
                    <a:pt x="278" y="1"/>
                    <a:pt x="0" y="279"/>
                    <a:pt x="0" y="616"/>
                  </a:cubicBezTo>
                  <a:cubicBezTo>
                    <a:pt x="0" y="953"/>
                    <a:pt x="278" y="1231"/>
                    <a:pt x="615" y="1231"/>
                  </a:cubicBezTo>
                  <a:cubicBezTo>
                    <a:pt x="972" y="1231"/>
                    <a:pt x="1249" y="953"/>
                    <a:pt x="1249" y="616"/>
                  </a:cubicBezTo>
                  <a:cubicBezTo>
                    <a:pt x="1249" y="279"/>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26"/>
            <p:cNvSpPr/>
            <p:nvPr/>
          </p:nvSpPr>
          <p:spPr>
            <a:xfrm>
              <a:off x="4812250" y="1046100"/>
              <a:ext cx="31275" cy="30775"/>
            </a:xfrm>
            <a:custGeom>
              <a:avLst/>
              <a:gdLst/>
              <a:ahLst/>
              <a:cxnLst/>
              <a:rect l="l" t="t" r="r" b="b"/>
              <a:pathLst>
                <a:path w="1251" h="1231" extrusionOk="0">
                  <a:moveTo>
                    <a:pt x="616" y="1"/>
                  </a:moveTo>
                  <a:cubicBezTo>
                    <a:pt x="278" y="1"/>
                    <a:pt x="1" y="278"/>
                    <a:pt x="1" y="616"/>
                  </a:cubicBezTo>
                  <a:cubicBezTo>
                    <a:pt x="1" y="953"/>
                    <a:pt x="278" y="1230"/>
                    <a:pt x="616" y="1230"/>
                  </a:cubicBezTo>
                  <a:cubicBezTo>
                    <a:pt x="973" y="1230"/>
                    <a:pt x="1250" y="953"/>
                    <a:pt x="1250" y="616"/>
                  </a:cubicBezTo>
                  <a:cubicBezTo>
                    <a:pt x="1250" y="278"/>
                    <a:pt x="973" y="1"/>
                    <a:pt x="6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26"/>
            <p:cNvSpPr/>
            <p:nvPr/>
          </p:nvSpPr>
          <p:spPr>
            <a:xfrm>
              <a:off x="5022475" y="1046100"/>
              <a:ext cx="30750" cy="30775"/>
            </a:xfrm>
            <a:custGeom>
              <a:avLst/>
              <a:gdLst/>
              <a:ahLst/>
              <a:cxnLst/>
              <a:rect l="l" t="t" r="r" b="b"/>
              <a:pathLst>
                <a:path w="1230" h="1231" extrusionOk="0">
                  <a:moveTo>
                    <a:pt x="615" y="1"/>
                  </a:moveTo>
                  <a:cubicBezTo>
                    <a:pt x="278" y="1"/>
                    <a:pt x="0" y="278"/>
                    <a:pt x="0" y="616"/>
                  </a:cubicBezTo>
                  <a:cubicBezTo>
                    <a:pt x="0" y="953"/>
                    <a:pt x="278" y="1230"/>
                    <a:pt x="615" y="1230"/>
                  </a:cubicBezTo>
                  <a:cubicBezTo>
                    <a:pt x="972" y="1230"/>
                    <a:pt x="1230" y="953"/>
                    <a:pt x="1230" y="616"/>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26"/>
            <p:cNvSpPr/>
            <p:nvPr/>
          </p:nvSpPr>
          <p:spPr>
            <a:xfrm>
              <a:off x="4812250" y="1168075"/>
              <a:ext cx="31275" cy="31250"/>
            </a:xfrm>
            <a:custGeom>
              <a:avLst/>
              <a:gdLst/>
              <a:ahLst/>
              <a:cxnLst/>
              <a:rect l="l" t="t" r="r" b="b"/>
              <a:pathLst>
                <a:path w="1251" h="1250" extrusionOk="0">
                  <a:moveTo>
                    <a:pt x="616" y="0"/>
                  </a:moveTo>
                  <a:cubicBezTo>
                    <a:pt x="278" y="0"/>
                    <a:pt x="1" y="278"/>
                    <a:pt x="1" y="615"/>
                  </a:cubicBezTo>
                  <a:cubicBezTo>
                    <a:pt x="1" y="972"/>
                    <a:pt x="278" y="1250"/>
                    <a:pt x="616" y="1250"/>
                  </a:cubicBezTo>
                  <a:cubicBezTo>
                    <a:pt x="973" y="1250"/>
                    <a:pt x="1250" y="972"/>
                    <a:pt x="1250" y="615"/>
                  </a:cubicBezTo>
                  <a:cubicBezTo>
                    <a:pt x="1250" y="278"/>
                    <a:pt x="973" y="0"/>
                    <a:pt x="616"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26"/>
            <p:cNvSpPr/>
            <p:nvPr/>
          </p:nvSpPr>
          <p:spPr>
            <a:xfrm>
              <a:off x="4707150" y="1228550"/>
              <a:ext cx="30775" cy="31275"/>
            </a:xfrm>
            <a:custGeom>
              <a:avLst/>
              <a:gdLst/>
              <a:ahLst/>
              <a:cxnLst/>
              <a:rect l="l" t="t" r="r" b="b"/>
              <a:pathLst>
                <a:path w="1231" h="1251" extrusionOk="0">
                  <a:moveTo>
                    <a:pt x="615" y="1"/>
                  </a:moveTo>
                  <a:cubicBezTo>
                    <a:pt x="278" y="1"/>
                    <a:pt x="1" y="278"/>
                    <a:pt x="1" y="635"/>
                  </a:cubicBezTo>
                  <a:cubicBezTo>
                    <a:pt x="1" y="972"/>
                    <a:pt x="278" y="1250"/>
                    <a:pt x="615" y="1250"/>
                  </a:cubicBezTo>
                  <a:cubicBezTo>
                    <a:pt x="972" y="1250"/>
                    <a:pt x="1230" y="972"/>
                    <a:pt x="1230" y="635"/>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26"/>
            <p:cNvSpPr/>
            <p:nvPr/>
          </p:nvSpPr>
          <p:spPr>
            <a:xfrm>
              <a:off x="4812250" y="1411000"/>
              <a:ext cx="31275" cy="30775"/>
            </a:xfrm>
            <a:custGeom>
              <a:avLst/>
              <a:gdLst/>
              <a:ahLst/>
              <a:cxnLst/>
              <a:rect l="l" t="t" r="r" b="b"/>
              <a:pathLst>
                <a:path w="1251" h="1231" extrusionOk="0">
                  <a:moveTo>
                    <a:pt x="616" y="1"/>
                  </a:moveTo>
                  <a:cubicBezTo>
                    <a:pt x="278" y="1"/>
                    <a:pt x="1" y="278"/>
                    <a:pt x="1" y="615"/>
                  </a:cubicBezTo>
                  <a:cubicBezTo>
                    <a:pt x="1" y="952"/>
                    <a:pt x="278" y="1230"/>
                    <a:pt x="616" y="1230"/>
                  </a:cubicBezTo>
                  <a:cubicBezTo>
                    <a:pt x="973" y="1230"/>
                    <a:pt x="1250" y="952"/>
                    <a:pt x="1250" y="615"/>
                  </a:cubicBezTo>
                  <a:cubicBezTo>
                    <a:pt x="1250" y="278"/>
                    <a:pt x="973" y="1"/>
                    <a:pt x="6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26"/>
            <p:cNvSpPr/>
            <p:nvPr/>
          </p:nvSpPr>
          <p:spPr>
            <a:xfrm>
              <a:off x="5022475" y="1168075"/>
              <a:ext cx="30750" cy="31250"/>
            </a:xfrm>
            <a:custGeom>
              <a:avLst/>
              <a:gdLst/>
              <a:ahLst/>
              <a:cxnLst/>
              <a:rect l="l" t="t" r="r" b="b"/>
              <a:pathLst>
                <a:path w="1230" h="1250" extrusionOk="0">
                  <a:moveTo>
                    <a:pt x="615" y="0"/>
                  </a:moveTo>
                  <a:cubicBezTo>
                    <a:pt x="278" y="0"/>
                    <a:pt x="0" y="278"/>
                    <a:pt x="0" y="615"/>
                  </a:cubicBezTo>
                  <a:cubicBezTo>
                    <a:pt x="0" y="972"/>
                    <a:pt x="278" y="1250"/>
                    <a:pt x="615" y="1250"/>
                  </a:cubicBezTo>
                  <a:cubicBezTo>
                    <a:pt x="972" y="1250"/>
                    <a:pt x="1230" y="972"/>
                    <a:pt x="1230" y="615"/>
                  </a:cubicBezTo>
                  <a:cubicBezTo>
                    <a:pt x="1230" y="278"/>
                    <a:pt x="972" y="0"/>
                    <a:pt x="615" y="0"/>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26"/>
            <p:cNvSpPr/>
            <p:nvPr/>
          </p:nvSpPr>
          <p:spPr>
            <a:xfrm>
              <a:off x="5127575" y="1228550"/>
              <a:ext cx="31250" cy="31275"/>
            </a:xfrm>
            <a:custGeom>
              <a:avLst/>
              <a:gdLst/>
              <a:ahLst/>
              <a:cxnLst/>
              <a:rect l="l" t="t" r="r" b="b"/>
              <a:pathLst>
                <a:path w="1250" h="1251" extrusionOk="0">
                  <a:moveTo>
                    <a:pt x="615" y="1"/>
                  </a:moveTo>
                  <a:cubicBezTo>
                    <a:pt x="278" y="1"/>
                    <a:pt x="1" y="278"/>
                    <a:pt x="1" y="635"/>
                  </a:cubicBezTo>
                  <a:cubicBezTo>
                    <a:pt x="1" y="972"/>
                    <a:pt x="278" y="1250"/>
                    <a:pt x="615" y="1250"/>
                  </a:cubicBezTo>
                  <a:cubicBezTo>
                    <a:pt x="972" y="1250"/>
                    <a:pt x="1250" y="972"/>
                    <a:pt x="1250" y="635"/>
                  </a:cubicBezTo>
                  <a:cubicBezTo>
                    <a:pt x="125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26"/>
            <p:cNvSpPr/>
            <p:nvPr/>
          </p:nvSpPr>
          <p:spPr>
            <a:xfrm>
              <a:off x="5127575" y="1351000"/>
              <a:ext cx="31250" cy="30775"/>
            </a:xfrm>
            <a:custGeom>
              <a:avLst/>
              <a:gdLst/>
              <a:ahLst/>
              <a:cxnLst/>
              <a:rect l="l" t="t" r="r" b="b"/>
              <a:pathLst>
                <a:path w="1250" h="1231" extrusionOk="0">
                  <a:moveTo>
                    <a:pt x="615" y="1"/>
                  </a:moveTo>
                  <a:cubicBezTo>
                    <a:pt x="278" y="1"/>
                    <a:pt x="1" y="279"/>
                    <a:pt x="1" y="616"/>
                  </a:cubicBezTo>
                  <a:cubicBezTo>
                    <a:pt x="1" y="953"/>
                    <a:pt x="278" y="1231"/>
                    <a:pt x="615" y="1231"/>
                  </a:cubicBezTo>
                  <a:cubicBezTo>
                    <a:pt x="972" y="1231"/>
                    <a:pt x="1250" y="953"/>
                    <a:pt x="1250" y="616"/>
                  </a:cubicBezTo>
                  <a:cubicBezTo>
                    <a:pt x="1250" y="279"/>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26"/>
            <p:cNvSpPr/>
            <p:nvPr/>
          </p:nvSpPr>
          <p:spPr>
            <a:xfrm>
              <a:off x="5022475" y="1411000"/>
              <a:ext cx="30750" cy="30775"/>
            </a:xfrm>
            <a:custGeom>
              <a:avLst/>
              <a:gdLst/>
              <a:ahLst/>
              <a:cxnLst/>
              <a:rect l="l" t="t" r="r" b="b"/>
              <a:pathLst>
                <a:path w="1230" h="1231" extrusionOk="0">
                  <a:moveTo>
                    <a:pt x="615" y="1"/>
                  </a:moveTo>
                  <a:cubicBezTo>
                    <a:pt x="278" y="1"/>
                    <a:pt x="0" y="278"/>
                    <a:pt x="0" y="615"/>
                  </a:cubicBezTo>
                  <a:cubicBezTo>
                    <a:pt x="0" y="952"/>
                    <a:pt x="278" y="1230"/>
                    <a:pt x="615" y="1230"/>
                  </a:cubicBezTo>
                  <a:cubicBezTo>
                    <a:pt x="972" y="1230"/>
                    <a:pt x="1230" y="952"/>
                    <a:pt x="1230" y="615"/>
                  </a:cubicBezTo>
                  <a:cubicBezTo>
                    <a:pt x="1230" y="278"/>
                    <a:pt x="972" y="1"/>
                    <a:pt x="615"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85" name="Google Shape;1185;p26"/>
          <p:cNvSpPr/>
          <p:nvPr/>
        </p:nvSpPr>
        <p:spPr>
          <a:xfrm>
            <a:off x="6991008" y="15308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26"/>
          <p:cNvSpPr/>
          <p:nvPr/>
        </p:nvSpPr>
        <p:spPr>
          <a:xfrm>
            <a:off x="-488479" y="-525142"/>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7" name="Google Shape;1187;p26"/>
          <p:cNvGrpSpPr/>
          <p:nvPr/>
        </p:nvGrpSpPr>
        <p:grpSpPr>
          <a:xfrm>
            <a:off x="-688505" y="3932452"/>
            <a:ext cx="2803456" cy="2541431"/>
            <a:chOff x="997320" y="6004627"/>
            <a:chExt cx="2803456" cy="2541431"/>
          </a:xfrm>
        </p:grpSpPr>
        <p:sp>
          <p:nvSpPr>
            <p:cNvPr id="1188" name="Google Shape;1188;p26"/>
            <p:cNvSpPr/>
            <p:nvPr/>
          </p:nvSpPr>
          <p:spPr>
            <a:xfrm>
              <a:off x="1858254" y="6522067"/>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26"/>
            <p:cNvSpPr/>
            <p:nvPr/>
          </p:nvSpPr>
          <p:spPr>
            <a:xfrm rot="-7199940">
              <a:off x="2636012" y="6972542"/>
              <a:ext cx="1032785" cy="901085"/>
            </a:xfrm>
            <a:custGeom>
              <a:avLst/>
              <a:gdLst/>
              <a:ahLst/>
              <a:cxnLst/>
              <a:rect l="l" t="t" r="r" b="b"/>
              <a:pathLst>
                <a:path w="7874" h="6823" fill="none" extrusionOk="0">
                  <a:moveTo>
                    <a:pt x="5910" y="1"/>
                  </a:moveTo>
                  <a:lnTo>
                    <a:pt x="1963" y="1"/>
                  </a:lnTo>
                  <a:lnTo>
                    <a:pt x="0" y="3412"/>
                  </a:lnTo>
                  <a:lnTo>
                    <a:pt x="1963" y="6823"/>
                  </a:lnTo>
                  <a:lnTo>
                    <a:pt x="5910" y="6823"/>
                  </a:lnTo>
                  <a:lnTo>
                    <a:pt x="7873" y="3412"/>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26"/>
            <p:cNvSpPr/>
            <p:nvPr/>
          </p:nvSpPr>
          <p:spPr>
            <a:xfrm rot="-3600060">
              <a:off x="1858234" y="7423020"/>
              <a:ext cx="1032785" cy="901093"/>
            </a:xfrm>
            <a:custGeom>
              <a:avLst/>
              <a:gdLst/>
              <a:ahLst/>
              <a:cxnLst/>
              <a:rect l="l" t="t" r="r" b="b"/>
              <a:pathLst>
                <a:path w="7874" h="6823" fill="none" extrusionOk="0">
                  <a:moveTo>
                    <a:pt x="7874" y="3412"/>
                  </a:moveTo>
                  <a:lnTo>
                    <a:pt x="5910" y="1"/>
                  </a:lnTo>
                  <a:lnTo>
                    <a:pt x="1964" y="1"/>
                  </a:lnTo>
                  <a:lnTo>
                    <a:pt x="1" y="3412"/>
                  </a:lnTo>
                  <a:lnTo>
                    <a:pt x="1964" y="6823"/>
                  </a:lnTo>
                  <a:lnTo>
                    <a:pt x="5910" y="6823"/>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26"/>
            <p:cNvSpPr/>
            <p:nvPr/>
          </p:nvSpPr>
          <p:spPr>
            <a:xfrm>
              <a:off x="3582746" y="7356073"/>
              <a:ext cx="150965" cy="132596"/>
            </a:xfrm>
            <a:custGeom>
              <a:avLst/>
              <a:gdLst/>
              <a:ahLst/>
              <a:cxnLst/>
              <a:rect l="l" t="t" r="r" b="b"/>
              <a:pathLst>
                <a:path w="1151"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26"/>
            <p:cNvSpPr/>
            <p:nvPr/>
          </p:nvSpPr>
          <p:spPr>
            <a:xfrm>
              <a:off x="3317409" y="6905591"/>
              <a:ext cx="153720" cy="132596"/>
            </a:xfrm>
            <a:custGeom>
              <a:avLst/>
              <a:gdLst/>
              <a:ahLst/>
              <a:cxnLst/>
              <a:rect l="l" t="t" r="r" b="b"/>
              <a:pathLst>
                <a:path w="1172" h="1004" extrusionOk="0">
                  <a:moveTo>
                    <a:pt x="672" y="1"/>
                  </a:moveTo>
                  <a:cubicBezTo>
                    <a:pt x="548" y="1"/>
                    <a:pt x="422" y="47"/>
                    <a:pt x="318" y="151"/>
                  </a:cubicBezTo>
                  <a:cubicBezTo>
                    <a:pt x="1" y="468"/>
                    <a:pt x="239" y="1003"/>
                    <a:pt x="675" y="1003"/>
                  </a:cubicBezTo>
                  <a:cubicBezTo>
                    <a:pt x="953" y="1003"/>
                    <a:pt x="1171" y="765"/>
                    <a:pt x="1171" y="508"/>
                  </a:cubicBezTo>
                  <a:cubicBezTo>
                    <a:pt x="1171" y="200"/>
                    <a:pt x="928" y="1"/>
                    <a:pt x="67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26"/>
            <p:cNvSpPr/>
            <p:nvPr/>
          </p:nvSpPr>
          <p:spPr>
            <a:xfrm>
              <a:off x="2805098"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6"/>
            <p:cNvSpPr/>
            <p:nvPr/>
          </p:nvSpPr>
          <p:spPr>
            <a:xfrm>
              <a:off x="1772475"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26"/>
            <p:cNvSpPr/>
            <p:nvPr/>
          </p:nvSpPr>
          <p:spPr>
            <a:xfrm>
              <a:off x="1252164" y="6905591"/>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26"/>
            <p:cNvSpPr/>
            <p:nvPr/>
          </p:nvSpPr>
          <p:spPr>
            <a:xfrm>
              <a:off x="2550123" y="6455109"/>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26"/>
            <p:cNvSpPr/>
            <p:nvPr/>
          </p:nvSpPr>
          <p:spPr>
            <a:xfrm>
              <a:off x="2550123" y="7356073"/>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26"/>
            <p:cNvSpPr/>
            <p:nvPr/>
          </p:nvSpPr>
          <p:spPr>
            <a:xfrm>
              <a:off x="2823329" y="7805367"/>
              <a:ext cx="132734" cy="133784"/>
            </a:xfrm>
            <a:custGeom>
              <a:avLst/>
              <a:gdLst/>
              <a:ahLst/>
              <a:cxnLst/>
              <a:rect l="l" t="t" r="r" b="b"/>
              <a:pathLst>
                <a:path w="1012" h="1013" extrusionOk="0">
                  <a:moveTo>
                    <a:pt x="516" y="1"/>
                  </a:moveTo>
                  <a:cubicBezTo>
                    <a:pt x="238" y="1"/>
                    <a:pt x="0" y="219"/>
                    <a:pt x="0" y="517"/>
                  </a:cubicBezTo>
                  <a:cubicBezTo>
                    <a:pt x="0" y="794"/>
                    <a:pt x="238" y="1012"/>
                    <a:pt x="516" y="1012"/>
                  </a:cubicBezTo>
                  <a:cubicBezTo>
                    <a:pt x="793" y="1012"/>
                    <a:pt x="1011" y="794"/>
                    <a:pt x="1011" y="517"/>
                  </a:cubicBezTo>
                  <a:cubicBezTo>
                    <a:pt x="1011" y="219"/>
                    <a:pt x="793" y="1"/>
                    <a:pt x="5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6"/>
            <p:cNvSpPr/>
            <p:nvPr/>
          </p:nvSpPr>
          <p:spPr>
            <a:xfrm>
              <a:off x="3317409" y="7808273"/>
              <a:ext cx="153720" cy="130879"/>
            </a:xfrm>
            <a:custGeom>
              <a:avLst/>
              <a:gdLst/>
              <a:ahLst/>
              <a:cxnLst/>
              <a:rect l="l" t="t" r="r" b="b"/>
              <a:pathLst>
                <a:path w="1172" h="991" extrusionOk="0">
                  <a:moveTo>
                    <a:pt x="662" y="1"/>
                  </a:moveTo>
                  <a:cubicBezTo>
                    <a:pt x="542" y="1"/>
                    <a:pt x="419" y="43"/>
                    <a:pt x="318" y="138"/>
                  </a:cubicBezTo>
                  <a:cubicBezTo>
                    <a:pt x="1" y="455"/>
                    <a:pt x="239" y="990"/>
                    <a:pt x="675" y="990"/>
                  </a:cubicBezTo>
                  <a:cubicBezTo>
                    <a:pt x="953" y="990"/>
                    <a:pt x="1171" y="772"/>
                    <a:pt x="1171" y="495"/>
                  </a:cubicBezTo>
                  <a:cubicBezTo>
                    <a:pt x="1171" y="197"/>
                    <a:pt x="922" y="1"/>
                    <a:pt x="66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6"/>
            <p:cNvSpPr/>
            <p:nvPr/>
          </p:nvSpPr>
          <p:spPr>
            <a:xfrm>
              <a:off x="2029942" y="6455109"/>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6"/>
            <p:cNvSpPr/>
            <p:nvPr/>
          </p:nvSpPr>
          <p:spPr>
            <a:xfrm>
              <a:off x="1772475" y="6004627"/>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8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6"/>
            <p:cNvSpPr/>
            <p:nvPr/>
          </p:nvSpPr>
          <p:spPr>
            <a:xfrm>
              <a:off x="1252164" y="6004627"/>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8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26"/>
            <p:cNvSpPr/>
            <p:nvPr/>
          </p:nvSpPr>
          <p:spPr>
            <a:xfrm>
              <a:off x="997320" y="6455109"/>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26"/>
            <p:cNvSpPr/>
            <p:nvPr/>
          </p:nvSpPr>
          <p:spPr>
            <a:xfrm>
              <a:off x="2029942" y="7356073"/>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6"/>
            <p:cNvSpPr/>
            <p:nvPr/>
          </p:nvSpPr>
          <p:spPr>
            <a:xfrm>
              <a:off x="1772475" y="7808273"/>
              <a:ext cx="150965" cy="130879"/>
            </a:xfrm>
            <a:custGeom>
              <a:avLst/>
              <a:gdLst/>
              <a:ahLst/>
              <a:cxnLst/>
              <a:rect l="l" t="t" r="r" b="b"/>
              <a:pathLst>
                <a:path w="1151" h="991" extrusionOk="0">
                  <a:moveTo>
                    <a:pt x="642" y="1"/>
                  </a:moveTo>
                  <a:cubicBezTo>
                    <a:pt x="521" y="1"/>
                    <a:pt x="398" y="43"/>
                    <a:pt x="298" y="138"/>
                  </a:cubicBezTo>
                  <a:cubicBezTo>
                    <a:pt x="0" y="455"/>
                    <a:pt x="218" y="990"/>
                    <a:pt x="655" y="990"/>
                  </a:cubicBezTo>
                  <a:cubicBezTo>
                    <a:pt x="932" y="990"/>
                    <a:pt x="1150" y="772"/>
                    <a:pt x="1150" y="495"/>
                  </a:cubicBezTo>
                  <a:cubicBezTo>
                    <a:pt x="1150" y="197"/>
                    <a:pt x="901" y="1"/>
                    <a:pt x="64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26"/>
            <p:cNvSpPr/>
            <p:nvPr/>
          </p:nvSpPr>
          <p:spPr>
            <a:xfrm>
              <a:off x="1252164" y="7808273"/>
              <a:ext cx="151096" cy="130879"/>
            </a:xfrm>
            <a:custGeom>
              <a:avLst/>
              <a:gdLst/>
              <a:ahLst/>
              <a:cxnLst/>
              <a:rect l="l" t="t" r="r" b="b"/>
              <a:pathLst>
                <a:path w="1152" h="991" extrusionOk="0">
                  <a:moveTo>
                    <a:pt x="649" y="1"/>
                  </a:moveTo>
                  <a:cubicBezTo>
                    <a:pt x="531" y="1"/>
                    <a:pt x="413" y="43"/>
                    <a:pt x="318" y="138"/>
                  </a:cubicBezTo>
                  <a:cubicBezTo>
                    <a:pt x="1" y="455"/>
                    <a:pt x="219" y="990"/>
                    <a:pt x="655" y="990"/>
                  </a:cubicBezTo>
                  <a:cubicBezTo>
                    <a:pt x="933" y="990"/>
                    <a:pt x="1151" y="772"/>
                    <a:pt x="1151" y="495"/>
                  </a:cubicBezTo>
                  <a:cubicBezTo>
                    <a:pt x="1151" y="197"/>
                    <a:pt x="902" y="1"/>
                    <a:pt x="649"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26"/>
            <p:cNvSpPr/>
            <p:nvPr/>
          </p:nvSpPr>
          <p:spPr>
            <a:xfrm>
              <a:off x="997320" y="7356073"/>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26"/>
            <p:cNvSpPr/>
            <p:nvPr/>
          </p:nvSpPr>
          <p:spPr>
            <a:xfrm>
              <a:off x="2050797" y="8255849"/>
              <a:ext cx="130111" cy="133784"/>
            </a:xfrm>
            <a:custGeom>
              <a:avLst/>
              <a:gdLst/>
              <a:ahLst/>
              <a:cxnLst/>
              <a:rect l="l" t="t" r="r" b="b"/>
              <a:pathLst>
                <a:path w="992" h="1013" extrusionOk="0">
                  <a:moveTo>
                    <a:pt x="496" y="1"/>
                  </a:moveTo>
                  <a:cubicBezTo>
                    <a:pt x="218" y="1"/>
                    <a:pt x="0" y="219"/>
                    <a:pt x="0" y="517"/>
                  </a:cubicBezTo>
                  <a:cubicBezTo>
                    <a:pt x="0" y="794"/>
                    <a:pt x="218" y="1012"/>
                    <a:pt x="496" y="1012"/>
                  </a:cubicBezTo>
                  <a:cubicBezTo>
                    <a:pt x="774" y="1012"/>
                    <a:pt x="992" y="794"/>
                    <a:pt x="992" y="517"/>
                  </a:cubicBezTo>
                  <a:cubicBezTo>
                    <a:pt x="992" y="219"/>
                    <a:pt x="774" y="1"/>
                    <a:pt x="49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26"/>
            <p:cNvSpPr/>
            <p:nvPr/>
          </p:nvSpPr>
          <p:spPr>
            <a:xfrm>
              <a:off x="2550123" y="8257038"/>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26"/>
            <p:cNvSpPr/>
            <p:nvPr/>
          </p:nvSpPr>
          <p:spPr>
            <a:xfrm>
              <a:off x="1093229" y="6058905"/>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26"/>
            <p:cNvSpPr/>
            <p:nvPr/>
          </p:nvSpPr>
          <p:spPr>
            <a:xfrm>
              <a:off x="1081391" y="6959992"/>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2" name="Google Shape;1212;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213" name="Google Shape;1213;p26"/>
          <p:cNvSpPr txBox="1">
            <a:spLocks noGrp="1"/>
          </p:cNvSpPr>
          <p:nvPr>
            <p:ph type="subTitle" idx="1"/>
          </p:nvPr>
        </p:nvSpPr>
        <p:spPr>
          <a:xfrm>
            <a:off x="4741624" y="1397975"/>
            <a:ext cx="3480300" cy="2793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14" name="Google Shape;1214;p26"/>
          <p:cNvSpPr txBox="1">
            <a:spLocks noGrp="1"/>
          </p:cNvSpPr>
          <p:nvPr>
            <p:ph type="subTitle" idx="2"/>
          </p:nvPr>
        </p:nvSpPr>
        <p:spPr>
          <a:xfrm>
            <a:off x="922075" y="1397975"/>
            <a:ext cx="3480300" cy="2793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15" name="Google Shape;1215;p26"/>
          <p:cNvSpPr/>
          <p:nvPr/>
        </p:nvSpPr>
        <p:spPr>
          <a:xfrm rot="10800000">
            <a:off x="7791396" y="-209259"/>
            <a:ext cx="788932" cy="918059"/>
          </a:xfrm>
          <a:custGeom>
            <a:avLst/>
            <a:gdLst/>
            <a:ahLst/>
            <a:cxnLst/>
            <a:rect l="l" t="t" r="r" b="b"/>
            <a:pathLst>
              <a:path w="8409" h="9718" fill="none" extrusionOk="0">
                <a:moveTo>
                  <a:pt x="0" y="2439"/>
                </a:moveTo>
                <a:lnTo>
                  <a:pt x="0" y="7298"/>
                </a:lnTo>
                <a:lnTo>
                  <a:pt x="4205" y="9717"/>
                </a:lnTo>
                <a:lnTo>
                  <a:pt x="8409" y="7298"/>
                </a:lnTo>
                <a:lnTo>
                  <a:pt x="8409" y="2439"/>
                </a:lnTo>
                <a:lnTo>
                  <a:pt x="4205" y="0"/>
                </a:lnTo>
                <a:close/>
              </a:path>
            </a:pathLst>
          </a:custGeom>
          <a:solidFill>
            <a:srgbClr val="969BCB"/>
          </a:solidFill>
          <a:ln w="64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hree columns 1">
  <p:cSld name="CUSTOM_6_1">
    <p:spTree>
      <p:nvGrpSpPr>
        <p:cNvPr id="1" name="Shape 1284"/>
        <p:cNvGrpSpPr/>
        <p:nvPr/>
      </p:nvGrpSpPr>
      <p:grpSpPr>
        <a:xfrm>
          <a:off x="0" y="0"/>
          <a:ext cx="0" cy="0"/>
          <a:chOff x="0" y="0"/>
          <a:chExt cx="0" cy="0"/>
        </a:xfrm>
      </p:grpSpPr>
      <p:sp>
        <p:nvSpPr>
          <p:cNvPr id="1285" name="Google Shape;1285;p28"/>
          <p:cNvSpPr/>
          <p:nvPr/>
        </p:nvSpPr>
        <p:spPr>
          <a:xfrm rot="-10593000">
            <a:off x="2558932" y="-2077245"/>
            <a:ext cx="8976411" cy="4492750"/>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28"/>
          <p:cNvSpPr/>
          <p:nvPr/>
        </p:nvSpPr>
        <p:spPr>
          <a:xfrm>
            <a:off x="1468683" y="77290"/>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28"/>
          <p:cNvSpPr/>
          <p:nvPr/>
        </p:nvSpPr>
        <p:spPr>
          <a:xfrm>
            <a:off x="3342993" y="2559183"/>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28"/>
          <p:cNvSpPr/>
          <p:nvPr/>
        </p:nvSpPr>
        <p:spPr>
          <a:xfrm>
            <a:off x="7130971" y="18247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28"/>
          <p:cNvSpPr/>
          <p:nvPr/>
        </p:nvSpPr>
        <p:spPr>
          <a:xfrm>
            <a:off x="-193754" y="32180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2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291" name="Google Shape;1291;p28"/>
          <p:cNvSpPr txBox="1">
            <a:spLocks noGrp="1"/>
          </p:cNvSpPr>
          <p:nvPr>
            <p:ph type="subTitle" idx="1"/>
          </p:nvPr>
        </p:nvSpPr>
        <p:spPr>
          <a:xfrm>
            <a:off x="1901275" y="1510024"/>
            <a:ext cx="3349500" cy="603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92" name="Google Shape;1292;p28"/>
          <p:cNvSpPr txBox="1">
            <a:spLocks noGrp="1"/>
          </p:cNvSpPr>
          <p:nvPr>
            <p:ph type="subTitle" idx="2"/>
          </p:nvPr>
        </p:nvSpPr>
        <p:spPr>
          <a:xfrm>
            <a:off x="3488500" y="2681526"/>
            <a:ext cx="3349500" cy="603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93" name="Google Shape;1293;p28"/>
          <p:cNvSpPr txBox="1">
            <a:spLocks noGrp="1"/>
          </p:cNvSpPr>
          <p:nvPr>
            <p:ph type="subTitle" idx="3"/>
          </p:nvPr>
        </p:nvSpPr>
        <p:spPr>
          <a:xfrm>
            <a:off x="5074375" y="3852927"/>
            <a:ext cx="3349500" cy="603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294" name="Google Shape;1294;p28"/>
          <p:cNvSpPr txBox="1">
            <a:spLocks noGrp="1"/>
          </p:cNvSpPr>
          <p:nvPr>
            <p:ph type="subTitle" idx="4"/>
          </p:nvPr>
        </p:nvSpPr>
        <p:spPr>
          <a:xfrm>
            <a:off x="1901275" y="1271924"/>
            <a:ext cx="3349500" cy="3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95" name="Google Shape;1295;p28"/>
          <p:cNvSpPr txBox="1">
            <a:spLocks noGrp="1"/>
          </p:cNvSpPr>
          <p:nvPr>
            <p:ph type="subTitle" idx="5"/>
          </p:nvPr>
        </p:nvSpPr>
        <p:spPr>
          <a:xfrm>
            <a:off x="3488500" y="2443225"/>
            <a:ext cx="3349500" cy="3771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96" name="Google Shape;1296;p28"/>
          <p:cNvSpPr txBox="1">
            <a:spLocks noGrp="1"/>
          </p:cNvSpPr>
          <p:nvPr>
            <p:ph type="subTitle" idx="6"/>
          </p:nvPr>
        </p:nvSpPr>
        <p:spPr>
          <a:xfrm>
            <a:off x="5074375" y="3614724"/>
            <a:ext cx="3349500" cy="3771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1297" name="Google Shape;1297;p28"/>
          <p:cNvGrpSpPr/>
          <p:nvPr/>
        </p:nvGrpSpPr>
        <p:grpSpPr>
          <a:xfrm rot="-1763335">
            <a:off x="15960" y="3499501"/>
            <a:ext cx="782283" cy="2208995"/>
            <a:chOff x="6649007" y="734042"/>
            <a:chExt cx="1301776" cy="3675396"/>
          </a:xfrm>
        </p:grpSpPr>
        <p:sp>
          <p:nvSpPr>
            <p:cNvPr id="1298" name="Google Shape;1298;p28"/>
            <p:cNvSpPr/>
            <p:nvPr/>
          </p:nvSpPr>
          <p:spPr>
            <a:xfrm>
              <a:off x="6701797" y="794754"/>
              <a:ext cx="1196196" cy="33085"/>
            </a:xfrm>
            <a:custGeom>
              <a:avLst/>
              <a:gdLst/>
              <a:ahLst/>
              <a:cxnLst/>
              <a:rect l="l" t="t" r="r" b="b"/>
              <a:pathLst>
                <a:path w="17969" h="497" extrusionOk="0">
                  <a:moveTo>
                    <a:pt x="17631" y="496"/>
                  </a:moveTo>
                  <a:lnTo>
                    <a:pt x="338" y="496"/>
                  </a:lnTo>
                  <a:cubicBezTo>
                    <a:pt x="1" y="496"/>
                    <a:pt x="1" y="1"/>
                    <a:pt x="338" y="1"/>
                  </a:cubicBezTo>
                  <a:lnTo>
                    <a:pt x="17631" y="1"/>
                  </a:lnTo>
                  <a:cubicBezTo>
                    <a:pt x="17968" y="1"/>
                    <a:pt x="17968" y="496"/>
                    <a:pt x="17631"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28"/>
            <p:cNvSpPr/>
            <p:nvPr/>
          </p:nvSpPr>
          <p:spPr>
            <a:xfrm>
              <a:off x="6774425" y="1149905"/>
              <a:ext cx="1049609" cy="33085"/>
            </a:xfrm>
            <a:custGeom>
              <a:avLst/>
              <a:gdLst/>
              <a:ahLst/>
              <a:cxnLst/>
              <a:rect l="l" t="t" r="r" b="b"/>
              <a:pathLst>
                <a:path w="15767" h="497" extrusionOk="0">
                  <a:moveTo>
                    <a:pt x="15429" y="496"/>
                  </a:moveTo>
                  <a:lnTo>
                    <a:pt x="338" y="496"/>
                  </a:lnTo>
                  <a:cubicBezTo>
                    <a:pt x="1" y="496"/>
                    <a:pt x="1" y="0"/>
                    <a:pt x="338" y="0"/>
                  </a:cubicBezTo>
                  <a:lnTo>
                    <a:pt x="15429" y="0"/>
                  </a:lnTo>
                  <a:cubicBezTo>
                    <a:pt x="15767" y="0"/>
                    <a:pt x="15767" y="496"/>
                    <a:pt x="1542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28"/>
            <p:cNvSpPr/>
            <p:nvPr/>
          </p:nvSpPr>
          <p:spPr>
            <a:xfrm>
              <a:off x="6993574" y="1441682"/>
              <a:ext cx="619234" cy="33019"/>
            </a:xfrm>
            <a:custGeom>
              <a:avLst/>
              <a:gdLst/>
              <a:ahLst/>
              <a:cxnLst/>
              <a:rect l="l" t="t" r="r" b="b"/>
              <a:pathLst>
                <a:path w="9302" h="496"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28"/>
            <p:cNvSpPr/>
            <p:nvPr/>
          </p:nvSpPr>
          <p:spPr>
            <a:xfrm>
              <a:off x="6993574" y="1909003"/>
              <a:ext cx="619234" cy="33085"/>
            </a:xfrm>
            <a:custGeom>
              <a:avLst/>
              <a:gdLst/>
              <a:ahLst/>
              <a:cxnLst/>
              <a:rect l="l" t="t" r="r" b="b"/>
              <a:pathLst>
                <a:path w="9302" h="497"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28"/>
            <p:cNvSpPr/>
            <p:nvPr/>
          </p:nvSpPr>
          <p:spPr>
            <a:xfrm>
              <a:off x="6774425" y="2200713"/>
              <a:ext cx="1048278" cy="33085"/>
            </a:xfrm>
            <a:custGeom>
              <a:avLst/>
              <a:gdLst/>
              <a:ahLst/>
              <a:cxnLst/>
              <a:rect l="l" t="t" r="r" b="b"/>
              <a:pathLst>
                <a:path w="15747" h="497" extrusionOk="0">
                  <a:moveTo>
                    <a:pt x="15429" y="497"/>
                  </a:moveTo>
                  <a:lnTo>
                    <a:pt x="338" y="497"/>
                  </a:lnTo>
                  <a:cubicBezTo>
                    <a:pt x="1" y="497"/>
                    <a:pt x="1" y="1"/>
                    <a:pt x="338" y="1"/>
                  </a:cubicBezTo>
                  <a:lnTo>
                    <a:pt x="15429" y="1"/>
                  </a:lnTo>
                  <a:cubicBezTo>
                    <a:pt x="15747" y="1"/>
                    <a:pt x="15747" y="497"/>
                    <a:pt x="15429"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28"/>
            <p:cNvSpPr/>
            <p:nvPr/>
          </p:nvSpPr>
          <p:spPr>
            <a:xfrm>
              <a:off x="6700532" y="2554532"/>
              <a:ext cx="1197461" cy="33085"/>
            </a:xfrm>
            <a:custGeom>
              <a:avLst/>
              <a:gdLst/>
              <a:ahLst/>
              <a:cxnLst/>
              <a:rect l="l" t="t" r="r" b="b"/>
              <a:pathLst>
                <a:path w="17988" h="497" extrusionOk="0">
                  <a:moveTo>
                    <a:pt x="17650" y="497"/>
                  </a:moveTo>
                  <a:lnTo>
                    <a:pt x="337" y="497"/>
                  </a:lnTo>
                  <a:cubicBezTo>
                    <a:pt x="0" y="497"/>
                    <a:pt x="0" y="1"/>
                    <a:pt x="337" y="1"/>
                  </a:cubicBezTo>
                  <a:lnTo>
                    <a:pt x="17650" y="1"/>
                  </a:lnTo>
                  <a:cubicBezTo>
                    <a:pt x="17987" y="1"/>
                    <a:pt x="17987" y="497"/>
                    <a:pt x="17650"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28"/>
            <p:cNvSpPr/>
            <p:nvPr/>
          </p:nvSpPr>
          <p:spPr>
            <a:xfrm>
              <a:off x="6774425" y="2909683"/>
              <a:ext cx="1046946" cy="33085"/>
            </a:xfrm>
            <a:custGeom>
              <a:avLst/>
              <a:gdLst/>
              <a:ahLst/>
              <a:cxnLst/>
              <a:rect l="l" t="t" r="r" b="b"/>
              <a:pathLst>
                <a:path w="15727" h="497" extrusionOk="0">
                  <a:moveTo>
                    <a:pt x="15390" y="496"/>
                  </a:moveTo>
                  <a:lnTo>
                    <a:pt x="338" y="496"/>
                  </a:lnTo>
                  <a:cubicBezTo>
                    <a:pt x="1" y="496"/>
                    <a:pt x="1" y="0"/>
                    <a:pt x="338" y="0"/>
                  </a:cubicBezTo>
                  <a:lnTo>
                    <a:pt x="15390" y="0"/>
                  </a:lnTo>
                  <a:cubicBezTo>
                    <a:pt x="15727" y="0"/>
                    <a:pt x="15727" y="496"/>
                    <a:pt x="1539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28"/>
            <p:cNvSpPr/>
            <p:nvPr/>
          </p:nvSpPr>
          <p:spPr>
            <a:xfrm>
              <a:off x="6992242" y="3202724"/>
              <a:ext cx="611312" cy="33085"/>
            </a:xfrm>
            <a:custGeom>
              <a:avLst/>
              <a:gdLst/>
              <a:ahLst/>
              <a:cxnLst/>
              <a:rect l="l" t="t" r="r" b="b"/>
              <a:pathLst>
                <a:path w="9183" h="497" extrusionOk="0">
                  <a:moveTo>
                    <a:pt x="8846" y="497"/>
                  </a:moveTo>
                  <a:lnTo>
                    <a:pt x="318" y="497"/>
                  </a:lnTo>
                  <a:cubicBezTo>
                    <a:pt x="1" y="497"/>
                    <a:pt x="1" y="1"/>
                    <a:pt x="318" y="1"/>
                  </a:cubicBezTo>
                  <a:lnTo>
                    <a:pt x="8846" y="1"/>
                  </a:lnTo>
                  <a:cubicBezTo>
                    <a:pt x="9183" y="1"/>
                    <a:pt x="9183" y="497"/>
                    <a:pt x="8846"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28"/>
            <p:cNvSpPr/>
            <p:nvPr/>
          </p:nvSpPr>
          <p:spPr>
            <a:xfrm>
              <a:off x="6997568" y="3668781"/>
              <a:ext cx="603390" cy="33085"/>
            </a:xfrm>
            <a:custGeom>
              <a:avLst/>
              <a:gdLst/>
              <a:ahLst/>
              <a:cxnLst/>
              <a:rect l="l" t="t" r="r" b="b"/>
              <a:pathLst>
                <a:path w="9064" h="497" extrusionOk="0">
                  <a:moveTo>
                    <a:pt x="8746" y="496"/>
                  </a:moveTo>
                  <a:lnTo>
                    <a:pt x="317" y="496"/>
                  </a:lnTo>
                  <a:cubicBezTo>
                    <a:pt x="0" y="496"/>
                    <a:pt x="0" y="0"/>
                    <a:pt x="317" y="0"/>
                  </a:cubicBezTo>
                  <a:lnTo>
                    <a:pt x="8746" y="0"/>
                  </a:lnTo>
                  <a:cubicBezTo>
                    <a:pt x="9063" y="0"/>
                    <a:pt x="9063" y="496"/>
                    <a:pt x="8746"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28"/>
            <p:cNvSpPr/>
            <p:nvPr/>
          </p:nvSpPr>
          <p:spPr>
            <a:xfrm>
              <a:off x="6778419" y="3960557"/>
              <a:ext cx="1045615" cy="33019"/>
            </a:xfrm>
            <a:custGeom>
              <a:avLst/>
              <a:gdLst/>
              <a:ahLst/>
              <a:cxnLst/>
              <a:rect l="l" t="t" r="r" b="b"/>
              <a:pathLst>
                <a:path w="15707" h="496" extrusionOk="0">
                  <a:moveTo>
                    <a:pt x="15369" y="496"/>
                  </a:moveTo>
                  <a:lnTo>
                    <a:pt x="337" y="496"/>
                  </a:lnTo>
                  <a:cubicBezTo>
                    <a:pt x="0" y="496"/>
                    <a:pt x="0" y="0"/>
                    <a:pt x="337" y="0"/>
                  </a:cubicBezTo>
                  <a:lnTo>
                    <a:pt x="15369" y="0"/>
                  </a:lnTo>
                  <a:cubicBezTo>
                    <a:pt x="15707" y="0"/>
                    <a:pt x="15707" y="496"/>
                    <a:pt x="1536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28"/>
            <p:cNvSpPr/>
            <p:nvPr/>
          </p:nvSpPr>
          <p:spPr>
            <a:xfrm>
              <a:off x="6700532" y="4319636"/>
              <a:ext cx="1193467" cy="33019"/>
            </a:xfrm>
            <a:custGeom>
              <a:avLst/>
              <a:gdLst/>
              <a:ahLst/>
              <a:cxnLst/>
              <a:rect l="l" t="t" r="r" b="b"/>
              <a:pathLst>
                <a:path w="17928" h="496" extrusionOk="0">
                  <a:moveTo>
                    <a:pt x="17610" y="496"/>
                  </a:moveTo>
                  <a:lnTo>
                    <a:pt x="337" y="496"/>
                  </a:lnTo>
                  <a:cubicBezTo>
                    <a:pt x="0" y="496"/>
                    <a:pt x="0" y="0"/>
                    <a:pt x="337" y="0"/>
                  </a:cubicBezTo>
                  <a:lnTo>
                    <a:pt x="17610" y="0"/>
                  </a:lnTo>
                  <a:cubicBezTo>
                    <a:pt x="17928" y="0"/>
                    <a:pt x="17928" y="496"/>
                    <a:pt x="1761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28"/>
            <p:cNvSpPr/>
            <p:nvPr/>
          </p:nvSpPr>
          <p:spPr>
            <a:xfrm>
              <a:off x="7801534" y="734042"/>
              <a:ext cx="147919" cy="151913"/>
            </a:xfrm>
            <a:custGeom>
              <a:avLst/>
              <a:gdLst/>
              <a:ahLst/>
              <a:cxnLst/>
              <a:rect l="l" t="t" r="r" b="b"/>
              <a:pathLst>
                <a:path w="2222" h="2282" extrusionOk="0">
                  <a:moveTo>
                    <a:pt x="1111" y="2281"/>
                  </a:moveTo>
                  <a:cubicBezTo>
                    <a:pt x="496" y="2281"/>
                    <a:pt x="0" y="1765"/>
                    <a:pt x="0" y="1151"/>
                  </a:cubicBezTo>
                  <a:cubicBezTo>
                    <a:pt x="0" y="1091"/>
                    <a:pt x="0" y="1012"/>
                    <a:pt x="20" y="933"/>
                  </a:cubicBezTo>
                  <a:cubicBezTo>
                    <a:pt x="60" y="794"/>
                    <a:pt x="100" y="655"/>
                    <a:pt x="179" y="536"/>
                  </a:cubicBezTo>
                  <a:cubicBezTo>
                    <a:pt x="219" y="476"/>
                    <a:pt x="278" y="417"/>
                    <a:pt x="318" y="377"/>
                  </a:cubicBezTo>
                  <a:cubicBezTo>
                    <a:pt x="595" y="100"/>
                    <a:pt x="972" y="0"/>
                    <a:pt x="1329" y="60"/>
                  </a:cubicBezTo>
                  <a:cubicBezTo>
                    <a:pt x="1409" y="80"/>
                    <a:pt x="1468" y="100"/>
                    <a:pt x="1547" y="119"/>
                  </a:cubicBezTo>
                  <a:cubicBezTo>
                    <a:pt x="1607" y="159"/>
                    <a:pt x="1666" y="199"/>
                    <a:pt x="1726" y="238"/>
                  </a:cubicBezTo>
                  <a:cubicBezTo>
                    <a:pt x="1785" y="278"/>
                    <a:pt x="1845" y="318"/>
                    <a:pt x="1904" y="377"/>
                  </a:cubicBezTo>
                  <a:cubicBezTo>
                    <a:pt x="1944" y="417"/>
                    <a:pt x="2003" y="476"/>
                    <a:pt x="2043" y="536"/>
                  </a:cubicBezTo>
                  <a:cubicBezTo>
                    <a:pt x="2083" y="595"/>
                    <a:pt x="2122" y="655"/>
                    <a:pt x="2142" y="734"/>
                  </a:cubicBezTo>
                  <a:cubicBezTo>
                    <a:pt x="2162" y="794"/>
                    <a:pt x="2182" y="873"/>
                    <a:pt x="2202" y="933"/>
                  </a:cubicBezTo>
                  <a:cubicBezTo>
                    <a:pt x="2222" y="1012"/>
                    <a:pt x="2222" y="1091"/>
                    <a:pt x="2222" y="1151"/>
                  </a:cubicBezTo>
                  <a:cubicBezTo>
                    <a:pt x="2222" y="1448"/>
                    <a:pt x="2103" y="1726"/>
                    <a:pt x="1904" y="1944"/>
                  </a:cubicBezTo>
                  <a:cubicBezTo>
                    <a:pt x="1845" y="2003"/>
                    <a:pt x="1785" y="2043"/>
                    <a:pt x="1726" y="2083"/>
                  </a:cubicBezTo>
                  <a:cubicBezTo>
                    <a:pt x="1666" y="2122"/>
                    <a:pt x="1607" y="2162"/>
                    <a:pt x="1547" y="2182"/>
                  </a:cubicBezTo>
                  <a:cubicBezTo>
                    <a:pt x="1468" y="2222"/>
                    <a:pt x="1409" y="2241"/>
                    <a:pt x="1329" y="2241"/>
                  </a:cubicBezTo>
                  <a:cubicBezTo>
                    <a:pt x="1270" y="2261"/>
                    <a:pt x="1190"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28"/>
            <p:cNvSpPr/>
            <p:nvPr/>
          </p:nvSpPr>
          <p:spPr>
            <a:xfrm>
              <a:off x="7713062" y="3891857"/>
              <a:ext cx="170419" cy="158503"/>
            </a:xfrm>
            <a:custGeom>
              <a:avLst/>
              <a:gdLst/>
              <a:ahLst/>
              <a:cxnLst/>
              <a:rect l="l" t="t" r="r" b="b"/>
              <a:pathLst>
                <a:path w="2560" h="2381" extrusionOk="0">
                  <a:moveTo>
                    <a:pt x="278" y="1746"/>
                  </a:moveTo>
                  <a:cubicBezTo>
                    <a:pt x="1" y="1191"/>
                    <a:pt x="239" y="516"/>
                    <a:pt x="794" y="259"/>
                  </a:cubicBezTo>
                  <a:lnTo>
                    <a:pt x="794" y="259"/>
                  </a:lnTo>
                  <a:cubicBezTo>
                    <a:pt x="1349" y="1"/>
                    <a:pt x="2024" y="239"/>
                    <a:pt x="2281" y="794"/>
                  </a:cubicBezTo>
                  <a:lnTo>
                    <a:pt x="2281" y="794"/>
                  </a:lnTo>
                  <a:cubicBezTo>
                    <a:pt x="2559" y="1349"/>
                    <a:pt x="2321" y="2004"/>
                    <a:pt x="1766" y="2281"/>
                  </a:cubicBezTo>
                  <a:lnTo>
                    <a:pt x="1766" y="2281"/>
                  </a:lnTo>
                  <a:cubicBezTo>
                    <a:pt x="1607" y="2341"/>
                    <a:pt x="1448" y="2381"/>
                    <a:pt x="1290" y="2381"/>
                  </a:cubicBezTo>
                  <a:lnTo>
                    <a:pt x="1290" y="2381"/>
                  </a:lnTo>
                  <a:cubicBezTo>
                    <a:pt x="854"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28"/>
            <p:cNvSpPr/>
            <p:nvPr/>
          </p:nvSpPr>
          <p:spPr>
            <a:xfrm>
              <a:off x="7497908" y="3604075"/>
              <a:ext cx="162431" cy="155840"/>
            </a:xfrm>
            <a:custGeom>
              <a:avLst/>
              <a:gdLst/>
              <a:ahLst/>
              <a:cxnLst/>
              <a:rect l="l" t="t" r="r" b="b"/>
              <a:pathLst>
                <a:path w="2440" h="2341" extrusionOk="0">
                  <a:moveTo>
                    <a:pt x="456" y="2023"/>
                  </a:moveTo>
                  <a:cubicBezTo>
                    <a:pt x="0" y="1607"/>
                    <a:pt x="0" y="893"/>
                    <a:pt x="417" y="457"/>
                  </a:cubicBezTo>
                  <a:lnTo>
                    <a:pt x="417" y="457"/>
                  </a:lnTo>
                  <a:cubicBezTo>
                    <a:pt x="853" y="1"/>
                    <a:pt x="1547" y="1"/>
                    <a:pt x="2003" y="417"/>
                  </a:cubicBezTo>
                  <a:lnTo>
                    <a:pt x="2003" y="417"/>
                  </a:lnTo>
                  <a:cubicBezTo>
                    <a:pt x="2440" y="853"/>
                    <a:pt x="2440" y="1547"/>
                    <a:pt x="2023" y="2004"/>
                  </a:cubicBezTo>
                  <a:lnTo>
                    <a:pt x="2023" y="2004"/>
                  </a:lnTo>
                  <a:cubicBezTo>
                    <a:pt x="1825" y="2222"/>
                    <a:pt x="1527" y="2341"/>
                    <a:pt x="1230" y="2341"/>
                  </a:cubicBezTo>
                  <a:lnTo>
                    <a:pt x="1230" y="2341"/>
                  </a:lnTo>
                  <a:cubicBezTo>
                    <a:pt x="932" y="2341"/>
                    <a:pt x="655" y="2222"/>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28"/>
            <p:cNvSpPr/>
            <p:nvPr/>
          </p:nvSpPr>
          <p:spPr>
            <a:xfrm>
              <a:off x="6932862" y="3136753"/>
              <a:ext cx="163762" cy="155840"/>
            </a:xfrm>
            <a:custGeom>
              <a:avLst/>
              <a:gdLst/>
              <a:ahLst/>
              <a:cxnLst/>
              <a:rect l="l" t="t" r="r" b="b"/>
              <a:pathLst>
                <a:path w="2460" h="2341" extrusionOk="0">
                  <a:moveTo>
                    <a:pt x="457" y="2023"/>
                  </a:moveTo>
                  <a:cubicBezTo>
                    <a:pt x="20" y="1607"/>
                    <a:pt x="0" y="893"/>
                    <a:pt x="437" y="456"/>
                  </a:cubicBezTo>
                  <a:lnTo>
                    <a:pt x="437" y="456"/>
                  </a:lnTo>
                  <a:cubicBezTo>
                    <a:pt x="853" y="20"/>
                    <a:pt x="1567" y="0"/>
                    <a:pt x="2003" y="437"/>
                  </a:cubicBezTo>
                  <a:lnTo>
                    <a:pt x="2003" y="437"/>
                  </a:lnTo>
                  <a:cubicBezTo>
                    <a:pt x="2440" y="853"/>
                    <a:pt x="2460" y="1567"/>
                    <a:pt x="2023" y="2003"/>
                  </a:cubicBezTo>
                  <a:lnTo>
                    <a:pt x="2023" y="2003"/>
                  </a:lnTo>
                  <a:cubicBezTo>
                    <a:pt x="1825" y="2221"/>
                    <a:pt x="1527" y="2340"/>
                    <a:pt x="1230" y="2340"/>
                  </a:cubicBezTo>
                  <a:lnTo>
                    <a:pt x="1230" y="2340"/>
                  </a:lnTo>
                  <a:cubicBezTo>
                    <a:pt x="952" y="2340"/>
                    <a:pt x="655" y="2241"/>
                    <a:pt x="457"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28"/>
            <p:cNvSpPr/>
            <p:nvPr/>
          </p:nvSpPr>
          <p:spPr>
            <a:xfrm>
              <a:off x="6712382" y="2841049"/>
              <a:ext cx="170353" cy="159768"/>
            </a:xfrm>
            <a:custGeom>
              <a:avLst/>
              <a:gdLst/>
              <a:ahLst/>
              <a:cxnLst/>
              <a:rect l="l" t="t" r="r" b="b"/>
              <a:pathLst>
                <a:path w="2559" h="2400" extrusionOk="0">
                  <a:moveTo>
                    <a:pt x="258" y="1745"/>
                  </a:moveTo>
                  <a:cubicBezTo>
                    <a:pt x="1" y="1190"/>
                    <a:pt x="239" y="516"/>
                    <a:pt x="814" y="258"/>
                  </a:cubicBezTo>
                  <a:lnTo>
                    <a:pt x="814" y="258"/>
                  </a:lnTo>
                  <a:cubicBezTo>
                    <a:pt x="1369" y="0"/>
                    <a:pt x="2023" y="238"/>
                    <a:pt x="2301" y="813"/>
                  </a:cubicBezTo>
                  <a:lnTo>
                    <a:pt x="2301" y="813"/>
                  </a:lnTo>
                  <a:cubicBezTo>
                    <a:pt x="2559" y="1369"/>
                    <a:pt x="2321" y="2043"/>
                    <a:pt x="1746" y="2301"/>
                  </a:cubicBezTo>
                  <a:lnTo>
                    <a:pt x="1746" y="2301"/>
                  </a:lnTo>
                  <a:cubicBezTo>
                    <a:pt x="1607" y="2360"/>
                    <a:pt x="1448" y="2400"/>
                    <a:pt x="1290" y="2400"/>
                  </a:cubicBezTo>
                  <a:lnTo>
                    <a:pt x="1290" y="2400"/>
                  </a:lnTo>
                  <a:cubicBezTo>
                    <a:pt x="853" y="2400"/>
                    <a:pt x="457" y="2142"/>
                    <a:pt x="258" y="174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28"/>
            <p:cNvSpPr/>
            <p:nvPr/>
          </p:nvSpPr>
          <p:spPr>
            <a:xfrm>
              <a:off x="6649007" y="2497815"/>
              <a:ext cx="147919" cy="147919"/>
            </a:xfrm>
            <a:custGeom>
              <a:avLst/>
              <a:gdLst/>
              <a:ahLst/>
              <a:cxnLst/>
              <a:rect l="l" t="t" r="r" b="b"/>
              <a:pathLst>
                <a:path w="2222" h="2222" extrusionOk="0">
                  <a:moveTo>
                    <a:pt x="1111" y="2221"/>
                  </a:moveTo>
                  <a:cubicBezTo>
                    <a:pt x="496" y="2221"/>
                    <a:pt x="1" y="1725"/>
                    <a:pt x="1" y="1111"/>
                  </a:cubicBezTo>
                  <a:lnTo>
                    <a:pt x="1" y="1111"/>
                  </a:lnTo>
                  <a:cubicBezTo>
                    <a:pt x="1" y="496"/>
                    <a:pt x="496" y="0"/>
                    <a:pt x="1111" y="0"/>
                  </a:cubicBezTo>
                  <a:lnTo>
                    <a:pt x="1111" y="0"/>
                  </a:lnTo>
                  <a:cubicBezTo>
                    <a:pt x="1726" y="0"/>
                    <a:pt x="2222" y="496"/>
                    <a:pt x="2222" y="1111"/>
                  </a:cubicBezTo>
                  <a:lnTo>
                    <a:pt x="2222" y="1111"/>
                  </a:lnTo>
                  <a:cubicBezTo>
                    <a:pt x="2222" y="1725"/>
                    <a:pt x="1726" y="2221"/>
                    <a:pt x="1111" y="22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28"/>
            <p:cNvSpPr/>
            <p:nvPr/>
          </p:nvSpPr>
          <p:spPr>
            <a:xfrm>
              <a:off x="6713713" y="2132079"/>
              <a:ext cx="170353" cy="159835"/>
            </a:xfrm>
            <a:custGeom>
              <a:avLst/>
              <a:gdLst/>
              <a:ahLst/>
              <a:cxnLst/>
              <a:rect l="l" t="t" r="r" b="b"/>
              <a:pathLst>
                <a:path w="2559" h="2401" extrusionOk="0">
                  <a:moveTo>
                    <a:pt x="814" y="2281"/>
                  </a:moveTo>
                  <a:cubicBezTo>
                    <a:pt x="238" y="2024"/>
                    <a:pt x="0" y="1349"/>
                    <a:pt x="278" y="794"/>
                  </a:cubicBezTo>
                  <a:lnTo>
                    <a:pt x="278" y="794"/>
                  </a:lnTo>
                  <a:cubicBezTo>
                    <a:pt x="536" y="239"/>
                    <a:pt x="1210" y="1"/>
                    <a:pt x="1765" y="259"/>
                  </a:cubicBezTo>
                  <a:lnTo>
                    <a:pt x="1765" y="259"/>
                  </a:lnTo>
                  <a:cubicBezTo>
                    <a:pt x="2321" y="516"/>
                    <a:pt x="2559" y="1191"/>
                    <a:pt x="2301" y="1746"/>
                  </a:cubicBezTo>
                  <a:lnTo>
                    <a:pt x="2301" y="1746"/>
                  </a:lnTo>
                  <a:cubicBezTo>
                    <a:pt x="2103" y="2143"/>
                    <a:pt x="1726" y="2381"/>
                    <a:pt x="1289" y="2381"/>
                  </a:cubicBezTo>
                  <a:lnTo>
                    <a:pt x="1289" y="2381"/>
                  </a:lnTo>
                  <a:cubicBezTo>
                    <a:pt x="1111" y="2400"/>
                    <a:pt x="952" y="2361"/>
                    <a:pt x="81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28"/>
            <p:cNvSpPr/>
            <p:nvPr/>
          </p:nvSpPr>
          <p:spPr>
            <a:xfrm>
              <a:off x="6935524" y="1842965"/>
              <a:ext cx="163762" cy="157172"/>
            </a:xfrm>
            <a:custGeom>
              <a:avLst/>
              <a:gdLst/>
              <a:ahLst/>
              <a:cxnLst/>
              <a:rect l="l" t="t" r="r" b="b"/>
              <a:pathLst>
                <a:path w="2460" h="2361" extrusionOk="0">
                  <a:moveTo>
                    <a:pt x="417" y="2004"/>
                  </a:moveTo>
                  <a:cubicBezTo>
                    <a:pt x="0" y="1567"/>
                    <a:pt x="0" y="853"/>
                    <a:pt x="456" y="437"/>
                  </a:cubicBezTo>
                  <a:lnTo>
                    <a:pt x="456" y="437"/>
                  </a:lnTo>
                  <a:cubicBezTo>
                    <a:pt x="893" y="1"/>
                    <a:pt x="1587" y="21"/>
                    <a:pt x="2023" y="457"/>
                  </a:cubicBezTo>
                  <a:lnTo>
                    <a:pt x="2023" y="457"/>
                  </a:lnTo>
                  <a:cubicBezTo>
                    <a:pt x="2459" y="913"/>
                    <a:pt x="2439" y="1607"/>
                    <a:pt x="2003" y="2043"/>
                  </a:cubicBezTo>
                  <a:lnTo>
                    <a:pt x="2003" y="2043"/>
                  </a:lnTo>
                  <a:cubicBezTo>
                    <a:pt x="1785" y="2242"/>
                    <a:pt x="1507" y="2341"/>
                    <a:pt x="1230" y="2361"/>
                  </a:cubicBezTo>
                  <a:lnTo>
                    <a:pt x="1230" y="2361"/>
                  </a:lnTo>
                  <a:cubicBezTo>
                    <a:pt x="912" y="2341"/>
                    <a:pt x="635" y="2222"/>
                    <a:pt x="41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28"/>
            <p:cNvSpPr/>
            <p:nvPr/>
          </p:nvSpPr>
          <p:spPr>
            <a:xfrm>
              <a:off x="7500504" y="1376975"/>
              <a:ext cx="163829" cy="155840"/>
            </a:xfrm>
            <a:custGeom>
              <a:avLst/>
              <a:gdLst/>
              <a:ahLst/>
              <a:cxnLst/>
              <a:rect l="l" t="t" r="r" b="b"/>
              <a:pathLst>
                <a:path w="2461" h="2341" extrusionOk="0">
                  <a:moveTo>
                    <a:pt x="437" y="2003"/>
                  </a:moveTo>
                  <a:cubicBezTo>
                    <a:pt x="1" y="1567"/>
                    <a:pt x="21" y="853"/>
                    <a:pt x="457" y="437"/>
                  </a:cubicBezTo>
                  <a:lnTo>
                    <a:pt x="457" y="437"/>
                  </a:lnTo>
                  <a:cubicBezTo>
                    <a:pt x="893" y="0"/>
                    <a:pt x="1607" y="20"/>
                    <a:pt x="2024" y="456"/>
                  </a:cubicBezTo>
                  <a:lnTo>
                    <a:pt x="2024" y="456"/>
                  </a:lnTo>
                  <a:cubicBezTo>
                    <a:pt x="2460" y="893"/>
                    <a:pt x="2440" y="1607"/>
                    <a:pt x="2004" y="2043"/>
                  </a:cubicBezTo>
                  <a:lnTo>
                    <a:pt x="2004" y="2043"/>
                  </a:lnTo>
                  <a:cubicBezTo>
                    <a:pt x="1786" y="2241"/>
                    <a:pt x="1508" y="2340"/>
                    <a:pt x="1230" y="2340"/>
                  </a:cubicBezTo>
                  <a:lnTo>
                    <a:pt x="1230" y="2340"/>
                  </a:lnTo>
                  <a:cubicBezTo>
                    <a:pt x="933" y="2340"/>
                    <a:pt x="636" y="2221"/>
                    <a:pt x="43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28"/>
            <p:cNvSpPr/>
            <p:nvPr/>
          </p:nvSpPr>
          <p:spPr>
            <a:xfrm>
              <a:off x="7715725" y="1081272"/>
              <a:ext cx="169021" cy="159768"/>
            </a:xfrm>
            <a:custGeom>
              <a:avLst/>
              <a:gdLst/>
              <a:ahLst/>
              <a:cxnLst/>
              <a:rect l="l" t="t" r="r" b="b"/>
              <a:pathLst>
                <a:path w="2539" h="2400" extrusionOk="0">
                  <a:moveTo>
                    <a:pt x="794" y="2301"/>
                  </a:moveTo>
                  <a:cubicBezTo>
                    <a:pt x="238" y="2023"/>
                    <a:pt x="0" y="1368"/>
                    <a:pt x="258" y="813"/>
                  </a:cubicBezTo>
                  <a:lnTo>
                    <a:pt x="258" y="813"/>
                  </a:lnTo>
                  <a:cubicBezTo>
                    <a:pt x="516" y="238"/>
                    <a:pt x="1190" y="0"/>
                    <a:pt x="1746" y="278"/>
                  </a:cubicBezTo>
                  <a:lnTo>
                    <a:pt x="1746" y="278"/>
                  </a:lnTo>
                  <a:cubicBezTo>
                    <a:pt x="2301" y="536"/>
                    <a:pt x="2539" y="1190"/>
                    <a:pt x="2281" y="1765"/>
                  </a:cubicBezTo>
                  <a:lnTo>
                    <a:pt x="2281" y="1765"/>
                  </a:lnTo>
                  <a:cubicBezTo>
                    <a:pt x="2103" y="2142"/>
                    <a:pt x="1706" y="2400"/>
                    <a:pt x="1270" y="2400"/>
                  </a:cubicBezTo>
                  <a:lnTo>
                    <a:pt x="1270" y="2400"/>
                  </a:lnTo>
                  <a:cubicBezTo>
                    <a:pt x="1111" y="2400"/>
                    <a:pt x="933" y="2360"/>
                    <a:pt x="79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28"/>
            <p:cNvSpPr/>
            <p:nvPr/>
          </p:nvSpPr>
          <p:spPr>
            <a:xfrm>
              <a:off x="7801534" y="4254930"/>
              <a:ext cx="149250" cy="154509"/>
            </a:xfrm>
            <a:custGeom>
              <a:avLst/>
              <a:gdLst/>
              <a:ahLst/>
              <a:cxnLst/>
              <a:rect l="l" t="t" r="r" b="b"/>
              <a:pathLst>
                <a:path w="2242" h="2321" extrusionOk="0">
                  <a:moveTo>
                    <a:pt x="1111" y="2321"/>
                  </a:moveTo>
                  <a:cubicBezTo>
                    <a:pt x="1032" y="2321"/>
                    <a:pt x="972" y="2321"/>
                    <a:pt x="893" y="2301"/>
                  </a:cubicBezTo>
                  <a:cubicBezTo>
                    <a:pt x="833" y="2301"/>
                    <a:pt x="754" y="2261"/>
                    <a:pt x="695" y="2241"/>
                  </a:cubicBezTo>
                  <a:cubicBezTo>
                    <a:pt x="615" y="2222"/>
                    <a:pt x="556" y="2182"/>
                    <a:pt x="496" y="2142"/>
                  </a:cubicBezTo>
                  <a:cubicBezTo>
                    <a:pt x="437" y="2103"/>
                    <a:pt x="377" y="2063"/>
                    <a:pt x="318" y="2003"/>
                  </a:cubicBezTo>
                  <a:cubicBezTo>
                    <a:pt x="119" y="1785"/>
                    <a:pt x="0" y="1508"/>
                    <a:pt x="0" y="1210"/>
                  </a:cubicBezTo>
                  <a:cubicBezTo>
                    <a:pt x="0" y="1151"/>
                    <a:pt x="0" y="1071"/>
                    <a:pt x="20" y="992"/>
                  </a:cubicBezTo>
                  <a:cubicBezTo>
                    <a:pt x="40" y="933"/>
                    <a:pt x="60" y="853"/>
                    <a:pt x="80" y="794"/>
                  </a:cubicBezTo>
                  <a:cubicBezTo>
                    <a:pt x="119" y="714"/>
                    <a:pt x="139" y="655"/>
                    <a:pt x="179" y="595"/>
                  </a:cubicBezTo>
                  <a:cubicBezTo>
                    <a:pt x="219" y="536"/>
                    <a:pt x="278" y="476"/>
                    <a:pt x="318" y="437"/>
                  </a:cubicBezTo>
                  <a:cubicBezTo>
                    <a:pt x="754" y="0"/>
                    <a:pt x="1468" y="0"/>
                    <a:pt x="1904" y="437"/>
                  </a:cubicBezTo>
                  <a:cubicBezTo>
                    <a:pt x="1944" y="476"/>
                    <a:pt x="2003" y="536"/>
                    <a:pt x="2043" y="595"/>
                  </a:cubicBezTo>
                  <a:cubicBezTo>
                    <a:pt x="2122" y="714"/>
                    <a:pt x="2182" y="853"/>
                    <a:pt x="2202" y="992"/>
                  </a:cubicBezTo>
                  <a:cubicBezTo>
                    <a:pt x="2241" y="1151"/>
                    <a:pt x="2241" y="1289"/>
                    <a:pt x="2202" y="1428"/>
                  </a:cubicBezTo>
                  <a:cubicBezTo>
                    <a:pt x="2182" y="1508"/>
                    <a:pt x="2162" y="1567"/>
                    <a:pt x="2142" y="1646"/>
                  </a:cubicBezTo>
                  <a:cubicBezTo>
                    <a:pt x="2122" y="1706"/>
                    <a:pt x="2083" y="1765"/>
                    <a:pt x="2043" y="1845"/>
                  </a:cubicBezTo>
                  <a:cubicBezTo>
                    <a:pt x="2003" y="1904"/>
                    <a:pt x="1944" y="1944"/>
                    <a:pt x="1904" y="2003"/>
                  </a:cubicBezTo>
                  <a:cubicBezTo>
                    <a:pt x="1845" y="2063"/>
                    <a:pt x="1785" y="2103"/>
                    <a:pt x="1726" y="2142"/>
                  </a:cubicBezTo>
                  <a:cubicBezTo>
                    <a:pt x="1666" y="2182"/>
                    <a:pt x="1607" y="2222"/>
                    <a:pt x="1547" y="2241"/>
                  </a:cubicBezTo>
                  <a:cubicBezTo>
                    <a:pt x="1468" y="2261"/>
                    <a:pt x="1409" y="2301"/>
                    <a:pt x="1329" y="2301"/>
                  </a:cubicBezTo>
                  <a:cubicBezTo>
                    <a:pt x="1270" y="2321"/>
                    <a:pt x="1190"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28"/>
            <p:cNvSpPr/>
            <p:nvPr/>
          </p:nvSpPr>
          <p:spPr>
            <a:xfrm>
              <a:off x="6649007" y="734042"/>
              <a:ext cx="147919" cy="151913"/>
            </a:xfrm>
            <a:custGeom>
              <a:avLst/>
              <a:gdLst/>
              <a:ahLst/>
              <a:cxnLst/>
              <a:rect l="l" t="t" r="r" b="b"/>
              <a:pathLst>
                <a:path w="2222" h="2282" extrusionOk="0">
                  <a:moveTo>
                    <a:pt x="1111" y="2281"/>
                  </a:moveTo>
                  <a:cubicBezTo>
                    <a:pt x="496" y="2261"/>
                    <a:pt x="1" y="1765"/>
                    <a:pt x="1" y="1151"/>
                  </a:cubicBezTo>
                  <a:cubicBezTo>
                    <a:pt x="1" y="1091"/>
                    <a:pt x="1" y="1012"/>
                    <a:pt x="21" y="933"/>
                  </a:cubicBezTo>
                  <a:cubicBezTo>
                    <a:pt x="40" y="794"/>
                    <a:pt x="100" y="655"/>
                    <a:pt x="179" y="536"/>
                  </a:cubicBezTo>
                  <a:cubicBezTo>
                    <a:pt x="219" y="476"/>
                    <a:pt x="278" y="417"/>
                    <a:pt x="318" y="377"/>
                  </a:cubicBezTo>
                  <a:cubicBezTo>
                    <a:pt x="576" y="100"/>
                    <a:pt x="953" y="0"/>
                    <a:pt x="1329" y="60"/>
                  </a:cubicBezTo>
                  <a:cubicBezTo>
                    <a:pt x="1468" y="100"/>
                    <a:pt x="1607" y="139"/>
                    <a:pt x="1726" y="238"/>
                  </a:cubicBezTo>
                  <a:cubicBezTo>
                    <a:pt x="1786" y="278"/>
                    <a:pt x="1845" y="318"/>
                    <a:pt x="1905" y="377"/>
                  </a:cubicBezTo>
                  <a:cubicBezTo>
                    <a:pt x="1944" y="417"/>
                    <a:pt x="1984" y="476"/>
                    <a:pt x="2024" y="536"/>
                  </a:cubicBezTo>
                  <a:cubicBezTo>
                    <a:pt x="2063" y="595"/>
                    <a:pt x="2103" y="655"/>
                    <a:pt x="2142" y="734"/>
                  </a:cubicBezTo>
                  <a:cubicBezTo>
                    <a:pt x="2162" y="794"/>
                    <a:pt x="2182" y="873"/>
                    <a:pt x="2202" y="933"/>
                  </a:cubicBezTo>
                  <a:cubicBezTo>
                    <a:pt x="2222" y="1012"/>
                    <a:pt x="2222" y="1091"/>
                    <a:pt x="2222" y="1151"/>
                  </a:cubicBezTo>
                  <a:cubicBezTo>
                    <a:pt x="2222" y="1448"/>
                    <a:pt x="2103" y="1726"/>
                    <a:pt x="1905" y="1944"/>
                  </a:cubicBezTo>
                  <a:cubicBezTo>
                    <a:pt x="1845" y="2003"/>
                    <a:pt x="1786" y="2043"/>
                    <a:pt x="1726" y="2083"/>
                  </a:cubicBezTo>
                  <a:cubicBezTo>
                    <a:pt x="1667" y="2122"/>
                    <a:pt x="1607" y="2162"/>
                    <a:pt x="1528" y="2182"/>
                  </a:cubicBezTo>
                  <a:cubicBezTo>
                    <a:pt x="1468" y="2222"/>
                    <a:pt x="1389" y="2241"/>
                    <a:pt x="1329" y="2241"/>
                  </a:cubicBezTo>
                  <a:cubicBezTo>
                    <a:pt x="1250" y="2261"/>
                    <a:pt x="1171"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28"/>
            <p:cNvSpPr/>
            <p:nvPr/>
          </p:nvSpPr>
          <p:spPr>
            <a:xfrm>
              <a:off x="6715045" y="3891857"/>
              <a:ext cx="170353" cy="158503"/>
            </a:xfrm>
            <a:custGeom>
              <a:avLst/>
              <a:gdLst/>
              <a:ahLst/>
              <a:cxnLst/>
              <a:rect l="l" t="t" r="r" b="b"/>
              <a:pathLst>
                <a:path w="2559" h="2381" extrusionOk="0">
                  <a:moveTo>
                    <a:pt x="794" y="2281"/>
                  </a:moveTo>
                  <a:cubicBezTo>
                    <a:pt x="238" y="2004"/>
                    <a:pt x="0" y="1349"/>
                    <a:pt x="278" y="794"/>
                  </a:cubicBezTo>
                  <a:lnTo>
                    <a:pt x="278" y="794"/>
                  </a:lnTo>
                  <a:cubicBezTo>
                    <a:pt x="536" y="239"/>
                    <a:pt x="1210" y="1"/>
                    <a:pt x="1765" y="259"/>
                  </a:cubicBezTo>
                  <a:lnTo>
                    <a:pt x="1765" y="259"/>
                  </a:lnTo>
                  <a:cubicBezTo>
                    <a:pt x="2321" y="536"/>
                    <a:pt x="2559" y="1191"/>
                    <a:pt x="2281" y="1746"/>
                  </a:cubicBezTo>
                  <a:lnTo>
                    <a:pt x="2281" y="1746"/>
                  </a:lnTo>
                  <a:cubicBezTo>
                    <a:pt x="2102" y="2143"/>
                    <a:pt x="1706" y="2381"/>
                    <a:pt x="1289" y="2381"/>
                  </a:cubicBezTo>
                  <a:lnTo>
                    <a:pt x="1289" y="2381"/>
                  </a:lnTo>
                  <a:cubicBezTo>
                    <a:pt x="1111" y="2381"/>
                    <a:pt x="952" y="2341"/>
                    <a:pt x="79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28"/>
            <p:cNvSpPr/>
            <p:nvPr/>
          </p:nvSpPr>
          <p:spPr>
            <a:xfrm>
              <a:off x="6936789" y="3604075"/>
              <a:ext cx="163829" cy="155840"/>
            </a:xfrm>
            <a:custGeom>
              <a:avLst/>
              <a:gdLst/>
              <a:ahLst/>
              <a:cxnLst/>
              <a:rect l="l" t="t" r="r" b="b"/>
              <a:pathLst>
                <a:path w="2461" h="2341" extrusionOk="0">
                  <a:moveTo>
                    <a:pt x="437" y="2004"/>
                  </a:moveTo>
                  <a:cubicBezTo>
                    <a:pt x="1" y="1547"/>
                    <a:pt x="21" y="853"/>
                    <a:pt x="477" y="417"/>
                  </a:cubicBezTo>
                  <a:lnTo>
                    <a:pt x="477" y="417"/>
                  </a:lnTo>
                  <a:cubicBezTo>
                    <a:pt x="913" y="1"/>
                    <a:pt x="1607" y="1"/>
                    <a:pt x="2044" y="457"/>
                  </a:cubicBezTo>
                  <a:lnTo>
                    <a:pt x="2044" y="457"/>
                  </a:lnTo>
                  <a:cubicBezTo>
                    <a:pt x="2460" y="893"/>
                    <a:pt x="2460" y="1607"/>
                    <a:pt x="2004" y="2023"/>
                  </a:cubicBezTo>
                  <a:lnTo>
                    <a:pt x="2004" y="2023"/>
                  </a:lnTo>
                  <a:cubicBezTo>
                    <a:pt x="1806" y="2222"/>
                    <a:pt x="1528" y="2341"/>
                    <a:pt x="1230" y="2341"/>
                  </a:cubicBezTo>
                  <a:lnTo>
                    <a:pt x="1230" y="2341"/>
                  </a:lnTo>
                  <a:cubicBezTo>
                    <a:pt x="933" y="2341"/>
                    <a:pt x="636" y="2222"/>
                    <a:pt x="43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28"/>
            <p:cNvSpPr/>
            <p:nvPr/>
          </p:nvSpPr>
          <p:spPr>
            <a:xfrm>
              <a:off x="7219312" y="3369083"/>
              <a:ext cx="166425" cy="157172"/>
            </a:xfrm>
            <a:custGeom>
              <a:avLst/>
              <a:gdLst/>
              <a:ahLst/>
              <a:cxnLst/>
              <a:rect l="l" t="t" r="r" b="b"/>
              <a:pathLst>
                <a:path w="2500" h="2361" extrusionOk="0">
                  <a:moveTo>
                    <a:pt x="378" y="1924"/>
                  </a:moveTo>
                  <a:cubicBezTo>
                    <a:pt x="1" y="1448"/>
                    <a:pt x="80" y="734"/>
                    <a:pt x="576" y="377"/>
                  </a:cubicBezTo>
                  <a:lnTo>
                    <a:pt x="576" y="377"/>
                  </a:lnTo>
                  <a:cubicBezTo>
                    <a:pt x="1072" y="1"/>
                    <a:pt x="1766" y="80"/>
                    <a:pt x="2143" y="576"/>
                  </a:cubicBezTo>
                  <a:lnTo>
                    <a:pt x="2143" y="576"/>
                  </a:lnTo>
                  <a:cubicBezTo>
                    <a:pt x="2500" y="1072"/>
                    <a:pt x="2420" y="1766"/>
                    <a:pt x="1924" y="2142"/>
                  </a:cubicBezTo>
                  <a:lnTo>
                    <a:pt x="1924" y="2142"/>
                  </a:lnTo>
                  <a:cubicBezTo>
                    <a:pt x="1726" y="2281"/>
                    <a:pt x="1488" y="2361"/>
                    <a:pt x="1250" y="2361"/>
                  </a:cubicBezTo>
                  <a:lnTo>
                    <a:pt x="1250" y="2361"/>
                  </a:lnTo>
                  <a:cubicBezTo>
                    <a:pt x="913" y="2361"/>
                    <a:pt x="576" y="2202"/>
                    <a:pt x="378" y="192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28"/>
            <p:cNvSpPr/>
            <p:nvPr/>
          </p:nvSpPr>
          <p:spPr>
            <a:xfrm>
              <a:off x="7503167" y="3136753"/>
              <a:ext cx="162431" cy="155840"/>
            </a:xfrm>
            <a:custGeom>
              <a:avLst/>
              <a:gdLst/>
              <a:ahLst/>
              <a:cxnLst/>
              <a:rect l="l" t="t" r="r" b="b"/>
              <a:pathLst>
                <a:path w="2440" h="2341" extrusionOk="0">
                  <a:moveTo>
                    <a:pt x="417" y="2003"/>
                  </a:moveTo>
                  <a:cubicBezTo>
                    <a:pt x="1" y="1567"/>
                    <a:pt x="1" y="853"/>
                    <a:pt x="457" y="437"/>
                  </a:cubicBezTo>
                  <a:lnTo>
                    <a:pt x="457" y="437"/>
                  </a:lnTo>
                  <a:cubicBezTo>
                    <a:pt x="893" y="0"/>
                    <a:pt x="1587" y="20"/>
                    <a:pt x="2023" y="456"/>
                  </a:cubicBezTo>
                  <a:lnTo>
                    <a:pt x="2023" y="456"/>
                  </a:lnTo>
                  <a:cubicBezTo>
                    <a:pt x="2440" y="893"/>
                    <a:pt x="2440" y="1607"/>
                    <a:pt x="2004" y="2023"/>
                  </a:cubicBezTo>
                  <a:lnTo>
                    <a:pt x="2004" y="2023"/>
                  </a:lnTo>
                  <a:cubicBezTo>
                    <a:pt x="1785" y="2241"/>
                    <a:pt x="1508" y="2340"/>
                    <a:pt x="1230" y="2340"/>
                  </a:cubicBezTo>
                  <a:lnTo>
                    <a:pt x="1230" y="2340"/>
                  </a:lnTo>
                  <a:cubicBezTo>
                    <a:pt x="913" y="2340"/>
                    <a:pt x="635" y="2221"/>
                    <a:pt x="41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28"/>
            <p:cNvSpPr/>
            <p:nvPr/>
          </p:nvSpPr>
          <p:spPr>
            <a:xfrm>
              <a:off x="7715725" y="2841049"/>
              <a:ext cx="170353" cy="159768"/>
            </a:xfrm>
            <a:custGeom>
              <a:avLst/>
              <a:gdLst/>
              <a:ahLst/>
              <a:cxnLst/>
              <a:rect l="l" t="t" r="r" b="b"/>
              <a:pathLst>
                <a:path w="2559" h="2400" extrusionOk="0">
                  <a:moveTo>
                    <a:pt x="814" y="2301"/>
                  </a:moveTo>
                  <a:cubicBezTo>
                    <a:pt x="258" y="2023"/>
                    <a:pt x="0" y="1369"/>
                    <a:pt x="278" y="813"/>
                  </a:cubicBezTo>
                  <a:lnTo>
                    <a:pt x="278" y="813"/>
                  </a:lnTo>
                  <a:cubicBezTo>
                    <a:pt x="536" y="238"/>
                    <a:pt x="1190" y="0"/>
                    <a:pt x="1765" y="258"/>
                  </a:cubicBezTo>
                  <a:lnTo>
                    <a:pt x="1765" y="258"/>
                  </a:lnTo>
                  <a:cubicBezTo>
                    <a:pt x="2321" y="516"/>
                    <a:pt x="2559" y="1190"/>
                    <a:pt x="2301" y="1745"/>
                  </a:cubicBezTo>
                  <a:lnTo>
                    <a:pt x="2301" y="1745"/>
                  </a:lnTo>
                  <a:cubicBezTo>
                    <a:pt x="2122" y="2142"/>
                    <a:pt x="1726" y="2400"/>
                    <a:pt x="1289" y="2400"/>
                  </a:cubicBezTo>
                  <a:lnTo>
                    <a:pt x="1289" y="2400"/>
                  </a:lnTo>
                  <a:cubicBezTo>
                    <a:pt x="1131" y="2400"/>
                    <a:pt x="972" y="2360"/>
                    <a:pt x="81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28"/>
            <p:cNvSpPr/>
            <p:nvPr/>
          </p:nvSpPr>
          <p:spPr>
            <a:xfrm>
              <a:off x="7801534" y="2497815"/>
              <a:ext cx="147919" cy="147919"/>
            </a:xfrm>
            <a:custGeom>
              <a:avLst/>
              <a:gdLst/>
              <a:ahLst/>
              <a:cxnLst/>
              <a:rect l="l" t="t" r="r" b="b"/>
              <a:pathLst>
                <a:path w="2222" h="2222" extrusionOk="0">
                  <a:moveTo>
                    <a:pt x="0" y="1111"/>
                  </a:moveTo>
                  <a:cubicBezTo>
                    <a:pt x="0" y="496"/>
                    <a:pt x="496" y="0"/>
                    <a:pt x="1111" y="0"/>
                  </a:cubicBezTo>
                  <a:lnTo>
                    <a:pt x="1111" y="0"/>
                  </a:lnTo>
                  <a:cubicBezTo>
                    <a:pt x="1726" y="0"/>
                    <a:pt x="2222" y="496"/>
                    <a:pt x="2222" y="1111"/>
                  </a:cubicBezTo>
                  <a:lnTo>
                    <a:pt x="2222" y="1111"/>
                  </a:lnTo>
                  <a:cubicBezTo>
                    <a:pt x="2222" y="1725"/>
                    <a:pt x="1726" y="2221"/>
                    <a:pt x="1111" y="2221"/>
                  </a:cubicBezTo>
                  <a:lnTo>
                    <a:pt x="1111" y="2221"/>
                  </a:lnTo>
                  <a:cubicBezTo>
                    <a:pt x="496" y="2221"/>
                    <a:pt x="0" y="1725"/>
                    <a:pt x="0" y="111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28"/>
            <p:cNvSpPr/>
            <p:nvPr/>
          </p:nvSpPr>
          <p:spPr>
            <a:xfrm>
              <a:off x="7714393" y="2132079"/>
              <a:ext cx="170353" cy="158503"/>
            </a:xfrm>
            <a:custGeom>
              <a:avLst/>
              <a:gdLst/>
              <a:ahLst/>
              <a:cxnLst/>
              <a:rect l="l" t="t" r="r" b="b"/>
              <a:pathLst>
                <a:path w="2559" h="2381" extrusionOk="0">
                  <a:moveTo>
                    <a:pt x="278" y="1746"/>
                  </a:moveTo>
                  <a:cubicBezTo>
                    <a:pt x="1" y="1191"/>
                    <a:pt x="239" y="516"/>
                    <a:pt x="814" y="259"/>
                  </a:cubicBezTo>
                  <a:lnTo>
                    <a:pt x="814" y="259"/>
                  </a:lnTo>
                  <a:cubicBezTo>
                    <a:pt x="1369" y="1"/>
                    <a:pt x="2023" y="239"/>
                    <a:pt x="2301" y="794"/>
                  </a:cubicBezTo>
                  <a:lnTo>
                    <a:pt x="2301" y="794"/>
                  </a:lnTo>
                  <a:cubicBezTo>
                    <a:pt x="2559" y="1349"/>
                    <a:pt x="2321" y="2024"/>
                    <a:pt x="1766" y="2281"/>
                  </a:cubicBezTo>
                  <a:lnTo>
                    <a:pt x="1766" y="2281"/>
                  </a:lnTo>
                  <a:cubicBezTo>
                    <a:pt x="1607" y="2361"/>
                    <a:pt x="1448" y="2381"/>
                    <a:pt x="1290" y="2381"/>
                  </a:cubicBezTo>
                  <a:lnTo>
                    <a:pt x="1290" y="2381"/>
                  </a:lnTo>
                  <a:cubicBezTo>
                    <a:pt x="853"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28"/>
            <p:cNvSpPr/>
            <p:nvPr/>
          </p:nvSpPr>
          <p:spPr>
            <a:xfrm>
              <a:off x="7499239" y="1842965"/>
              <a:ext cx="163762" cy="157172"/>
            </a:xfrm>
            <a:custGeom>
              <a:avLst/>
              <a:gdLst/>
              <a:ahLst/>
              <a:cxnLst/>
              <a:rect l="l" t="t" r="r" b="b"/>
              <a:pathLst>
                <a:path w="2460" h="2361" extrusionOk="0">
                  <a:moveTo>
                    <a:pt x="456" y="2043"/>
                  </a:moveTo>
                  <a:lnTo>
                    <a:pt x="456" y="2043"/>
                  </a:lnTo>
                  <a:cubicBezTo>
                    <a:pt x="20" y="1607"/>
                    <a:pt x="0" y="913"/>
                    <a:pt x="436" y="457"/>
                  </a:cubicBezTo>
                  <a:lnTo>
                    <a:pt x="436" y="457"/>
                  </a:lnTo>
                  <a:cubicBezTo>
                    <a:pt x="853" y="21"/>
                    <a:pt x="1567" y="1"/>
                    <a:pt x="2003" y="437"/>
                  </a:cubicBezTo>
                  <a:lnTo>
                    <a:pt x="2003" y="437"/>
                  </a:lnTo>
                  <a:cubicBezTo>
                    <a:pt x="2459" y="853"/>
                    <a:pt x="2459" y="1567"/>
                    <a:pt x="2043" y="2004"/>
                  </a:cubicBezTo>
                  <a:lnTo>
                    <a:pt x="2043" y="2004"/>
                  </a:lnTo>
                  <a:cubicBezTo>
                    <a:pt x="1825" y="2222"/>
                    <a:pt x="1547" y="2341"/>
                    <a:pt x="1230" y="2361"/>
                  </a:cubicBezTo>
                  <a:lnTo>
                    <a:pt x="1230" y="2361"/>
                  </a:lnTo>
                  <a:cubicBezTo>
                    <a:pt x="952" y="2361"/>
                    <a:pt x="674" y="2242"/>
                    <a:pt x="456" y="20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28"/>
            <p:cNvSpPr/>
            <p:nvPr/>
          </p:nvSpPr>
          <p:spPr>
            <a:xfrm>
              <a:off x="7215385" y="1607973"/>
              <a:ext cx="167690" cy="158503"/>
            </a:xfrm>
            <a:custGeom>
              <a:avLst/>
              <a:gdLst/>
              <a:ahLst/>
              <a:cxnLst/>
              <a:rect l="l" t="t" r="r" b="b"/>
              <a:pathLst>
                <a:path w="2519" h="2381" extrusionOk="0">
                  <a:moveTo>
                    <a:pt x="575" y="2143"/>
                  </a:moveTo>
                  <a:lnTo>
                    <a:pt x="575" y="2143"/>
                  </a:lnTo>
                  <a:cubicBezTo>
                    <a:pt x="80" y="1766"/>
                    <a:pt x="0" y="1072"/>
                    <a:pt x="377" y="596"/>
                  </a:cubicBezTo>
                  <a:lnTo>
                    <a:pt x="377" y="596"/>
                  </a:lnTo>
                  <a:cubicBezTo>
                    <a:pt x="734" y="100"/>
                    <a:pt x="1448" y="1"/>
                    <a:pt x="1924" y="378"/>
                  </a:cubicBezTo>
                  <a:lnTo>
                    <a:pt x="1924" y="378"/>
                  </a:lnTo>
                  <a:cubicBezTo>
                    <a:pt x="2420" y="754"/>
                    <a:pt x="2519" y="1448"/>
                    <a:pt x="2142" y="1944"/>
                  </a:cubicBezTo>
                  <a:lnTo>
                    <a:pt x="2142" y="1944"/>
                  </a:lnTo>
                  <a:cubicBezTo>
                    <a:pt x="1924" y="2222"/>
                    <a:pt x="1607" y="2381"/>
                    <a:pt x="1250" y="2381"/>
                  </a:cubicBezTo>
                  <a:lnTo>
                    <a:pt x="1250" y="2381"/>
                  </a:lnTo>
                  <a:cubicBezTo>
                    <a:pt x="1012" y="2381"/>
                    <a:pt x="774" y="2301"/>
                    <a:pt x="575" y="21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28"/>
            <p:cNvSpPr/>
            <p:nvPr/>
          </p:nvSpPr>
          <p:spPr>
            <a:xfrm>
              <a:off x="6934193" y="1376975"/>
              <a:ext cx="163762" cy="155840"/>
            </a:xfrm>
            <a:custGeom>
              <a:avLst/>
              <a:gdLst/>
              <a:ahLst/>
              <a:cxnLst/>
              <a:rect l="l" t="t" r="r" b="b"/>
              <a:pathLst>
                <a:path w="2460" h="2341" extrusionOk="0">
                  <a:moveTo>
                    <a:pt x="456" y="2023"/>
                  </a:moveTo>
                  <a:lnTo>
                    <a:pt x="456" y="2023"/>
                  </a:lnTo>
                  <a:cubicBezTo>
                    <a:pt x="20" y="1607"/>
                    <a:pt x="0" y="893"/>
                    <a:pt x="437" y="456"/>
                  </a:cubicBezTo>
                  <a:lnTo>
                    <a:pt x="437" y="456"/>
                  </a:lnTo>
                  <a:cubicBezTo>
                    <a:pt x="853" y="20"/>
                    <a:pt x="1567" y="0"/>
                    <a:pt x="2003" y="437"/>
                  </a:cubicBezTo>
                  <a:lnTo>
                    <a:pt x="2003" y="437"/>
                  </a:lnTo>
                  <a:cubicBezTo>
                    <a:pt x="2440" y="853"/>
                    <a:pt x="2459" y="1567"/>
                    <a:pt x="2043" y="2003"/>
                  </a:cubicBezTo>
                  <a:lnTo>
                    <a:pt x="2043" y="2003"/>
                  </a:lnTo>
                  <a:cubicBezTo>
                    <a:pt x="1825" y="2221"/>
                    <a:pt x="1527" y="2340"/>
                    <a:pt x="1230" y="2340"/>
                  </a:cubicBezTo>
                  <a:lnTo>
                    <a:pt x="1230" y="2340"/>
                  </a:lnTo>
                  <a:cubicBezTo>
                    <a:pt x="952" y="2340"/>
                    <a:pt x="675" y="2221"/>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28"/>
            <p:cNvSpPr/>
            <p:nvPr/>
          </p:nvSpPr>
          <p:spPr>
            <a:xfrm>
              <a:off x="6715045" y="1081272"/>
              <a:ext cx="169021" cy="159768"/>
            </a:xfrm>
            <a:custGeom>
              <a:avLst/>
              <a:gdLst/>
              <a:ahLst/>
              <a:cxnLst/>
              <a:rect l="l" t="t" r="r" b="b"/>
              <a:pathLst>
                <a:path w="2539" h="2400" extrusionOk="0">
                  <a:moveTo>
                    <a:pt x="258" y="1765"/>
                  </a:moveTo>
                  <a:lnTo>
                    <a:pt x="258" y="1765"/>
                  </a:lnTo>
                  <a:cubicBezTo>
                    <a:pt x="0" y="1190"/>
                    <a:pt x="238" y="536"/>
                    <a:pt x="794" y="278"/>
                  </a:cubicBezTo>
                  <a:lnTo>
                    <a:pt x="794" y="278"/>
                  </a:lnTo>
                  <a:cubicBezTo>
                    <a:pt x="1349" y="0"/>
                    <a:pt x="2023" y="238"/>
                    <a:pt x="2281" y="813"/>
                  </a:cubicBezTo>
                  <a:lnTo>
                    <a:pt x="2281" y="813"/>
                  </a:lnTo>
                  <a:cubicBezTo>
                    <a:pt x="2539" y="1368"/>
                    <a:pt x="2301" y="2023"/>
                    <a:pt x="1745" y="2301"/>
                  </a:cubicBezTo>
                  <a:lnTo>
                    <a:pt x="1745" y="2301"/>
                  </a:lnTo>
                  <a:cubicBezTo>
                    <a:pt x="1607" y="2360"/>
                    <a:pt x="1428" y="2400"/>
                    <a:pt x="1269" y="2400"/>
                  </a:cubicBezTo>
                  <a:lnTo>
                    <a:pt x="1269" y="2400"/>
                  </a:lnTo>
                  <a:cubicBezTo>
                    <a:pt x="833" y="2400"/>
                    <a:pt x="437" y="2142"/>
                    <a:pt x="258" y="176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28"/>
            <p:cNvSpPr/>
            <p:nvPr/>
          </p:nvSpPr>
          <p:spPr>
            <a:xfrm>
              <a:off x="6649007" y="4254930"/>
              <a:ext cx="147919" cy="154509"/>
            </a:xfrm>
            <a:custGeom>
              <a:avLst/>
              <a:gdLst/>
              <a:ahLst/>
              <a:cxnLst/>
              <a:rect l="l" t="t" r="r" b="b"/>
              <a:pathLst>
                <a:path w="2222" h="2321" extrusionOk="0">
                  <a:moveTo>
                    <a:pt x="1111" y="2321"/>
                  </a:moveTo>
                  <a:cubicBezTo>
                    <a:pt x="1032" y="2321"/>
                    <a:pt x="953" y="2321"/>
                    <a:pt x="893" y="2301"/>
                  </a:cubicBezTo>
                  <a:cubicBezTo>
                    <a:pt x="814" y="2301"/>
                    <a:pt x="754" y="2261"/>
                    <a:pt x="675" y="2241"/>
                  </a:cubicBezTo>
                  <a:cubicBezTo>
                    <a:pt x="615" y="2222"/>
                    <a:pt x="556" y="2182"/>
                    <a:pt x="496" y="2142"/>
                  </a:cubicBezTo>
                  <a:cubicBezTo>
                    <a:pt x="437" y="2103"/>
                    <a:pt x="377" y="2063"/>
                    <a:pt x="318" y="2003"/>
                  </a:cubicBezTo>
                  <a:cubicBezTo>
                    <a:pt x="120" y="1785"/>
                    <a:pt x="1" y="1508"/>
                    <a:pt x="1" y="1210"/>
                  </a:cubicBezTo>
                  <a:cubicBezTo>
                    <a:pt x="1" y="1151"/>
                    <a:pt x="1" y="1071"/>
                    <a:pt x="21" y="992"/>
                  </a:cubicBezTo>
                  <a:cubicBezTo>
                    <a:pt x="40" y="853"/>
                    <a:pt x="100" y="714"/>
                    <a:pt x="179" y="595"/>
                  </a:cubicBezTo>
                  <a:cubicBezTo>
                    <a:pt x="219" y="536"/>
                    <a:pt x="278" y="476"/>
                    <a:pt x="318" y="437"/>
                  </a:cubicBezTo>
                  <a:cubicBezTo>
                    <a:pt x="754" y="0"/>
                    <a:pt x="1468" y="0"/>
                    <a:pt x="1905" y="437"/>
                  </a:cubicBezTo>
                  <a:cubicBezTo>
                    <a:pt x="1944" y="476"/>
                    <a:pt x="1984" y="536"/>
                    <a:pt x="2043" y="595"/>
                  </a:cubicBezTo>
                  <a:cubicBezTo>
                    <a:pt x="2103" y="714"/>
                    <a:pt x="2162" y="853"/>
                    <a:pt x="2202" y="992"/>
                  </a:cubicBezTo>
                  <a:cubicBezTo>
                    <a:pt x="2222" y="1151"/>
                    <a:pt x="2222" y="1289"/>
                    <a:pt x="2202" y="1428"/>
                  </a:cubicBezTo>
                  <a:cubicBezTo>
                    <a:pt x="2182" y="1508"/>
                    <a:pt x="2162" y="1567"/>
                    <a:pt x="2142" y="1646"/>
                  </a:cubicBezTo>
                  <a:cubicBezTo>
                    <a:pt x="2103" y="1706"/>
                    <a:pt x="2063" y="1765"/>
                    <a:pt x="2024" y="1845"/>
                  </a:cubicBezTo>
                  <a:cubicBezTo>
                    <a:pt x="1944" y="1964"/>
                    <a:pt x="1845" y="2063"/>
                    <a:pt x="1726" y="2142"/>
                  </a:cubicBezTo>
                  <a:cubicBezTo>
                    <a:pt x="1667" y="2182"/>
                    <a:pt x="1607" y="2222"/>
                    <a:pt x="1528" y="2241"/>
                  </a:cubicBezTo>
                  <a:cubicBezTo>
                    <a:pt x="1468" y="2261"/>
                    <a:pt x="1389" y="2301"/>
                    <a:pt x="1329" y="2301"/>
                  </a:cubicBezTo>
                  <a:cubicBezTo>
                    <a:pt x="1250" y="2321"/>
                    <a:pt x="1171"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3" name="Google Shape;1333;p28"/>
          <p:cNvGrpSpPr/>
          <p:nvPr/>
        </p:nvGrpSpPr>
        <p:grpSpPr>
          <a:xfrm>
            <a:off x="8423880" y="21736"/>
            <a:ext cx="1483250" cy="1419265"/>
            <a:chOff x="7847855" y="3894373"/>
            <a:chExt cx="1483250" cy="1419265"/>
          </a:xfrm>
        </p:grpSpPr>
        <p:grpSp>
          <p:nvGrpSpPr>
            <p:cNvPr id="1334" name="Google Shape;1334;p28"/>
            <p:cNvGrpSpPr/>
            <p:nvPr/>
          </p:nvGrpSpPr>
          <p:grpSpPr>
            <a:xfrm>
              <a:off x="7847855" y="3894373"/>
              <a:ext cx="1483250" cy="1419265"/>
              <a:chOff x="2856875" y="1526525"/>
              <a:chExt cx="308400" cy="307900"/>
            </a:xfrm>
          </p:grpSpPr>
          <p:sp>
            <p:nvSpPr>
              <p:cNvPr id="1335" name="Google Shape;1335;p28"/>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28"/>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28"/>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28"/>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28"/>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0" name="Google Shape;1340;p28"/>
              <p:cNvGrpSpPr/>
              <p:nvPr/>
            </p:nvGrpSpPr>
            <p:grpSpPr>
              <a:xfrm>
                <a:off x="2856875" y="1526525"/>
                <a:ext cx="308400" cy="297475"/>
                <a:chOff x="2856875" y="1526525"/>
                <a:chExt cx="308400" cy="297475"/>
              </a:xfrm>
            </p:grpSpPr>
            <p:sp>
              <p:nvSpPr>
                <p:cNvPr id="1341" name="Google Shape;1341;p28"/>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28"/>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28"/>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28"/>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28"/>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28"/>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28"/>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28"/>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28"/>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28"/>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351" name="Google Shape;1351;p28"/>
            <p:cNvSpPr/>
            <p:nvPr/>
          </p:nvSpPr>
          <p:spPr>
            <a:xfrm>
              <a:off x="7897993" y="3944617"/>
              <a:ext cx="681987" cy="754229"/>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2" name="Google Shape;1352;p28"/>
          <p:cNvSpPr txBox="1">
            <a:spLocks noGrp="1"/>
          </p:cNvSpPr>
          <p:nvPr>
            <p:ph type="title" idx="7" hasCustomPrompt="1"/>
          </p:nvPr>
        </p:nvSpPr>
        <p:spPr>
          <a:xfrm>
            <a:off x="713225" y="1271825"/>
            <a:ext cx="1019100" cy="8418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6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353" name="Google Shape;1353;p28"/>
          <p:cNvSpPr txBox="1">
            <a:spLocks noGrp="1"/>
          </p:cNvSpPr>
          <p:nvPr>
            <p:ph type="title" idx="8" hasCustomPrompt="1"/>
          </p:nvPr>
        </p:nvSpPr>
        <p:spPr>
          <a:xfrm>
            <a:off x="2306000" y="2443175"/>
            <a:ext cx="1073700" cy="8418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6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354" name="Google Shape;1354;p28"/>
          <p:cNvSpPr txBox="1">
            <a:spLocks noGrp="1"/>
          </p:cNvSpPr>
          <p:nvPr>
            <p:ph type="title" idx="9" hasCustomPrompt="1"/>
          </p:nvPr>
        </p:nvSpPr>
        <p:spPr>
          <a:xfrm>
            <a:off x="3886325" y="3614725"/>
            <a:ext cx="1073700" cy="8418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36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four columns">
  <p:cSld name="CUSTOM_5">
    <p:spTree>
      <p:nvGrpSpPr>
        <p:cNvPr id="1" name="Shape 1355"/>
        <p:cNvGrpSpPr/>
        <p:nvPr/>
      </p:nvGrpSpPr>
      <p:grpSpPr>
        <a:xfrm>
          <a:off x="0" y="0"/>
          <a:ext cx="0" cy="0"/>
          <a:chOff x="0" y="0"/>
          <a:chExt cx="0" cy="0"/>
        </a:xfrm>
      </p:grpSpPr>
      <p:sp>
        <p:nvSpPr>
          <p:cNvPr id="1356" name="Google Shape;1356;p29"/>
          <p:cNvSpPr/>
          <p:nvPr/>
        </p:nvSpPr>
        <p:spPr>
          <a:xfrm rot="10800000">
            <a:off x="525251" y="-2553188"/>
            <a:ext cx="9777840" cy="5042394"/>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29"/>
          <p:cNvSpPr/>
          <p:nvPr/>
        </p:nvSpPr>
        <p:spPr>
          <a:xfrm>
            <a:off x="-1495582" y="2651121"/>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rgbClr val="D6D8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29"/>
          <p:cNvSpPr/>
          <p:nvPr/>
        </p:nvSpPr>
        <p:spPr>
          <a:xfrm>
            <a:off x="7972471" y="3894358"/>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9" name="Google Shape;1359;p29"/>
          <p:cNvGrpSpPr/>
          <p:nvPr/>
        </p:nvGrpSpPr>
        <p:grpSpPr>
          <a:xfrm>
            <a:off x="-688505" y="3894352"/>
            <a:ext cx="2803456" cy="2541431"/>
            <a:chOff x="997320" y="6004627"/>
            <a:chExt cx="2803456" cy="2541431"/>
          </a:xfrm>
        </p:grpSpPr>
        <p:sp>
          <p:nvSpPr>
            <p:cNvPr id="1360" name="Google Shape;1360;p29"/>
            <p:cNvSpPr/>
            <p:nvPr/>
          </p:nvSpPr>
          <p:spPr>
            <a:xfrm>
              <a:off x="1858254" y="6522067"/>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29"/>
            <p:cNvSpPr/>
            <p:nvPr/>
          </p:nvSpPr>
          <p:spPr>
            <a:xfrm rot="-7199940">
              <a:off x="2636012" y="6972542"/>
              <a:ext cx="1032785" cy="901085"/>
            </a:xfrm>
            <a:custGeom>
              <a:avLst/>
              <a:gdLst/>
              <a:ahLst/>
              <a:cxnLst/>
              <a:rect l="l" t="t" r="r" b="b"/>
              <a:pathLst>
                <a:path w="7874" h="6823" fill="none" extrusionOk="0">
                  <a:moveTo>
                    <a:pt x="5910" y="1"/>
                  </a:moveTo>
                  <a:lnTo>
                    <a:pt x="1963" y="1"/>
                  </a:lnTo>
                  <a:lnTo>
                    <a:pt x="0" y="3412"/>
                  </a:lnTo>
                  <a:lnTo>
                    <a:pt x="1963" y="6823"/>
                  </a:lnTo>
                  <a:lnTo>
                    <a:pt x="5910" y="6823"/>
                  </a:lnTo>
                  <a:lnTo>
                    <a:pt x="7873" y="3412"/>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29"/>
            <p:cNvSpPr/>
            <p:nvPr/>
          </p:nvSpPr>
          <p:spPr>
            <a:xfrm rot="-3600060">
              <a:off x="1858234" y="7423020"/>
              <a:ext cx="1032785" cy="901093"/>
            </a:xfrm>
            <a:custGeom>
              <a:avLst/>
              <a:gdLst/>
              <a:ahLst/>
              <a:cxnLst/>
              <a:rect l="l" t="t" r="r" b="b"/>
              <a:pathLst>
                <a:path w="7874" h="6823" fill="none" extrusionOk="0">
                  <a:moveTo>
                    <a:pt x="7874" y="3412"/>
                  </a:moveTo>
                  <a:lnTo>
                    <a:pt x="5910" y="1"/>
                  </a:lnTo>
                  <a:lnTo>
                    <a:pt x="1964" y="1"/>
                  </a:lnTo>
                  <a:lnTo>
                    <a:pt x="1" y="3412"/>
                  </a:lnTo>
                  <a:lnTo>
                    <a:pt x="1964" y="6823"/>
                  </a:lnTo>
                  <a:lnTo>
                    <a:pt x="5910" y="6823"/>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29"/>
            <p:cNvSpPr/>
            <p:nvPr/>
          </p:nvSpPr>
          <p:spPr>
            <a:xfrm>
              <a:off x="3582746" y="7356073"/>
              <a:ext cx="150965" cy="132596"/>
            </a:xfrm>
            <a:custGeom>
              <a:avLst/>
              <a:gdLst/>
              <a:ahLst/>
              <a:cxnLst/>
              <a:rect l="l" t="t" r="r" b="b"/>
              <a:pathLst>
                <a:path w="1151"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29"/>
            <p:cNvSpPr/>
            <p:nvPr/>
          </p:nvSpPr>
          <p:spPr>
            <a:xfrm>
              <a:off x="3317409" y="6905591"/>
              <a:ext cx="153720" cy="132596"/>
            </a:xfrm>
            <a:custGeom>
              <a:avLst/>
              <a:gdLst/>
              <a:ahLst/>
              <a:cxnLst/>
              <a:rect l="l" t="t" r="r" b="b"/>
              <a:pathLst>
                <a:path w="1172" h="1004" extrusionOk="0">
                  <a:moveTo>
                    <a:pt x="672" y="1"/>
                  </a:moveTo>
                  <a:cubicBezTo>
                    <a:pt x="548" y="1"/>
                    <a:pt x="422" y="47"/>
                    <a:pt x="318" y="151"/>
                  </a:cubicBezTo>
                  <a:cubicBezTo>
                    <a:pt x="1" y="468"/>
                    <a:pt x="239" y="1003"/>
                    <a:pt x="675" y="1003"/>
                  </a:cubicBezTo>
                  <a:cubicBezTo>
                    <a:pt x="953" y="1003"/>
                    <a:pt x="1171" y="765"/>
                    <a:pt x="1171" y="508"/>
                  </a:cubicBezTo>
                  <a:cubicBezTo>
                    <a:pt x="1171" y="200"/>
                    <a:pt x="928" y="1"/>
                    <a:pt x="67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29"/>
            <p:cNvSpPr/>
            <p:nvPr/>
          </p:nvSpPr>
          <p:spPr>
            <a:xfrm>
              <a:off x="2805098"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29"/>
            <p:cNvSpPr/>
            <p:nvPr/>
          </p:nvSpPr>
          <p:spPr>
            <a:xfrm>
              <a:off x="1772475"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29"/>
            <p:cNvSpPr/>
            <p:nvPr/>
          </p:nvSpPr>
          <p:spPr>
            <a:xfrm>
              <a:off x="1252164" y="6905591"/>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29"/>
            <p:cNvSpPr/>
            <p:nvPr/>
          </p:nvSpPr>
          <p:spPr>
            <a:xfrm>
              <a:off x="2550123" y="6455109"/>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29"/>
            <p:cNvSpPr/>
            <p:nvPr/>
          </p:nvSpPr>
          <p:spPr>
            <a:xfrm>
              <a:off x="2550123" y="7356073"/>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29"/>
            <p:cNvSpPr/>
            <p:nvPr/>
          </p:nvSpPr>
          <p:spPr>
            <a:xfrm>
              <a:off x="2823329" y="7805367"/>
              <a:ext cx="132734" cy="133784"/>
            </a:xfrm>
            <a:custGeom>
              <a:avLst/>
              <a:gdLst/>
              <a:ahLst/>
              <a:cxnLst/>
              <a:rect l="l" t="t" r="r" b="b"/>
              <a:pathLst>
                <a:path w="1012" h="1013" extrusionOk="0">
                  <a:moveTo>
                    <a:pt x="516" y="1"/>
                  </a:moveTo>
                  <a:cubicBezTo>
                    <a:pt x="238" y="1"/>
                    <a:pt x="0" y="219"/>
                    <a:pt x="0" y="517"/>
                  </a:cubicBezTo>
                  <a:cubicBezTo>
                    <a:pt x="0" y="794"/>
                    <a:pt x="238" y="1012"/>
                    <a:pt x="516" y="1012"/>
                  </a:cubicBezTo>
                  <a:cubicBezTo>
                    <a:pt x="793" y="1012"/>
                    <a:pt x="1011" y="794"/>
                    <a:pt x="1011" y="517"/>
                  </a:cubicBezTo>
                  <a:cubicBezTo>
                    <a:pt x="1011" y="219"/>
                    <a:pt x="793" y="1"/>
                    <a:pt x="5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29"/>
            <p:cNvSpPr/>
            <p:nvPr/>
          </p:nvSpPr>
          <p:spPr>
            <a:xfrm>
              <a:off x="3317409" y="7808273"/>
              <a:ext cx="153720" cy="130879"/>
            </a:xfrm>
            <a:custGeom>
              <a:avLst/>
              <a:gdLst/>
              <a:ahLst/>
              <a:cxnLst/>
              <a:rect l="l" t="t" r="r" b="b"/>
              <a:pathLst>
                <a:path w="1172" h="991" extrusionOk="0">
                  <a:moveTo>
                    <a:pt x="662" y="1"/>
                  </a:moveTo>
                  <a:cubicBezTo>
                    <a:pt x="542" y="1"/>
                    <a:pt x="419" y="43"/>
                    <a:pt x="318" y="138"/>
                  </a:cubicBezTo>
                  <a:cubicBezTo>
                    <a:pt x="1" y="455"/>
                    <a:pt x="239" y="990"/>
                    <a:pt x="675" y="990"/>
                  </a:cubicBezTo>
                  <a:cubicBezTo>
                    <a:pt x="953" y="990"/>
                    <a:pt x="1171" y="772"/>
                    <a:pt x="1171" y="495"/>
                  </a:cubicBezTo>
                  <a:cubicBezTo>
                    <a:pt x="1171" y="197"/>
                    <a:pt x="922" y="1"/>
                    <a:pt x="66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29"/>
            <p:cNvSpPr/>
            <p:nvPr/>
          </p:nvSpPr>
          <p:spPr>
            <a:xfrm>
              <a:off x="2029942" y="6455109"/>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29"/>
            <p:cNvSpPr/>
            <p:nvPr/>
          </p:nvSpPr>
          <p:spPr>
            <a:xfrm>
              <a:off x="1772475" y="6004627"/>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8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29"/>
            <p:cNvSpPr/>
            <p:nvPr/>
          </p:nvSpPr>
          <p:spPr>
            <a:xfrm>
              <a:off x="1252164" y="6004627"/>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8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29"/>
            <p:cNvSpPr/>
            <p:nvPr/>
          </p:nvSpPr>
          <p:spPr>
            <a:xfrm>
              <a:off x="997320" y="6455109"/>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29"/>
            <p:cNvSpPr/>
            <p:nvPr/>
          </p:nvSpPr>
          <p:spPr>
            <a:xfrm>
              <a:off x="2029942" y="7356073"/>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29"/>
            <p:cNvSpPr/>
            <p:nvPr/>
          </p:nvSpPr>
          <p:spPr>
            <a:xfrm>
              <a:off x="1772475" y="7808273"/>
              <a:ext cx="150965" cy="130879"/>
            </a:xfrm>
            <a:custGeom>
              <a:avLst/>
              <a:gdLst/>
              <a:ahLst/>
              <a:cxnLst/>
              <a:rect l="l" t="t" r="r" b="b"/>
              <a:pathLst>
                <a:path w="1151" h="991" extrusionOk="0">
                  <a:moveTo>
                    <a:pt x="642" y="1"/>
                  </a:moveTo>
                  <a:cubicBezTo>
                    <a:pt x="521" y="1"/>
                    <a:pt x="398" y="43"/>
                    <a:pt x="298" y="138"/>
                  </a:cubicBezTo>
                  <a:cubicBezTo>
                    <a:pt x="0" y="455"/>
                    <a:pt x="218" y="990"/>
                    <a:pt x="655" y="990"/>
                  </a:cubicBezTo>
                  <a:cubicBezTo>
                    <a:pt x="932" y="990"/>
                    <a:pt x="1150" y="772"/>
                    <a:pt x="1150" y="495"/>
                  </a:cubicBezTo>
                  <a:cubicBezTo>
                    <a:pt x="1150" y="197"/>
                    <a:pt x="901" y="1"/>
                    <a:pt x="64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29"/>
            <p:cNvSpPr/>
            <p:nvPr/>
          </p:nvSpPr>
          <p:spPr>
            <a:xfrm>
              <a:off x="1252164" y="7808273"/>
              <a:ext cx="151096" cy="130879"/>
            </a:xfrm>
            <a:custGeom>
              <a:avLst/>
              <a:gdLst/>
              <a:ahLst/>
              <a:cxnLst/>
              <a:rect l="l" t="t" r="r" b="b"/>
              <a:pathLst>
                <a:path w="1152" h="991" extrusionOk="0">
                  <a:moveTo>
                    <a:pt x="649" y="1"/>
                  </a:moveTo>
                  <a:cubicBezTo>
                    <a:pt x="531" y="1"/>
                    <a:pt x="413" y="43"/>
                    <a:pt x="318" y="138"/>
                  </a:cubicBezTo>
                  <a:cubicBezTo>
                    <a:pt x="1" y="455"/>
                    <a:pt x="219" y="990"/>
                    <a:pt x="655" y="990"/>
                  </a:cubicBezTo>
                  <a:cubicBezTo>
                    <a:pt x="933" y="990"/>
                    <a:pt x="1151" y="772"/>
                    <a:pt x="1151" y="495"/>
                  </a:cubicBezTo>
                  <a:cubicBezTo>
                    <a:pt x="1151" y="197"/>
                    <a:pt x="902" y="1"/>
                    <a:pt x="649"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29"/>
            <p:cNvSpPr/>
            <p:nvPr/>
          </p:nvSpPr>
          <p:spPr>
            <a:xfrm>
              <a:off x="997320" y="7356073"/>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29"/>
            <p:cNvSpPr/>
            <p:nvPr/>
          </p:nvSpPr>
          <p:spPr>
            <a:xfrm>
              <a:off x="2050797" y="8255849"/>
              <a:ext cx="130111" cy="133784"/>
            </a:xfrm>
            <a:custGeom>
              <a:avLst/>
              <a:gdLst/>
              <a:ahLst/>
              <a:cxnLst/>
              <a:rect l="l" t="t" r="r" b="b"/>
              <a:pathLst>
                <a:path w="992" h="1013" extrusionOk="0">
                  <a:moveTo>
                    <a:pt x="496" y="1"/>
                  </a:moveTo>
                  <a:cubicBezTo>
                    <a:pt x="218" y="1"/>
                    <a:pt x="0" y="219"/>
                    <a:pt x="0" y="517"/>
                  </a:cubicBezTo>
                  <a:cubicBezTo>
                    <a:pt x="0" y="794"/>
                    <a:pt x="218" y="1012"/>
                    <a:pt x="496" y="1012"/>
                  </a:cubicBezTo>
                  <a:cubicBezTo>
                    <a:pt x="774" y="1012"/>
                    <a:pt x="992" y="794"/>
                    <a:pt x="992" y="517"/>
                  </a:cubicBezTo>
                  <a:cubicBezTo>
                    <a:pt x="992" y="219"/>
                    <a:pt x="774" y="1"/>
                    <a:pt x="49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29"/>
            <p:cNvSpPr/>
            <p:nvPr/>
          </p:nvSpPr>
          <p:spPr>
            <a:xfrm>
              <a:off x="2550123" y="8257038"/>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29"/>
            <p:cNvSpPr/>
            <p:nvPr/>
          </p:nvSpPr>
          <p:spPr>
            <a:xfrm>
              <a:off x="1093229" y="6058905"/>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29"/>
            <p:cNvSpPr/>
            <p:nvPr/>
          </p:nvSpPr>
          <p:spPr>
            <a:xfrm>
              <a:off x="1081391" y="6959992"/>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4" name="Google Shape;1384;p2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85" name="Google Shape;1385;p29"/>
          <p:cNvSpPr txBox="1">
            <a:spLocks noGrp="1"/>
          </p:cNvSpPr>
          <p:nvPr>
            <p:ph type="subTitle" idx="1"/>
          </p:nvPr>
        </p:nvSpPr>
        <p:spPr>
          <a:xfrm>
            <a:off x="1639797" y="2113225"/>
            <a:ext cx="2430900" cy="665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386" name="Google Shape;1386;p29"/>
          <p:cNvSpPr txBox="1">
            <a:spLocks noGrp="1"/>
          </p:cNvSpPr>
          <p:nvPr>
            <p:ph type="subTitle" idx="2"/>
          </p:nvPr>
        </p:nvSpPr>
        <p:spPr>
          <a:xfrm>
            <a:off x="5552653" y="2113225"/>
            <a:ext cx="2430900" cy="665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387" name="Google Shape;1387;p29"/>
          <p:cNvSpPr txBox="1">
            <a:spLocks noGrp="1"/>
          </p:cNvSpPr>
          <p:nvPr>
            <p:ph type="subTitle" idx="3"/>
          </p:nvPr>
        </p:nvSpPr>
        <p:spPr>
          <a:xfrm>
            <a:off x="1639797" y="3493050"/>
            <a:ext cx="2430900" cy="665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388" name="Google Shape;1388;p29"/>
          <p:cNvSpPr txBox="1">
            <a:spLocks noGrp="1"/>
          </p:cNvSpPr>
          <p:nvPr>
            <p:ph type="subTitle" idx="4"/>
          </p:nvPr>
        </p:nvSpPr>
        <p:spPr>
          <a:xfrm>
            <a:off x="5552653" y="3493050"/>
            <a:ext cx="2430900" cy="665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389" name="Google Shape;1389;p29"/>
          <p:cNvSpPr txBox="1">
            <a:spLocks noGrp="1"/>
          </p:cNvSpPr>
          <p:nvPr>
            <p:ph type="subTitle" idx="5"/>
          </p:nvPr>
        </p:nvSpPr>
        <p:spPr>
          <a:xfrm>
            <a:off x="1639800" y="1755475"/>
            <a:ext cx="2430900" cy="451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90" name="Google Shape;1390;p29"/>
          <p:cNvSpPr txBox="1">
            <a:spLocks noGrp="1"/>
          </p:cNvSpPr>
          <p:nvPr>
            <p:ph type="subTitle" idx="6"/>
          </p:nvPr>
        </p:nvSpPr>
        <p:spPr>
          <a:xfrm>
            <a:off x="1639800" y="3135450"/>
            <a:ext cx="2430900" cy="451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91" name="Google Shape;1391;p29"/>
          <p:cNvSpPr txBox="1">
            <a:spLocks noGrp="1"/>
          </p:cNvSpPr>
          <p:nvPr>
            <p:ph type="subTitle" idx="7"/>
          </p:nvPr>
        </p:nvSpPr>
        <p:spPr>
          <a:xfrm>
            <a:off x="5552651" y="1755475"/>
            <a:ext cx="2430900" cy="451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92" name="Google Shape;1392;p29"/>
          <p:cNvSpPr txBox="1">
            <a:spLocks noGrp="1"/>
          </p:cNvSpPr>
          <p:nvPr>
            <p:ph type="subTitle" idx="8"/>
          </p:nvPr>
        </p:nvSpPr>
        <p:spPr>
          <a:xfrm>
            <a:off x="5552651" y="3135450"/>
            <a:ext cx="2430900" cy="451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a:solidFill>
                  <a:schemeClr val="dk1"/>
                </a:solidFill>
                <a:latin typeface="Orbitron"/>
                <a:ea typeface="Orbitron"/>
                <a:cs typeface="Orbitron"/>
                <a:sym typeface="Orbitron"/>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580"/>
        <p:cNvGrpSpPr/>
        <p:nvPr/>
      </p:nvGrpSpPr>
      <p:grpSpPr>
        <a:xfrm>
          <a:off x="0" y="0"/>
          <a:ext cx="0" cy="0"/>
          <a:chOff x="0" y="0"/>
          <a:chExt cx="0" cy="0"/>
        </a:xfrm>
      </p:grpSpPr>
      <p:sp>
        <p:nvSpPr>
          <p:cNvPr id="1581" name="Google Shape;1581;p35"/>
          <p:cNvSpPr/>
          <p:nvPr/>
        </p:nvSpPr>
        <p:spPr>
          <a:xfrm>
            <a:off x="-3774937" y="1324063"/>
            <a:ext cx="8976313" cy="44927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35"/>
          <p:cNvSpPr/>
          <p:nvPr/>
        </p:nvSpPr>
        <p:spPr>
          <a:xfrm>
            <a:off x="6896256" y="-1211554"/>
            <a:ext cx="3938932" cy="3502109"/>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35"/>
          <p:cNvSpPr/>
          <p:nvPr/>
        </p:nvSpPr>
        <p:spPr>
          <a:xfrm>
            <a:off x="2426027" y="4016503"/>
            <a:ext cx="1597898" cy="1419281"/>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4" name="Google Shape;1584;p35"/>
          <p:cNvGrpSpPr/>
          <p:nvPr/>
        </p:nvGrpSpPr>
        <p:grpSpPr>
          <a:xfrm rot="-4499989">
            <a:off x="-400822" y="3894384"/>
            <a:ext cx="1483245" cy="1419253"/>
            <a:chOff x="2856875" y="1526525"/>
            <a:chExt cx="308400" cy="307900"/>
          </a:xfrm>
        </p:grpSpPr>
        <p:sp>
          <p:nvSpPr>
            <p:cNvPr id="1585" name="Google Shape;1585;p35"/>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35"/>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35"/>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35"/>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35"/>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90" name="Google Shape;1590;p35"/>
            <p:cNvGrpSpPr/>
            <p:nvPr/>
          </p:nvGrpSpPr>
          <p:grpSpPr>
            <a:xfrm>
              <a:off x="2856875" y="1526525"/>
              <a:ext cx="308400" cy="297475"/>
              <a:chOff x="2856875" y="1526525"/>
              <a:chExt cx="308400" cy="297475"/>
            </a:xfrm>
          </p:grpSpPr>
          <p:sp>
            <p:nvSpPr>
              <p:cNvPr id="1591" name="Google Shape;1591;p35"/>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35"/>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35"/>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35"/>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35"/>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35"/>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35"/>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35"/>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35"/>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35"/>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35"/>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602" name="Google Shape;1602;p35"/>
          <p:cNvSpPr/>
          <p:nvPr/>
        </p:nvSpPr>
        <p:spPr>
          <a:xfrm>
            <a:off x="5086503" y="335402"/>
            <a:ext cx="1981326" cy="176152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35"/>
          <p:cNvSpPr/>
          <p:nvPr/>
        </p:nvSpPr>
        <p:spPr>
          <a:xfrm>
            <a:off x="1168725" y="3277781"/>
            <a:ext cx="1128467" cy="1002310"/>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604"/>
        <p:cNvGrpSpPr/>
        <p:nvPr/>
      </p:nvGrpSpPr>
      <p:grpSpPr>
        <a:xfrm>
          <a:off x="0" y="0"/>
          <a:ext cx="0" cy="0"/>
          <a:chOff x="0" y="0"/>
          <a:chExt cx="0" cy="0"/>
        </a:xfrm>
      </p:grpSpPr>
      <p:sp>
        <p:nvSpPr>
          <p:cNvPr id="1605" name="Google Shape;1605;p36"/>
          <p:cNvSpPr/>
          <p:nvPr/>
        </p:nvSpPr>
        <p:spPr>
          <a:xfrm rot="10800000">
            <a:off x="-1732825" y="-547637"/>
            <a:ext cx="8976313" cy="44927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36"/>
          <p:cNvSpPr/>
          <p:nvPr/>
        </p:nvSpPr>
        <p:spPr>
          <a:xfrm>
            <a:off x="7733556" y="1051155"/>
            <a:ext cx="337908" cy="301629"/>
          </a:xfrm>
          <a:custGeom>
            <a:avLst/>
            <a:gdLst/>
            <a:ahLst/>
            <a:cxnLst/>
            <a:rect l="l" t="t" r="r" b="b"/>
            <a:pathLst>
              <a:path w="7517" h="6664" extrusionOk="0">
                <a:moveTo>
                  <a:pt x="2262" y="0"/>
                </a:moveTo>
                <a:cubicBezTo>
                  <a:pt x="2004" y="0"/>
                  <a:pt x="1766" y="139"/>
                  <a:pt x="1627" y="377"/>
                </a:cubicBezTo>
                <a:lnTo>
                  <a:pt x="140" y="2955"/>
                </a:lnTo>
                <a:cubicBezTo>
                  <a:pt x="1" y="3193"/>
                  <a:pt x="1" y="3471"/>
                  <a:pt x="140" y="3709"/>
                </a:cubicBezTo>
                <a:lnTo>
                  <a:pt x="1627" y="6287"/>
                </a:lnTo>
                <a:cubicBezTo>
                  <a:pt x="1766" y="6525"/>
                  <a:pt x="2004" y="6664"/>
                  <a:pt x="2262" y="6664"/>
                </a:cubicBezTo>
                <a:lnTo>
                  <a:pt x="5256" y="6664"/>
                </a:lnTo>
                <a:cubicBezTo>
                  <a:pt x="5534" y="6664"/>
                  <a:pt x="5772" y="6525"/>
                  <a:pt x="5911" y="6287"/>
                </a:cubicBezTo>
                <a:lnTo>
                  <a:pt x="7398" y="3709"/>
                </a:lnTo>
                <a:cubicBezTo>
                  <a:pt x="7517" y="3471"/>
                  <a:pt x="7517" y="3193"/>
                  <a:pt x="7398" y="2955"/>
                </a:cubicBezTo>
                <a:lnTo>
                  <a:pt x="5911" y="377"/>
                </a:lnTo>
                <a:cubicBezTo>
                  <a:pt x="5772" y="139"/>
                  <a:pt x="5534" y="0"/>
                  <a:pt x="5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36"/>
          <p:cNvSpPr/>
          <p:nvPr/>
        </p:nvSpPr>
        <p:spPr>
          <a:xfrm>
            <a:off x="1163883" y="-10"/>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36"/>
          <p:cNvSpPr/>
          <p:nvPr/>
        </p:nvSpPr>
        <p:spPr>
          <a:xfrm>
            <a:off x="5578946" y="394508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9" name="Google Shape;1609;p36"/>
          <p:cNvSpPr/>
          <p:nvPr/>
        </p:nvSpPr>
        <p:spPr>
          <a:xfrm>
            <a:off x="6334193" y="2176108"/>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0" name="Google Shape;1610;p36"/>
          <p:cNvSpPr/>
          <p:nvPr/>
        </p:nvSpPr>
        <p:spPr>
          <a:xfrm>
            <a:off x="-1213832" y="233008"/>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1" name="Google Shape;1611;p36"/>
          <p:cNvSpPr/>
          <p:nvPr/>
        </p:nvSpPr>
        <p:spPr>
          <a:xfrm>
            <a:off x="6001192" y="12"/>
            <a:ext cx="779457" cy="695755"/>
          </a:xfrm>
          <a:custGeom>
            <a:avLst/>
            <a:gdLst/>
            <a:ahLst/>
            <a:cxnLst/>
            <a:rect l="l" t="t" r="r" b="b"/>
            <a:pathLst>
              <a:path w="7517" h="6664" extrusionOk="0">
                <a:moveTo>
                  <a:pt x="2262" y="0"/>
                </a:moveTo>
                <a:cubicBezTo>
                  <a:pt x="2004" y="0"/>
                  <a:pt x="1766" y="139"/>
                  <a:pt x="1627" y="377"/>
                </a:cubicBezTo>
                <a:lnTo>
                  <a:pt x="140" y="2955"/>
                </a:lnTo>
                <a:cubicBezTo>
                  <a:pt x="1" y="3193"/>
                  <a:pt x="1" y="3471"/>
                  <a:pt x="140" y="3709"/>
                </a:cubicBezTo>
                <a:lnTo>
                  <a:pt x="1627" y="6287"/>
                </a:lnTo>
                <a:cubicBezTo>
                  <a:pt x="1766" y="6525"/>
                  <a:pt x="2004" y="6664"/>
                  <a:pt x="2262" y="6664"/>
                </a:cubicBezTo>
                <a:lnTo>
                  <a:pt x="5256" y="6664"/>
                </a:lnTo>
                <a:cubicBezTo>
                  <a:pt x="5534" y="6664"/>
                  <a:pt x="5772" y="6525"/>
                  <a:pt x="5911" y="6287"/>
                </a:cubicBezTo>
                <a:lnTo>
                  <a:pt x="7398" y="3709"/>
                </a:lnTo>
                <a:cubicBezTo>
                  <a:pt x="7517" y="3471"/>
                  <a:pt x="7517" y="3193"/>
                  <a:pt x="7398" y="2955"/>
                </a:cubicBezTo>
                <a:lnTo>
                  <a:pt x="5911" y="377"/>
                </a:lnTo>
                <a:cubicBezTo>
                  <a:pt x="5772" y="139"/>
                  <a:pt x="5534" y="0"/>
                  <a:pt x="52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12" name="Google Shape;1612;p36"/>
          <p:cNvGrpSpPr/>
          <p:nvPr/>
        </p:nvGrpSpPr>
        <p:grpSpPr>
          <a:xfrm rot="-1763335">
            <a:off x="8639710" y="2345151"/>
            <a:ext cx="782283" cy="2208995"/>
            <a:chOff x="6649007" y="734042"/>
            <a:chExt cx="1301776" cy="3675396"/>
          </a:xfrm>
        </p:grpSpPr>
        <p:sp>
          <p:nvSpPr>
            <p:cNvPr id="1613" name="Google Shape;1613;p36"/>
            <p:cNvSpPr/>
            <p:nvPr/>
          </p:nvSpPr>
          <p:spPr>
            <a:xfrm>
              <a:off x="6701797" y="794754"/>
              <a:ext cx="1196196" cy="33085"/>
            </a:xfrm>
            <a:custGeom>
              <a:avLst/>
              <a:gdLst/>
              <a:ahLst/>
              <a:cxnLst/>
              <a:rect l="l" t="t" r="r" b="b"/>
              <a:pathLst>
                <a:path w="17969" h="497" extrusionOk="0">
                  <a:moveTo>
                    <a:pt x="17631" y="496"/>
                  </a:moveTo>
                  <a:lnTo>
                    <a:pt x="338" y="496"/>
                  </a:lnTo>
                  <a:cubicBezTo>
                    <a:pt x="1" y="496"/>
                    <a:pt x="1" y="1"/>
                    <a:pt x="338" y="1"/>
                  </a:cubicBezTo>
                  <a:lnTo>
                    <a:pt x="17631" y="1"/>
                  </a:lnTo>
                  <a:cubicBezTo>
                    <a:pt x="17968" y="1"/>
                    <a:pt x="17968" y="496"/>
                    <a:pt x="17631"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36"/>
            <p:cNvSpPr/>
            <p:nvPr/>
          </p:nvSpPr>
          <p:spPr>
            <a:xfrm>
              <a:off x="6774425" y="1149905"/>
              <a:ext cx="1049609" cy="33085"/>
            </a:xfrm>
            <a:custGeom>
              <a:avLst/>
              <a:gdLst/>
              <a:ahLst/>
              <a:cxnLst/>
              <a:rect l="l" t="t" r="r" b="b"/>
              <a:pathLst>
                <a:path w="15767" h="497" extrusionOk="0">
                  <a:moveTo>
                    <a:pt x="15429" y="496"/>
                  </a:moveTo>
                  <a:lnTo>
                    <a:pt x="338" y="496"/>
                  </a:lnTo>
                  <a:cubicBezTo>
                    <a:pt x="1" y="496"/>
                    <a:pt x="1" y="0"/>
                    <a:pt x="338" y="0"/>
                  </a:cubicBezTo>
                  <a:lnTo>
                    <a:pt x="15429" y="0"/>
                  </a:lnTo>
                  <a:cubicBezTo>
                    <a:pt x="15767" y="0"/>
                    <a:pt x="15767" y="496"/>
                    <a:pt x="1542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5" name="Google Shape;1615;p36"/>
            <p:cNvSpPr/>
            <p:nvPr/>
          </p:nvSpPr>
          <p:spPr>
            <a:xfrm>
              <a:off x="6993574" y="1441682"/>
              <a:ext cx="619234" cy="33019"/>
            </a:xfrm>
            <a:custGeom>
              <a:avLst/>
              <a:gdLst/>
              <a:ahLst/>
              <a:cxnLst/>
              <a:rect l="l" t="t" r="r" b="b"/>
              <a:pathLst>
                <a:path w="9302" h="496"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6" name="Google Shape;1616;p36"/>
            <p:cNvSpPr/>
            <p:nvPr/>
          </p:nvSpPr>
          <p:spPr>
            <a:xfrm>
              <a:off x="6993574" y="1909003"/>
              <a:ext cx="619234" cy="33085"/>
            </a:xfrm>
            <a:custGeom>
              <a:avLst/>
              <a:gdLst/>
              <a:ahLst/>
              <a:cxnLst/>
              <a:rect l="l" t="t" r="r" b="b"/>
              <a:pathLst>
                <a:path w="9302" h="497"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7" name="Google Shape;1617;p36"/>
            <p:cNvSpPr/>
            <p:nvPr/>
          </p:nvSpPr>
          <p:spPr>
            <a:xfrm>
              <a:off x="6774425" y="2200713"/>
              <a:ext cx="1048278" cy="33085"/>
            </a:xfrm>
            <a:custGeom>
              <a:avLst/>
              <a:gdLst/>
              <a:ahLst/>
              <a:cxnLst/>
              <a:rect l="l" t="t" r="r" b="b"/>
              <a:pathLst>
                <a:path w="15747" h="497" extrusionOk="0">
                  <a:moveTo>
                    <a:pt x="15429" y="497"/>
                  </a:moveTo>
                  <a:lnTo>
                    <a:pt x="338" y="497"/>
                  </a:lnTo>
                  <a:cubicBezTo>
                    <a:pt x="1" y="497"/>
                    <a:pt x="1" y="1"/>
                    <a:pt x="338" y="1"/>
                  </a:cubicBezTo>
                  <a:lnTo>
                    <a:pt x="15429" y="1"/>
                  </a:lnTo>
                  <a:cubicBezTo>
                    <a:pt x="15747" y="1"/>
                    <a:pt x="15747" y="497"/>
                    <a:pt x="15429"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8" name="Google Shape;1618;p36"/>
            <p:cNvSpPr/>
            <p:nvPr/>
          </p:nvSpPr>
          <p:spPr>
            <a:xfrm>
              <a:off x="6700532" y="2554532"/>
              <a:ext cx="1197461" cy="33085"/>
            </a:xfrm>
            <a:custGeom>
              <a:avLst/>
              <a:gdLst/>
              <a:ahLst/>
              <a:cxnLst/>
              <a:rect l="l" t="t" r="r" b="b"/>
              <a:pathLst>
                <a:path w="17988" h="497" extrusionOk="0">
                  <a:moveTo>
                    <a:pt x="17650" y="497"/>
                  </a:moveTo>
                  <a:lnTo>
                    <a:pt x="337" y="497"/>
                  </a:lnTo>
                  <a:cubicBezTo>
                    <a:pt x="0" y="497"/>
                    <a:pt x="0" y="1"/>
                    <a:pt x="337" y="1"/>
                  </a:cubicBezTo>
                  <a:lnTo>
                    <a:pt x="17650" y="1"/>
                  </a:lnTo>
                  <a:cubicBezTo>
                    <a:pt x="17987" y="1"/>
                    <a:pt x="17987" y="497"/>
                    <a:pt x="17650"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9" name="Google Shape;1619;p36"/>
            <p:cNvSpPr/>
            <p:nvPr/>
          </p:nvSpPr>
          <p:spPr>
            <a:xfrm>
              <a:off x="6774425" y="2909683"/>
              <a:ext cx="1046946" cy="33085"/>
            </a:xfrm>
            <a:custGeom>
              <a:avLst/>
              <a:gdLst/>
              <a:ahLst/>
              <a:cxnLst/>
              <a:rect l="l" t="t" r="r" b="b"/>
              <a:pathLst>
                <a:path w="15727" h="497" extrusionOk="0">
                  <a:moveTo>
                    <a:pt x="15390" y="496"/>
                  </a:moveTo>
                  <a:lnTo>
                    <a:pt x="338" y="496"/>
                  </a:lnTo>
                  <a:cubicBezTo>
                    <a:pt x="1" y="496"/>
                    <a:pt x="1" y="0"/>
                    <a:pt x="338" y="0"/>
                  </a:cubicBezTo>
                  <a:lnTo>
                    <a:pt x="15390" y="0"/>
                  </a:lnTo>
                  <a:cubicBezTo>
                    <a:pt x="15727" y="0"/>
                    <a:pt x="15727" y="496"/>
                    <a:pt x="1539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0" name="Google Shape;1620;p36"/>
            <p:cNvSpPr/>
            <p:nvPr/>
          </p:nvSpPr>
          <p:spPr>
            <a:xfrm>
              <a:off x="6992242" y="3202724"/>
              <a:ext cx="611312" cy="33085"/>
            </a:xfrm>
            <a:custGeom>
              <a:avLst/>
              <a:gdLst/>
              <a:ahLst/>
              <a:cxnLst/>
              <a:rect l="l" t="t" r="r" b="b"/>
              <a:pathLst>
                <a:path w="9183" h="497" extrusionOk="0">
                  <a:moveTo>
                    <a:pt x="8846" y="497"/>
                  </a:moveTo>
                  <a:lnTo>
                    <a:pt x="318" y="497"/>
                  </a:lnTo>
                  <a:cubicBezTo>
                    <a:pt x="1" y="497"/>
                    <a:pt x="1" y="1"/>
                    <a:pt x="318" y="1"/>
                  </a:cubicBezTo>
                  <a:lnTo>
                    <a:pt x="8846" y="1"/>
                  </a:lnTo>
                  <a:cubicBezTo>
                    <a:pt x="9183" y="1"/>
                    <a:pt x="9183" y="497"/>
                    <a:pt x="8846"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36"/>
            <p:cNvSpPr/>
            <p:nvPr/>
          </p:nvSpPr>
          <p:spPr>
            <a:xfrm>
              <a:off x="6997568" y="3668781"/>
              <a:ext cx="603390" cy="33085"/>
            </a:xfrm>
            <a:custGeom>
              <a:avLst/>
              <a:gdLst/>
              <a:ahLst/>
              <a:cxnLst/>
              <a:rect l="l" t="t" r="r" b="b"/>
              <a:pathLst>
                <a:path w="9064" h="497" extrusionOk="0">
                  <a:moveTo>
                    <a:pt x="8746" y="496"/>
                  </a:moveTo>
                  <a:lnTo>
                    <a:pt x="317" y="496"/>
                  </a:lnTo>
                  <a:cubicBezTo>
                    <a:pt x="0" y="496"/>
                    <a:pt x="0" y="0"/>
                    <a:pt x="317" y="0"/>
                  </a:cubicBezTo>
                  <a:lnTo>
                    <a:pt x="8746" y="0"/>
                  </a:lnTo>
                  <a:cubicBezTo>
                    <a:pt x="9063" y="0"/>
                    <a:pt x="9063" y="496"/>
                    <a:pt x="8746"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36"/>
            <p:cNvSpPr/>
            <p:nvPr/>
          </p:nvSpPr>
          <p:spPr>
            <a:xfrm>
              <a:off x="6778419" y="3960557"/>
              <a:ext cx="1045615" cy="33019"/>
            </a:xfrm>
            <a:custGeom>
              <a:avLst/>
              <a:gdLst/>
              <a:ahLst/>
              <a:cxnLst/>
              <a:rect l="l" t="t" r="r" b="b"/>
              <a:pathLst>
                <a:path w="15707" h="496" extrusionOk="0">
                  <a:moveTo>
                    <a:pt x="15369" y="496"/>
                  </a:moveTo>
                  <a:lnTo>
                    <a:pt x="337" y="496"/>
                  </a:lnTo>
                  <a:cubicBezTo>
                    <a:pt x="0" y="496"/>
                    <a:pt x="0" y="0"/>
                    <a:pt x="337" y="0"/>
                  </a:cubicBezTo>
                  <a:lnTo>
                    <a:pt x="15369" y="0"/>
                  </a:lnTo>
                  <a:cubicBezTo>
                    <a:pt x="15707" y="0"/>
                    <a:pt x="15707" y="496"/>
                    <a:pt x="1536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36"/>
            <p:cNvSpPr/>
            <p:nvPr/>
          </p:nvSpPr>
          <p:spPr>
            <a:xfrm>
              <a:off x="6700532" y="4319636"/>
              <a:ext cx="1193467" cy="33019"/>
            </a:xfrm>
            <a:custGeom>
              <a:avLst/>
              <a:gdLst/>
              <a:ahLst/>
              <a:cxnLst/>
              <a:rect l="l" t="t" r="r" b="b"/>
              <a:pathLst>
                <a:path w="17928" h="496" extrusionOk="0">
                  <a:moveTo>
                    <a:pt x="17610" y="496"/>
                  </a:moveTo>
                  <a:lnTo>
                    <a:pt x="337" y="496"/>
                  </a:lnTo>
                  <a:cubicBezTo>
                    <a:pt x="0" y="496"/>
                    <a:pt x="0" y="0"/>
                    <a:pt x="337" y="0"/>
                  </a:cubicBezTo>
                  <a:lnTo>
                    <a:pt x="17610" y="0"/>
                  </a:lnTo>
                  <a:cubicBezTo>
                    <a:pt x="17928" y="0"/>
                    <a:pt x="17928" y="496"/>
                    <a:pt x="1761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36"/>
            <p:cNvSpPr/>
            <p:nvPr/>
          </p:nvSpPr>
          <p:spPr>
            <a:xfrm>
              <a:off x="7801534" y="734042"/>
              <a:ext cx="147919" cy="151913"/>
            </a:xfrm>
            <a:custGeom>
              <a:avLst/>
              <a:gdLst/>
              <a:ahLst/>
              <a:cxnLst/>
              <a:rect l="l" t="t" r="r" b="b"/>
              <a:pathLst>
                <a:path w="2222" h="2282" extrusionOk="0">
                  <a:moveTo>
                    <a:pt x="1111" y="2281"/>
                  </a:moveTo>
                  <a:cubicBezTo>
                    <a:pt x="496" y="2281"/>
                    <a:pt x="0" y="1765"/>
                    <a:pt x="0" y="1151"/>
                  </a:cubicBezTo>
                  <a:cubicBezTo>
                    <a:pt x="0" y="1091"/>
                    <a:pt x="0" y="1012"/>
                    <a:pt x="20" y="933"/>
                  </a:cubicBezTo>
                  <a:cubicBezTo>
                    <a:pt x="60" y="794"/>
                    <a:pt x="100" y="655"/>
                    <a:pt x="179" y="536"/>
                  </a:cubicBezTo>
                  <a:cubicBezTo>
                    <a:pt x="219" y="476"/>
                    <a:pt x="278" y="417"/>
                    <a:pt x="318" y="377"/>
                  </a:cubicBezTo>
                  <a:cubicBezTo>
                    <a:pt x="595" y="100"/>
                    <a:pt x="972" y="0"/>
                    <a:pt x="1329" y="60"/>
                  </a:cubicBezTo>
                  <a:cubicBezTo>
                    <a:pt x="1409" y="80"/>
                    <a:pt x="1468" y="100"/>
                    <a:pt x="1547" y="119"/>
                  </a:cubicBezTo>
                  <a:cubicBezTo>
                    <a:pt x="1607" y="159"/>
                    <a:pt x="1666" y="199"/>
                    <a:pt x="1726" y="238"/>
                  </a:cubicBezTo>
                  <a:cubicBezTo>
                    <a:pt x="1785" y="278"/>
                    <a:pt x="1845" y="318"/>
                    <a:pt x="1904" y="377"/>
                  </a:cubicBezTo>
                  <a:cubicBezTo>
                    <a:pt x="1944" y="417"/>
                    <a:pt x="2003" y="476"/>
                    <a:pt x="2043" y="536"/>
                  </a:cubicBezTo>
                  <a:cubicBezTo>
                    <a:pt x="2083" y="595"/>
                    <a:pt x="2122" y="655"/>
                    <a:pt x="2142" y="734"/>
                  </a:cubicBezTo>
                  <a:cubicBezTo>
                    <a:pt x="2162" y="794"/>
                    <a:pt x="2182" y="873"/>
                    <a:pt x="2202" y="933"/>
                  </a:cubicBezTo>
                  <a:cubicBezTo>
                    <a:pt x="2222" y="1012"/>
                    <a:pt x="2222" y="1091"/>
                    <a:pt x="2222" y="1151"/>
                  </a:cubicBezTo>
                  <a:cubicBezTo>
                    <a:pt x="2222" y="1448"/>
                    <a:pt x="2103" y="1726"/>
                    <a:pt x="1904" y="1944"/>
                  </a:cubicBezTo>
                  <a:cubicBezTo>
                    <a:pt x="1845" y="2003"/>
                    <a:pt x="1785" y="2043"/>
                    <a:pt x="1726" y="2083"/>
                  </a:cubicBezTo>
                  <a:cubicBezTo>
                    <a:pt x="1666" y="2122"/>
                    <a:pt x="1607" y="2162"/>
                    <a:pt x="1547" y="2182"/>
                  </a:cubicBezTo>
                  <a:cubicBezTo>
                    <a:pt x="1468" y="2222"/>
                    <a:pt x="1409" y="2241"/>
                    <a:pt x="1329" y="2241"/>
                  </a:cubicBezTo>
                  <a:cubicBezTo>
                    <a:pt x="1270" y="2261"/>
                    <a:pt x="1190"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36"/>
            <p:cNvSpPr/>
            <p:nvPr/>
          </p:nvSpPr>
          <p:spPr>
            <a:xfrm>
              <a:off x="7713062" y="3891857"/>
              <a:ext cx="170419" cy="158503"/>
            </a:xfrm>
            <a:custGeom>
              <a:avLst/>
              <a:gdLst/>
              <a:ahLst/>
              <a:cxnLst/>
              <a:rect l="l" t="t" r="r" b="b"/>
              <a:pathLst>
                <a:path w="2560" h="2381" extrusionOk="0">
                  <a:moveTo>
                    <a:pt x="278" y="1746"/>
                  </a:moveTo>
                  <a:cubicBezTo>
                    <a:pt x="1" y="1191"/>
                    <a:pt x="239" y="516"/>
                    <a:pt x="794" y="259"/>
                  </a:cubicBezTo>
                  <a:lnTo>
                    <a:pt x="794" y="259"/>
                  </a:lnTo>
                  <a:cubicBezTo>
                    <a:pt x="1349" y="1"/>
                    <a:pt x="2024" y="239"/>
                    <a:pt x="2281" y="794"/>
                  </a:cubicBezTo>
                  <a:lnTo>
                    <a:pt x="2281" y="794"/>
                  </a:lnTo>
                  <a:cubicBezTo>
                    <a:pt x="2559" y="1349"/>
                    <a:pt x="2321" y="2004"/>
                    <a:pt x="1766" y="2281"/>
                  </a:cubicBezTo>
                  <a:lnTo>
                    <a:pt x="1766" y="2281"/>
                  </a:lnTo>
                  <a:cubicBezTo>
                    <a:pt x="1607" y="2341"/>
                    <a:pt x="1448" y="2381"/>
                    <a:pt x="1290" y="2381"/>
                  </a:cubicBezTo>
                  <a:lnTo>
                    <a:pt x="1290" y="2381"/>
                  </a:lnTo>
                  <a:cubicBezTo>
                    <a:pt x="854"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36"/>
            <p:cNvSpPr/>
            <p:nvPr/>
          </p:nvSpPr>
          <p:spPr>
            <a:xfrm>
              <a:off x="7497908" y="3604075"/>
              <a:ext cx="162431" cy="155840"/>
            </a:xfrm>
            <a:custGeom>
              <a:avLst/>
              <a:gdLst/>
              <a:ahLst/>
              <a:cxnLst/>
              <a:rect l="l" t="t" r="r" b="b"/>
              <a:pathLst>
                <a:path w="2440" h="2341" extrusionOk="0">
                  <a:moveTo>
                    <a:pt x="456" y="2023"/>
                  </a:moveTo>
                  <a:cubicBezTo>
                    <a:pt x="0" y="1607"/>
                    <a:pt x="0" y="893"/>
                    <a:pt x="417" y="457"/>
                  </a:cubicBezTo>
                  <a:lnTo>
                    <a:pt x="417" y="457"/>
                  </a:lnTo>
                  <a:cubicBezTo>
                    <a:pt x="853" y="1"/>
                    <a:pt x="1547" y="1"/>
                    <a:pt x="2003" y="417"/>
                  </a:cubicBezTo>
                  <a:lnTo>
                    <a:pt x="2003" y="417"/>
                  </a:lnTo>
                  <a:cubicBezTo>
                    <a:pt x="2440" y="853"/>
                    <a:pt x="2440" y="1547"/>
                    <a:pt x="2023" y="2004"/>
                  </a:cubicBezTo>
                  <a:lnTo>
                    <a:pt x="2023" y="2004"/>
                  </a:lnTo>
                  <a:cubicBezTo>
                    <a:pt x="1825" y="2222"/>
                    <a:pt x="1527" y="2341"/>
                    <a:pt x="1230" y="2341"/>
                  </a:cubicBezTo>
                  <a:lnTo>
                    <a:pt x="1230" y="2341"/>
                  </a:lnTo>
                  <a:cubicBezTo>
                    <a:pt x="932" y="2341"/>
                    <a:pt x="655" y="2222"/>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36"/>
            <p:cNvSpPr/>
            <p:nvPr/>
          </p:nvSpPr>
          <p:spPr>
            <a:xfrm>
              <a:off x="6932862" y="3136753"/>
              <a:ext cx="163762" cy="155840"/>
            </a:xfrm>
            <a:custGeom>
              <a:avLst/>
              <a:gdLst/>
              <a:ahLst/>
              <a:cxnLst/>
              <a:rect l="l" t="t" r="r" b="b"/>
              <a:pathLst>
                <a:path w="2460" h="2341" extrusionOk="0">
                  <a:moveTo>
                    <a:pt x="457" y="2023"/>
                  </a:moveTo>
                  <a:cubicBezTo>
                    <a:pt x="20" y="1607"/>
                    <a:pt x="0" y="893"/>
                    <a:pt x="437" y="456"/>
                  </a:cubicBezTo>
                  <a:lnTo>
                    <a:pt x="437" y="456"/>
                  </a:lnTo>
                  <a:cubicBezTo>
                    <a:pt x="853" y="20"/>
                    <a:pt x="1567" y="0"/>
                    <a:pt x="2003" y="437"/>
                  </a:cubicBezTo>
                  <a:lnTo>
                    <a:pt x="2003" y="437"/>
                  </a:lnTo>
                  <a:cubicBezTo>
                    <a:pt x="2440" y="853"/>
                    <a:pt x="2460" y="1567"/>
                    <a:pt x="2023" y="2003"/>
                  </a:cubicBezTo>
                  <a:lnTo>
                    <a:pt x="2023" y="2003"/>
                  </a:lnTo>
                  <a:cubicBezTo>
                    <a:pt x="1825" y="2221"/>
                    <a:pt x="1527" y="2340"/>
                    <a:pt x="1230" y="2340"/>
                  </a:cubicBezTo>
                  <a:lnTo>
                    <a:pt x="1230" y="2340"/>
                  </a:lnTo>
                  <a:cubicBezTo>
                    <a:pt x="952" y="2340"/>
                    <a:pt x="655" y="2241"/>
                    <a:pt x="457"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36"/>
            <p:cNvSpPr/>
            <p:nvPr/>
          </p:nvSpPr>
          <p:spPr>
            <a:xfrm>
              <a:off x="6712382" y="2841049"/>
              <a:ext cx="170353" cy="159768"/>
            </a:xfrm>
            <a:custGeom>
              <a:avLst/>
              <a:gdLst/>
              <a:ahLst/>
              <a:cxnLst/>
              <a:rect l="l" t="t" r="r" b="b"/>
              <a:pathLst>
                <a:path w="2559" h="2400" extrusionOk="0">
                  <a:moveTo>
                    <a:pt x="258" y="1745"/>
                  </a:moveTo>
                  <a:cubicBezTo>
                    <a:pt x="1" y="1190"/>
                    <a:pt x="239" y="516"/>
                    <a:pt x="814" y="258"/>
                  </a:cubicBezTo>
                  <a:lnTo>
                    <a:pt x="814" y="258"/>
                  </a:lnTo>
                  <a:cubicBezTo>
                    <a:pt x="1369" y="0"/>
                    <a:pt x="2023" y="238"/>
                    <a:pt x="2301" y="813"/>
                  </a:cubicBezTo>
                  <a:lnTo>
                    <a:pt x="2301" y="813"/>
                  </a:lnTo>
                  <a:cubicBezTo>
                    <a:pt x="2559" y="1369"/>
                    <a:pt x="2321" y="2043"/>
                    <a:pt x="1746" y="2301"/>
                  </a:cubicBezTo>
                  <a:lnTo>
                    <a:pt x="1746" y="2301"/>
                  </a:lnTo>
                  <a:cubicBezTo>
                    <a:pt x="1607" y="2360"/>
                    <a:pt x="1448" y="2400"/>
                    <a:pt x="1290" y="2400"/>
                  </a:cubicBezTo>
                  <a:lnTo>
                    <a:pt x="1290" y="2400"/>
                  </a:lnTo>
                  <a:cubicBezTo>
                    <a:pt x="853" y="2400"/>
                    <a:pt x="457" y="2142"/>
                    <a:pt x="258" y="174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36"/>
            <p:cNvSpPr/>
            <p:nvPr/>
          </p:nvSpPr>
          <p:spPr>
            <a:xfrm>
              <a:off x="6649007" y="2497815"/>
              <a:ext cx="147919" cy="147919"/>
            </a:xfrm>
            <a:custGeom>
              <a:avLst/>
              <a:gdLst/>
              <a:ahLst/>
              <a:cxnLst/>
              <a:rect l="l" t="t" r="r" b="b"/>
              <a:pathLst>
                <a:path w="2222" h="2222" extrusionOk="0">
                  <a:moveTo>
                    <a:pt x="1111" y="2221"/>
                  </a:moveTo>
                  <a:cubicBezTo>
                    <a:pt x="496" y="2221"/>
                    <a:pt x="1" y="1725"/>
                    <a:pt x="1" y="1111"/>
                  </a:cubicBezTo>
                  <a:lnTo>
                    <a:pt x="1" y="1111"/>
                  </a:lnTo>
                  <a:cubicBezTo>
                    <a:pt x="1" y="496"/>
                    <a:pt x="496" y="0"/>
                    <a:pt x="1111" y="0"/>
                  </a:cubicBezTo>
                  <a:lnTo>
                    <a:pt x="1111" y="0"/>
                  </a:lnTo>
                  <a:cubicBezTo>
                    <a:pt x="1726" y="0"/>
                    <a:pt x="2222" y="496"/>
                    <a:pt x="2222" y="1111"/>
                  </a:cubicBezTo>
                  <a:lnTo>
                    <a:pt x="2222" y="1111"/>
                  </a:lnTo>
                  <a:cubicBezTo>
                    <a:pt x="2222" y="1725"/>
                    <a:pt x="1726" y="2221"/>
                    <a:pt x="1111" y="22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36"/>
            <p:cNvSpPr/>
            <p:nvPr/>
          </p:nvSpPr>
          <p:spPr>
            <a:xfrm>
              <a:off x="6713713" y="2132079"/>
              <a:ext cx="170353" cy="159835"/>
            </a:xfrm>
            <a:custGeom>
              <a:avLst/>
              <a:gdLst/>
              <a:ahLst/>
              <a:cxnLst/>
              <a:rect l="l" t="t" r="r" b="b"/>
              <a:pathLst>
                <a:path w="2559" h="2401" extrusionOk="0">
                  <a:moveTo>
                    <a:pt x="814" y="2281"/>
                  </a:moveTo>
                  <a:cubicBezTo>
                    <a:pt x="238" y="2024"/>
                    <a:pt x="0" y="1349"/>
                    <a:pt x="278" y="794"/>
                  </a:cubicBezTo>
                  <a:lnTo>
                    <a:pt x="278" y="794"/>
                  </a:lnTo>
                  <a:cubicBezTo>
                    <a:pt x="536" y="239"/>
                    <a:pt x="1210" y="1"/>
                    <a:pt x="1765" y="259"/>
                  </a:cubicBezTo>
                  <a:lnTo>
                    <a:pt x="1765" y="259"/>
                  </a:lnTo>
                  <a:cubicBezTo>
                    <a:pt x="2321" y="516"/>
                    <a:pt x="2559" y="1191"/>
                    <a:pt x="2301" y="1746"/>
                  </a:cubicBezTo>
                  <a:lnTo>
                    <a:pt x="2301" y="1746"/>
                  </a:lnTo>
                  <a:cubicBezTo>
                    <a:pt x="2103" y="2143"/>
                    <a:pt x="1726" y="2381"/>
                    <a:pt x="1289" y="2381"/>
                  </a:cubicBezTo>
                  <a:lnTo>
                    <a:pt x="1289" y="2381"/>
                  </a:lnTo>
                  <a:cubicBezTo>
                    <a:pt x="1111" y="2400"/>
                    <a:pt x="952" y="2361"/>
                    <a:pt x="81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36"/>
            <p:cNvSpPr/>
            <p:nvPr/>
          </p:nvSpPr>
          <p:spPr>
            <a:xfrm>
              <a:off x="6935524" y="1842965"/>
              <a:ext cx="163762" cy="157172"/>
            </a:xfrm>
            <a:custGeom>
              <a:avLst/>
              <a:gdLst/>
              <a:ahLst/>
              <a:cxnLst/>
              <a:rect l="l" t="t" r="r" b="b"/>
              <a:pathLst>
                <a:path w="2460" h="2361" extrusionOk="0">
                  <a:moveTo>
                    <a:pt x="417" y="2004"/>
                  </a:moveTo>
                  <a:cubicBezTo>
                    <a:pt x="0" y="1567"/>
                    <a:pt x="0" y="853"/>
                    <a:pt x="456" y="437"/>
                  </a:cubicBezTo>
                  <a:lnTo>
                    <a:pt x="456" y="437"/>
                  </a:lnTo>
                  <a:cubicBezTo>
                    <a:pt x="893" y="1"/>
                    <a:pt x="1587" y="21"/>
                    <a:pt x="2023" y="457"/>
                  </a:cubicBezTo>
                  <a:lnTo>
                    <a:pt x="2023" y="457"/>
                  </a:lnTo>
                  <a:cubicBezTo>
                    <a:pt x="2459" y="913"/>
                    <a:pt x="2439" y="1607"/>
                    <a:pt x="2003" y="2043"/>
                  </a:cubicBezTo>
                  <a:lnTo>
                    <a:pt x="2003" y="2043"/>
                  </a:lnTo>
                  <a:cubicBezTo>
                    <a:pt x="1785" y="2242"/>
                    <a:pt x="1507" y="2341"/>
                    <a:pt x="1230" y="2361"/>
                  </a:cubicBezTo>
                  <a:lnTo>
                    <a:pt x="1230" y="2361"/>
                  </a:lnTo>
                  <a:cubicBezTo>
                    <a:pt x="912" y="2341"/>
                    <a:pt x="635" y="2222"/>
                    <a:pt x="41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36"/>
            <p:cNvSpPr/>
            <p:nvPr/>
          </p:nvSpPr>
          <p:spPr>
            <a:xfrm>
              <a:off x="7500504" y="1376975"/>
              <a:ext cx="163829" cy="155840"/>
            </a:xfrm>
            <a:custGeom>
              <a:avLst/>
              <a:gdLst/>
              <a:ahLst/>
              <a:cxnLst/>
              <a:rect l="l" t="t" r="r" b="b"/>
              <a:pathLst>
                <a:path w="2461" h="2341" extrusionOk="0">
                  <a:moveTo>
                    <a:pt x="437" y="2003"/>
                  </a:moveTo>
                  <a:cubicBezTo>
                    <a:pt x="1" y="1567"/>
                    <a:pt x="21" y="853"/>
                    <a:pt x="457" y="437"/>
                  </a:cubicBezTo>
                  <a:lnTo>
                    <a:pt x="457" y="437"/>
                  </a:lnTo>
                  <a:cubicBezTo>
                    <a:pt x="893" y="0"/>
                    <a:pt x="1607" y="20"/>
                    <a:pt x="2024" y="456"/>
                  </a:cubicBezTo>
                  <a:lnTo>
                    <a:pt x="2024" y="456"/>
                  </a:lnTo>
                  <a:cubicBezTo>
                    <a:pt x="2460" y="893"/>
                    <a:pt x="2440" y="1607"/>
                    <a:pt x="2004" y="2043"/>
                  </a:cubicBezTo>
                  <a:lnTo>
                    <a:pt x="2004" y="2043"/>
                  </a:lnTo>
                  <a:cubicBezTo>
                    <a:pt x="1786" y="2241"/>
                    <a:pt x="1508" y="2340"/>
                    <a:pt x="1230" y="2340"/>
                  </a:cubicBezTo>
                  <a:lnTo>
                    <a:pt x="1230" y="2340"/>
                  </a:lnTo>
                  <a:cubicBezTo>
                    <a:pt x="933" y="2340"/>
                    <a:pt x="636" y="2221"/>
                    <a:pt x="43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36"/>
            <p:cNvSpPr/>
            <p:nvPr/>
          </p:nvSpPr>
          <p:spPr>
            <a:xfrm>
              <a:off x="7715725" y="1081272"/>
              <a:ext cx="169021" cy="159768"/>
            </a:xfrm>
            <a:custGeom>
              <a:avLst/>
              <a:gdLst/>
              <a:ahLst/>
              <a:cxnLst/>
              <a:rect l="l" t="t" r="r" b="b"/>
              <a:pathLst>
                <a:path w="2539" h="2400" extrusionOk="0">
                  <a:moveTo>
                    <a:pt x="794" y="2301"/>
                  </a:moveTo>
                  <a:cubicBezTo>
                    <a:pt x="238" y="2023"/>
                    <a:pt x="0" y="1368"/>
                    <a:pt x="258" y="813"/>
                  </a:cubicBezTo>
                  <a:lnTo>
                    <a:pt x="258" y="813"/>
                  </a:lnTo>
                  <a:cubicBezTo>
                    <a:pt x="516" y="238"/>
                    <a:pt x="1190" y="0"/>
                    <a:pt x="1746" y="278"/>
                  </a:cubicBezTo>
                  <a:lnTo>
                    <a:pt x="1746" y="278"/>
                  </a:lnTo>
                  <a:cubicBezTo>
                    <a:pt x="2301" y="536"/>
                    <a:pt x="2539" y="1190"/>
                    <a:pt x="2281" y="1765"/>
                  </a:cubicBezTo>
                  <a:lnTo>
                    <a:pt x="2281" y="1765"/>
                  </a:lnTo>
                  <a:cubicBezTo>
                    <a:pt x="2103" y="2142"/>
                    <a:pt x="1706" y="2400"/>
                    <a:pt x="1270" y="2400"/>
                  </a:cubicBezTo>
                  <a:lnTo>
                    <a:pt x="1270" y="2400"/>
                  </a:lnTo>
                  <a:cubicBezTo>
                    <a:pt x="1111" y="2400"/>
                    <a:pt x="933" y="2360"/>
                    <a:pt x="79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36"/>
            <p:cNvSpPr/>
            <p:nvPr/>
          </p:nvSpPr>
          <p:spPr>
            <a:xfrm>
              <a:off x="7801534" y="4254930"/>
              <a:ext cx="149250" cy="154509"/>
            </a:xfrm>
            <a:custGeom>
              <a:avLst/>
              <a:gdLst/>
              <a:ahLst/>
              <a:cxnLst/>
              <a:rect l="l" t="t" r="r" b="b"/>
              <a:pathLst>
                <a:path w="2242" h="2321" extrusionOk="0">
                  <a:moveTo>
                    <a:pt x="1111" y="2321"/>
                  </a:moveTo>
                  <a:cubicBezTo>
                    <a:pt x="1032" y="2321"/>
                    <a:pt x="972" y="2321"/>
                    <a:pt x="893" y="2301"/>
                  </a:cubicBezTo>
                  <a:cubicBezTo>
                    <a:pt x="833" y="2301"/>
                    <a:pt x="754" y="2261"/>
                    <a:pt x="695" y="2241"/>
                  </a:cubicBezTo>
                  <a:cubicBezTo>
                    <a:pt x="615" y="2222"/>
                    <a:pt x="556" y="2182"/>
                    <a:pt x="496" y="2142"/>
                  </a:cubicBezTo>
                  <a:cubicBezTo>
                    <a:pt x="437" y="2103"/>
                    <a:pt x="377" y="2063"/>
                    <a:pt x="318" y="2003"/>
                  </a:cubicBezTo>
                  <a:cubicBezTo>
                    <a:pt x="119" y="1785"/>
                    <a:pt x="0" y="1508"/>
                    <a:pt x="0" y="1210"/>
                  </a:cubicBezTo>
                  <a:cubicBezTo>
                    <a:pt x="0" y="1151"/>
                    <a:pt x="0" y="1071"/>
                    <a:pt x="20" y="992"/>
                  </a:cubicBezTo>
                  <a:cubicBezTo>
                    <a:pt x="40" y="933"/>
                    <a:pt x="60" y="853"/>
                    <a:pt x="80" y="794"/>
                  </a:cubicBezTo>
                  <a:cubicBezTo>
                    <a:pt x="119" y="714"/>
                    <a:pt x="139" y="655"/>
                    <a:pt x="179" y="595"/>
                  </a:cubicBezTo>
                  <a:cubicBezTo>
                    <a:pt x="219" y="536"/>
                    <a:pt x="278" y="476"/>
                    <a:pt x="318" y="437"/>
                  </a:cubicBezTo>
                  <a:cubicBezTo>
                    <a:pt x="754" y="0"/>
                    <a:pt x="1468" y="0"/>
                    <a:pt x="1904" y="437"/>
                  </a:cubicBezTo>
                  <a:cubicBezTo>
                    <a:pt x="1944" y="476"/>
                    <a:pt x="2003" y="536"/>
                    <a:pt x="2043" y="595"/>
                  </a:cubicBezTo>
                  <a:cubicBezTo>
                    <a:pt x="2122" y="714"/>
                    <a:pt x="2182" y="853"/>
                    <a:pt x="2202" y="992"/>
                  </a:cubicBezTo>
                  <a:cubicBezTo>
                    <a:pt x="2241" y="1151"/>
                    <a:pt x="2241" y="1289"/>
                    <a:pt x="2202" y="1428"/>
                  </a:cubicBezTo>
                  <a:cubicBezTo>
                    <a:pt x="2182" y="1508"/>
                    <a:pt x="2162" y="1567"/>
                    <a:pt x="2142" y="1646"/>
                  </a:cubicBezTo>
                  <a:cubicBezTo>
                    <a:pt x="2122" y="1706"/>
                    <a:pt x="2083" y="1765"/>
                    <a:pt x="2043" y="1845"/>
                  </a:cubicBezTo>
                  <a:cubicBezTo>
                    <a:pt x="2003" y="1904"/>
                    <a:pt x="1944" y="1944"/>
                    <a:pt x="1904" y="2003"/>
                  </a:cubicBezTo>
                  <a:cubicBezTo>
                    <a:pt x="1845" y="2063"/>
                    <a:pt x="1785" y="2103"/>
                    <a:pt x="1726" y="2142"/>
                  </a:cubicBezTo>
                  <a:cubicBezTo>
                    <a:pt x="1666" y="2182"/>
                    <a:pt x="1607" y="2222"/>
                    <a:pt x="1547" y="2241"/>
                  </a:cubicBezTo>
                  <a:cubicBezTo>
                    <a:pt x="1468" y="2261"/>
                    <a:pt x="1409" y="2301"/>
                    <a:pt x="1329" y="2301"/>
                  </a:cubicBezTo>
                  <a:cubicBezTo>
                    <a:pt x="1270" y="2321"/>
                    <a:pt x="1190"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36"/>
            <p:cNvSpPr/>
            <p:nvPr/>
          </p:nvSpPr>
          <p:spPr>
            <a:xfrm>
              <a:off x="6649007" y="734042"/>
              <a:ext cx="147919" cy="151913"/>
            </a:xfrm>
            <a:custGeom>
              <a:avLst/>
              <a:gdLst/>
              <a:ahLst/>
              <a:cxnLst/>
              <a:rect l="l" t="t" r="r" b="b"/>
              <a:pathLst>
                <a:path w="2222" h="2282" extrusionOk="0">
                  <a:moveTo>
                    <a:pt x="1111" y="2281"/>
                  </a:moveTo>
                  <a:cubicBezTo>
                    <a:pt x="496" y="2261"/>
                    <a:pt x="1" y="1765"/>
                    <a:pt x="1" y="1151"/>
                  </a:cubicBezTo>
                  <a:cubicBezTo>
                    <a:pt x="1" y="1091"/>
                    <a:pt x="1" y="1012"/>
                    <a:pt x="21" y="933"/>
                  </a:cubicBezTo>
                  <a:cubicBezTo>
                    <a:pt x="40" y="794"/>
                    <a:pt x="100" y="655"/>
                    <a:pt x="179" y="536"/>
                  </a:cubicBezTo>
                  <a:cubicBezTo>
                    <a:pt x="219" y="476"/>
                    <a:pt x="278" y="417"/>
                    <a:pt x="318" y="377"/>
                  </a:cubicBezTo>
                  <a:cubicBezTo>
                    <a:pt x="576" y="100"/>
                    <a:pt x="953" y="0"/>
                    <a:pt x="1329" y="60"/>
                  </a:cubicBezTo>
                  <a:cubicBezTo>
                    <a:pt x="1468" y="100"/>
                    <a:pt x="1607" y="139"/>
                    <a:pt x="1726" y="238"/>
                  </a:cubicBezTo>
                  <a:cubicBezTo>
                    <a:pt x="1786" y="278"/>
                    <a:pt x="1845" y="318"/>
                    <a:pt x="1905" y="377"/>
                  </a:cubicBezTo>
                  <a:cubicBezTo>
                    <a:pt x="1944" y="417"/>
                    <a:pt x="1984" y="476"/>
                    <a:pt x="2024" y="536"/>
                  </a:cubicBezTo>
                  <a:cubicBezTo>
                    <a:pt x="2063" y="595"/>
                    <a:pt x="2103" y="655"/>
                    <a:pt x="2142" y="734"/>
                  </a:cubicBezTo>
                  <a:cubicBezTo>
                    <a:pt x="2162" y="794"/>
                    <a:pt x="2182" y="873"/>
                    <a:pt x="2202" y="933"/>
                  </a:cubicBezTo>
                  <a:cubicBezTo>
                    <a:pt x="2222" y="1012"/>
                    <a:pt x="2222" y="1091"/>
                    <a:pt x="2222" y="1151"/>
                  </a:cubicBezTo>
                  <a:cubicBezTo>
                    <a:pt x="2222" y="1448"/>
                    <a:pt x="2103" y="1726"/>
                    <a:pt x="1905" y="1944"/>
                  </a:cubicBezTo>
                  <a:cubicBezTo>
                    <a:pt x="1845" y="2003"/>
                    <a:pt x="1786" y="2043"/>
                    <a:pt x="1726" y="2083"/>
                  </a:cubicBezTo>
                  <a:cubicBezTo>
                    <a:pt x="1667" y="2122"/>
                    <a:pt x="1607" y="2162"/>
                    <a:pt x="1528" y="2182"/>
                  </a:cubicBezTo>
                  <a:cubicBezTo>
                    <a:pt x="1468" y="2222"/>
                    <a:pt x="1389" y="2241"/>
                    <a:pt x="1329" y="2241"/>
                  </a:cubicBezTo>
                  <a:cubicBezTo>
                    <a:pt x="1250" y="2261"/>
                    <a:pt x="1171"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36"/>
            <p:cNvSpPr/>
            <p:nvPr/>
          </p:nvSpPr>
          <p:spPr>
            <a:xfrm>
              <a:off x="6715045" y="3891857"/>
              <a:ext cx="170353" cy="158503"/>
            </a:xfrm>
            <a:custGeom>
              <a:avLst/>
              <a:gdLst/>
              <a:ahLst/>
              <a:cxnLst/>
              <a:rect l="l" t="t" r="r" b="b"/>
              <a:pathLst>
                <a:path w="2559" h="2381" extrusionOk="0">
                  <a:moveTo>
                    <a:pt x="794" y="2281"/>
                  </a:moveTo>
                  <a:cubicBezTo>
                    <a:pt x="238" y="2004"/>
                    <a:pt x="0" y="1349"/>
                    <a:pt x="278" y="794"/>
                  </a:cubicBezTo>
                  <a:lnTo>
                    <a:pt x="278" y="794"/>
                  </a:lnTo>
                  <a:cubicBezTo>
                    <a:pt x="536" y="239"/>
                    <a:pt x="1210" y="1"/>
                    <a:pt x="1765" y="259"/>
                  </a:cubicBezTo>
                  <a:lnTo>
                    <a:pt x="1765" y="259"/>
                  </a:lnTo>
                  <a:cubicBezTo>
                    <a:pt x="2321" y="536"/>
                    <a:pt x="2559" y="1191"/>
                    <a:pt x="2281" y="1746"/>
                  </a:cubicBezTo>
                  <a:lnTo>
                    <a:pt x="2281" y="1746"/>
                  </a:lnTo>
                  <a:cubicBezTo>
                    <a:pt x="2102" y="2143"/>
                    <a:pt x="1706" y="2381"/>
                    <a:pt x="1289" y="2381"/>
                  </a:cubicBezTo>
                  <a:lnTo>
                    <a:pt x="1289" y="2381"/>
                  </a:lnTo>
                  <a:cubicBezTo>
                    <a:pt x="1111" y="2381"/>
                    <a:pt x="952" y="2341"/>
                    <a:pt x="79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36"/>
            <p:cNvSpPr/>
            <p:nvPr/>
          </p:nvSpPr>
          <p:spPr>
            <a:xfrm>
              <a:off x="6936789" y="3604075"/>
              <a:ext cx="163829" cy="155840"/>
            </a:xfrm>
            <a:custGeom>
              <a:avLst/>
              <a:gdLst/>
              <a:ahLst/>
              <a:cxnLst/>
              <a:rect l="l" t="t" r="r" b="b"/>
              <a:pathLst>
                <a:path w="2461" h="2341" extrusionOk="0">
                  <a:moveTo>
                    <a:pt x="437" y="2004"/>
                  </a:moveTo>
                  <a:cubicBezTo>
                    <a:pt x="1" y="1547"/>
                    <a:pt x="21" y="853"/>
                    <a:pt x="477" y="417"/>
                  </a:cubicBezTo>
                  <a:lnTo>
                    <a:pt x="477" y="417"/>
                  </a:lnTo>
                  <a:cubicBezTo>
                    <a:pt x="913" y="1"/>
                    <a:pt x="1607" y="1"/>
                    <a:pt x="2044" y="457"/>
                  </a:cubicBezTo>
                  <a:lnTo>
                    <a:pt x="2044" y="457"/>
                  </a:lnTo>
                  <a:cubicBezTo>
                    <a:pt x="2460" y="893"/>
                    <a:pt x="2460" y="1607"/>
                    <a:pt x="2004" y="2023"/>
                  </a:cubicBezTo>
                  <a:lnTo>
                    <a:pt x="2004" y="2023"/>
                  </a:lnTo>
                  <a:cubicBezTo>
                    <a:pt x="1806" y="2222"/>
                    <a:pt x="1528" y="2341"/>
                    <a:pt x="1230" y="2341"/>
                  </a:cubicBezTo>
                  <a:lnTo>
                    <a:pt x="1230" y="2341"/>
                  </a:lnTo>
                  <a:cubicBezTo>
                    <a:pt x="933" y="2341"/>
                    <a:pt x="636" y="2222"/>
                    <a:pt x="43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36"/>
            <p:cNvSpPr/>
            <p:nvPr/>
          </p:nvSpPr>
          <p:spPr>
            <a:xfrm>
              <a:off x="7219312" y="3369083"/>
              <a:ext cx="166425" cy="157172"/>
            </a:xfrm>
            <a:custGeom>
              <a:avLst/>
              <a:gdLst/>
              <a:ahLst/>
              <a:cxnLst/>
              <a:rect l="l" t="t" r="r" b="b"/>
              <a:pathLst>
                <a:path w="2500" h="2361" extrusionOk="0">
                  <a:moveTo>
                    <a:pt x="378" y="1924"/>
                  </a:moveTo>
                  <a:cubicBezTo>
                    <a:pt x="1" y="1448"/>
                    <a:pt x="80" y="734"/>
                    <a:pt x="576" y="377"/>
                  </a:cubicBezTo>
                  <a:lnTo>
                    <a:pt x="576" y="377"/>
                  </a:lnTo>
                  <a:cubicBezTo>
                    <a:pt x="1072" y="1"/>
                    <a:pt x="1766" y="80"/>
                    <a:pt x="2143" y="576"/>
                  </a:cubicBezTo>
                  <a:lnTo>
                    <a:pt x="2143" y="576"/>
                  </a:lnTo>
                  <a:cubicBezTo>
                    <a:pt x="2500" y="1072"/>
                    <a:pt x="2420" y="1766"/>
                    <a:pt x="1924" y="2142"/>
                  </a:cubicBezTo>
                  <a:lnTo>
                    <a:pt x="1924" y="2142"/>
                  </a:lnTo>
                  <a:cubicBezTo>
                    <a:pt x="1726" y="2281"/>
                    <a:pt x="1488" y="2361"/>
                    <a:pt x="1250" y="2361"/>
                  </a:cubicBezTo>
                  <a:lnTo>
                    <a:pt x="1250" y="2361"/>
                  </a:lnTo>
                  <a:cubicBezTo>
                    <a:pt x="913" y="2361"/>
                    <a:pt x="576" y="2202"/>
                    <a:pt x="378" y="192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36"/>
            <p:cNvSpPr/>
            <p:nvPr/>
          </p:nvSpPr>
          <p:spPr>
            <a:xfrm>
              <a:off x="7503167" y="3136753"/>
              <a:ext cx="162431" cy="155840"/>
            </a:xfrm>
            <a:custGeom>
              <a:avLst/>
              <a:gdLst/>
              <a:ahLst/>
              <a:cxnLst/>
              <a:rect l="l" t="t" r="r" b="b"/>
              <a:pathLst>
                <a:path w="2440" h="2341" extrusionOk="0">
                  <a:moveTo>
                    <a:pt x="417" y="2003"/>
                  </a:moveTo>
                  <a:cubicBezTo>
                    <a:pt x="1" y="1567"/>
                    <a:pt x="1" y="853"/>
                    <a:pt x="457" y="437"/>
                  </a:cubicBezTo>
                  <a:lnTo>
                    <a:pt x="457" y="437"/>
                  </a:lnTo>
                  <a:cubicBezTo>
                    <a:pt x="893" y="0"/>
                    <a:pt x="1587" y="20"/>
                    <a:pt x="2023" y="456"/>
                  </a:cubicBezTo>
                  <a:lnTo>
                    <a:pt x="2023" y="456"/>
                  </a:lnTo>
                  <a:cubicBezTo>
                    <a:pt x="2440" y="893"/>
                    <a:pt x="2440" y="1607"/>
                    <a:pt x="2004" y="2023"/>
                  </a:cubicBezTo>
                  <a:lnTo>
                    <a:pt x="2004" y="2023"/>
                  </a:lnTo>
                  <a:cubicBezTo>
                    <a:pt x="1785" y="2241"/>
                    <a:pt x="1508" y="2340"/>
                    <a:pt x="1230" y="2340"/>
                  </a:cubicBezTo>
                  <a:lnTo>
                    <a:pt x="1230" y="2340"/>
                  </a:lnTo>
                  <a:cubicBezTo>
                    <a:pt x="913" y="2340"/>
                    <a:pt x="635" y="2221"/>
                    <a:pt x="41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36"/>
            <p:cNvSpPr/>
            <p:nvPr/>
          </p:nvSpPr>
          <p:spPr>
            <a:xfrm>
              <a:off x="7715725" y="2841049"/>
              <a:ext cx="170353" cy="159768"/>
            </a:xfrm>
            <a:custGeom>
              <a:avLst/>
              <a:gdLst/>
              <a:ahLst/>
              <a:cxnLst/>
              <a:rect l="l" t="t" r="r" b="b"/>
              <a:pathLst>
                <a:path w="2559" h="2400" extrusionOk="0">
                  <a:moveTo>
                    <a:pt x="814" y="2301"/>
                  </a:moveTo>
                  <a:cubicBezTo>
                    <a:pt x="258" y="2023"/>
                    <a:pt x="0" y="1369"/>
                    <a:pt x="278" y="813"/>
                  </a:cubicBezTo>
                  <a:lnTo>
                    <a:pt x="278" y="813"/>
                  </a:lnTo>
                  <a:cubicBezTo>
                    <a:pt x="536" y="238"/>
                    <a:pt x="1190" y="0"/>
                    <a:pt x="1765" y="258"/>
                  </a:cubicBezTo>
                  <a:lnTo>
                    <a:pt x="1765" y="258"/>
                  </a:lnTo>
                  <a:cubicBezTo>
                    <a:pt x="2321" y="516"/>
                    <a:pt x="2559" y="1190"/>
                    <a:pt x="2301" y="1745"/>
                  </a:cubicBezTo>
                  <a:lnTo>
                    <a:pt x="2301" y="1745"/>
                  </a:lnTo>
                  <a:cubicBezTo>
                    <a:pt x="2122" y="2142"/>
                    <a:pt x="1726" y="2400"/>
                    <a:pt x="1289" y="2400"/>
                  </a:cubicBezTo>
                  <a:lnTo>
                    <a:pt x="1289" y="2400"/>
                  </a:lnTo>
                  <a:cubicBezTo>
                    <a:pt x="1131" y="2400"/>
                    <a:pt x="972" y="2360"/>
                    <a:pt x="81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36"/>
            <p:cNvSpPr/>
            <p:nvPr/>
          </p:nvSpPr>
          <p:spPr>
            <a:xfrm>
              <a:off x="7801534" y="2497815"/>
              <a:ext cx="147919" cy="147919"/>
            </a:xfrm>
            <a:custGeom>
              <a:avLst/>
              <a:gdLst/>
              <a:ahLst/>
              <a:cxnLst/>
              <a:rect l="l" t="t" r="r" b="b"/>
              <a:pathLst>
                <a:path w="2222" h="2222" extrusionOk="0">
                  <a:moveTo>
                    <a:pt x="0" y="1111"/>
                  </a:moveTo>
                  <a:cubicBezTo>
                    <a:pt x="0" y="496"/>
                    <a:pt x="496" y="0"/>
                    <a:pt x="1111" y="0"/>
                  </a:cubicBezTo>
                  <a:lnTo>
                    <a:pt x="1111" y="0"/>
                  </a:lnTo>
                  <a:cubicBezTo>
                    <a:pt x="1726" y="0"/>
                    <a:pt x="2222" y="496"/>
                    <a:pt x="2222" y="1111"/>
                  </a:cubicBezTo>
                  <a:lnTo>
                    <a:pt x="2222" y="1111"/>
                  </a:lnTo>
                  <a:cubicBezTo>
                    <a:pt x="2222" y="1725"/>
                    <a:pt x="1726" y="2221"/>
                    <a:pt x="1111" y="2221"/>
                  </a:cubicBezTo>
                  <a:lnTo>
                    <a:pt x="1111" y="2221"/>
                  </a:lnTo>
                  <a:cubicBezTo>
                    <a:pt x="496" y="2221"/>
                    <a:pt x="0" y="1725"/>
                    <a:pt x="0" y="111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36"/>
            <p:cNvSpPr/>
            <p:nvPr/>
          </p:nvSpPr>
          <p:spPr>
            <a:xfrm>
              <a:off x="7714393" y="2132079"/>
              <a:ext cx="170353" cy="158503"/>
            </a:xfrm>
            <a:custGeom>
              <a:avLst/>
              <a:gdLst/>
              <a:ahLst/>
              <a:cxnLst/>
              <a:rect l="l" t="t" r="r" b="b"/>
              <a:pathLst>
                <a:path w="2559" h="2381" extrusionOk="0">
                  <a:moveTo>
                    <a:pt x="278" y="1746"/>
                  </a:moveTo>
                  <a:cubicBezTo>
                    <a:pt x="1" y="1191"/>
                    <a:pt x="239" y="516"/>
                    <a:pt x="814" y="259"/>
                  </a:cubicBezTo>
                  <a:lnTo>
                    <a:pt x="814" y="259"/>
                  </a:lnTo>
                  <a:cubicBezTo>
                    <a:pt x="1369" y="1"/>
                    <a:pt x="2023" y="239"/>
                    <a:pt x="2301" y="794"/>
                  </a:cubicBezTo>
                  <a:lnTo>
                    <a:pt x="2301" y="794"/>
                  </a:lnTo>
                  <a:cubicBezTo>
                    <a:pt x="2559" y="1349"/>
                    <a:pt x="2321" y="2024"/>
                    <a:pt x="1766" y="2281"/>
                  </a:cubicBezTo>
                  <a:lnTo>
                    <a:pt x="1766" y="2281"/>
                  </a:lnTo>
                  <a:cubicBezTo>
                    <a:pt x="1607" y="2361"/>
                    <a:pt x="1448" y="2381"/>
                    <a:pt x="1290" y="2381"/>
                  </a:cubicBezTo>
                  <a:lnTo>
                    <a:pt x="1290" y="2381"/>
                  </a:lnTo>
                  <a:cubicBezTo>
                    <a:pt x="853"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36"/>
            <p:cNvSpPr/>
            <p:nvPr/>
          </p:nvSpPr>
          <p:spPr>
            <a:xfrm>
              <a:off x="7499239" y="1842965"/>
              <a:ext cx="163762" cy="157172"/>
            </a:xfrm>
            <a:custGeom>
              <a:avLst/>
              <a:gdLst/>
              <a:ahLst/>
              <a:cxnLst/>
              <a:rect l="l" t="t" r="r" b="b"/>
              <a:pathLst>
                <a:path w="2460" h="2361" extrusionOk="0">
                  <a:moveTo>
                    <a:pt x="456" y="2043"/>
                  </a:moveTo>
                  <a:lnTo>
                    <a:pt x="456" y="2043"/>
                  </a:lnTo>
                  <a:cubicBezTo>
                    <a:pt x="20" y="1607"/>
                    <a:pt x="0" y="913"/>
                    <a:pt x="436" y="457"/>
                  </a:cubicBezTo>
                  <a:lnTo>
                    <a:pt x="436" y="457"/>
                  </a:lnTo>
                  <a:cubicBezTo>
                    <a:pt x="853" y="21"/>
                    <a:pt x="1567" y="1"/>
                    <a:pt x="2003" y="437"/>
                  </a:cubicBezTo>
                  <a:lnTo>
                    <a:pt x="2003" y="437"/>
                  </a:lnTo>
                  <a:cubicBezTo>
                    <a:pt x="2459" y="853"/>
                    <a:pt x="2459" y="1567"/>
                    <a:pt x="2043" y="2004"/>
                  </a:cubicBezTo>
                  <a:lnTo>
                    <a:pt x="2043" y="2004"/>
                  </a:lnTo>
                  <a:cubicBezTo>
                    <a:pt x="1825" y="2222"/>
                    <a:pt x="1547" y="2341"/>
                    <a:pt x="1230" y="2361"/>
                  </a:cubicBezTo>
                  <a:lnTo>
                    <a:pt x="1230" y="2361"/>
                  </a:lnTo>
                  <a:cubicBezTo>
                    <a:pt x="952" y="2361"/>
                    <a:pt x="674" y="2242"/>
                    <a:pt x="456" y="20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36"/>
            <p:cNvSpPr/>
            <p:nvPr/>
          </p:nvSpPr>
          <p:spPr>
            <a:xfrm>
              <a:off x="7215385" y="1607973"/>
              <a:ext cx="167690" cy="158503"/>
            </a:xfrm>
            <a:custGeom>
              <a:avLst/>
              <a:gdLst/>
              <a:ahLst/>
              <a:cxnLst/>
              <a:rect l="l" t="t" r="r" b="b"/>
              <a:pathLst>
                <a:path w="2519" h="2381" extrusionOk="0">
                  <a:moveTo>
                    <a:pt x="575" y="2143"/>
                  </a:moveTo>
                  <a:lnTo>
                    <a:pt x="575" y="2143"/>
                  </a:lnTo>
                  <a:cubicBezTo>
                    <a:pt x="80" y="1766"/>
                    <a:pt x="0" y="1072"/>
                    <a:pt x="377" y="596"/>
                  </a:cubicBezTo>
                  <a:lnTo>
                    <a:pt x="377" y="596"/>
                  </a:lnTo>
                  <a:cubicBezTo>
                    <a:pt x="734" y="100"/>
                    <a:pt x="1448" y="1"/>
                    <a:pt x="1924" y="378"/>
                  </a:cubicBezTo>
                  <a:lnTo>
                    <a:pt x="1924" y="378"/>
                  </a:lnTo>
                  <a:cubicBezTo>
                    <a:pt x="2420" y="754"/>
                    <a:pt x="2519" y="1448"/>
                    <a:pt x="2142" y="1944"/>
                  </a:cubicBezTo>
                  <a:lnTo>
                    <a:pt x="2142" y="1944"/>
                  </a:lnTo>
                  <a:cubicBezTo>
                    <a:pt x="1924" y="2222"/>
                    <a:pt x="1607" y="2381"/>
                    <a:pt x="1250" y="2381"/>
                  </a:cubicBezTo>
                  <a:lnTo>
                    <a:pt x="1250" y="2381"/>
                  </a:lnTo>
                  <a:cubicBezTo>
                    <a:pt x="1012" y="2381"/>
                    <a:pt x="774" y="2301"/>
                    <a:pt x="575" y="21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36"/>
            <p:cNvSpPr/>
            <p:nvPr/>
          </p:nvSpPr>
          <p:spPr>
            <a:xfrm>
              <a:off x="6934193" y="1376975"/>
              <a:ext cx="163762" cy="155840"/>
            </a:xfrm>
            <a:custGeom>
              <a:avLst/>
              <a:gdLst/>
              <a:ahLst/>
              <a:cxnLst/>
              <a:rect l="l" t="t" r="r" b="b"/>
              <a:pathLst>
                <a:path w="2460" h="2341" extrusionOk="0">
                  <a:moveTo>
                    <a:pt x="456" y="2023"/>
                  </a:moveTo>
                  <a:lnTo>
                    <a:pt x="456" y="2023"/>
                  </a:lnTo>
                  <a:cubicBezTo>
                    <a:pt x="20" y="1607"/>
                    <a:pt x="0" y="893"/>
                    <a:pt x="437" y="456"/>
                  </a:cubicBezTo>
                  <a:lnTo>
                    <a:pt x="437" y="456"/>
                  </a:lnTo>
                  <a:cubicBezTo>
                    <a:pt x="853" y="20"/>
                    <a:pt x="1567" y="0"/>
                    <a:pt x="2003" y="437"/>
                  </a:cubicBezTo>
                  <a:lnTo>
                    <a:pt x="2003" y="437"/>
                  </a:lnTo>
                  <a:cubicBezTo>
                    <a:pt x="2440" y="853"/>
                    <a:pt x="2459" y="1567"/>
                    <a:pt x="2043" y="2003"/>
                  </a:cubicBezTo>
                  <a:lnTo>
                    <a:pt x="2043" y="2003"/>
                  </a:lnTo>
                  <a:cubicBezTo>
                    <a:pt x="1825" y="2221"/>
                    <a:pt x="1527" y="2340"/>
                    <a:pt x="1230" y="2340"/>
                  </a:cubicBezTo>
                  <a:lnTo>
                    <a:pt x="1230" y="2340"/>
                  </a:lnTo>
                  <a:cubicBezTo>
                    <a:pt x="952" y="2340"/>
                    <a:pt x="675" y="2221"/>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36"/>
            <p:cNvSpPr/>
            <p:nvPr/>
          </p:nvSpPr>
          <p:spPr>
            <a:xfrm>
              <a:off x="6715045" y="1081272"/>
              <a:ext cx="169021" cy="159768"/>
            </a:xfrm>
            <a:custGeom>
              <a:avLst/>
              <a:gdLst/>
              <a:ahLst/>
              <a:cxnLst/>
              <a:rect l="l" t="t" r="r" b="b"/>
              <a:pathLst>
                <a:path w="2539" h="2400" extrusionOk="0">
                  <a:moveTo>
                    <a:pt x="258" y="1765"/>
                  </a:moveTo>
                  <a:lnTo>
                    <a:pt x="258" y="1765"/>
                  </a:lnTo>
                  <a:cubicBezTo>
                    <a:pt x="0" y="1190"/>
                    <a:pt x="238" y="536"/>
                    <a:pt x="794" y="278"/>
                  </a:cubicBezTo>
                  <a:lnTo>
                    <a:pt x="794" y="278"/>
                  </a:lnTo>
                  <a:cubicBezTo>
                    <a:pt x="1349" y="0"/>
                    <a:pt x="2023" y="238"/>
                    <a:pt x="2281" y="813"/>
                  </a:cubicBezTo>
                  <a:lnTo>
                    <a:pt x="2281" y="813"/>
                  </a:lnTo>
                  <a:cubicBezTo>
                    <a:pt x="2539" y="1368"/>
                    <a:pt x="2301" y="2023"/>
                    <a:pt x="1745" y="2301"/>
                  </a:cubicBezTo>
                  <a:lnTo>
                    <a:pt x="1745" y="2301"/>
                  </a:lnTo>
                  <a:cubicBezTo>
                    <a:pt x="1607" y="2360"/>
                    <a:pt x="1428" y="2400"/>
                    <a:pt x="1269" y="2400"/>
                  </a:cubicBezTo>
                  <a:lnTo>
                    <a:pt x="1269" y="2400"/>
                  </a:lnTo>
                  <a:cubicBezTo>
                    <a:pt x="833" y="2400"/>
                    <a:pt x="437" y="2142"/>
                    <a:pt x="258" y="176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36"/>
            <p:cNvSpPr/>
            <p:nvPr/>
          </p:nvSpPr>
          <p:spPr>
            <a:xfrm>
              <a:off x="6649007" y="4254930"/>
              <a:ext cx="147919" cy="154509"/>
            </a:xfrm>
            <a:custGeom>
              <a:avLst/>
              <a:gdLst/>
              <a:ahLst/>
              <a:cxnLst/>
              <a:rect l="l" t="t" r="r" b="b"/>
              <a:pathLst>
                <a:path w="2222" h="2321" extrusionOk="0">
                  <a:moveTo>
                    <a:pt x="1111" y="2321"/>
                  </a:moveTo>
                  <a:cubicBezTo>
                    <a:pt x="1032" y="2321"/>
                    <a:pt x="953" y="2321"/>
                    <a:pt x="893" y="2301"/>
                  </a:cubicBezTo>
                  <a:cubicBezTo>
                    <a:pt x="814" y="2301"/>
                    <a:pt x="754" y="2261"/>
                    <a:pt x="675" y="2241"/>
                  </a:cubicBezTo>
                  <a:cubicBezTo>
                    <a:pt x="615" y="2222"/>
                    <a:pt x="556" y="2182"/>
                    <a:pt x="496" y="2142"/>
                  </a:cubicBezTo>
                  <a:cubicBezTo>
                    <a:pt x="437" y="2103"/>
                    <a:pt x="377" y="2063"/>
                    <a:pt x="318" y="2003"/>
                  </a:cubicBezTo>
                  <a:cubicBezTo>
                    <a:pt x="120" y="1785"/>
                    <a:pt x="1" y="1508"/>
                    <a:pt x="1" y="1210"/>
                  </a:cubicBezTo>
                  <a:cubicBezTo>
                    <a:pt x="1" y="1151"/>
                    <a:pt x="1" y="1071"/>
                    <a:pt x="21" y="992"/>
                  </a:cubicBezTo>
                  <a:cubicBezTo>
                    <a:pt x="40" y="853"/>
                    <a:pt x="100" y="714"/>
                    <a:pt x="179" y="595"/>
                  </a:cubicBezTo>
                  <a:cubicBezTo>
                    <a:pt x="219" y="536"/>
                    <a:pt x="278" y="476"/>
                    <a:pt x="318" y="437"/>
                  </a:cubicBezTo>
                  <a:cubicBezTo>
                    <a:pt x="754" y="0"/>
                    <a:pt x="1468" y="0"/>
                    <a:pt x="1905" y="437"/>
                  </a:cubicBezTo>
                  <a:cubicBezTo>
                    <a:pt x="1944" y="476"/>
                    <a:pt x="1984" y="536"/>
                    <a:pt x="2043" y="595"/>
                  </a:cubicBezTo>
                  <a:cubicBezTo>
                    <a:pt x="2103" y="714"/>
                    <a:pt x="2162" y="853"/>
                    <a:pt x="2202" y="992"/>
                  </a:cubicBezTo>
                  <a:cubicBezTo>
                    <a:pt x="2222" y="1151"/>
                    <a:pt x="2222" y="1289"/>
                    <a:pt x="2202" y="1428"/>
                  </a:cubicBezTo>
                  <a:cubicBezTo>
                    <a:pt x="2182" y="1508"/>
                    <a:pt x="2162" y="1567"/>
                    <a:pt x="2142" y="1646"/>
                  </a:cubicBezTo>
                  <a:cubicBezTo>
                    <a:pt x="2103" y="1706"/>
                    <a:pt x="2063" y="1765"/>
                    <a:pt x="2024" y="1845"/>
                  </a:cubicBezTo>
                  <a:cubicBezTo>
                    <a:pt x="1944" y="1964"/>
                    <a:pt x="1845" y="2063"/>
                    <a:pt x="1726" y="2142"/>
                  </a:cubicBezTo>
                  <a:cubicBezTo>
                    <a:pt x="1667" y="2182"/>
                    <a:pt x="1607" y="2222"/>
                    <a:pt x="1528" y="2241"/>
                  </a:cubicBezTo>
                  <a:cubicBezTo>
                    <a:pt x="1468" y="2261"/>
                    <a:pt x="1389" y="2301"/>
                    <a:pt x="1329" y="2301"/>
                  </a:cubicBezTo>
                  <a:cubicBezTo>
                    <a:pt x="1250" y="2321"/>
                    <a:pt x="1171"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48" name="Google Shape;1648;p36"/>
          <p:cNvGrpSpPr/>
          <p:nvPr/>
        </p:nvGrpSpPr>
        <p:grpSpPr>
          <a:xfrm>
            <a:off x="1260495" y="3894352"/>
            <a:ext cx="2803456" cy="2541431"/>
            <a:chOff x="997320" y="6004627"/>
            <a:chExt cx="2803456" cy="2541431"/>
          </a:xfrm>
        </p:grpSpPr>
        <p:sp>
          <p:nvSpPr>
            <p:cNvPr id="1649" name="Google Shape;1649;p36"/>
            <p:cNvSpPr/>
            <p:nvPr/>
          </p:nvSpPr>
          <p:spPr>
            <a:xfrm>
              <a:off x="1858254" y="6522067"/>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36"/>
            <p:cNvSpPr/>
            <p:nvPr/>
          </p:nvSpPr>
          <p:spPr>
            <a:xfrm rot="-7199940">
              <a:off x="2636012" y="6972542"/>
              <a:ext cx="1032785" cy="901085"/>
            </a:xfrm>
            <a:custGeom>
              <a:avLst/>
              <a:gdLst/>
              <a:ahLst/>
              <a:cxnLst/>
              <a:rect l="l" t="t" r="r" b="b"/>
              <a:pathLst>
                <a:path w="7874" h="6823" fill="none" extrusionOk="0">
                  <a:moveTo>
                    <a:pt x="5910" y="1"/>
                  </a:moveTo>
                  <a:lnTo>
                    <a:pt x="1963" y="1"/>
                  </a:lnTo>
                  <a:lnTo>
                    <a:pt x="0" y="3412"/>
                  </a:lnTo>
                  <a:lnTo>
                    <a:pt x="1963" y="6823"/>
                  </a:lnTo>
                  <a:lnTo>
                    <a:pt x="5910" y="6823"/>
                  </a:lnTo>
                  <a:lnTo>
                    <a:pt x="7873" y="3412"/>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6"/>
            <p:cNvSpPr/>
            <p:nvPr/>
          </p:nvSpPr>
          <p:spPr>
            <a:xfrm rot="-3600060">
              <a:off x="1858234" y="7423020"/>
              <a:ext cx="1032785" cy="901093"/>
            </a:xfrm>
            <a:custGeom>
              <a:avLst/>
              <a:gdLst/>
              <a:ahLst/>
              <a:cxnLst/>
              <a:rect l="l" t="t" r="r" b="b"/>
              <a:pathLst>
                <a:path w="7874" h="6823" fill="none" extrusionOk="0">
                  <a:moveTo>
                    <a:pt x="7874" y="3412"/>
                  </a:moveTo>
                  <a:lnTo>
                    <a:pt x="5910" y="1"/>
                  </a:lnTo>
                  <a:lnTo>
                    <a:pt x="1964" y="1"/>
                  </a:lnTo>
                  <a:lnTo>
                    <a:pt x="1" y="3412"/>
                  </a:lnTo>
                  <a:lnTo>
                    <a:pt x="1964" y="6823"/>
                  </a:lnTo>
                  <a:lnTo>
                    <a:pt x="5910" y="6823"/>
                  </a:lnTo>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36"/>
            <p:cNvSpPr/>
            <p:nvPr/>
          </p:nvSpPr>
          <p:spPr>
            <a:xfrm>
              <a:off x="3582746" y="7356073"/>
              <a:ext cx="150965" cy="132596"/>
            </a:xfrm>
            <a:custGeom>
              <a:avLst/>
              <a:gdLst/>
              <a:ahLst/>
              <a:cxnLst/>
              <a:rect l="l" t="t" r="r" b="b"/>
              <a:pathLst>
                <a:path w="1151"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36"/>
            <p:cNvSpPr/>
            <p:nvPr/>
          </p:nvSpPr>
          <p:spPr>
            <a:xfrm>
              <a:off x="3317409" y="6905591"/>
              <a:ext cx="153720" cy="132596"/>
            </a:xfrm>
            <a:custGeom>
              <a:avLst/>
              <a:gdLst/>
              <a:ahLst/>
              <a:cxnLst/>
              <a:rect l="l" t="t" r="r" b="b"/>
              <a:pathLst>
                <a:path w="1172" h="1004" extrusionOk="0">
                  <a:moveTo>
                    <a:pt x="672" y="1"/>
                  </a:moveTo>
                  <a:cubicBezTo>
                    <a:pt x="548" y="1"/>
                    <a:pt x="422" y="47"/>
                    <a:pt x="318" y="151"/>
                  </a:cubicBezTo>
                  <a:cubicBezTo>
                    <a:pt x="1" y="468"/>
                    <a:pt x="239" y="1003"/>
                    <a:pt x="675" y="1003"/>
                  </a:cubicBezTo>
                  <a:cubicBezTo>
                    <a:pt x="953" y="1003"/>
                    <a:pt x="1171" y="765"/>
                    <a:pt x="1171" y="508"/>
                  </a:cubicBezTo>
                  <a:cubicBezTo>
                    <a:pt x="1171" y="200"/>
                    <a:pt x="928" y="1"/>
                    <a:pt x="67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6"/>
            <p:cNvSpPr/>
            <p:nvPr/>
          </p:nvSpPr>
          <p:spPr>
            <a:xfrm>
              <a:off x="2805098"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6"/>
            <p:cNvSpPr/>
            <p:nvPr/>
          </p:nvSpPr>
          <p:spPr>
            <a:xfrm>
              <a:off x="1772475" y="6905591"/>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6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6"/>
            <p:cNvSpPr/>
            <p:nvPr/>
          </p:nvSpPr>
          <p:spPr>
            <a:xfrm>
              <a:off x="1252164" y="6905591"/>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6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6"/>
            <p:cNvSpPr/>
            <p:nvPr/>
          </p:nvSpPr>
          <p:spPr>
            <a:xfrm>
              <a:off x="2550123" y="6455109"/>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6"/>
            <p:cNvSpPr/>
            <p:nvPr/>
          </p:nvSpPr>
          <p:spPr>
            <a:xfrm>
              <a:off x="2550123" y="7356073"/>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6"/>
            <p:cNvSpPr/>
            <p:nvPr/>
          </p:nvSpPr>
          <p:spPr>
            <a:xfrm>
              <a:off x="2823329" y="7805367"/>
              <a:ext cx="132734" cy="133784"/>
            </a:xfrm>
            <a:custGeom>
              <a:avLst/>
              <a:gdLst/>
              <a:ahLst/>
              <a:cxnLst/>
              <a:rect l="l" t="t" r="r" b="b"/>
              <a:pathLst>
                <a:path w="1012" h="1013" extrusionOk="0">
                  <a:moveTo>
                    <a:pt x="516" y="1"/>
                  </a:moveTo>
                  <a:cubicBezTo>
                    <a:pt x="238" y="1"/>
                    <a:pt x="0" y="219"/>
                    <a:pt x="0" y="517"/>
                  </a:cubicBezTo>
                  <a:cubicBezTo>
                    <a:pt x="0" y="794"/>
                    <a:pt x="238" y="1012"/>
                    <a:pt x="516" y="1012"/>
                  </a:cubicBezTo>
                  <a:cubicBezTo>
                    <a:pt x="793" y="1012"/>
                    <a:pt x="1011" y="794"/>
                    <a:pt x="1011" y="517"/>
                  </a:cubicBezTo>
                  <a:cubicBezTo>
                    <a:pt x="1011" y="219"/>
                    <a:pt x="793" y="1"/>
                    <a:pt x="51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6"/>
            <p:cNvSpPr/>
            <p:nvPr/>
          </p:nvSpPr>
          <p:spPr>
            <a:xfrm>
              <a:off x="3317409" y="7808273"/>
              <a:ext cx="153720" cy="130879"/>
            </a:xfrm>
            <a:custGeom>
              <a:avLst/>
              <a:gdLst/>
              <a:ahLst/>
              <a:cxnLst/>
              <a:rect l="l" t="t" r="r" b="b"/>
              <a:pathLst>
                <a:path w="1172" h="991" extrusionOk="0">
                  <a:moveTo>
                    <a:pt x="662" y="1"/>
                  </a:moveTo>
                  <a:cubicBezTo>
                    <a:pt x="542" y="1"/>
                    <a:pt x="419" y="43"/>
                    <a:pt x="318" y="138"/>
                  </a:cubicBezTo>
                  <a:cubicBezTo>
                    <a:pt x="1" y="455"/>
                    <a:pt x="239" y="990"/>
                    <a:pt x="675" y="990"/>
                  </a:cubicBezTo>
                  <a:cubicBezTo>
                    <a:pt x="953" y="990"/>
                    <a:pt x="1171" y="772"/>
                    <a:pt x="1171" y="495"/>
                  </a:cubicBezTo>
                  <a:cubicBezTo>
                    <a:pt x="1171" y="197"/>
                    <a:pt x="922" y="1"/>
                    <a:pt x="66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6"/>
            <p:cNvSpPr/>
            <p:nvPr/>
          </p:nvSpPr>
          <p:spPr>
            <a:xfrm>
              <a:off x="2029942" y="6455109"/>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6"/>
            <p:cNvSpPr/>
            <p:nvPr/>
          </p:nvSpPr>
          <p:spPr>
            <a:xfrm>
              <a:off x="1772475" y="6004627"/>
              <a:ext cx="150965" cy="132596"/>
            </a:xfrm>
            <a:custGeom>
              <a:avLst/>
              <a:gdLst/>
              <a:ahLst/>
              <a:cxnLst/>
              <a:rect l="l" t="t" r="r" b="b"/>
              <a:pathLst>
                <a:path w="1151" h="1004" extrusionOk="0">
                  <a:moveTo>
                    <a:pt x="651" y="1"/>
                  </a:moveTo>
                  <a:cubicBezTo>
                    <a:pt x="528" y="1"/>
                    <a:pt x="401" y="47"/>
                    <a:pt x="298" y="151"/>
                  </a:cubicBezTo>
                  <a:cubicBezTo>
                    <a:pt x="0" y="468"/>
                    <a:pt x="218" y="1003"/>
                    <a:pt x="655" y="1003"/>
                  </a:cubicBezTo>
                  <a:cubicBezTo>
                    <a:pt x="932" y="1003"/>
                    <a:pt x="1150" y="785"/>
                    <a:pt x="1150" y="508"/>
                  </a:cubicBezTo>
                  <a:cubicBezTo>
                    <a:pt x="1150"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6"/>
            <p:cNvSpPr/>
            <p:nvPr/>
          </p:nvSpPr>
          <p:spPr>
            <a:xfrm>
              <a:off x="1252164" y="6004627"/>
              <a:ext cx="151096" cy="132596"/>
            </a:xfrm>
            <a:custGeom>
              <a:avLst/>
              <a:gdLst/>
              <a:ahLst/>
              <a:cxnLst/>
              <a:rect l="l" t="t" r="r" b="b"/>
              <a:pathLst>
                <a:path w="1152" h="1004" extrusionOk="0">
                  <a:moveTo>
                    <a:pt x="658" y="1"/>
                  </a:moveTo>
                  <a:cubicBezTo>
                    <a:pt x="537" y="1"/>
                    <a:pt x="415" y="47"/>
                    <a:pt x="318" y="151"/>
                  </a:cubicBezTo>
                  <a:cubicBezTo>
                    <a:pt x="1" y="468"/>
                    <a:pt x="219" y="1003"/>
                    <a:pt x="655" y="1003"/>
                  </a:cubicBezTo>
                  <a:cubicBezTo>
                    <a:pt x="933" y="1003"/>
                    <a:pt x="1151" y="785"/>
                    <a:pt x="1151" y="508"/>
                  </a:cubicBezTo>
                  <a:cubicBezTo>
                    <a:pt x="1151" y="200"/>
                    <a:pt x="908"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36"/>
            <p:cNvSpPr/>
            <p:nvPr/>
          </p:nvSpPr>
          <p:spPr>
            <a:xfrm>
              <a:off x="997320" y="6455109"/>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36"/>
            <p:cNvSpPr/>
            <p:nvPr/>
          </p:nvSpPr>
          <p:spPr>
            <a:xfrm>
              <a:off x="2029942" y="7356073"/>
              <a:ext cx="150965" cy="132596"/>
            </a:xfrm>
            <a:custGeom>
              <a:avLst/>
              <a:gdLst/>
              <a:ahLst/>
              <a:cxnLst/>
              <a:rect l="l" t="t" r="r" b="b"/>
              <a:pathLst>
                <a:path w="1151" h="1004" extrusionOk="0">
                  <a:moveTo>
                    <a:pt x="658" y="1"/>
                  </a:moveTo>
                  <a:cubicBezTo>
                    <a:pt x="537" y="1"/>
                    <a:pt x="415" y="47"/>
                    <a:pt x="318" y="151"/>
                  </a:cubicBezTo>
                  <a:cubicBezTo>
                    <a:pt x="0" y="468"/>
                    <a:pt x="219" y="1003"/>
                    <a:pt x="655" y="1003"/>
                  </a:cubicBezTo>
                  <a:cubicBezTo>
                    <a:pt x="933" y="1003"/>
                    <a:pt x="1151" y="765"/>
                    <a:pt x="1151" y="508"/>
                  </a:cubicBezTo>
                  <a:cubicBezTo>
                    <a:pt x="1151" y="200"/>
                    <a:pt x="907" y="1"/>
                    <a:pt x="658"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6"/>
            <p:cNvSpPr/>
            <p:nvPr/>
          </p:nvSpPr>
          <p:spPr>
            <a:xfrm>
              <a:off x="1772475" y="7808273"/>
              <a:ext cx="150965" cy="130879"/>
            </a:xfrm>
            <a:custGeom>
              <a:avLst/>
              <a:gdLst/>
              <a:ahLst/>
              <a:cxnLst/>
              <a:rect l="l" t="t" r="r" b="b"/>
              <a:pathLst>
                <a:path w="1151" h="991" extrusionOk="0">
                  <a:moveTo>
                    <a:pt x="642" y="1"/>
                  </a:moveTo>
                  <a:cubicBezTo>
                    <a:pt x="521" y="1"/>
                    <a:pt x="398" y="43"/>
                    <a:pt x="298" y="138"/>
                  </a:cubicBezTo>
                  <a:cubicBezTo>
                    <a:pt x="0" y="455"/>
                    <a:pt x="218" y="990"/>
                    <a:pt x="655" y="990"/>
                  </a:cubicBezTo>
                  <a:cubicBezTo>
                    <a:pt x="932" y="990"/>
                    <a:pt x="1150" y="772"/>
                    <a:pt x="1150" y="495"/>
                  </a:cubicBezTo>
                  <a:cubicBezTo>
                    <a:pt x="1150" y="197"/>
                    <a:pt x="901" y="1"/>
                    <a:pt x="64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6"/>
            <p:cNvSpPr/>
            <p:nvPr/>
          </p:nvSpPr>
          <p:spPr>
            <a:xfrm>
              <a:off x="1252164" y="7808273"/>
              <a:ext cx="151096" cy="130879"/>
            </a:xfrm>
            <a:custGeom>
              <a:avLst/>
              <a:gdLst/>
              <a:ahLst/>
              <a:cxnLst/>
              <a:rect l="l" t="t" r="r" b="b"/>
              <a:pathLst>
                <a:path w="1152" h="991" extrusionOk="0">
                  <a:moveTo>
                    <a:pt x="649" y="1"/>
                  </a:moveTo>
                  <a:cubicBezTo>
                    <a:pt x="531" y="1"/>
                    <a:pt x="413" y="43"/>
                    <a:pt x="318" y="138"/>
                  </a:cubicBezTo>
                  <a:cubicBezTo>
                    <a:pt x="1" y="455"/>
                    <a:pt x="219" y="990"/>
                    <a:pt x="655" y="990"/>
                  </a:cubicBezTo>
                  <a:cubicBezTo>
                    <a:pt x="933" y="990"/>
                    <a:pt x="1151" y="772"/>
                    <a:pt x="1151" y="495"/>
                  </a:cubicBezTo>
                  <a:cubicBezTo>
                    <a:pt x="1151" y="197"/>
                    <a:pt x="902" y="1"/>
                    <a:pt x="649"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6"/>
            <p:cNvSpPr/>
            <p:nvPr/>
          </p:nvSpPr>
          <p:spPr>
            <a:xfrm>
              <a:off x="997320" y="7356073"/>
              <a:ext cx="150965" cy="132596"/>
            </a:xfrm>
            <a:custGeom>
              <a:avLst/>
              <a:gdLst/>
              <a:ahLst/>
              <a:cxnLst/>
              <a:rect l="l" t="t" r="r" b="b"/>
              <a:pathLst>
                <a:path w="1151" h="1004" extrusionOk="0">
                  <a:moveTo>
                    <a:pt x="651" y="1"/>
                  </a:moveTo>
                  <a:cubicBezTo>
                    <a:pt x="528" y="1"/>
                    <a:pt x="401" y="47"/>
                    <a:pt x="298" y="151"/>
                  </a:cubicBezTo>
                  <a:cubicBezTo>
                    <a:pt x="0" y="468"/>
                    <a:pt x="219" y="1003"/>
                    <a:pt x="655" y="1003"/>
                  </a:cubicBezTo>
                  <a:cubicBezTo>
                    <a:pt x="932" y="1003"/>
                    <a:pt x="1151" y="765"/>
                    <a:pt x="1151" y="508"/>
                  </a:cubicBezTo>
                  <a:cubicBezTo>
                    <a:pt x="1151" y="200"/>
                    <a:pt x="907" y="1"/>
                    <a:pt x="651"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6"/>
            <p:cNvSpPr/>
            <p:nvPr/>
          </p:nvSpPr>
          <p:spPr>
            <a:xfrm>
              <a:off x="2050797" y="8255849"/>
              <a:ext cx="130111" cy="133784"/>
            </a:xfrm>
            <a:custGeom>
              <a:avLst/>
              <a:gdLst/>
              <a:ahLst/>
              <a:cxnLst/>
              <a:rect l="l" t="t" r="r" b="b"/>
              <a:pathLst>
                <a:path w="992" h="1013" extrusionOk="0">
                  <a:moveTo>
                    <a:pt x="496" y="1"/>
                  </a:moveTo>
                  <a:cubicBezTo>
                    <a:pt x="218" y="1"/>
                    <a:pt x="0" y="219"/>
                    <a:pt x="0" y="517"/>
                  </a:cubicBezTo>
                  <a:cubicBezTo>
                    <a:pt x="0" y="794"/>
                    <a:pt x="218" y="1012"/>
                    <a:pt x="496" y="1012"/>
                  </a:cubicBezTo>
                  <a:cubicBezTo>
                    <a:pt x="774" y="1012"/>
                    <a:pt x="992" y="794"/>
                    <a:pt x="992" y="517"/>
                  </a:cubicBezTo>
                  <a:cubicBezTo>
                    <a:pt x="992" y="219"/>
                    <a:pt x="774" y="1"/>
                    <a:pt x="496"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6"/>
            <p:cNvSpPr/>
            <p:nvPr/>
          </p:nvSpPr>
          <p:spPr>
            <a:xfrm>
              <a:off x="2550123" y="8257038"/>
              <a:ext cx="150965" cy="132596"/>
            </a:xfrm>
            <a:custGeom>
              <a:avLst/>
              <a:gdLst/>
              <a:ahLst/>
              <a:cxnLst/>
              <a:rect l="l" t="t" r="r" b="b"/>
              <a:pathLst>
                <a:path w="1151" h="1004" extrusionOk="0">
                  <a:moveTo>
                    <a:pt x="652" y="1"/>
                  </a:moveTo>
                  <a:cubicBezTo>
                    <a:pt x="528" y="1"/>
                    <a:pt x="402" y="47"/>
                    <a:pt x="298" y="151"/>
                  </a:cubicBezTo>
                  <a:cubicBezTo>
                    <a:pt x="1" y="468"/>
                    <a:pt x="219" y="1003"/>
                    <a:pt x="655" y="1003"/>
                  </a:cubicBezTo>
                  <a:cubicBezTo>
                    <a:pt x="933" y="1003"/>
                    <a:pt x="1151" y="765"/>
                    <a:pt x="1151" y="508"/>
                  </a:cubicBezTo>
                  <a:cubicBezTo>
                    <a:pt x="1151" y="200"/>
                    <a:pt x="908" y="1"/>
                    <a:pt x="652" y="1"/>
                  </a:cubicBezTo>
                  <a:close/>
                </a:path>
              </a:pathLst>
            </a:custGeom>
            <a:solidFill>
              <a:srgbClr val="969BCB"/>
            </a:solidFill>
            <a:ln w="9525" cap="flat" cmpd="sng">
              <a:solidFill>
                <a:srgbClr val="969BC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6"/>
            <p:cNvSpPr/>
            <p:nvPr/>
          </p:nvSpPr>
          <p:spPr>
            <a:xfrm>
              <a:off x="1093229" y="6058905"/>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6"/>
            <p:cNvSpPr/>
            <p:nvPr/>
          </p:nvSpPr>
          <p:spPr>
            <a:xfrm>
              <a:off x="1081391" y="6959992"/>
              <a:ext cx="1032754" cy="901097"/>
            </a:xfrm>
            <a:custGeom>
              <a:avLst/>
              <a:gdLst/>
              <a:ahLst/>
              <a:cxnLst/>
              <a:rect l="l" t="t" r="r" b="b"/>
              <a:pathLst>
                <a:path w="7874" h="6823" fill="none" extrusionOk="0">
                  <a:moveTo>
                    <a:pt x="5910" y="1"/>
                  </a:moveTo>
                  <a:lnTo>
                    <a:pt x="1964" y="1"/>
                  </a:lnTo>
                  <a:lnTo>
                    <a:pt x="1" y="3412"/>
                  </a:lnTo>
                  <a:lnTo>
                    <a:pt x="1964" y="6823"/>
                  </a:lnTo>
                  <a:lnTo>
                    <a:pt x="5910" y="6823"/>
                  </a:lnTo>
                  <a:lnTo>
                    <a:pt x="7874" y="3412"/>
                  </a:lnTo>
                  <a:close/>
                </a:path>
              </a:pathLst>
            </a:custGeom>
            <a:solidFill>
              <a:srgbClr val="969BCB"/>
            </a:solidFill>
            <a:ln w="4950" cap="flat" cmpd="sng">
              <a:solidFill>
                <a:srgbClr val="969BCB"/>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9"/>
        <p:cNvGrpSpPr/>
        <p:nvPr/>
      </p:nvGrpSpPr>
      <p:grpSpPr>
        <a:xfrm>
          <a:off x="0" y="0"/>
          <a:ext cx="0" cy="0"/>
          <a:chOff x="0" y="0"/>
          <a:chExt cx="0" cy="0"/>
        </a:xfrm>
      </p:grpSpPr>
      <p:sp>
        <p:nvSpPr>
          <p:cNvPr id="90" name="Google Shape;90;p3"/>
          <p:cNvSpPr/>
          <p:nvPr/>
        </p:nvSpPr>
        <p:spPr>
          <a:xfrm rot="-10775898">
            <a:off x="643651" y="-341647"/>
            <a:ext cx="8976534" cy="449281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rot="10800000">
            <a:off x="2624793" y="3354225"/>
            <a:ext cx="89186" cy="88896"/>
          </a:xfrm>
          <a:custGeom>
            <a:avLst/>
            <a:gdLst/>
            <a:ahLst/>
            <a:cxnLst/>
            <a:rect l="l" t="t" r="r" b="b"/>
            <a:pathLst>
              <a:path w="1984" h="1964" extrusionOk="0">
                <a:moveTo>
                  <a:pt x="992" y="1"/>
                </a:moveTo>
                <a:cubicBezTo>
                  <a:pt x="457" y="1"/>
                  <a:pt x="1" y="437"/>
                  <a:pt x="1" y="992"/>
                </a:cubicBezTo>
                <a:cubicBezTo>
                  <a:pt x="1" y="1528"/>
                  <a:pt x="457" y="1964"/>
                  <a:pt x="992" y="1964"/>
                </a:cubicBezTo>
                <a:cubicBezTo>
                  <a:pt x="1547" y="1964"/>
                  <a:pt x="1984" y="1528"/>
                  <a:pt x="1984" y="992"/>
                </a:cubicBezTo>
                <a:cubicBezTo>
                  <a:pt x="1984" y="437"/>
                  <a:pt x="1547" y="1"/>
                  <a:pt x="99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rot="10800000">
            <a:off x="2596248" y="3998682"/>
            <a:ext cx="56191" cy="56623"/>
          </a:xfrm>
          <a:custGeom>
            <a:avLst/>
            <a:gdLst/>
            <a:ahLst/>
            <a:cxnLst/>
            <a:rect l="l" t="t" r="r" b="b"/>
            <a:pathLst>
              <a:path w="1250" h="1251" extrusionOk="0">
                <a:moveTo>
                  <a:pt x="615" y="1"/>
                </a:moveTo>
                <a:cubicBezTo>
                  <a:pt x="278" y="1"/>
                  <a:pt x="0" y="278"/>
                  <a:pt x="0" y="635"/>
                </a:cubicBezTo>
                <a:cubicBezTo>
                  <a:pt x="0" y="972"/>
                  <a:pt x="278" y="1250"/>
                  <a:pt x="615" y="1250"/>
                </a:cubicBezTo>
                <a:cubicBezTo>
                  <a:pt x="972" y="1250"/>
                  <a:pt x="1249" y="972"/>
                  <a:pt x="1249" y="635"/>
                </a:cubicBezTo>
                <a:cubicBezTo>
                  <a:pt x="1249" y="278"/>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rot="10800000">
            <a:off x="2975108" y="3777888"/>
            <a:ext cx="55337" cy="55718"/>
          </a:xfrm>
          <a:custGeom>
            <a:avLst/>
            <a:gdLst/>
            <a:ahLst/>
            <a:cxnLst/>
            <a:rect l="l" t="t" r="r" b="b"/>
            <a:pathLst>
              <a:path w="1231" h="1231" extrusionOk="0">
                <a:moveTo>
                  <a:pt x="615" y="1"/>
                </a:moveTo>
                <a:cubicBezTo>
                  <a:pt x="278" y="1"/>
                  <a:pt x="1" y="279"/>
                  <a:pt x="1" y="616"/>
                </a:cubicBezTo>
                <a:cubicBezTo>
                  <a:pt x="1" y="953"/>
                  <a:pt x="278" y="1231"/>
                  <a:pt x="615" y="1231"/>
                </a:cubicBezTo>
                <a:cubicBezTo>
                  <a:pt x="972" y="1231"/>
                  <a:pt x="1230" y="953"/>
                  <a:pt x="1230" y="616"/>
                </a:cubicBezTo>
                <a:cubicBezTo>
                  <a:pt x="1230" y="279"/>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txBox="1">
            <a:spLocks noGrp="1"/>
          </p:cNvSpPr>
          <p:nvPr>
            <p:ph type="title"/>
          </p:nvPr>
        </p:nvSpPr>
        <p:spPr>
          <a:xfrm>
            <a:off x="2038200" y="2457075"/>
            <a:ext cx="5067600" cy="8418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SzPts val="3600"/>
              <a:buNone/>
              <a:defRPr sz="53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95" name="Google Shape;95;p3"/>
          <p:cNvSpPr txBox="1">
            <a:spLocks noGrp="1"/>
          </p:cNvSpPr>
          <p:nvPr>
            <p:ph type="title" idx="2" hasCustomPrompt="1"/>
          </p:nvPr>
        </p:nvSpPr>
        <p:spPr>
          <a:xfrm>
            <a:off x="2177575" y="1481950"/>
            <a:ext cx="1315800" cy="841800"/>
          </a:xfrm>
          <a:prstGeom prst="rect">
            <a:avLst/>
          </a:prstGeom>
          <a:solidFill>
            <a:schemeClr val="dk1"/>
          </a:solid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96" name="Google Shape;96;p3"/>
          <p:cNvSpPr txBox="1">
            <a:spLocks noGrp="1"/>
          </p:cNvSpPr>
          <p:nvPr>
            <p:ph type="subTitle" idx="1"/>
          </p:nvPr>
        </p:nvSpPr>
        <p:spPr>
          <a:xfrm>
            <a:off x="2038200" y="3219875"/>
            <a:ext cx="5067600" cy="375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9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7" name="Google Shape;97;p3"/>
          <p:cNvSpPr/>
          <p:nvPr/>
        </p:nvSpPr>
        <p:spPr>
          <a:xfrm rot="-10775909">
            <a:off x="864383" y="3826428"/>
            <a:ext cx="396738" cy="351879"/>
          </a:xfrm>
          <a:custGeom>
            <a:avLst/>
            <a:gdLst/>
            <a:ahLst/>
            <a:cxnLst/>
            <a:rect l="l" t="t" r="r" b="b"/>
            <a:pathLst>
              <a:path w="8826" h="7774" extrusionOk="0">
                <a:moveTo>
                  <a:pt x="2579" y="0"/>
                </a:moveTo>
                <a:cubicBezTo>
                  <a:pt x="2321" y="0"/>
                  <a:pt x="2083" y="139"/>
                  <a:pt x="1944" y="357"/>
                </a:cubicBezTo>
                <a:lnTo>
                  <a:pt x="120" y="3530"/>
                </a:lnTo>
                <a:cubicBezTo>
                  <a:pt x="1" y="3748"/>
                  <a:pt x="1" y="4026"/>
                  <a:pt x="120" y="4244"/>
                </a:cubicBezTo>
                <a:lnTo>
                  <a:pt x="1944" y="7417"/>
                </a:lnTo>
                <a:cubicBezTo>
                  <a:pt x="2083" y="7635"/>
                  <a:pt x="2321" y="7774"/>
                  <a:pt x="2579" y="7774"/>
                </a:cubicBezTo>
                <a:lnTo>
                  <a:pt x="6248" y="7774"/>
                </a:lnTo>
                <a:cubicBezTo>
                  <a:pt x="6506" y="7774"/>
                  <a:pt x="6744" y="7635"/>
                  <a:pt x="6863" y="7417"/>
                </a:cubicBezTo>
                <a:lnTo>
                  <a:pt x="8687" y="4244"/>
                </a:lnTo>
                <a:cubicBezTo>
                  <a:pt x="8826" y="4026"/>
                  <a:pt x="8826" y="3748"/>
                  <a:pt x="8687" y="3530"/>
                </a:cubicBezTo>
                <a:lnTo>
                  <a:pt x="6863" y="357"/>
                </a:lnTo>
                <a:cubicBezTo>
                  <a:pt x="6744" y="139"/>
                  <a:pt x="6506" y="0"/>
                  <a:pt x="62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rot="-10775909">
            <a:off x="2206878" y="4071949"/>
            <a:ext cx="1201678" cy="1067361"/>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rot="-10775909">
            <a:off x="8527450" y="3157417"/>
            <a:ext cx="1201678" cy="1067361"/>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rot="-10775909">
            <a:off x="-1621270" y="1343477"/>
            <a:ext cx="2682412" cy="2385076"/>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 name="Google Shape;101;p3"/>
          <p:cNvGrpSpPr/>
          <p:nvPr/>
        </p:nvGrpSpPr>
        <p:grpSpPr>
          <a:xfrm rot="-5375912">
            <a:off x="7597003" y="36957"/>
            <a:ext cx="1483255" cy="1419269"/>
            <a:chOff x="2856875" y="1526525"/>
            <a:chExt cx="308400" cy="307900"/>
          </a:xfrm>
        </p:grpSpPr>
        <p:sp>
          <p:nvSpPr>
            <p:cNvPr id="102" name="Google Shape;102;p3"/>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 name="Google Shape;107;p3"/>
            <p:cNvGrpSpPr/>
            <p:nvPr/>
          </p:nvGrpSpPr>
          <p:grpSpPr>
            <a:xfrm>
              <a:off x="2856875" y="1526525"/>
              <a:ext cx="308400" cy="297475"/>
              <a:chOff x="2856875" y="1526525"/>
              <a:chExt cx="308400" cy="297475"/>
            </a:xfrm>
          </p:grpSpPr>
          <p:sp>
            <p:nvSpPr>
              <p:cNvPr id="108" name="Google Shape;108;p3"/>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9" name="Google Shape;119;p3"/>
          <p:cNvGrpSpPr/>
          <p:nvPr/>
        </p:nvGrpSpPr>
        <p:grpSpPr>
          <a:xfrm rot="5424088">
            <a:off x="-386978" y="4303796"/>
            <a:ext cx="1483255" cy="1419269"/>
            <a:chOff x="2856875" y="1526525"/>
            <a:chExt cx="308400" cy="307900"/>
          </a:xfrm>
        </p:grpSpPr>
        <p:sp>
          <p:nvSpPr>
            <p:cNvPr id="120" name="Google Shape;120;p3"/>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 name="Google Shape;125;p3"/>
            <p:cNvGrpSpPr/>
            <p:nvPr/>
          </p:nvGrpSpPr>
          <p:grpSpPr>
            <a:xfrm>
              <a:off x="2856875" y="1526525"/>
              <a:ext cx="308400" cy="297475"/>
              <a:chOff x="2856875" y="1526525"/>
              <a:chExt cx="308400" cy="297475"/>
            </a:xfrm>
          </p:grpSpPr>
          <p:sp>
            <p:nvSpPr>
              <p:cNvPr id="126" name="Google Shape;126;p3"/>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7" name="Google Shape;137;p3"/>
          <p:cNvGrpSpPr/>
          <p:nvPr/>
        </p:nvGrpSpPr>
        <p:grpSpPr>
          <a:xfrm>
            <a:off x="6765798" y="3270110"/>
            <a:ext cx="2282609" cy="2113077"/>
            <a:chOff x="5512250" y="3307400"/>
            <a:chExt cx="1155225" cy="1069425"/>
          </a:xfrm>
        </p:grpSpPr>
        <p:sp>
          <p:nvSpPr>
            <p:cNvPr id="138" name="Google Shape;138;p3"/>
            <p:cNvSpPr/>
            <p:nvPr/>
          </p:nvSpPr>
          <p:spPr>
            <a:xfrm>
              <a:off x="6176125" y="3945450"/>
              <a:ext cx="299475" cy="261325"/>
            </a:xfrm>
            <a:custGeom>
              <a:avLst/>
              <a:gdLst/>
              <a:ahLst/>
              <a:cxnLst/>
              <a:rect l="l" t="t" r="r" b="b"/>
              <a:pathLst>
                <a:path w="11979" h="10453" extrusionOk="0">
                  <a:moveTo>
                    <a:pt x="1964" y="0"/>
                  </a:moveTo>
                  <a:cubicBezTo>
                    <a:pt x="892" y="0"/>
                    <a:pt x="0" y="1412"/>
                    <a:pt x="1031" y="2381"/>
                  </a:cubicBezTo>
                  <a:lnTo>
                    <a:pt x="9242" y="10095"/>
                  </a:lnTo>
                  <a:cubicBezTo>
                    <a:pt x="9480" y="10333"/>
                    <a:pt x="9817" y="10452"/>
                    <a:pt x="10174" y="10452"/>
                  </a:cubicBezTo>
                  <a:cubicBezTo>
                    <a:pt x="11383" y="10452"/>
                    <a:pt x="11978" y="8945"/>
                    <a:pt x="11106" y="8112"/>
                  </a:cubicBezTo>
                  <a:lnTo>
                    <a:pt x="2896" y="398"/>
                  </a:lnTo>
                  <a:cubicBezTo>
                    <a:pt x="2598" y="118"/>
                    <a:pt x="2273" y="0"/>
                    <a:pt x="19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6280725" y="4026775"/>
              <a:ext cx="386750" cy="350050"/>
            </a:xfrm>
            <a:custGeom>
              <a:avLst/>
              <a:gdLst/>
              <a:ahLst/>
              <a:cxnLst/>
              <a:rect l="l" t="t" r="r" b="b"/>
              <a:pathLst>
                <a:path w="15470" h="14002" extrusionOk="0">
                  <a:moveTo>
                    <a:pt x="11443" y="14001"/>
                  </a:moveTo>
                  <a:cubicBezTo>
                    <a:pt x="10670" y="14001"/>
                    <a:pt x="9936" y="13704"/>
                    <a:pt x="9361" y="13188"/>
                  </a:cubicBezTo>
                  <a:lnTo>
                    <a:pt x="1171" y="5454"/>
                  </a:lnTo>
                  <a:cubicBezTo>
                    <a:pt x="20" y="4304"/>
                    <a:pt x="1" y="2440"/>
                    <a:pt x="1111" y="1270"/>
                  </a:cubicBezTo>
                  <a:cubicBezTo>
                    <a:pt x="2222" y="80"/>
                    <a:pt x="4086" y="1"/>
                    <a:pt x="5296" y="1071"/>
                  </a:cubicBezTo>
                  <a:lnTo>
                    <a:pt x="13506" y="8786"/>
                  </a:lnTo>
                  <a:cubicBezTo>
                    <a:pt x="15469" y="10670"/>
                    <a:pt x="14160" y="13982"/>
                    <a:pt x="11443" y="1400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5512250" y="3307400"/>
              <a:ext cx="834925" cy="836400"/>
            </a:xfrm>
            <a:custGeom>
              <a:avLst/>
              <a:gdLst/>
              <a:ahLst/>
              <a:cxnLst/>
              <a:rect l="l" t="t" r="r" b="b"/>
              <a:pathLst>
                <a:path w="33397" h="33456" extrusionOk="0">
                  <a:moveTo>
                    <a:pt x="16739" y="258"/>
                  </a:moveTo>
                  <a:cubicBezTo>
                    <a:pt x="10293" y="456"/>
                    <a:pt x="4582" y="4542"/>
                    <a:pt x="2301" y="10570"/>
                  </a:cubicBezTo>
                  <a:cubicBezTo>
                    <a:pt x="1" y="16619"/>
                    <a:pt x="1587" y="23441"/>
                    <a:pt x="6288" y="27883"/>
                  </a:cubicBezTo>
                  <a:cubicBezTo>
                    <a:pt x="10988" y="32306"/>
                    <a:pt x="17909" y="33456"/>
                    <a:pt x="23799" y="30798"/>
                  </a:cubicBezTo>
                  <a:cubicBezTo>
                    <a:pt x="29689" y="28141"/>
                    <a:pt x="33397" y="22211"/>
                    <a:pt x="33218" y="15746"/>
                  </a:cubicBezTo>
                  <a:cubicBezTo>
                    <a:pt x="32941" y="6921"/>
                    <a:pt x="25564" y="0"/>
                    <a:pt x="16739" y="258"/>
                  </a:cubicBezTo>
                  <a:close/>
                  <a:moveTo>
                    <a:pt x="17651" y="30283"/>
                  </a:moveTo>
                  <a:cubicBezTo>
                    <a:pt x="11979" y="30461"/>
                    <a:pt x="6744" y="27189"/>
                    <a:pt x="4404" y="22013"/>
                  </a:cubicBezTo>
                  <a:cubicBezTo>
                    <a:pt x="2083" y="16817"/>
                    <a:pt x="3095" y="10729"/>
                    <a:pt x="7001" y="6604"/>
                  </a:cubicBezTo>
                  <a:cubicBezTo>
                    <a:pt x="10888" y="2459"/>
                    <a:pt x="16897" y="1071"/>
                    <a:pt x="22212" y="3094"/>
                  </a:cubicBezTo>
                  <a:cubicBezTo>
                    <a:pt x="27527" y="5097"/>
                    <a:pt x="31116" y="10114"/>
                    <a:pt x="31295" y="15806"/>
                  </a:cubicBezTo>
                  <a:cubicBezTo>
                    <a:pt x="31533" y="23580"/>
                    <a:pt x="25425" y="30065"/>
                    <a:pt x="17651" y="3028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5544000" y="3361850"/>
              <a:ext cx="798225" cy="703250"/>
            </a:xfrm>
            <a:custGeom>
              <a:avLst/>
              <a:gdLst/>
              <a:ahLst/>
              <a:cxnLst/>
              <a:rect l="l" t="t" r="r" b="b"/>
              <a:pathLst>
                <a:path w="31929" h="28130" extrusionOk="0">
                  <a:moveTo>
                    <a:pt x="15942" y="0"/>
                  </a:moveTo>
                  <a:cubicBezTo>
                    <a:pt x="13125" y="0"/>
                    <a:pt x="10282" y="845"/>
                    <a:pt x="7814" y="2602"/>
                  </a:cubicBezTo>
                  <a:cubicBezTo>
                    <a:pt x="1488" y="7103"/>
                    <a:pt x="0" y="15889"/>
                    <a:pt x="4502" y="22215"/>
                  </a:cubicBezTo>
                  <a:cubicBezTo>
                    <a:pt x="7246" y="26071"/>
                    <a:pt x="11574" y="28129"/>
                    <a:pt x="15968" y="28129"/>
                  </a:cubicBezTo>
                  <a:cubicBezTo>
                    <a:pt x="18783" y="28129"/>
                    <a:pt x="21625" y="27284"/>
                    <a:pt x="24095" y="25527"/>
                  </a:cubicBezTo>
                  <a:cubicBezTo>
                    <a:pt x="30441" y="21045"/>
                    <a:pt x="31929" y="12260"/>
                    <a:pt x="27427" y="5933"/>
                  </a:cubicBezTo>
                  <a:cubicBezTo>
                    <a:pt x="24682" y="2064"/>
                    <a:pt x="20344" y="0"/>
                    <a:pt x="159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 name="Google Shape;142;p3"/>
          <p:cNvGrpSpPr/>
          <p:nvPr/>
        </p:nvGrpSpPr>
        <p:grpSpPr>
          <a:xfrm rot="10800000">
            <a:off x="-95383" y="-205638"/>
            <a:ext cx="2282609" cy="2113077"/>
            <a:chOff x="5512250" y="3307400"/>
            <a:chExt cx="1155225" cy="1069425"/>
          </a:xfrm>
        </p:grpSpPr>
        <p:sp>
          <p:nvSpPr>
            <p:cNvPr id="143" name="Google Shape;143;p3"/>
            <p:cNvSpPr/>
            <p:nvPr/>
          </p:nvSpPr>
          <p:spPr>
            <a:xfrm>
              <a:off x="6176125" y="3945450"/>
              <a:ext cx="299475" cy="261325"/>
            </a:xfrm>
            <a:custGeom>
              <a:avLst/>
              <a:gdLst/>
              <a:ahLst/>
              <a:cxnLst/>
              <a:rect l="l" t="t" r="r" b="b"/>
              <a:pathLst>
                <a:path w="11979" h="10453" extrusionOk="0">
                  <a:moveTo>
                    <a:pt x="1964" y="0"/>
                  </a:moveTo>
                  <a:cubicBezTo>
                    <a:pt x="892" y="0"/>
                    <a:pt x="0" y="1412"/>
                    <a:pt x="1031" y="2381"/>
                  </a:cubicBezTo>
                  <a:lnTo>
                    <a:pt x="9242" y="10095"/>
                  </a:lnTo>
                  <a:cubicBezTo>
                    <a:pt x="9480" y="10333"/>
                    <a:pt x="9817" y="10452"/>
                    <a:pt x="10174" y="10452"/>
                  </a:cubicBezTo>
                  <a:cubicBezTo>
                    <a:pt x="11383" y="10452"/>
                    <a:pt x="11978" y="8945"/>
                    <a:pt x="11106" y="8112"/>
                  </a:cubicBezTo>
                  <a:lnTo>
                    <a:pt x="2896" y="398"/>
                  </a:lnTo>
                  <a:cubicBezTo>
                    <a:pt x="2598" y="118"/>
                    <a:pt x="2273" y="0"/>
                    <a:pt x="19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6280725" y="4026775"/>
              <a:ext cx="386750" cy="350050"/>
            </a:xfrm>
            <a:custGeom>
              <a:avLst/>
              <a:gdLst/>
              <a:ahLst/>
              <a:cxnLst/>
              <a:rect l="l" t="t" r="r" b="b"/>
              <a:pathLst>
                <a:path w="15470" h="14002" extrusionOk="0">
                  <a:moveTo>
                    <a:pt x="11443" y="14001"/>
                  </a:moveTo>
                  <a:cubicBezTo>
                    <a:pt x="10670" y="14001"/>
                    <a:pt x="9936" y="13704"/>
                    <a:pt x="9361" y="13188"/>
                  </a:cubicBezTo>
                  <a:lnTo>
                    <a:pt x="1171" y="5454"/>
                  </a:lnTo>
                  <a:cubicBezTo>
                    <a:pt x="20" y="4304"/>
                    <a:pt x="1" y="2440"/>
                    <a:pt x="1111" y="1270"/>
                  </a:cubicBezTo>
                  <a:cubicBezTo>
                    <a:pt x="2222" y="80"/>
                    <a:pt x="4086" y="1"/>
                    <a:pt x="5296" y="1071"/>
                  </a:cubicBezTo>
                  <a:lnTo>
                    <a:pt x="13506" y="8786"/>
                  </a:lnTo>
                  <a:cubicBezTo>
                    <a:pt x="15469" y="10670"/>
                    <a:pt x="14160" y="13982"/>
                    <a:pt x="11443" y="1400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5512250" y="3307400"/>
              <a:ext cx="834925" cy="836400"/>
            </a:xfrm>
            <a:custGeom>
              <a:avLst/>
              <a:gdLst/>
              <a:ahLst/>
              <a:cxnLst/>
              <a:rect l="l" t="t" r="r" b="b"/>
              <a:pathLst>
                <a:path w="33397" h="33456" extrusionOk="0">
                  <a:moveTo>
                    <a:pt x="16739" y="258"/>
                  </a:moveTo>
                  <a:cubicBezTo>
                    <a:pt x="10293" y="456"/>
                    <a:pt x="4582" y="4542"/>
                    <a:pt x="2301" y="10570"/>
                  </a:cubicBezTo>
                  <a:cubicBezTo>
                    <a:pt x="1" y="16619"/>
                    <a:pt x="1587" y="23441"/>
                    <a:pt x="6288" y="27883"/>
                  </a:cubicBezTo>
                  <a:cubicBezTo>
                    <a:pt x="10988" y="32306"/>
                    <a:pt x="17909" y="33456"/>
                    <a:pt x="23799" y="30798"/>
                  </a:cubicBezTo>
                  <a:cubicBezTo>
                    <a:pt x="29689" y="28141"/>
                    <a:pt x="33397" y="22211"/>
                    <a:pt x="33218" y="15746"/>
                  </a:cubicBezTo>
                  <a:cubicBezTo>
                    <a:pt x="32941" y="6921"/>
                    <a:pt x="25564" y="0"/>
                    <a:pt x="16739" y="258"/>
                  </a:cubicBezTo>
                  <a:close/>
                  <a:moveTo>
                    <a:pt x="17651" y="30283"/>
                  </a:moveTo>
                  <a:cubicBezTo>
                    <a:pt x="11979" y="30461"/>
                    <a:pt x="6744" y="27189"/>
                    <a:pt x="4404" y="22013"/>
                  </a:cubicBezTo>
                  <a:cubicBezTo>
                    <a:pt x="2083" y="16817"/>
                    <a:pt x="3095" y="10729"/>
                    <a:pt x="7001" y="6604"/>
                  </a:cubicBezTo>
                  <a:cubicBezTo>
                    <a:pt x="10888" y="2459"/>
                    <a:pt x="16897" y="1071"/>
                    <a:pt x="22212" y="3094"/>
                  </a:cubicBezTo>
                  <a:cubicBezTo>
                    <a:pt x="27527" y="5097"/>
                    <a:pt x="31116" y="10114"/>
                    <a:pt x="31295" y="15806"/>
                  </a:cubicBezTo>
                  <a:cubicBezTo>
                    <a:pt x="31533" y="23580"/>
                    <a:pt x="25425" y="30065"/>
                    <a:pt x="17651" y="3028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5544000" y="3361850"/>
              <a:ext cx="798225" cy="703250"/>
            </a:xfrm>
            <a:custGeom>
              <a:avLst/>
              <a:gdLst/>
              <a:ahLst/>
              <a:cxnLst/>
              <a:rect l="l" t="t" r="r" b="b"/>
              <a:pathLst>
                <a:path w="31929" h="28130" extrusionOk="0">
                  <a:moveTo>
                    <a:pt x="15942" y="0"/>
                  </a:moveTo>
                  <a:cubicBezTo>
                    <a:pt x="13125" y="0"/>
                    <a:pt x="10282" y="845"/>
                    <a:pt x="7814" y="2602"/>
                  </a:cubicBezTo>
                  <a:cubicBezTo>
                    <a:pt x="1488" y="7103"/>
                    <a:pt x="0" y="15889"/>
                    <a:pt x="4502" y="22215"/>
                  </a:cubicBezTo>
                  <a:cubicBezTo>
                    <a:pt x="7246" y="26071"/>
                    <a:pt x="11574" y="28129"/>
                    <a:pt x="15968" y="28129"/>
                  </a:cubicBezTo>
                  <a:cubicBezTo>
                    <a:pt x="18783" y="28129"/>
                    <a:pt x="21625" y="27284"/>
                    <a:pt x="24095" y="25527"/>
                  </a:cubicBezTo>
                  <a:cubicBezTo>
                    <a:pt x="30441" y="21045"/>
                    <a:pt x="31929" y="12260"/>
                    <a:pt x="27427" y="5933"/>
                  </a:cubicBezTo>
                  <a:cubicBezTo>
                    <a:pt x="24682" y="2064"/>
                    <a:pt x="20344" y="0"/>
                    <a:pt x="159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 name="Google Shape;147;p3"/>
          <p:cNvSpPr/>
          <p:nvPr/>
        </p:nvSpPr>
        <p:spPr>
          <a:xfrm rot="-5375912">
            <a:off x="7712902" y="720637"/>
            <a:ext cx="681990" cy="754232"/>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rot="5424088">
            <a:off x="298389" y="4289042"/>
            <a:ext cx="681990" cy="754232"/>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9"/>
        <p:cNvGrpSpPr/>
        <p:nvPr/>
      </p:nvGrpSpPr>
      <p:grpSpPr>
        <a:xfrm>
          <a:off x="0" y="0"/>
          <a:ext cx="0" cy="0"/>
          <a:chOff x="0" y="0"/>
          <a:chExt cx="0" cy="0"/>
        </a:xfrm>
      </p:grpSpPr>
      <p:sp>
        <p:nvSpPr>
          <p:cNvPr id="150" name="Google Shape;150;p4"/>
          <p:cNvSpPr/>
          <p:nvPr/>
        </p:nvSpPr>
        <p:spPr>
          <a:xfrm>
            <a:off x="1425550" y="885113"/>
            <a:ext cx="8976313" cy="44927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7041781" y="1959543"/>
            <a:ext cx="89186" cy="88896"/>
          </a:xfrm>
          <a:custGeom>
            <a:avLst/>
            <a:gdLst/>
            <a:ahLst/>
            <a:cxnLst/>
            <a:rect l="l" t="t" r="r" b="b"/>
            <a:pathLst>
              <a:path w="1984" h="1964" extrusionOk="0">
                <a:moveTo>
                  <a:pt x="992" y="1"/>
                </a:moveTo>
                <a:cubicBezTo>
                  <a:pt x="457" y="1"/>
                  <a:pt x="1" y="437"/>
                  <a:pt x="1" y="992"/>
                </a:cubicBezTo>
                <a:cubicBezTo>
                  <a:pt x="1" y="1528"/>
                  <a:pt x="457" y="1964"/>
                  <a:pt x="992" y="1964"/>
                </a:cubicBezTo>
                <a:cubicBezTo>
                  <a:pt x="1547" y="1964"/>
                  <a:pt x="1984" y="1528"/>
                  <a:pt x="1984" y="992"/>
                </a:cubicBezTo>
                <a:cubicBezTo>
                  <a:pt x="1984" y="437"/>
                  <a:pt x="1547" y="1"/>
                  <a:pt x="99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713225" y="1368903"/>
            <a:ext cx="1038628" cy="916520"/>
          </a:xfrm>
          <a:custGeom>
            <a:avLst/>
            <a:gdLst/>
            <a:ahLst/>
            <a:cxnLst/>
            <a:rect l="l" t="t" r="r" b="b"/>
            <a:pathLst>
              <a:path w="23105" h="20249" extrusionOk="0">
                <a:moveTo>
                  <a:pt x="6426" y="1"/>
                </a:moveTo>
                <a:cubicBezTo>
                  <a:pt x="5990" y="1"/>
                  <a:pt x="5573" y="239"/>
                  <a:pt x="5335" y="635"/>
                </a:cubicBezTo>
                <a:lnTo>
                  <a:pt x="219" y="9500"/>
                </a:lnTo>
                <a:cubicBezTo>
                  <a:pt x="1" y="9877"/>
                  <a:pt x="1" y="10372"/>
                  <a:pt x="219" y="10749"/>
                </a:cubicBezTo>
                <a:lnTo>
                  <a:pt x="5335" y="19614"/>
                </a:lnTo>
                <a:cubicBezTo>
                  <a:pt x="5573" y="20010"/>
                  <a:pt x="5990" y="20248"/>
                  <a:pt x="6426" y="20248"/>
                </a:cubicBezTo>
                <a:lnTo>
                  <a:pt x="16659" y="20248"/>
                </a:lnTo>
                <a:cubicBezTo>
                  <a:pt x="17115" y="20248"/>
                  <a:pt x="17532" y="20010"/>
                  <a:pt x="17770" y="19614"/>
                </a:cubicBezTo>
                <a:lnTo>
                  <a:pt x="22886" y="10749"/>
                </a:lnTo>
                <a:cubicBezTo>
                  <a:pt x="23104" y="10372"/>
                  <a:pt x="23104" y="9877"/>
                  <a:pt x="22886" y="9500"/>
                </a:cubicBezTo>
                <a:lnTo>
                  <a:pt x="17770" y="635"/>
                </a:lnTo>
                <a:cubicBezTo>
                  <a:pt x="17532" y="239"/>
                  <a:pt x="17115" y="1"/>
                  <a:pt x="1665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3620307" y="1026034"/>
            <a:ext cx="396751" cy="351871"/>
          </a:xfrm>
          <a:custGeom>
            <a:avLst/>
            <a:gdLst/>
            <a:ahLst/>
            <a:cxnLst/>
            <a:rect l="l" t="t" r="r" b="b"/>
            <a:pathLst>
              <a:path w="8826" h="7774" extrusionOk="0">
                <a:moveTo>
                  <a:pt x="2579" y="0"/>
                </a:moveTo>
                <a:cubicBezTo>
                  <a:pt x="2321" y="0"/>
                  <a:pt x="2083" y="139"/>
                  <a:pt x="1944" y="357"/>
                </a:cubicBezTo>
                <a:lnTo>
                  <a:pt x="120" y="3530"/>
                </a:lnTo>
                <a:cubicBezTo>
                  <a:pt x="1" y="3748"/>
                  <a:pt x="1" y="4026"/>
                  <a:pt x="120" y="4244"/>
                </a:cubicBezTo>
                <a:lnTo>
                  <a:pt x="1944" y="7417"/>
                </a:lnTo>
                <a:cubicBezTo>
                  <a:pt x="2083" y="7635"/>
                  <a:pt x="2321" y="7774"/>
                  <a:pt x="2579" y="7774"/>
                </a:cubicBezTo>
                <a:lnTo>
                  <a:pt x="6248" y="7774"/>
                </a:lnTo>
                <a:cubicBezTo>
                  <a:pt x="6506" y="7774"/>
                  <a:pt x="6744" y="7635"/>
                  <a:pt x="6863" y="7417"/>
                </a:cubicBezTo>
                <a:lnTo>
                  <a:pt x="8687" y="4244"/>
                </a:lnTo>
                <a:cubicBezTo>
                  <a:pt x="8826" y="4026"/>
                  <a:pt x="8826" y="3748"/>
                  <a:pt x="8687" y="3530"/>
                </a:cubicBezTo>
                <a:lnTo>
                  <a:pt x="6863" y="357"/>
                </a:lnTo>
                <a:cubicBezTo>
                  <a:pt x="6744" y="139"/>
                  <a:pt x="6506" y="0"/>
                  <a:pt x="6248" y="0"/>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4905815" y="734268"/>
            <a:ext cx="168527" cy="150860"/>
          </a:xfrm>
          <a:custGeom>
            <a:avLst/>
            <a:gdLst/>
            <a:ahLst/>
            <a:cxnLst/>
            <a:rect l="l" t="t" r="r" b="b"/>
            <a:pathLst>
              <a:path w="3749" h="3333" extrusionOk="0">
                <a:moveTo>
                  <a:pt x="1131" y="1"/>
                </a:moveTo>
                <a:cubicBezTo>
                  <a:pt x="992" y="1"/>
                  <a:pt x="873" y="80"/>
                  <a:pt x="814" y="199"/>
                </a:cubicBezTo>
                <a:lnTo>
                  <a:pt x="60" y="1488"/>
                </a:lnTo>
                <a:cubicBezTo>
                  <a:pt x="1" y="1607"/>
                  <a:pt x="1" y="1746"/>
                  <a:pt x="60" y="1865"/>
                </a:cubicBezTo>
                <a:lnTo>
                  <a:pt x="814" y="3154"/>
                </a:lnTo>
                <a:cubicBezTo>
                  <a:pt x="873" y="3273"/>
                  <a:pt x="992" y="3333"/>
                  <a:pt x="1131" y="3333"/>
                </a:cubicBezTo>
                <a:lnTo>
                  <a:pt x="2618" y="3333"/>
                </a:lnTo>
                <a:cubicBezTo>
                  <a:pt x="2757" y="3333"/>
                  <a:pt x="2876" y="3273"/>
                  <a:pt x="2936" y="3154"/>
                </a:cubicBezTo>
                <a:lnTo>
                  <a:pt x="3689" y="1865"/>
                </a:lnTo>
                <a:cubicBezTo>
                  <a:pt x="3749" y="1746"/>
                  <a:pt x="3749" y="1607"/>
                  <a:pt x="3689" y="1488"/>
                </a:cubicBezTo>
                <a:lnTo>
                  <a:pt x="2936" y="199"/>
                </a:lnTo>
                <a:cubicBezTo>
                  <a:pt x="2876" y="80"/>
                  <a:pt x="2757" y="1"/>
                  <a:pt x="2618"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1468683" y="77290"/>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1425543" y="2660579"/>
            <a:ext cx="345909" cy="301675"/>
          </a:xfrm>
          <a:custGeom>
            <a:avLst/>
            <a:gdLst/>
            <a:ahLst/>
            <a:cxnLst/>
            <a:rect l="l" t="t" r="r" b="b"/>
            <a:pathLst>
              <a:path w="7695" h="6665" extrusionOk="0">
                <a:moveTo>
                  <a:pt x="1924" y="1"/>
                </a:moveTo>
                <a:lnTo>
                  <a:pt x="0" y="3332"/>
                </a:lnTo>
                <a:lnTo>
                  <a:pt x="1924" y="6664"/>
                </a:lnTo>
                <a:lnTo>
                  <a:pt x="5771" y="6664"/>
                </a:lnTo>
                <a:lnTo>
                  <a:pt x="7695" y="3332"/>
                </a:lnTo>
                <a:lnTo>
                  <a:pt x="5771" y="1"/>
                </a:ln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3342993" y="2559183"/>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7103321" y="1347358"/>
            <a:ext cx="56191" cy="56623"/>
          </a:xfrm>
          <a:custGeom>
            <a:avLst/>
            <a:gdLst/>
            <a:ahLst/>
            <a:cxnLst/>
            <a:rect l="l" t="t" r="r" b="b"/>
            <a:pathLst>
              <a:path w="1250" h="1251" extrusionOk="0">
                <a:moveTo>
                  <a:pt x="615" y="1"/>
                </a:moveTo>
                <a:cubicBezTo>
                  <a:pt x="278" y="1"/>
                  <a:pt x="0" y="278"/>
                  <a:pt x="0" y="635"/>
                </a:cubicBezTo>
                <a:cubicBezTo>
                  <a:pt x="0" y="972"/>
                  <a:pt x="278" y="1250"/>
                  <a:pt x="615" y="1250"/>
                </a:cubicBezTo>
                <a:cubicBezTo>
                  <a:pt x="972" y="1250"/>
                  <a:pt x="1249" y="972"/>
                  <a:pt x="1249" y="635"/>
                </a:cubicBezTo>
                <a:cubicBezTo>
                  <a:pt x="1249" y="278"/>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6725315" y="1569057"/>
            <a:ext cx="55337" cy="55718"/>
          </a:xfrm>
          <a:custGeom>
            <a:avLst/>
            <a:gdLst/>
            <a:ahLst/>
            <a:cxnLst/>
            <a:rect l="l" t="t" r="r" b="b"/>
            <a:pathLst>
              <a:path w="1231" h="1231" extrusionOk="0">
                <a:moveTo>
                  <a:pt x="615" y="1"/>
                </a:moveTo>
                <a:cubicBezTo>
                  <a:pt x="278" y="1"/>
                  <a:pt x="1" y="279"/>
                  <a:pt x="1" y="616"/>
                </a:cubicBezTo>
                <a:cubicBezTo>
                  <a:pt x="1" y="953"/>
                  <a:pt x="278" y="1231"/>
                  <a:pt x="615" y="1231"/>
                </a:cubicBezTo>
                <a:cubicBezTo>
                  <a:pt x="972" y="1231"/>
                  <a:pt x="1230" y="953"/>
                  <a:pt x="1230" y="616"/>
                </a:cubicBezTo>
                <a:cubicBezTo>
                  <a:pt x="1230" y="279"/>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7130971" y="18247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193754" y="321803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63" name="Google Shape;163;p4"/>
          <p:cNvSpPr txBox="1">
            <a:spLocks noGrp="1"/>
          </p:cNvSpPr>
          <p:nvPr>
            <p:ph type="body" idx="1"/>
          </p:nvPr>
        </p:nvSpPr>
        <p:spPr>
          <a:xfrm>
            <a:off x="720000" y="1120153"/>
            <a:ext cx="7710900" cy="2859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Font typeface="Nunito Light"/>
              <a:buChar char="●"/>
              <a:defRPr/>
            </a:lvl1pPr>
            <a:lvl2pPr marL="914400" lvl="1" indent="-317500" rtl="0">
              <a:lnSpc>
                <a:spcPct val="100000"/>
              </a:lnSpc>
              <a:spcBef>
                <a:spcPts val="0"/>
              </a:spcBef>
              <a:spcAft>
                <a:spcPts val="0"/>
              </a:spcAft>
              <a:buSzPts val="1400"/>
              <a:buFont typeface="Nunito Light"/>
              <a:buChar char="○"/>
              <a:defRPr/>
            </a:lvl2pPr>
            <a:lvl3pPr marL="1371600" lvl="2" indent="-317500" rtl="0">
              <a:lnSpc>
                <a:spcPct val="100000"/>
              </a:lnSpc>
              <a:spcBef>
                <a:spcPts val="0"/>
              </a:spcBef>
              <a:spcAft>
                <a:spcPts val="0"/>
              </a:spcAft>
              <a:buSzPts val="1400"/>
              <a:buFont typeface="Nunito Light"/>
              <a:buChar char="■"/>
              <a:defRPr/>
            </a:lvl3pPr>
            <a:lvl4pPr marL="1828800" lvl="3" indent="-317500" rtl="0">
              <a:lnSpc>
                <a:spcPct val="100000"/>
              </a:lnSpc>
              <a:spcBef>
                <a:spcPts val="0"/>
              </a:spcBef>
              <a:spcAft>
                <a:spcPts val="0"/>
              </a:spcAft>
              <a:buSzPts val="1400"/>
              <a:buFont typeface="Nunito Light"/>
              <a:buChar char="●"/>
              <a:defRPr/>
            </a:lvl4pPr>
            <a:lvl5pPr marL="2286000" lvl="4" indent="-317500" rtl="0">
              <a:lnSpc>
                <a:spcPct val="100000"/>
              </a:lnSpc>
              <a:spcBef>
                <a:spcPts val="0"/>
              </a:spcBef>
              <a:spcAft>
                <a:spcPts val="0"/>
              </a:spcAft>
              <a:buSzPts val="1400"/>
              <a:buFont typeface="Nunito Light"/>
              <a:buChar char="○"/>
              <a:defRPr/>
            </a:lvl5pPr>
            <a:lvl6pPr marL="2743200" lvl="5" indent="-317500" rtl="0">
              <a:lnSpc>
                <a:spcPct val="100000"/>
              </a:lnSpc>
              <a:spcBef>
                <a:spcPts val="0"/>
              </a:spcBef>
              <a:spcAft>
                <a:spcPts val="0"/>
              </a:spcAft>
              <a:buSzPts val="1400"/>
              <a:buFont typeface="Nunito Light"/>
              <a:buChar char="■"/>
              <a:defRPr/>
            </a:lvl6pPr>
            <a:lvl7pPr marL="3200400" lvl="6" indent="-317500" rtl="0">
              <a:lnSpc>
                <a:spcPct val="100000"/>
              </a:lnSpc>
              <a:spcBef>
                <a:spcPts val="0"/>
              </a:spcBef>
              <a:spcAft>
                <a:spcPts val="0"/>
              </a:spcAft>
              <a:buSzPts val="1400"/>
              <a:buFont typeface="Nunito Light"/>
              <a:buChar char="●"/>
              <a:defRPr/>
            </a:lvl7pPr>
            <a:lvl8pPr marL="3657600" lvl="7" indent="-317500" rtl="0">
              <a:lnSpc>
                <a:spcPct val="100000"/>
              </a:lnSpc>
              <a:spcBef>
                <a:spcPts val="0"/>
              </a:spcBef>
              <a:spcAft>
                <a:spcPts val="0"/>
              </a:spcAft>
              <a:buSzPts val="1400"/>
              <a:buFont typeface="Nunito Light"/>
              <a:buChar char="○"/>
              <a:defRPr/>
            </a:lvl8pPr>
            <a:lvl9pPr marL="4114800" lvl="8" indent="-317500" rtl="0">
              <a:lnSpc>
                <a:spcPct val="100000"/>
              </a:lnSpc>
              <a:spcBef>
                <a:spcPts val="0"/>
              </a:spcBef>
              <a:spcAft>
                <a:spcPts val="0"/>
              </a:spcAft>
              <a:buSzPts val="1400"/>
              <a:buFont typeface="Nunito Light"/>
              <a:buChar char="■"/>
              <a:defRPr/>
            </a:lvl9pPr>
          </a:lstStyle>
          <a:p>
            <a:endParaRPr/>
          </a:p>
        </p:txBody>
      </p:sp>
      <p:grpSp>
        <p:nvGrpSpPr>
          <p:cNvPr id="164" name="Google Shape;164;p4"/>
          <p:cNvGrpSpPr/>
          <p:nvPr/>
        </p:nvGrpSpPr>
        <p:grpSpPr>
          <a:xfrm>
            <a:off x="7733555" y="-274639"/>
            <a:ext cx="1483250" cy="1419265"/>
            <a:chOff x="2856875" y="1526525"/>
            <a:chExt cx="308400" cy="307900"/>
          </a:xfrm>
        </p:grpSpPr>
        <p:sp>
          <p:nvSpPr>
            <p:cNvPr id="165" name="Google Shape;165;p4"/>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4"/>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 name="Google Shape;170;p4"/>
            <p:cNvGrpSpPr/>
            <p:nvPr/>
          </p:nvGrpSpPr>
          <p:grpSpPr>
            <a:xfrm>
              <a:off x="2856875" y="1526525"/>
              <a:ext cx="308400" cy="297475"/>
              <a:chOff x="2856875" y="1526525"/>
              <a:chExt cx="308400" cy="297475"/>
            </a:xfrm>
          </p:grpSpPr>
          <p:sp>
            <p:nvSpPr>
              <p:cNvPr id="171" name="Google Shape;171;p4"/>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4"/>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4"/>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4"/>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4"/>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4"/>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4"/>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4"/>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2" name="Google Shape;182;p4"/>
          <p:cNvGrpSpPr/>
          <p:nvPr/>
        </p:nvGrpSpPr>
        <p:grpSpPr>
          <a:xfrm rot="-1763335">
            <a:off x="-79290" y="3499501"/>
            <a:ext cx="782283" cy="2208995"/>
            <a:chOff x="6649007" y="734042"/>
            <a:chExt cx="1301776" cy="3675396"/>
          </a:xfrm>
        </p:grpSpPr>
        <p:sp>
          <p:nvSpPr>
            <p:cNvPr id="183" name="Google Shape;183;p4"/>
            <p:cNvSpPr/>
            <p:nvPr/>
          </p:nvSpPr>
          <p:spPr>
            <a:xfrm>
              <a:off x="6701797" y="794754"/>
              <a:ext cx="1196196" cy="33085"/>
            </a:xfrm>
            <a:custGeom>
              <a:avLst/>
              <a:gdLst/>
              <a:ahLst/>
              <a:cxnLst/>
              <a:rect l="l" t="t" r="r" b="b"/>
              <a:pathLst>
                <a:path w="17969" h="497" extrusionOk="0">
                  <a:moveTo>
                    <a:pt x="17631" y="496"/>
                  </a:moveTo>
                  <a:lnTo>
                    <a:pt x="338" y="496"/>
                  </a:lnTo>
                  <a:cubicBezTo>
                    <a:pt x="1" y="496"/>
                    <a:pt x="1" y="1"/>
                    <a:pt x="338" y="1"/>
                  </a:cubicBezTo>
                  <a:lnTo>
                    <a:pt x="17631" y="1"/>
                  </a:lnTo>
                  <a:cubicBezTo>
                    <a:pt x="17968" y="1"/>
                    <a:pt x="17968" y="496"/>
                    <a:pt x="17631"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4"/>
            <p:cNvSpPr/>
            <p:nvPr/>
          </p:nvSpPr>
          <p:spPr>
            <a:xfrm>
              <a:off x="6774425" y="1149905"/>
              <a:ext cx="1049609" cy="33085"/>
            </a:xfrm>
            <a:custGeom>
              <a:avLst/>
              <a:gdLst/>
              <a:ahLst/>
              <a:cxnLst/>
              <a:rect l="l" t="t" r="r" b="b"/>
              <a:pathLst>
                <a:path w="15767" h="497" extrusionOk="0">
                  <a:moveTo>
                    <a:pt x="15429" y="496"/>
                  </a:moveTo>
                  <a:lnTo>
                    <a:pt x="338" y="496"/>
                  </a:lnTo>
                  <a:cubicBezTo>
                    <a:pt x="1" y="496"/>
                    <a:pt x="1" y="0"/>
                    <a:pt x="338" y="0"/>
                  </a:cubicBezTo>
                  <a:lnTo>
                    <a:pt x="15429" y="0"/>
                  </a:lnTo>
                  <a:cubicBezTo>
                    <a:pt x="15767" y="0"/>
                    <a:pt x="15767" y="496"/>
                    <a:pt x="1542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4"/>
            <p:cNvSpPr/>
            <p:nvPr/>
          </p:nvSpPr>
          <p:spPr>
            <a:xfrm>
              <a:off x="6993574" y="1441682"/>
              <a:ext cx="619234" cy="33019"/>
            </a:xfrm>
            <a:custGeom>
              <a:avLst/>
              <a:gdLst/>
              <a:ahLst/>
              <a:cxnLst/>
              <a:rect l="l" t="t" r="r" b="b"/>
              <a:pathLst>
                <a:path w="9302" h="496"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4"/>
            <p:cNvSpPr/>
            <p:nvPr/>
          </p:nvSpPr>
          <p:spPr>
            <a:xfrm>
              <a:off x="6993574" y="1909003"/>
              <a:ext cx="619234" cy="33085"/>
            </a:xfrm>
            <a:custGeom>
              <a:avLst/>
              <a:gdLst/>
              <a:ahLst/>
              <a:cxnLst/>
              <a:rect l="l" t="t" r="r" b="b"/>
              <a:pathLst>
                <a:path w="9302" h="497"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4"/>
            <p:cNvSpPr/>
            <p:nvPr/>
          </p:nvSpPr>
          <p:spPr>
            <a:xfrm>
              <a:off x="6774425" y="2200713"/>
              <a:ext cx="1048278" cy="33085"/>
            </a:xfrm>
            <a:custGeom>
              <a:avLst/>
              <a:gdLst/>
              <a:ahLst/>
              <a:cxnLst/>
              <a:rect l="l" t="t" r="r" b="b"/>
              <a:pathLst>
                <a:path w="15747" h="497" extrusionOk="0">
                  <a:moveTo>
                    <a:pt x="15429" y="497"/>
                  </a:moveTo>
                  <a:lnTo>
                    <a:pt x="338" y="497"/>
                  </a:lnTo>
                  <a:cubicBezTo>
                    <a:pt x="1" y="497"/>
                    <a:pt x="1" y="1"/>
                    <a:pt x="338" y="1"/>
                  </a:cubicBezTo>
                  <a:lnTo>
                    <a:pt x="15429" y="1"/>
                  </a:lnTo>
                  <a:cubicBezTo>
                    <a:pt x="15747" y="1"/>
                    <a:pt x="15747" y="497"/>
                    <a:pt x="15429"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4"/>
            <p:cNvSpPr/>
            <p:nvPr/>
          </p:nvSpPr>
          <p:spPr>
            <a:xfrm>
              <a:off x="6700532" y="2554532"/>
              <a:ext cx="1197461" cy="33085"/>
            </a:xfrm>
            <a:custGeom>
              <a:avLst/>
              <a:gdLst/>
              <a:ahLst/>
              <a:cxnLst/>
              <a:rect l="l" t="t" r="r" b="b"/>
              <a:pathLst>
                <a:path w="17988" h="497" extrusionOk="0">
                  <a:moveTo>
                    <a:pt x="17650" y="497"/>
                  </a:moveTo>
                  <a:lnTo>
                    <a:pt x="337" y="497"/>
                  </a:lnTo>
                  <a:cubicBezTo>
                    <a:pt x="0" y="497"/>
                    <a:pt x="0" y="1"/>
                    <a:pt x="337" y="1"/>
                  </a:cubicBezTo>
                  <a:lnTo>
                    <a:pt x="17650" y="1"/>
                  </a:lnTo>
                  <a:cubicBezTo>
                    <a:pt x="17987" y="1"/>
                    <a:pt x="17987" y="497"/>
                    <a:pt x="17650"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4"/>
            <p:cNvSpPr/>
            <p:nvPr/>
          </p:nvSpPr>
          <p:spPr>
            <a:xfrm>
              <a:off x="6774425" y="2909683"/>
              <a:ext cx="1046946" cy="33085"/>
            </a:xfrm>
            <a:custGeom>
              <a:avLst/>
              <a:gdLst/>
              <a:ahLst/>
              <a:cxnLst/>
              <a:rect l="l" t="t" r="r" b="b"/>
              <a:pathLst>
                <a:path w="15727" h="497" extrusionOk="0">
                  <a:moveTo>
                    <a:pt x="15390" y="496"/>
                  </a:moveTo>
                  <a:lnTo>
                    <a:pt x="338" y="496"/>
                  </a:lnTo>
                  <a:cubicBezTo>
                    <a:pt x="1" y="496"/>
                    <a:pt x="1" y="0"/>
                    <a:pt x="338" y="0"/>
                  </a:cubicBezTo>
                  <a:lnTo>
                    <a:pt x="15390" y="0"/>
                  </a:lnTo>
                  <a:cubicBezTo>
                    <a:pt x="15727" y="0"/>
                    <a:pt x="15727" y="496"/>
                    <a:pt x="1539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4"/>
            <p:cNvSpPr/>
            <p:nvPr/>
          </p:nvSpPr>
          <p:spPr>
            <a:xfrm>
              <a:off x="6992242" y="3202724"/>
              <a:ext cx="611312" cy="33085"/>
            </a:xfrm>
            <a:custGeom>
              <a:avLst/>
              <a:gdLst/>
              <a:ahLst/>
              <a:cxnLst/>
              <a:rect l="l" t="t" r="r" b="b"/>
              <a:pathLst>
                <a:path w="9183" h="497" extrusionOk="0">
                  <a:moveTo>
                    <a:pt x="8846" y="497"/>
                  </a:moveTo>
                  <a:lnTo>
                    <a:pt x="318" y="497"/>
                  </a:lnTo>
                  <a:cubicBezTo>
                    <a:pt x="1" y="497"/>
                    <a:pt x="1" y="1"/>
                    <a:pt x="318" y="1"/>
                  </a:cubicBezTo>
                  <a:lnTo>
                    <a:pt x="8846" y="1"/>
                  </a:lnTo>
                  <a:cubicBezTo>
                    <a:pt x="9183" y="1"/>
                    <a:pt x="9183" y="497"/>
                    <a:pt x="8846" y="49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4"/>
            <p:cNvSpPr/>
            <p:nvPr/>
          </p:nvSpPr>
          <p:spPr>
            <a:xfrm>
              <a:off x="6997568" y="3668781"/>
              <a:ext cx="603390" cy="33085"/>
            </a:xfrm>
            <a:custGeom>
              <a:avLst/>
              <a:gdLst/>
              <a:ahLst/>
              <a:cxnLst/>
              <a:rect l="l" t="t" r="r" b="b"/>
              <a:pathLst>
                <a:path w="9064" h="497" extrusionOk="0">
                  <a:moveTo>
                    <a:pt x="8746" y="496"/>
                  </a:moveTo>
                  <a:lnTo>
                    <a:pt x="317" y="496"/>
                  </a:lnTo>
                  <a:cubicBezTo>
                    <a:pt x="0" y="496"/>
                    <a:pt x="0" y="0"/>
                    <a:pt x="317" y="0"/>
                  </a:cubicBezTo>
                  <a:lnTo>
                    <a:pt x="8746" y="0"/>
                  </a:lnTo>
                  <a:cubicBezTo>
                    <a:pt x="9063" y="0"/>
                    <a:pt x="9063" y="496"/>
                    <a:pt x="8746"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4"/>
            <p:cNvSpPr/>
            <p:nvPr/>
          </p:nvSpPr>
          <p:spPr>
            <a:xfrm>
              <a:off x="6778419" y="3960557"/>
              <a:ext cx="1045615" cy="33019"/>
            </a:xfrm>
            <a:custGeom>
              <a:avLst/>
              <a:gdLst/>
              <a:ahLst/>
              <a:cxnLst/>
              <a:rect l="l" t="t" r="r" b="b"/>
              <a:pathLst>
                <a:path w="15707" h="496" extrusionOk="0">
                  <a:moveTo>
                    <a:pt x="15369" y="496"/>
                  </a:moveTo>
                  <a:lnTo>
                    <a:pt x="337" y="496"/>
                  </a:lnTo>
                  <a:cubicBezTo>
                    <a:pt x="0" y="496"/>
                    <a:pt x="0" y="0"/>
                    <a:pt x="337" y="0"/>
                  </a:cubicBezTo>
                  <a:lnTo>
                    <a:pt x="15369" y="0"/>
                  </a:lnTo>
                  <a:cubicBezTo>
                    <a:pt x="15707" y="0"/>
                    <a:pt x="15707" y="496"/>
                    <a:pt x="15369"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4"/>
            <p:cNvSpPr/>
            <p:nvPr/>
          </p:nvSpPr>
          <p:spPr>
            <a:xfrm>
              <a:off x="6700532" y="4319636"/>
              <a:ext cx="1193467" cy="33019"/>
            </a:xfrm>
            <a:custGeom>
              <a:avLst/>
              <a:gdLst/>
              <a:ahLst/>
              <a:cxnLst/>
              <a:rect l="l" t="t" r="r" b="b"/>
              <a:pathLst>
                <a:path w="17928" h="496" extrusionOk="0">
                  <a:moveTo>
                    <a:pt x="17610" y="496"/>
                  </a:moveTo>
                  <a:lnTo>
                    <a:pt x="337" y="496"/>
                  </a:lnTo>
                  <a:cubicBezTo>
                    <a:pt x="0" y="496"/>
                    <a:pt x="0" y="0"/>
                    <a:pt x="337" y="0"/>
                  </a:cubicBezTo>
                  <a:lnTo>
                    <a:pt x="17610" y="0"/>
                  </a:lnTo>
                  <a:cubicBezTo>
                    <a:pt x="17928" y="0"/>
                    <a:pt x="17928" y="496"/>
                    <a:pt x="17610" y="49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4"/>
            <p:cNvSpPr/>
            <p:nvPr/>
          </p:nvSpPr>
          <p:spPr>
            <a:xfrm>
              <a:off x="7801534" y="734042"/>
              <a:ext cx="147919" cy="151913"/>
            </a:xfrm>
            <a:custGeom>
              <a:avLst/>
              <a:gdLst/>
              <a:ahLst/>
              <a:cxnLst/>
              <a:rect l="l" t="t" r="r" b="b"/>
              <a:pathLst>
                <a:path w="2222" h="2282" extrusionOk="0">
                  <a:moveTo>
                    <a:pt x="1111" y="2281"/>
                  </a:moveTo>
                  <a:cubicBezTo>
                    <a:pt x="496" y="2281"/>
                    <a:pt x="0" y="1765"/>
                    <a:pt x="0" y="1151"/>
                  </a:cubicBezTo>
                  <a:cubicBezTo>
                    <a:pt x="0" y="1091"/>
                    <a:pt x="0" y="1012"/>
                    <a:pt x="20" y="933"/>
                  </a:cubicBezTo>
                  <a:cubicBezTo>
                    <a:pt x="60" y="794"/>
                    <a:pt x="100" y="655"/>
                    <a:pt x="179" y="536"/>
                  </a:cubicBezTo>
                  <a:cubicBezTo>
                    <a:pt x="219" y="476"/>
                    <a:pt x="278" y="417"/>
                    <a:pt x="318" y="377"/>
                  </a:cubicBezTo>
                  <a:cubicBezTo>
                    <a:pt x="595" y="100"/>
                    <a:pt x="972" y="0"/>
                    <a:pt x="1329" y="60"/>
                  </a:cubicBezTo>
                  <a:cubicBezTo>
                    <a:pt x="1409" y="80"/>
                    <a:pt x="1468" y="100"/>
                    <a:pt x="1547" y="119"/>
                  </a:cubicBezTo>
                  <a:cubicBezTo>
                    <a:pt x="1607" y="159"/>
                    <a:pt x="1666" y="199"/>
                    <a:pt x="1726" y="238"/>
                  </a:cubicBezTo>
                  <a:cubicBezTo>
                    <a:pt x="1785" y="278"/>
                    <a:pt x="1845" y="318"/>
                    <a:pt x="1904" y="377"/>
                  </a:cubicBezTo>
                  <a:cubicBezTo>
                    <a:pt x="1944" y="417"/>
                    <a:pt x="2003" y="476"/>
                    <a:pt x="2043" y="536"/>
                  </a:cubicBezTo>
                  <a:cubicBezTo>
                    <a:pt x="2083" y="595"/>
                    <a:pt x="2122" y="655"/>
                    <a:pt x="2142" y="734"/>
                  </a:cubicBezTo>
                  <a:cubicBezTo>
                    <a:pt x="2162" y="794"/>
                    <a:pt x="2182" y="873"/>
                    <a:pt x="2202" y="933"/>
                  </a:cubicBezTo>
                  <a:cubicBezTo>
                    <a:pt x="2222" y="1012"/>
                    <a:pt x="2222" y="1091"/>
                    <a:pt x="2222" y="1151"/>
                  </a:cubicBezTo>
                  <a:cubicBezTo>
                    <a:pt x="2222" y="1448"/>
                    <a:pt x="2103" y="1726"/>
                    <a:pt x="1904" y="1944"/>
                  </a:cubicBezTo>
                  <a:cubicBezTo>
                    <a:pt x="1845" y="2003"/>
                    <a:pt x="1785" y="2043"/>
                    <a:pt x="1726" y="2083"/>
                  </a:cubicBezTo>
                  <a:cubicBezTo>
                    <a:pt x="1666" y="2122"/>
                    <a:pt x="1607" y="2162"/>
                    <a:pt x="1547" y="2182"/>
                  </a:cubicBezTo>
                  <a:cubicBezTo>
                    <a:pt x="1468" y="2222"/>
                    <a:pt x="1409" y="2241"/>
                    <a:pt x="1329" y="2241"/>
                  </a:cubicBezTo>
                  <a:cubicBezTo>
                    <a:pt x="1270" y="2261"/>
                    <a:pt x="1190"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4"/>
            <p:cNvSpPr/>
            <p:nvPr/>
          </p:nvSpPr>
          <p:spPr>
            <a:xfrm>
              <a:off x="7713062" y="3891857"/>
              <a:ext cx="170419" cy="158503"/>
            </a:xfrm>
            <a:custGeom>
              <a:avLst/>
              <a:gdLst/>
              <a:ahLst/>
              <a:cxnLst/>
              <a:rect l="l" t="t" r="r" b="b"/>
              <a:pathLst>
                <a:path w="2560" h="2381" extrusionOk="0">
                  <a:moveTo>
                    <a:pt x="278" y="1746"/>
                  </a:moveTo>
                  <a:cubicBezTo>
                    <a:pt x="1" y="1191"/>
                    <a:pt x="239" y="516"/>
                    <a:pt x="794" y="259"/>
                  </a:cubicBezTo>
                  <a:lnTo>
                    <a:pt x="794" y="259"/>
                  </a:lnTo>
                  <a:cubicBezTo>
                    <a:pt x="1349" y="1"/>
                    <a:pt x="2024" y="239"/>
                    <a:pt x="2281" y="794"/>
                  </a:cubicBezTo>
                  <a:lnTo>
                    <a:pt x="2281" y="794"/>
                  </a:lnTo>
                  <a:cubicBezTo>
                    <a:pt x="2559" y="1349"/>
                    <a:pt x="2321" y="2004"/>
                    <a:pt x="1766" y="2281"/>
                  </a:cubicBezTo>
                  <a:lnTo>
                    <a:pt x="1766" y="2281"/>
                  </a:lnTo>
                  <a:cubicBezTo>
                    <a:pt x="1607" y="2341"/>
                    <a:pt x="1448" y="2381"/>
                    <a:pt x="1290" y="2381"/>
                  </a:cubicBezTo>
                  <a:lnTo>
                    <a:pt x="1290" y="2381"/>
                  </a:lnTo>
                  <a:cubicBezTo>
                    <a:pt x="854"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4"/>
            <p:cNvSpPr/>
            <p:nvPr/>
          </p:nvSpPr>
          <p:spPr>
            <a:xfrm>
              <a:off x="7497908" y="3604075"/>
              <a:ext cx="162431" cy="155840"/>
            </a:xfrm>
            <a:custGeom>
              <a:avLst/>
              <a:gdLst/>
              <a:ahLst/>
              <a:cxnLst/>
              <a:rect l="l" t="t" r="r" b="b"/>
              <a:pathLst>
                <a:path w="2440" h="2341" extrusionOk="0">
                  <a:moveTo>
                    <a:pt x="456" y="2023"/>
                  </a:moveTo>
                  <a:cubicBezTo>
                    <a:pt x="0" y="1607"/>
                    <a:pt x="0" y="893"/>
                    <a:pt x="417" y="457"/>
                  </a:cubicBezTo>
                  <a:lnTo>
                    <a:pt x="417" y="457"/>
                  </a:lnTo>
                  <a:cubicBezTo>
                    <a:pt x="853" y="1"/>
                    <a:pt x="1547" y="1"/>
                    <a:pt x="2003" y="417"/>
                  </a:cubicBezTo>
                  <a:lnTo>
                    <a:pt x="2003" y="417"/>
                  </a:lnTo>
                  <a:cubicBezTo>
                    <a:pt x="2440" y="853"/>
                    <a:pt x="2440" y="1547"/>
                    <a:pt x="2023" y="2004"/>
                  </a:cubicBezTo>
                  <a:lnTo>
                    <a:pt x="2023" y="2004"/>
                  </a:lnTo>
                  <a:cubicBezTo>
                    <a:pt x="1825" y="2222"/>
                    <a:pt x="1527" y="2341"/>
                    <a:pt x="1230" y="2341"/>
                  </a:cubicBezTo>
                  <a:lnTo>
                    <a:pt x="1230" y="2341"/>
                  </a:lnTo>
                  <a:cubicBezTo>
                    <a:pt x="932" y="2341"/>
                    <a:pt x="655" y="2222"/>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4"/>
            <p:cNvSpPr/>
            <p:nvPr/>
          </p:nvSpPr>
          <p:spPr>
            <a:xfrm>
              <a:off x="6932862" y="3136753"/>
              <a:ext cx="163762" cy="155840"/>
            </a:xfrm>
            <a:custGeom>
              <a:avLst/>
              <a:gdLst/>
              <a:ahLst/>
              <a:cxnLst/>
              <a:rect l="l" t="t" r="r" b="b"/>
              <a:pathLst>
                <a:path w="2460" h="2341" extrusionOk="0">
                  <a:moveTo>
                    <a:pt x="457" y="2023"/>
                  </a:moveTo>
                  <a:cubicBezTo>
                    <a:pt x="20" y="1607"/>
                    <a:pt x="0" y="893"/>
                    <a:pt x="437" y="456"/>
                  </a:cubicBezTo>
                  <a:lnTo>
                    <a:pt x="437" y="456"/>
                  </a:lnTo>
                  <a:cubicBezTo>
                    <a:pt x="853" y="20"/>
                    <a:pt x="1567" y="0"/>
                    <a:pt x="2003" y="437"/>
                  </a:cubicBezTo>
                  <a:lnTo>
                    <a:pt x="2003" y="437"/>
                  </a:lnTo>
                  <a:cubicBezTo>
                    <a:pt x="2440" y="853"/>
                    <a:pt x="2460" y="1567"/>
                    <a:pt x="2023" y="2003"/>
                  </a:cubicBezTo>
                  <a:lnTo>
                    <a:pt x="2023" y="2003"/>
                  </a:lnTo>
                  <a:cubicBezTo>
                    <a:pt x="1825" y="2221"/>
                    <a:pt x="1527" y="2340"/>
                    <a:pt x="1230" y="2340"/>
                  </a:cubicBezTo>
                  <a:lnTo>
                    <a:pt x="1230" y="2340"/>
                  </a:lnTo>
                  <a:cubicBezTo>
                    <a:pt x="952" y="2340"/>
                    <a:pt x="655" y="2241"/>
                    <a:pt x="457"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4"/>
            <p:cNvSpPr/>
            <p:nvPr/>
          </p:nvSpPr>
          <p:spPr>
            <a:xfrm>
              <a:off x="6712382" y="2841049"/>
              <a:ext cx="170353" cy="159768"/>
            </a:xfrm>
            <a:custGeom>
              <a:avLst/>
              <a:gdLst/>
              <a:ahLst/>
              <a:cxnLst/>
              <a:rect l="l" t="t" r="r" b="b"/>
              <a:pathLst>
                <a:path w="2559" h="2400" extrusionOk="0">
                  <a:moveTo>
                    <a:pt x="258" y="1745"/>
                  </a:moveTo>
                  <a:cubicBezTo>
                    <a:pt x="1" y="1190"/>
                    <a:pt x="239" y="516"/>
                    <a:pt x="814" y="258"/>
                  </a:cubicBezTo>
                  <a:lnTo>
                    <a:pt x="814" y="258"/>
                  </a:lnTo>
                  <a:cubicBezTo>
                    <a:pt x="1369" y="0"/>
                    <a:pt x="2023" y="238"/>
                    <a:pt x="2301" y="813"/>
                  </a:cubicBezTo>
                  <a:lnTo>
                    <a:pt x="2301" y="813"/>
                  </a:lnTo>
                  <a:cubicBezTo>
                    <a:pt x="2559" y="1369"/>
                    <a:pt x="2321" y="2043"/>
                    <a:pt x="1746" y="2301"/>
                  </a:cubicBezTo>
                  <a:lnTo>
                    <a:pt x="1746" y="2301"/>
                  </a:lnTo>
                  <a:cubicBezTo>
                    <a:pt x="1607" y="2360"/>
                    <a:pt x="1448" y="2400"/>
                    <a:pt x="1290" y="2400"/>
                  </a:cubicBezTo>
                  <a:lnTo>
                    <a:pt x="1290" y="2400"/>
                  </a:lnTo>
                  <a:cubicBezTo>
                    <a:pt x="853" y="2400"/>
                    <a:pt x="457" y="2142"/>
                    <a:pt x="258" y="174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4"/>
            <p:cNvSpPr/>
            <p:nvPr/>
          </p:nvSpPr>
          <p:spPr>
            <a:xfrm>
              <a:off x="6649007" y="2497815"/>
              <a:ext cx="147919" cy="147919"/>
            </a:xfrm>
            <a:custGeom>
              <a:avLst/>
              <a:gdLst/>
              <a:ahLst/>
              <a:cxnLst/>
              <a:rect l="l" t="t" r="r" b="b"/>
              <a:pathLst>
                <a:path w="2222" h="2222" extrusionOk="0">
                  <a:moveTo>
                    <a:pt x="1111" y="2221"/>
                  </a:moveTo>
                  <a:cubicBezTo>
                    <a:pt x="496" y="2221"/>
                    <a:pt x="1" y="1725"/>
                    <a:pt x="1" y="1111"/>
                  </a:cubicBezTo>
                  <a:lnTo>
                    <a:pt x="1" y="1111"/>
                  </a:lnTo>
                  <a:cubicBezTo>
                    <a:pt x="1" y="496"/>
                    <a:pt x="496" y="0"/>
                    <a:pt x="1111" y="0"/>
                  </a:cubicBezTo>
                  <a:lnTo>
                    <a:pt x="1111" y="0"/>
                  </a:lnTo>
                  <a:cubicBezTo>
                    <a:pt x="1726" y="0"/>
                    <a:pt x="2222" y="496"/>
                    <a:pt x="2222" y="1111"/>
                  </a:cubicBezTo>
                  <a:lnTo>
                    <a:pt x="2222" y="1111"/>
                  </a:lnTo>
                  <a:cubicBezTo>
                    <a:pt x="2222" y="1725"/>
                    <a:pt x="1726" y="2221"/>
                    <a:pt x="1111" y="22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4"/>
            <p:cNvSpPr/>
            <p:nvPr/>
          </p:nvSpPr>
          <p:spPr>
            <a:xfrm>
              <a:off x="6713713" y="2132079"/>
              <a:ext cx="170353" cy="159835"/>
            </a:xfrm>
            <a:custGeom>
              <a:avLst/>
              <a:gdLst/>
              <a:ahLst/>
              <a:cxnLst/>
              <a:rect l="l" t="t" r="r" b="b"/>
              <a:pathLst>
                <a:path w="2559" h="2401" extrusionOk="0">
                  <a:moveTo>
                    <a:pt x="814" y="2281"/>
                  </a:moveTo>
                  <a:cubicBezTo>
                    <a:pt x="238" y="2024"/>
                    <a:pt x="0" y="1349"/>
                    <a:pt x="278" y="794"/>
                  </a:cubicBezTo>
                  <a:lnTo>
                    <a:pt x="278" y="794"/>
                  </a:lnTo>
                  <a:cubicBezTo>
                    <a:pt x="536" y="239"/>
                    <a:pt x="1210" y="1"/>
                    <a:pt x="1765" y="259"/>
                  </a:cubicBezTo>
                  <a:lnTo>
                    <a:pt x="1765" y="259"/>
                  </a:lnTo>
                  <a:cubicBezTo>
                    <a:pt x="2321" y="516"/>
                    <a:pt x="2559" y="1191"/>
                    <a:pt x="2301" y="1746"/>
                  </a:cubicBezTo>
                  <a:lnTo>
                    <a:pt x="2301" y="1746"/>
                  </a:lnTo>
                  <a:cubicBezTo>
                    <a:pt x="2103" y="2143"/>
                    <a:pt x="1726" y="2381"/>
                    <a:pt x="1289" y="2381"/>
                  </a:cubicBezTo>
                  <a:lnTo>
                    <a:pt x="1289" y="2381"/>
                  </a:lnTo>
                  <a:cubicBezTo>
                    <a:pt x="1111" y="2400"/>
                    <a:pt x="952" y="2361"/>
                    <a:pt x="81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4"/>
            <p:cNvSpPr/>
            <p:nvPr/>
          </p:nvSpPr>
          <p:spPr>
            <a:xfrm>
              <a:off x="6935524" y="1842965"/>
              <a:ext cx="163762" cy="157172"/>
            </a:xfrm>
            <a:custGeom>
              <a:avLst/>
              <a:gdLst/>
              <a:ahLst/>
              <a:cxnLst/>
              <a:rect l="l" t="t" r="r" b="b"/>
              <a:pathLst>
                <a:path w="2460" h="2361" extrusionOk="0">
                  <a:moveTo>
                    <a:pt x="417" y="2004"/>
                  </a:moveTo>
                  <a:cubicBezTo>
                    <a:pt x="0" y="1567"/>
                    <a:pt x="0" y="853"/>
                    <a:pt x="456" y="437"/>
                  </a:cubicBezTo>
                  <a:lnTo>
                    <a:pt x="456" y="437"/>
                  </a:lnTo>
                  <a:cubicBezTo>
                    <a:pt x="893" y="1"/>
                    <a:pt x="1587" y="21"/>
                    <a:pt x="2023" y="457"/>
                  </a:cubicBezTo>
                  <a:lnTo>
                    <a:pt x="2023" y="457"/>
                  </a:lnTo>
                  <a:cubicBezTo>
                    <a:pt x="2459" y="913"/>
                    <a:pt x="2439" y="1607"/>
                    <a:pt x="2003" y="2043"/>
                  </a:cubicBezTo>
                  <a:lnTo>
                    <a:pt x="2003" y="2043"/>
                  </a:lnTo>
                  <a:cubicBezTo>
                    <a:pt x="1785" y="2242"/>
                    <a:pt x="1507" y="2341"/>
                    <a:pt x="1230" y="2361"/>
                  </a:cubicBezTo>
                  <a:lnTo>
                    <a:pt x="1230" y="2361"/>
                  </a:lnTo>
                  <a:cubicBezTo>
                    <a:pt x="912" y="2341"/>
                    <a:pt x="635" y="2222"/>
                    <a:pt x="41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4"/>
            <p:cNvSpPr/>
            <p:nvPr/>
          </p:nvSpPr>
          <p:spPr>
            <a:xfrm>
              <a:off x="7500504" y="1376975"/>
              <a:ext cx="163829" cy="155840"/>
            </a:xfrm>
            <a:custGeom>
              <a:avLst/>
              <a:gdLst/>
              <a:ahLst/>
              <a:cxnLst/>
              <a:rect l="l" t="t" r="r" b="b"/>
              <a:pathLst>
                <a:path w="2461" h="2341" extrusionOk="0">
                  <a:moveTo>
                    <a:pt x="437" y="2003"/>
                  </a:moveTo>
                  <a:cubicBezTo>
                    <a:pt x="1" y="1567"/>
                    <a:pt x="21" y="853"/>
                    <a:pt x="457" y="437"/>
                  </a:cubicBezTo>
                  <a:lnTo>
                    <a:pt x="457" y="437"/>
                  </a:lnTo>
                  <a:cubicBezTo>
                    <a:pt x="893" y="0"/>
                    <a:pt x="1607" y="20"/>
                    <a:pt x="2024" y="456"/>
                  </a:cubicBezTo>
                  <a:lnTo>
                    <a:pt x="2024" y="456"/>
                  </a:lnTo>
                  <a:cubicBezTo>
                    <a:pt x="2460" y="893"/>
                    <a:pt x="2440" y="1607"/>
                    <a:pt x="2004" y="2043"/>
                  </a:cubicBezTo>
                  <a:lnTo>
                    <a:pt x="2004" y="2043"/>
                  </a:lnTo>
                  <a:cubicBezTo>
                    <a:pt x="1786" y="2241"/>
                    <a:pt x="1508" y="2340"/>
                    <a:pt x="1230" y="2340"/>
                  </a:cubicBezTo>
                  <a:lnTo>
                    <a:pt x="1230" y="2340"/>
                  </a:lnTo>
                  <a:cubicBezTo>
                    <a:pt x="933" y="2340"/>
                    <a:pt x="636" y="2221"/>
                    <a:pt x="43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4"/>
            <p:cNvSpPr/>
            <p:nvPr/>
          </p:nvSpPr>
          <p:spPr>
            <a:xfrm>
              <a:off x="7715725" y="1081272"/>
              <a:ext cx="169021" cy="159768"/>
            </a:xfrm>
            <a:custGeom>
              <a:avLst/>
              <a:gdLst/>
              <a:ahLst/>
              <a:cxnLst/>
              <a:rect l="l" t="t" r="r" b="b"/>
              <a:pathLst>
                <a:path w="2539" h="2400" extrusionOk="0">
                  <a:moveTo>
                    <a:pt x="794" y="2301"/>
                  </a:moveTo>
                  <a:cubicBezTo>
                    <a:pt x="238" y="2023"/>
                    <a:pt x="0" y="1368"/>
                    <a:pt x="258" y="813"/>
                  </a:cubicBezTo>
                  <a:lnTo>
                    <a:pt x="258" y="813"/>
                  </a:lnTo>
                  <a:cubicBezTo>
                    <a:pt x="516" y="238"/>
                    <a:pt x="1190" y="0"/>
                    <a:pt x="1746" y="278"/>
                  </a:cubicBezTo>
                  <a:lnTo>
                    <a:pt x="1746" y="278"/>
                  </a:lnTo>
                  <a:cubicBezTo>
                    <a:pt x="2301" y="536"/>
                    <a:pt x="2539" y="1190"/>
                    <a:pt x="2281" y="1765"/>
                  </a:cubicBezTo>
                  <a:lnTo>
                    <a:pt x="2281" y="1765"/>
                  </a:lnTo>
                  <a:cubicBezTo>
                    <a:pt x="2103" y="2142"/>
                    <a:pt x="1706" y="2400"/>
                    <a:pt x="1270" y="2400"/>
                  </a:cubicBezTo>
                  <a:lnTo>
                    <a:pt x="1270" y="2400"/>
                  </a:lnTo>
                  <a:cubicBezTo>
                    <a:pt x="1111" y="2400"/>
                    <a:pt x="933" y="2360"/>
                    <a:pt x="79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4"/>
            <p:cNvSpPr/>
            <p:nvPr/>
          </p:nvSpPr>
          <p:spPr>
            <a:xfrm>
              <a:off x="7801534" y="4254930"/>
              <a:ext cx="149250" cy="154509"/>
            </a:xfrm>
            <a:custGeom>
              <a:avLst/>
              <a:gdLst/>
              <a:ahLst/>
              <a:cxnLst/>
              <a:rect l="l" t="t" r="r" b="b"/>
              <a:pathLst>
                <a:path w="2242" h="2321" extrusionOk="0">
                  <a:moveTo>
                    <a:pt x="1111" y="2321"/>
                  </a:moveTo>
                  <a:cubicBezTo>
                    <a:pt x="1032" y="2321"/>
                    <a:pt x="972" y="2321"/>
                    <a:pt x="893" y="2301"/>
                  </a:cubicBezTo>
                  <a:cubicBezTo>
                    <a:pt x="833" y="2301"/>
                    <a:pt x="754" y="2261"/>
                    <a:pt x="695" y="2241"/>
                  </a:cubicBezTo>
                  <a:cubicBezTo>
                    <a:pt x="615" y="2222"/>
                    <a:pt x="556" y="2182"/>
                    <a:pt x="496" y="2142"/>
                  </a:cubicBezTo>
                  <a:cubicBezTo>
                    <a:pt x="437" y="2103"/>
                    <a:pt x="377" y="2063"/>
                    <a:pt x="318" y="2003"/>
                  </a:cubicBezTo>
                  <a:cubicBezTo>
                    <a:pt x="119" y="1785"/>
                    <a:pt x="0" y="1508"/>
                    <a:pt x="0" y="1210"/>
                  </a:cubicBezTo>
                  <a:cubicBezTo>
                    <a:pt x="0" y="1151"/>
                    <a:pt x="0" y="1071"/>
                    <a:pt x="20" y="992"/>
                  </a:cubicBezTo>
                  <a:cubicBezTo>
                    <a:pt x="40" y="933"/>
                    <a:pt x="60" y="853"/>
                    <a:pt x="80" y="794"/>
                  </a:cubicBezTo>
                  <a:cubicBezTo>
                    <a:pt x="119" y="714"/>
                    <a:pt x="139" y="655"/>
                    <a:pt x="179" y="595"/>
                  </a:cubicBezTo>
                  <a:cubicBezTo>
                    <a:pt x="219" y="536"/>
                    <a:pt x="278" y="476"/>
                    <a:pt x="318" y="437"/>
                  </a:cubicBezTo>
                  <a:cubicBezTo>
                    <a:pt x="754" y="0"/>
                    <a:pt x="1468" y="0"/>
                    <a:pt x="1904" y="437"/>
                  </a:cubicBezTo>
                  <a:cubicBezTo>
                    <a:pt x="1944" y="476"/>
                    <a:pt x="2003" y="536"/>
                    <a:pt x="2043" y="595"/>
                  </a:cubicBezTo>
                  <a:cubicBezTo>
                    <a:pt x="2122" y="714"/>
                    <a:pt x="2182" y="853"/>
                    <a:pt x="2202" y="992"/>
                  </a:cubicBezTo>
                  <a:cubicBezTo>
                    <a:pt x="2241" y="1151"/>
                    <a:pt x="2241" y="1289"/>
                    <a:pt x="2202" y="1428"/>
                  </a:cubicBezTo>
                  <a:cubicBezTo>
                    <a:pt x="2182" y="1508"/>
                    <a:pt x="2162" y="1567"/>
                    <a:pt x="2142" y="1646"/>
                  </a:cubicBezTo>
                  <a:cubicBezTo>
                    <a:pt x="2122" y="1706"/>
                    <a:pt x="2083" y="1765"/>
                    <a:pt x="2043" y="1845"/>
                  </a:cubicBezTo>
                  <a:cubicBezTo>
                    <a:pt x="2003" y="1904"/>
                    <a:pt x="1944" y="1944"/>
                    <a:pt x="1904" y="2003"/>
                  </a:cubicBezTo>
                  <a:cubicBezTo>
                    <a:pt x="1845" y="2063"/>
                    <a:pt x="1785" y="2103"/>
                    <a:pt x="1726" y="2142"/>
                  </a:cubicBezTo>
                  <a:cubicBezTo>
                    <a:pt x="1666" y="2182"/>
                    <a:pt x="1607" y="2222"/>
                    <a:pt x="1547" y="2241"/>
                  </a:cubicBezTo>
                  <a:cubicBezTo>
                    <a:pt x="1468" y="2261"/>
                    <a:pt x="1409" y="2301"/>
                    <a:pt x="1329" y="2301"/>
                  </a:cubicBezTo>
                  <a:cubicBezTo>
                    <a:pt x="1270" y="2321"/>
                    <a:pt x="1190"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4"/>
            <p:cNvSpPr/>
            <p:nvPr/>
          </p:nvSpPr>
          <p:spPr>
            <a:xfrm>
              <a:off x="6649007" y="734042"/>
              <a:ext cx="147919" cy="151913"/>
            </a:xfrm>
            <a:custGeom>
              <a:avLst/>
              <a:gdLst/>
              <a:ahLst/>
              <a:cxnLst/>
              <a:rect l="l" t="t" r="r" b="b"/>
              <a:pathLst>
                <a:path w="2222" h="2282" extrusionOk="0">
                  <a:moveTo>
                    <a:pt x="1111" y="2281"/>
                  </a:moveTo>
                  <a:cubicBezTo>
                    <a:pt x="496" y="2261"/>
                    <a:pt x="1" y="1765"/>
                    <a:pt x="1" y="1151"/>
                  </a:cubicBezTo>
                  <a:cubicBezTo>
                    <a:pt x="1" y="1091"/>
                    <a:pt x="1" y="1012"/>
                    <a:pt x="21" y="933"/>
                  </a:cubicBezTo>
                  <a:cubicBezTo>
                    <a:pt x="40" y="794"/>
                    <a:pt x="100" y="655"/>
                    <a:pt x="179" y="536"/>
                  </a:cubicBezTo>
                  <a:cubicBezTo>
                    <a:pt x="219" y="476"/>
                    <a:pt x="278" y="417"/>
                    <a:pt x="318" y="377"/>
                  </a:cubicBezTo>
                  <a:cubicBezTo>
                    <a:pt x="576" y="100"/>
                    <a:pt x="953" y="0"/>
                    <a:pt x="1329" y="60"/>
                  </a:cubicBezTo>
                  <a:cubicBezTo>
                    <a:pt x="1468" y="100"/>
                    <a:pt x="1607" y="139"/>
                    <a:pt x="1726" y="238"/>
                  </a:cubicBezTo>
                  <a:cubicBezTo>
                    <a:pt x="1786" y="278"/>
                    <a:pt x="1845" y="318"/>
                    <a:pt x="1905" y="377"/>
                  </a:cubicBezTo>
                  <a:cubicBezTo>
                    <a:pt x="1944" y="417"/>
                    <a:pt x="1984" y="476"/>
                    <a:pt x="2024" y="536"/>
                  </a:cubicBezTo>
                  <a:cubicBezTo>
                    <a:pt x="2063" y="595"/>
                    <a:pt x="2103" y="655"/>
                    <a:pt x="2142" y="734"/>
                  </a:cubicBezTo>
                  <a:cubicBezTo>
                    <a:pt x="2162" y="794"/>
                    <a:pt x="2182" y="873"/>
                    <a:pt x="2202" y="933"/>
                  </a:cubicBezTo>
                  <a:cubicBezTo>
                    <a:pt x="2222" y="1012"/>
                    <a:pt x="2222" y="1091"/>
                    <a:pt x="2222" y="1151"/>
                  </a:cubicBezTo>
                  <a:cubicBezTo>
                    <a:pt x="2222" y="1448"/>
                    <a:pt x="2103" y="1726"/>
                    <a:pt x="1905" y="1944"/>
                  </a:cubicBezTo>
                  <a:cubicBezTo>
                    <a:pt x="1845" y="2003"/>
                    <a:pt x="1786" y="2043"/>
                    <a:pt x="1726" y="2083"/>
                  </a:cubicBezTo>
                  <a:cubicBezTo>
                    <a:pt x="1667" y="2122"/>
                    <a:pt x="1607" y="2162"/>
                    <a:pt x="1528" y="2182"/>
                  </a:cubicBezTo>
                  <a:cubicBezTo>
                    <a:pt x="1468" y="2222"/>
                    <a:pt x="1389" y="2241"/>
                    <a:pt x="1329" y="2241"/>
                  </a:cubicBezTo>
                  <a:cubicBezTo>
                    <a:pt x="1250" y="2261"/>
                    <a:pt x="1171" y="2281"/>
                    <a:pt x="1111"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4"/>
            <p:cNvSpPr/>
            <p:nvPr/>
          </p:nvSpPr>
          <p:spPr>
            <a:xfrm>
              <a:off x="6715045" y="3891857"/>
              <a:ext cx="170353" cy="158503"/>
            </a:xfrm>
            <a:custGeom>
              <a:avLst/>
              <a:gdLst/>
              <a:ahLst/>
              <a:cxnLst/>
              <a:rect l="l" t="t" r="r" b="b"/>
              <a:pathLst>
                <a:path w="2559" h="2381" extrusionOk="0">
                  <a:moveTo>
                    <a:pt x="794" y="2281"/>
                  </a:moveTo>
                  <a:cubicBezTo>
                    <a:pt x="238" y="2004"/>
                    <a:pt x="0" y="1349"/>
                    <a:pt x="278" y="794"/>
                  </a:cubicBezTo>
                  <a:lnTo>
                    <a:pt x="278" y="794"/>
                  </a:lnTo>
                  <a:cubicBezTo>
                    <a:pt x="536" y="239"/>
                    <a:pt x="1210" y="1"/>
                    <a:pt x="1765" y="259"/>
                  </a:cubicBezTo>
                  <a:lnTo>
                    <a:pt x="1765" y="259"/>
                  </a:lnTo>
                  <a:cubicBezTo>
                    <a:pt x="2321" y="536"/>
                    <a:pt x="2559" y="1191"/>
                    <a:pt x="2281" y="1746"/>
                  </a:cubicBezTo>
                  <a:lnTo>
                    <a:pt x="2281" y="1746"/>
                  </a:lnTo>
                  <a:cubicBezTo>
                    <a:pt x="2102" y="2143"/>
                    <a:pt x="1706" y="2381"/>
                    <a:pt x="1289" y="2381"/>
                  </a:cubicBezTo>
                  <a:lnTo>
                    <a:pt x="1289" y="2381"/>
                  </a:lnTo>
                  <a:cubicBezTo>
                    <a:pt x="1111" y="2381"/>
                    <a:pt x="952" y="2341"/>
                    <a:pt x="794" y="228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4"/>
            <p:cNvSpPr/>
            <p:nvPr/>
          </p:nvSpPr>
          <p:spPr>
            <a:xfrm>
              <a:off x="6936789" y="3604075"/>
              <a:ext cx="163829" cy="155840"/>
            </a:xfrm>
            <a:custGeom>
              <a:avLst/>
              <a:gdLst/>
              <a:ahLst/>
              <a:cxnLst/>
              <a:rect l="l" t="t" r="r" b="b"/>
              <a:pathLst>
                <a:path w="2461" h="2341" extrusionOk="0">
                  <a:moveTo>
                    <a:pt x="437" y="2004"/>
                  </a:moveTo>
                  <a:cubicBezTo>
                    <a:pt x="1" y="1547"/>
                    <a:pt x="21" y="853"/>
                    <a:pt x="477" y="417"/>
                  </a:cubicBezTo>
                  <a:lnTo>
                    <a:pt x="477" y="417"/>
                  </a:lnTo>
                  <a:cubicBezTo>
                    <a:pt x="913" y="1"/>
                    <a:pt x="1607" y="1"/>
                    <a:pt x="2044" y="457"/>
                  </a:cubicBezTo>
                  <a:lnTo>
                    <a:pt x="2044" y="457"/>
                  </a:lnTo>
                  <a:cubicBezTo>
                    <a:pt x="2460" y="893"/>
                    <a:pt x="2460" y="1607"/>
                    <a:pt x="2004" y="2023"/>
                  </a:cubicBezTo>
                  <a:lnTo>
                    <a:pt x="2004" y="2023"/>
                  </a:lnTo>
                  <a:cubicBezTo>
                    <a:pt x="1806" y="2222"/>
                    <a:pt x="1528" y="2341"/>
                    <a:pt x="1230" y="2341"/>
                  </a:cubicBezTo>
                  <a:lnTo>
                    <a:pt x="1230" y="2341"/>
                  </a:lnTo>
                  <a:cubicBezTo>
                    <a:pt x="933" y="2341"/>
                    <a:pt x="636" y="2222"/>
                    <a:pt x="437" y="200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4"/>
            <p:cNvSpPr/>
            <p:nvPr/>
          </p:nvSpPr>
          <p:spPr>
            <a:xfrm>
              <a:off x="7219312" y="3369083"/>
              <a:ext cx="166425" cy="157172"/>
            </a:xfrm>
            <a:custGeom>
              <a:avLst/>
              <a:gdLst/>
              <a:ahLst/>
              <a:cxnLst/>
              <a:rect l="l" t="t" r="r" b="b"/>
              <a:pathLst>
                <a:path w="2500" h="2361" extrusionOk="0">
                  <a:moveTo>
                    <a:pt x="378" y="1924"/>
                  </a:moveTo>
                  <a:cubicBezTo>
                    <a:pt x="1" y="1448"/>
                    <a:pt x="80" y="734"/>
                    <a:pt x="576" y="377"/>
                  </a:cubicBezTo>
                  <a:lnTo>
                    <a:pt x="576" y="377"/>
                  </a:lnTo>
                  <a:cubicBezTo>
                    <a:pt x="1072" y="1"/>
                    <a:pt x="1766" y="80"/>
                    <a:pt x="2143" y="576"/>
                  </a:cubicBezTo>
                  <a:lnTo>
                    <a:pt x="2143" y="576"/>
                  </a:lnTo>
                  <a:cubicBezTo>
                    <a:pt x="2500" y="1072"/>
                    <a:pt x="2420" y="1766"/>
                    <a:pt x="1924" y="2142"/>
                  </a:cubicBezTo>
                  <a:lnTo>
                    <a:pt x="1924" y="2142"/>
                  </a:lnTo>
                  <a:cubicBezTo>
                    <a:pt x="1726" y="2281"/>
                    <a:pt x="1488" y="2361"/>
                    <a:pt x="1250" y="2361"/>
                  </a:cubicBezTo>
                  <a:lnTo>
                    <a:pt x="1250" y="2361"/>
                  </a:lnTo>
                  <a:cubicBezTo>
                    <a:pt x="913" y="2361"/>
                    <a:pt x="576" y="2202"/>
                    <a:pt x="378" y="1924"/>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4"/>
            <p:cNvSpPr/>
            <p:nvPr/>
          </p:nvSpPr>
          <p:spPr>
            <a:xfrm>
              <a:off x="7503167" y="3136753"/>
              <a:ext cx="162431" cy="155840"/>
            </a:xfrm>
            <a:custGeom>
              <a:avLst/>
              <a:gdLst/>
              <a:ahLst/>
              <a:cxnLst/>
              <a:rect l="l" t="t" r="r" b="b"/>
              <a:pathLst>
                <a:path w="2440" h="2341" extrusionOk="0">
                  <a:moveTo>
                    <a:pt x="417" y="2003"/>
                  </a:moveTo>
                  <a:cubicBezTo>
                    <a:pt x="1" y="1567"/>
                    <a:pt x="1" y="853"/>
                    <a:pt x="457" y="437"/>
                  </a:cubicBezTo>
                  <a:lnTo>
                    <a:pt x="457" y="437"/>
                  </a:lnTo>
                  <a:cubicBezTo>
                    <a:pt x="893" y="0"/>
                    <a:pt x="1587" y="20"/>
                    <a:pt x="2023" y="456"/>
                  </a:cubicBezTo>
                  <a:lnTo>
                    <a:pt x="2023" y="456"/>
                  </a:lnTo>
                  <a:cubicBezTo>
                    <a:pt x="2440" y="893"/>
                    <a:pt x="2440" y="1607"/>
                    <a:pt x="2004" y="2023"/>
                  </a:cubicBezTo>
                  <a:lnTo>
                    <a:pt x="2004" y="2023"/>
                  </a:lnTo>
                  <a:cubicBezTo>
                    <a:pt x="1785" y="2241"/>
                    <a:pt x="1508" y="2340"/>
                    <a:pt x="1230" y="2340"/>
                  </a:cubicBezTo>
                  <a:lnTo>
                    <a:pt x="1230" y="2340"/>
                  </a:lnTo>
                  <a:cubicBezTo>
                    <a:pt x="913" y="2340"/>
                    <a:pt x="635" y="2221"/>
                    <a:pt x="417" y="200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4"/>
            <p:cNvSpPr/>
            <p:nvPr/>
          </p:nvSpPr>
          <p:spPr>
            <a:xfrm>
              <a:off x="7715725" y="2841049"/>
              <a:ext cx="170353" cy="159768"/>
            </a:xfrm>
            <a:custGeom>
              <a:avLst/>
              <a:gdLst/>
              <a:ahLst/>
              <a:cxnLst/>
              <a:rect l="l" t="t" r="r" b="b"/>
              <a:pathLst>
                <a:path w="2559" h="2400" extrusionOk="0">
                  <a:moveTo>
                    <a:pt x="814" y="2301"/>
                  </a:moveTo>
                  <a:cubicBezTo>
                    <a:pt x="258" y="2023"/>
                    <a:pt x="0" y="1369"/>
                    <a:pt x="278" y="813"/>
                  </a:cubicBezTo>
                  <a:lnTo>
                    <a:pt x="278" y="813"/>
                  </a:lnTo>
                  <a:cubicBezTo>
                    <a:pt x="536" y="238"/>
                    <a:pt x="1190" y="0"/>
                    <a:pt x="1765" y="258"/>
                  </a:cubicBezTo>
                  <a:lnTo>
                    <a:pt x="1765" y="258"/>
                  </a:lnTo>
                  <a:cubicBezTo>
                    <a:pt x="2321" y="516"/>
                    <a:pt x="2559" y="1190"/>
                    <a:pt x="2301" y="1745"/>
                  </a:cubicBezTo>
                  <a:lnTo>
                    <a:pt x="2301" y="1745"/>
                  </a:lnTo>
                  <a:cubicBezTo>
                    <a:pt x="2122" y="2142"/>
                    <a:pt x="1726" y="2400"/>
                    <a:pt x="1289" y="2400"/>
                  </a:cubicBezTo>
                  <a:lnTo>
                    <a:pt x="1289" y="2400"/>
                  </a:lnTo>
                  <a:cubicBezTo>
                    <a:pt x="1131" y="2400"/>
                    <a:pt x="972" y="2360"/>
                    <a:pt x="814" y="230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4"/>
            <p:cNvSpPr/>
            <p:nvPr/>
          </p:nvSpPr>
          <p:spPr>
            <a:xfrm>
              <a:off x="7801534" y="2497815"/>
              <a:ext cx="147919" cy="147919"/>
            </a:xfrm>
            <a:custGeom>
              <a:avLst/>
              <a:gdLst/>
              <a:ahLst/>
              <a:cxnLst/>
              <a:rect l="l" t="t" r="r" b="b"/>
              <a:pathLst>
                <a:path w="2222" h="2222" extrusionOk="0">
                  <a:moveTo>
                    <a:pt x="0" y="1111"/>
                  </a:moveTo>
                  <a:cubicBezTo>
                    <a:pt x="0" y="496"/>
                    <a:pt x="496" y="0"/>
                    <a:pt x="1111" y="0"/>
                  </a:cubicBezTo>
                  <a:lnTo>
                    <a:pt x="1111" y="0"/>
                  </a:lnTo>
                  <a:cubicBezTo>
                    <a:pt x="1726" y="0"/>
                    <a:pt x="2222" y="496"/>
                    <a:pt x="2222" y="1111"/>
                  </a:cubicBezTo>
                  <a:lnTo>
                    <a:pt x="2222" y="1111"/>
                  </a:lnTo>
                  <a:cubicBezTo>
                    <a:pt x="2222" y="1725"/>
                    <a:pt x="1726" y="2221"/>
                    <a:pt x="1111" y="2221"/>
                  </a:cubicBezTo>
                  <a:lnTo>
                    <a:pt x="1111" y="2221"/>
                  </a:lnTo>
                  <a:cubicBezTo>
                    <a:pt x="496" y="2221"/>
                    <a:pt x="0" y="1725"/>
                    <a:pt x="0" y="111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4"/>
            <p:cNvSpPr/>
            <p:nvPr/>
          </p:nvSpPr>
          <p:spPr>
            <a:xfrm>
              <a:off x="7714393" y="2132079"/>
              <a:ext cx="170353" cy="158503"/>
            </a:xfrm>
            <a:custGeom>
              <a:avLst/>
              <a:gdLst/>
              <a:ahLst/>
              <a:cxnLst/>
              <a:rect l="l" t="t" r="r" b="b"/>
              <a:pathLst>
                <a:path w="2559" h="2381" extrusionOk="0">
                  <a:moveTo>
                    <a:pt x="278" y="1746"/>
                  </a:moveTo>
                  <a:cubicBezTo>
                    <a:pt x="1" y="1191"/>
                    <a:pt x="239" y="516"/>
                    <a:pt x="814" y="259"/>
                  </a:cubicBezTo>
                  <a:lnTo>
                    <a:pt x="814" y="259"/>
                  </a:lnTo>
                  <a:cubicBezTo>
                    <a:pt x="1369" y="1"/>
                    <a:pt x="2023" y="239"/>
                    <a:pt x="2301" y="794"/>
                  </a:cubicBezTo>
                  <a:lnTo>
                    <a:pt x="2301" y="794"/>
                  </a:lnTo>
                  <a:cubicBezTo>
                    <a:pt x="2559" y="1349"/>
                    <a:pt x="2321" y="2024"/>
                    <a:pt x="1766" y="2281"/>
                  </a:cubicBezTo>
                  <a:lnTo>
                    <a:pt x="1766" y="2281"/>
                  </a:lnTo>
                  <a:cubicBezTo>
                    <a:pt x="1607" y="2361"/>
                    <a:pt x="1448" y="2381"/>
                    <a:pt x="1290" y="2381"/>
                  </a:cubicBezTo>
                  <a:lnTo>
                    <a:pt x="1290" y="2381"/>
                  </a:lnTo>
                  <a:cubicBezTo>
                    <a:pt x="853" y="2381"/>
                    <a:pt x="457" y="2143"/>
                    <a:pt x="278" y="1746"/>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4"/>
            <p:cNvSpPr/>
            <p:nvPr/>
          </p:nvSpPr>
          <p:spPr>
            <a:xfrm>
              <a:off x="7499239" y="1842965"/>
              <a:ext cx="163762" cy="157172"/>
            </a:xfrm>
            <a:custGeom>
              <a:avLst/>
              <a:gdLst/>
              <a:ahLst/>
              <a:cxnLst/>
              <a:rect l="l" t="t" r="r" b="b"/>
              <a:pathLst>
                <a:path w="2460" h="2361" extrusionOk="0">
                  <a:moveTo>
                    <a:pt x="456" y="2043"/>
                  </a:moveTo>
                  <a:lnTo>
                    <a:pt x="456" y="2043"/>
                  </a:lnTo>
                  <a:cubicBezTo>
                    <a:pt x="20" y="1607"/>
                    <a:pt x="0" y="913"/>
                    <a:pt x="436" y="457"/>
                  </a:cubicBezTo>
                  <a:lnTo>
                    <a:pt x="436" y="457"/>
                  </a:lnTo>
                  <a:cubicBezTo>
                    <a:pt x="853" y="21"/>
                    <a:pt x="1567" y="1"/>
                    <a:pt x="2003" y="437"/>
                  </a:cubicBezTo>
                  <a:lnTo>
                    <a:pt x="2003" y="437"/>
                  </a:lnTo>
                  <a:cubicBezTo>
                    <a:pt x="2459" y="853"/>
                    <a:pt x="2459" y="1567"/>
                    <a:pt x="2043" y="2004"/>
                  </a:cubicBezTo>
                  <a:lnTo>
                    <a:pt x="2043" y="2004"/>
                  </a:lnTo>
                  <a:cubicBezTo>
                    <a:pt x="1825" y="2222"/>
                    <a:pt x="1547" y="2341"/>
                    <a:pt x="1230" y="2361"/>
                  </a:cubicBezTo>
                  <a:lnTo>
                    <a:pt x="1230" y="2361"/>
                  </a:lnTo>
                  <a:cubicBezTo>
                    <a:pt x="952" y="2361"/>
                    <a:pt x="674" y="2242"/>
                    <a:pt x="456" y="20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4"/>
            <p:cNvSpPr/>
            <p:nvPr/>
          </p:nvSpPr>
          <p:spPr>
            <a:xfrm>
              <a:off x="7215385" y="1607973"/>
              <a:ext cx="167690" cy="158503"/>
            </a:xfrm>
            <a:custGeom>
              <a:avLst/>
              <a:gdLst/>
              <a:ahLst/>
              <a:cxnLst/>
              <a:rect l="l" t="t" r="r" b="b"/>
              <a:pathLst>
                <a:path w="2519" h="2381" extrusionOk="0">
                  <a:moveTo>
                    <a:pt x="575" y="2143"/>
                  </a:moveTo>
                  <a:lnTo>
                    <a:pt x="575" y="2143"/>
                  </a:lnTo>
                  <a:cubicBezTo>
                    <a:pt x="80" y="1766"/>
                    <a:pt x="0" y="1072"/>
                    <a:pt x="377" y="596"/>
                  </a:cubicBezTo>
                  <a:lnTo>
                    <a:pt x="377" y="596"/>
                  </a:lnTo>
                  <a:cubicBezTo>
                    <a:pt x="734" y="100"/>
                    <a:pt x="1448" y="1"/>
                    <a:pt x="1924" y="378"/>
                  </a:cubicBezTo>
                  <a:lnTo>
                    <a:pt x="1924" y="378"/>
                  </a:lnTo>
                  <a:cubicBezTo>
                    <a:pt x="2420" y="754"/>
                    <a:pt x="2519" y="1448"/>
                    <a:pt x="2142" y="1944"/>
                  </a:cubicBezTo>
                  <a:lnTo>
                    <a:pt x="2142" y="1944"/>
                  </a:lnTo>
                  <a:cubicBezTo>
                    <a:pt x="1924" y="2222"/>
                    <a:pt x="1607" y="2381"/>
                    <a:pt x="1250" y="2381"/>
                  </a:cubicBezTo>
                  <a:lnTo>
                    <a:pt x="1250" y="2381"/>
                  </a:lnTo>
                  <a:cubicBezTo>
                    <a:pt x="1012" y="2381"/>
                    <a:pt x="774" y="2301"/>
                    <a:pt x="575" y="214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4"/>
            <p:cNvSpPr/>
            <p:nvPr/>
          </p:nvSpPr>
          <p:spPr>
            <a:xfrm>
              <a:off x="6934193" y="1376975"/>
              <a:ext cx="163762" cy="155840"/>
            </a:xfrm>
            <a:custGeom>
              <a:avLst/>
              <a:gdLst/>
              <a:ahLst/>
              <a:cxnLst/>
              <a:rect l="l" t="t" r="r" b="b"/>
              <a:pathLst>
                <a:path w="2460" h="2341" extrusionOk="0">
                  <a:moveTo>
                    <a:pt x="456" y="2023"/>
                  </a:moveTo>
                  <a:lnTo>
                    <a:pt x="456" y="2023"/>
                  </a:lnTo>
                  <a:cubicBezTo>
                    <a:pt x="20" y="1607"/>
                    <a:pt x="0" y="893"/>
                    <a:pt x="437" y="456"/>
                  </a:cubicBezTo>
                  <a:lnTo>
                    <a:pt x="437" y="456"/>
                  </a:lnTo>
                  <a:cubicBezTo>
                    <a:pt x="853" y="20"/>
                    <a:pt x="1567" y="0"/>
                    <a:pt x="2003" y="437"/>
                  </a:cubicBezTo>
                  <a:lnTo>
                    <a:pt x="2003" y="437"/>
                  </a:lnTo>
                  <a:cubicBezTo>
                    <a:pt x="2440" y="853"/>
                    <a:pt x="2459" y="1567"/>
                    <a:pt x="2043" y="2003"/>
                  </a:cubicBezTo>
                  <a:lnTo>
                    <a:pt x="2043" y="2003"/>
                  </a:lnTo>
                  <a:cubicBezTo>
                    <a:pt x="1825" y="2221"/>
                    <a:pt x="1527" y="2340"/>
                    <a:pt x="1230" y="2340"/>
                  </a:cubicBezTo>
                  <a:lnTo>
                    <a:pt x="1230" y="2340"/>
                  </a:lnTo>
                  <a:cubicBezTo>
                    <a:pt x="952" y="2340"/>
                    <a:pt x="675" y="2221"/>
                    <a:pt x="456" y="202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4"/>
            <p:cNvSpPr/>
            <p:nvPr/>
          </p:nvSpPr>
          <p:spPr>
            <a:xfrm>
              <a:off x="6715045" y="1081272"/>
              <a:ext cx="169021" cy="159768"/>
            </a:xfrm>
            <a:custGeom>
              <a:avLst/>
              <a:gdLst/>
              <a:ahLst/>
              <a:cxnLst/>
              <a:rect l="l" t="t" r="r" b="b"/>
              <a:pathLst>
                <a:path w="2539" h="2400" extrusionOk="0">
                  <a:moveTo>
                    <a:pt x="258" y="1765"/>
                  </a:moveTo>
                  <a:lnTo>
                    <a:pt x="258" y="1765"/>
                  </a:lnTo>
                  <a:cubicBezTo>
                    <a:pt x="0" y="1190"/>
                    <a:pt x="238" y="536"/>
                    <a:pt x="794" y="278"/>
                  </a:cubicBezTo>
                  <a:lnTo>
                    <a:pt x="794" y="278"/>
                  </a:lnTo>
                  <a:cubicBezTo>
                    <a:pt x="1349" y="0"/>
                    <a:pt x="2023" y="238"/>
                    <a:pt x="2281" y="813"/>
                  </a:cubicBezTo>
                  <a:lnTo>
                    <a:pt x="2281" y="813"/>
                  </a:lnTo>
                  <a:cubicBezTo>
                    <a:pt x="2539" y="1368"/>
                    <a:pt x="2301" y="2023"/>
                    <a:pt x="1745" y="2301"/>
                  </a:cubicBezTo>
                  <a:lnTo>
                    <a:pt x="1745" y="2301"/>
                  </a:lnTo>
                  <a:cubicBezTo>
                    <a:pt x="1607" y="2360"/>
                    <a:pt x="1428" y="2400"/>
                    <a:pt x="1269" y="2400"/>
                  </a:cubicBezTo>
                  <a:lnTo>
                    <a:pt x="1269" y="2400"/>
                  </a:lnTo>
                  <a:cubicBezTo>
                    <a:pt x="833" y="2400"/>
                    <a:pt x="437" y="2142"/>
                    <a:pt x="258" y="176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4"/>
            <p:cNvSpPr/>
            <p:nvPr/>
          </p:nvSpPr>
          <p:spPr>
            <a:xfrm>
              <a:off x="6649007" y="4254930"/>
              <a:ext cx="147919" cy="154509"/>
            </a:xfrm>
            <a:custGeom>
              <a:avLst/>
              <a:gdLst/>
              <a:ahLst/>
              <a:cxnLst/>
              <a:rect l="l" t="t" r="r" b="b"/>
              <a:pathLst>
                <a:path w="2222" h="2321" extrusionOk="0">
                  <a:moveTo>
                    <a:pt x="1111" y="2321"/>
                  </a:moveTo>
                  <a:cubicBezTo>
                    <a:pt x="1032" y="2321"/>
                    <a:pt x="953" y="2321"/>
                    <a:pt x="893" y="2301"/>
                  </a:cubicBezTo>
                  <a:cubicBezTo>
                    <a:pt x="814" y="2301"/>
                    <a:pt x="754" y="2261"/>
                    <a:pt x="675" y="2241"/>
                  </a:cubicBezTo>
                  <a:cubicBezTo>
                    <a:pt x="615" y="2222"/>
                    <a:pt x="556" y="2182"/>
                    <a:pt x="496" y="2142"/>
                  </a:cubicBezTo>
                  <a:cubicBezTo>
                    <a:pt x="437" y="2103"/>
                    <a:pt x="377" y="2063"/>
                    <a:pt x="318" y="2003"/>
                  </a:cubicBezTo>
                  <a:cubicBezTo>
                    <a:pt x="120" y="1785"/>
                    <a:pt x="1" y="1508"/>
                    <a:pt x="1" y="1210"/>
                  </a:cubicBezTo>
                  <a:cubicBezTo>
                    <a:pt x="1" y="1151"/>
                    <a:pt x="1" y="1071"/>
                    <a:pt x="21" y="992"/>
                  </a:cubicBezTo>
                  <a:cubicBezTo>
                    <a:pt x="40" y="853"/>
                    <a:pt x="100" y="714"/>
                    <a:pt x="179" y="595"/>
                  </a:cubicBezTo>
                  <a:cubicBezTo>
                    <a:pt x="219" y="536"/>
                    <a:pt x="278" y="476"/>
                    <a:pt x="318" y="437"/>
                  </a:cubicBezTo>
                  <a:cubicBezTo>
                    <a:pt x="754" y="0"/>
                    <a:pt x="1468" y="0"/>
                    <a:pt x="1905" y="437"/>
                  </a:cubicBezTo>
                  <a:cubicBezTo>
                    <a:pt x="1944" y="476"/>
                    <a:pt x="1984" y="536"/>
                    <a:pt x="2043" y="595"/>
                  </a:cubicBezTo>
                  <a:cubicBezTo>
                    <a:pt x="2103" y="714"/>
                    <a:pt x="2162" y="853"/>
                    <a:pt x="2202" y="992"/>
                  </a:cubicBezTo>
                  <a:cubicBezTo>
                    <a:pt x="2222" y="1151"/>
                    <a:pt x="2222" y="1289"/>
                    <a:pt x="2202" y="1428"/>
                  </a:cubicBezTo>
                  <a:cubicBezTo>
                    <a:pt x="2182" y="1508"/>
                    <a:pt x="2162" y="1567"/>
                    <a:pt x="2142" y="1646"/>
                  </a:cubicBezTo>
                  <a:cubicBezTo>
                    <a:pt x="2103" y="1706"/>
                    <a:pt x="2063" y="1765"/>
                    <a:pt x="2024" y="1845"/>
                  </a:cubicBezTo>
                  <a:cubicBezTo>
                    <a:pt x="1944" y="1964"/>
                    <a:pt x="1845" y="2063"/>
                    <a:pt x="1726" y="2142"/>
                  </a:cubicBezTo>
                  <a:cubicBezTo>
                    <a:pt x="1667" y="2182"/>
                    <a:pt x="1607" y="2222"/>
                    <a:pt x="1528" y="2241"/>
                  </a:cubicBezTo>
                  <a:cubicBezTo>
                    <a:pt x="1468" y="2261"/>
                    <a:pt x="1389" y="2301"/>
                    <a:pt x="1329" y="2301"/>
                  </a:cubicBezTo>
                  <a:cubicBezTo>
                    <a:pt x="1250" y="2321"/>
                    <a:pt x="1171" y="2321"/>
                    <a:pt x="1111" y="232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5"/>
        <p:cNvGrpSpPr/>
        <p:nvPr/>
      </p:nvGrpSpPr>
      <p:grpSpPr>
        <a:xfrm>
          <a:off x="0" y="0"/>
          <a:ext cx="0" cy="0"/>
          <a:chOff x="0" y="0"/>
          <a:chExt cx="0" cy="0"/>
        </a:xfrm>
      </p:grpSpPr>
      <p:sp>
        <p:nvSpPr>
          <p:cNvPr id="456" name="Google Shape;456;p10"/>
          <p:cNvSpPr/>
          <p:nvPr/>
        </p:nvSpPr>
        <p:spPr>
          <a:xfrm>
            <a:off x="-542875" y="2963276"/>
            <a:ext cx="5476954" cy="29858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0"/>
          <p:cNvSpPr/>
          <p:nvPr/>
        </p:nvSpPr>
        <p:spPr>
          <a:xfrm>
            <a:off x="8479077" y="2441300"/>
            <a:ext cx="918613" cy="815903"/>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0"/>
          <p:cNvSpPr/>
          <p:nvPr/>
        </p:nvSpPr>
        <p:spPr>
          <a:xfrm>
            <a:off x="8136118" y="-95592"/>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0"/>
          <p:cNvSpPr/>
          <p:nvPr/>
        </p:nvSpPr>
        <p:spPr>
          <a:xfrm>
            <a:off x="-1175056" y="2742079"/>
            <a:ext cx="1834084" cy="1629034"/>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0"/>
          <p:cNvSpPr/>
          <p:nvPr/>
        </p:nvSpPr>
        <p:spPr>
          <a:xfrm>
            <a:off x="211383" y="1999365"/>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0"/>
          <p:cNvSpPr txBox="1">
            <a:spLocks noGrp="1"/>
          </p:cNvSpPr>
          <p:nvPr>
            <p:ph type="title"/>
          </p:nvPr>
        </p:nvSpPr>
        <p:spPr>
          <a:xfrm>
            <a:off x="835150" y="3610375"/>
            <a:ext cx="3672600" cy="9768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500"/>
              <a:buNone/>
              <a:defRPr sz="2400">
                <a:solidFill>
                  <a:schemeClr val="lt1"/>
                </a:solidFill>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5"/>
        </a:solidFill>
        <a:effectLst/>
      </p:bgPr>
    </p:bg>
    <p:spTree>
      <p:nvGrpSpPr>
        <p:cNvPr id="1" name="Shape 54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606"/>
        <p:cNvGrpSpPr/>
        <p:nvPr/>
      </p:nvGrpSpPr>
      <p:grpSpPr>
        <a:xfrm>
          <a:off x="0" y="0"/>
          <a:ext cx="0" cy="0"/>
          <a:chOff x="0" y="0"/>
          <a:chExt cx="0" cy="0"/>
        </a:xfrm>
      </p:grpSpPr>
      <p:sp>
        <p:nvSpPr>
          <p:cNvPr id="607" name="Google Shape;607;p14"/>
          <p:cNvSpPr/>
          <p:nvPr/>
        </p:nvSpPr>
        <p:spPr>
          <a:xfrm rot="-5400000">
            <a:off x="2501284" y="602741"/>
            <a:ext cx="8976750" cy="4492920"/>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4"/>
          <p:cNvSpPr/>
          <p:nvPr/>
        </p:nvSpPr>
        <p:spPr>
          <a:xfrm rot="10800000">
            <a:off x="2624793" y="3354225"/>
            <a:ext cx="89186" cy="88896"/>
          </a:xfrm>
          <a:custGeom>
            <a:avLst/>
            <a:gdLst/>
            <a:ahLst/>
            <a:cxnLst/>
            <a:rect l="l" t="t" r="r" b="b"/>
            <a:pathLst>
              <a:path w="1984" h="1964" extrusionOk="0">
                <a:moveTo>
                  <a:pt x="992" y="1"/>
                </a:moveTo>
                <a:cubicBezTo>
                  <a:pt x="457" y="1"/>
                  <a:pt x="1" y="437"/>
                  <a:pt x="1" y="992"/>
                </a:cubicBezTo>
                <a:cubicBezTo>
                  <a:pt x="1" y="1528"/>
                  <a:pt x="457" y="1964"/>
                  <a:pt x="992" y="1964"/>
                </a:cubicBezTo>
                <a:cubicBezTo>
                  <a:pt x="1547" y="1964"/>
                  <a:pt x="1984" y="1528"/>
                  <a:pt x="1984" y="992"/>
                </a:cubicBezTo>
                <a:cubicBezTo>
                  <a:pt x="1984" y="437"/>
                  <a:pt x="1547" y="1"/>
                  <a:pt x="99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4"/>
          <p:cNvSpPr/>
          <p:nvPr/>
        </p:nvSpPr>
        <p:spPr>
          <a:xfrm rot="10800000">
            <a:off x="2596248" y="3998682"/>
            <a:ext cx="56191" cy="56623"/>
          </a:xfrm>
          <a:custGeom>
            <a:avLst/>
            <a:gdLst/>
            <a:ahLst/>
            <a:cxnLst/>
            <a:rect l="l" t="t" r="r" b="b"/>
            <a:pathLst>
              <a:path w="1250" h="1251" extrusionOk="0">
                <a:moveTo>
                  <a:pt x="615" y="1"/>
                </a:moveTo>
                <a:cubicBezTo>
                  <a:pt x="278" y="1"/>
                  <a:pt x="0" y="278"/>
                  <a:pt x="0" y="635"/>
                </a:cubicBezTo>
                <a:cubicBezTo>
                  <a:pt x="0" y="972"/>
                  <a:pt x="278" y="1250"/>
                  <a:pt x="615" y="1250"/>
                </a:cubicBezTo>
                <a:cubicBezTo>
                  <a:pt x="972" y="1250"/>
                  <a:pt x="1249" y="972"/>
                  <a:pt x="1249" y="635"/>
                </a:cubicBezTo>
                <a:cubicBezTo>
                  <a:pt x="1249" y="278"/>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4"/>
          <p:cNvSpPr/>
          <p:nvPr/>
        </p:nvSpPr>
        <p:spPr>
          <a:xfrm rot="10800000">
            <a:off x="2975108" y="3777888"/>
            <a:ext cx="55337" cy="55718"/>
          </a:xfrm>
          <a:custGeom>
            <a:avLst/>
            <a:gdLst/>
            <a:ahLst/>
            <a:cxnLst/>
            <a:rect l="l" t="t" r="r" b="b"/>
            <a:pathLst>
              <a:path w="1231" h="1231" extrusionOk="0">
                <a:moveTo>
                  <a:pt x="615" y="1"/>
                </a:moveTo>
                <a:cubicBezTo>
                  <a:pt x="278" y="1"/>
                  <a:pt x="1" y="279"/>
                  <a:pt x="1" y="616"/>
                </a:cubicBezTo>
                <a:cubicBezTo>
                  <a:pt x="1" y="953"/>
                  <a:pt x="278" y="1231"/>
                  <a:pt x="615" y="1231"/>
                </a:cubicBezTo>
                <a:cubicBezTo>
                  <a:pt x="972" y="1231"/>
                  <a:pt x="1230" y="953"/>
                  <a:pt x="1230" y="616"/>
                </a:cubicBezTo>
                <a:cubicBezTo>
                  <a:pt x="1230" y="279"/>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4"/>
          <p:cNvSpPr txBox="1">
            <a:spLocks noGrp="1"/>
          </p:cNvSpPr>
          <p:nvPr>
            <p:ph type="title"/>
          </p:nvPr>
        </p:nvSpPr>
        <p:spPr>
          <a:xfrm>
            <a:off x="2038200" y="2459736"/>
            <a:ext cx="5067600" cy="841800"/>
          </a:xfrm>
          <a:prstGeom prst="rect">
            <a:avLst/>
          </a:prstGeom>
        </p:spPr>
        <p:txBody>
          <a:bodyPr spcFirstLastPara="1" wrap="square" lIns="91425" tIns="91425" rIns="91425" bIns="91425" anchor="b" anchorCtr="0">
            <a:noAutofit/>
          </a:bodyPr>
          <a:lstStyle>
            <a:lvl1pPr lvl="0" algn="r" rtl="0">
              <a:lnSpc>
                <a:spcPct val="80000"/>
              </a:lnSpc>
              <a:spcBef>
                <a:spcPts val="0"/>
              </a:spcBef>
              <a:spcAft>
                <a:spcPts val="0"/>
              </a:spcAft>
              <a:buSzPts val="3600"/>
              <a:buNone/>
              <a:defRPr sz="5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612" name="Google Shape;612;p14"/>
          <p:cNvSpPr txBox="1">
            <a:spLocks noGrp="1"/>
          </p:cNvSpPr>
          <p:nvPr>
            <p:ph type="title" idx="2" hasCustomPrompt="1"/>
          </p:nvPr>
        </p:nvSpPr>
        <p:spPr>
          <a:xfrm>
            <a:off x="5496900" y="1481328"/>
            <a:ext cx="1457400" cy="841800"/>
          </a:xfrm>
          <a:prstGeom prst="rect">
            <a:avLst/>
          </a:prstGeom>
          <a:solidFill>
            <a:schemeClr val="dk1"/>
          </a:solidFill>
        </p:spPr>
        <p:txBody>
          <a:bodyPr spcFirstLastPara="1" wrap="square" lIns="91425" tIns="91425" rIns="91425" bIns="91425" anchor="ctr" anchorCtr="0">
            <a:noAutofit/>
          </a:bodyPr>
          <a:lstStyle>
            <a:lvl1pPr lvl="0" algn="r"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613" name="Google Shape;613;p14"/>
          <p:cNvSpPr txBox="1">
            <a:spLocks noGrp="1"/>
          </p:cNvSpPr>
          <p:nvPr>
            <p:ph type="subTitle" idx="1"/>
          </p:nvPr>
        </p:nvSpPr>
        <p:spPr>
          <a:xfrm>
            <a:off x="2038200" y="3218688"/>
            <a:ext cx="5067600" cy="375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9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14" name="Google Shape;614;p14"/>
          <p:cNvSpPr/>
          <p:nvPr/>
        </p:nvSpPr>
        <p:spPr>
          <a:xfrm rot="-10775909">
            <a:off x="864383" y="3826428"/>
            <a:ext cx="396738" cy="351879"/>
          </a:xfrm>
          <a:custGeom>
            <a:avLst/>
            <a:gdLst/>
            <a:ahLst/>
            <a:cxnLst/>
            <a:rect l="l" t="t" r="r" b="b"/>
            <a:pathLst>
              <a:path w="8826" h="7774" extrusionOk="0">
                <a:moveTo>
                  <a:pt x="2579" y="0"/>
                </a:moveTo>
                <a:cubicBezTo>
                  <a:pt x="2321" y="0"/>
                  <a:pt x="2083" y="139"/>
                  <a:pt x="1944" y="357"/>
                </a:cubicBezTo>
                <a:lnTo>
                  <a:pt x="120" y="3530"/>
                </a:lnTo>
                <a:cubicBezTo>
                  <a:pt x="1" y="3748"/>
                  <a:pt x="1" y="4026"/>
                  <a:pt x="120" y="4244"/>
                </a:cubicBezTo>
                <a:lnTo>
                  <a:pt x="1944" y="7417"/>
                </a:lnTo>
                <a:cubicBezTo>
                  <a:pt x="2083" y="7635"/>
                  <a:pt x="2321" y="7774"/>
                  <a:pt x="2579" y="7774"/>
                </a:cubicBezTo>
                <a:lnTo>
                  <a:pt x="6248" y="7774"/>
                </a:lnTo>
                <a:cubicBezTo>
                  <a:pt x="6506" y="7774"/>
                  <a:pt x="6744" y="7635"/>
                  <a:pt x="6863" y="7417"/>
                </a:cubicBezTo>
                <a:lnTo>
                  <a:pt x="8687" y="4244"/>
                </a:lnTo>
                <a:cubicBezTo>
                  <a:pt x="8826" y="4026"/>
                  <a:pt x="8826" y="3748"/>
                  <a:pt x="8687" y="3530"/>
                </a:cubicBezTo>
                <a:lnTo>
                  <a:pt x="6863" y="357"/>
                </a:lnTo>
                <a:cubicBezTo>
                  <a:pt x="6744" y="139"/>
                  <a:pt x="6506" y="0"/>
                  <a:pt x="62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4"/>
          <p:cNvSpPr/>
          <p:nvPr/>
        </p:nvSpPr>
        <p:spPr>
          <a:xfrm rot="-10775909">
            <a:off x="117428" y="128599"/>
            <a:ext cx="1201678" cy="1067361"/>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4"/>
          <p:cNvSpPr/>
          <p:nvPr/>
        </p:nvSpPr>
        <p:spPr>
          <a:xfrm rot="-10775909">
            <a:off x="1174150" y="805917"/>
            <a:ext cx="1201678" cy="1067361"/>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4"/>
          <p:cNvSpPr/>
          <p:nvPr/>
        </p:nvSpPr>
        <p:spPr>
          <a:xfrm rot="-10775909">
            <a:off x="-1011670" y="1343477"/>
            <a:ext cx="2682412" cy="2385076"/>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8" name="Google Shape;618;p14"/>
          <p:cNvGrpSpPr/>
          <p:nvPr/>
        </p:nvGrpSpPr>
        <p:grpSpPr>
          <a:xfrm rot="-5375912">
            <a:off x="7597003" y="36957"/>
            <a:ext cx="1483255" cy="1419269"/>
            <a:chOff x="2856875" y="1526525"/>
            <a:chExt cx="308400" cy="307900"/>
          </a:xfrm>
        </p:grpSpPr>
        <p:sp>
          <p:nvSpPr>
            <p:cNvPr id="619" name="Google Shape;619;p14"/>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4"/>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4"/>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4"/>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4"/>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4" name="Google Shape;624;p14"/>
            <p:cNvGrpSpPr/>
            <p:nvPr/>
          </p:nvGrpSpPr>
          <p:grpSpPr>
            <a:xfrm>
              <a:off x="2856875" y="1526525"/>
              <a:ext cx="308400" cy="297475"/>
              <a:chOff x="2856875" y="1526525"/>
              <a:chExt cx="308400" cy="297475"/>
            </a:xfrm>
          </p:grpSpPr>
          <p:sp>
            <p:nvSpPr>
              <p:cNvPr id="625" name="Google Shape;625;p14"/>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4"/>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4"/>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4"/>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4"/>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14"/>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4"/>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4"/>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4"/>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4"/>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4"/>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6" name="Google Shape;636;p14"/>
          <p:cNvGrpSpPr/>
          <p:nvPr/>
        </p:nvGrpSpPr>
        <p:grpSpPr>
          <a:xfrm rot="5424088">
            <a:off x="-386978" y="4303796"/>
            <a:ext cx="1483255" cy="1419269"/>
            <a:chOff x="2856875" y="1526525"/>
            <a:chExt cx="308400" cy="307900"/>
          </a:xfrm>
        </p:grpSpPr>
        <p:sp>
          <p:nvSpPr>
            <p:cNvPr id="637" name="Google Shape;637;p14"/>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4"/>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4"/>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4"/>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4"/>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2" name="Google Shape;642;p14"/>
            <p:cNvGrpSpPr/>
            <p:nvPr/>
          </p:nvGrpSpPr>
          <p:grpSpPr>
            <a:xfrm>
              <a:off x="2856875" y="1526525"/>
              <a:ext cx="308400" cy="297475"/>
              <a:chOff x="2856875" y="1526525"/>
              <a:chExt cx="308400" cy="297475"/>
            </a:xfrm>
          </p:grpSpPr>
          <p:sp>
            <p:nvSpPr>
              <p:cNvPr id="643" name="Google Shape;643;p14"/>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14"/>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4"/>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14"/>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14"/>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4"/>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4"/>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14"/>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14"/>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14"/>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14"/>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54" name="Google Shape;654;p14"/>
          <p:cNvGrpSpPr/>
          <p:nvPr/>
        </p:nvGrpSpPr>
        <p:grpSpPr>
          <a:xfrm>
            <a:off x="7921463" y="2547970"/>
            <a:ext cx="1863532" cy="2299211"/>
            <a:chOff x="13480488" y="1398620"/>
            <a:chExt cx="1863532" cy="2299211"/>
          </a:xfrm>
        </p:grpSpPr>
        <p:sp>
          <p:nvSpPr>
            <p:cNvPr id="655" name="Google Shape;655;p14"/>
            <p:cNvSpPr/>
            <p:nvPr/>
          </p:nvSpPr>
          <p:spPr>
            <a:xfrm>
              <a:off x="13994941" y="1398620"/>
              <a:ext cx="834627" cy="120757"/>
            </a:xfrm>
            <a:custGeom>
              <a:avLst/>
              <a:gdLst/>
              <a:ahLst/>
              <a:cxnLst/>
              <a:rect l="l" t="t" r="r" b="b"/>
              <a:pathLst>
                <a:path w="16441" h="2480" extrusionOk="0">
                  <a:moveTo>
                    <a:pt x="15211" y="2480"/>
                  </a:moveTo>
                  <a:lnTo>
                    <a:pt x="1250" y="2480"/>
                  </a:lnTo>
                  <a:cubicBezTo>
                    <a:pt x="556" y="2480"/>
                    <a:pt x="0" y="1924"/>
                    <a:pt x="0" y="1250"/>
                  </a:cubicBezTo>
                  <a:lnTo>
                    <a:pt x="0" y="1250"/>
                  </a:lnTo>
                  <a:cubicBezTo>
                    <a:pt x="0" y="556"/>
                    <a:pt x="556" y="1"/>
                    <a:pt x="1250" y="1"/>
                  </a:cubicBezTo>
                  <a:lnTo>
                    <a:pt x="15211" y="1"/>
                  </a:lnTo>
                  <a:cubicBezTo>
                    <a:pt x="15885" y="1"/>
                    <a:pt x="16440" y="556"/>
                    <a:pt x="16440" y="1250"/>
                  </a:cubicBezTo>
                  <a:lnTo>
                    <a:pt x="16440" y="1250"/>
                  </a:lnTo>
                  <a:cubicBezTo>
                    <a:pt x="16440" y="1924"/>
                    <a:pt x="15885" y="2480"/>
                    <a:pt x="15211" y="2480"/>
                  </a:cubicBez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14"/>
            <p:cNvSpPr/>
            <p:nvPr/>
          </p:nvSpPr>
          <p:spPr>
            <a:xfrm>
              <a:off x="13480488" y="1519329"/>
              <a:ext cx="1863532" cy="2178502"/>
            </a:xfrm>
            <a:custGeom>
              <a:avLst/>
              <a:gdLst/>
              <a:ahLst/>
              <a:cxnLst/>
              <a:rect l="l" t="t" r="r" b="b"/>
              <a:pathLst>
                <a:path w="36709" h="44740" extrusionOk="0">
                  <a:moveTo>
                    <a:pt x="11701" y="1"/>
                  </a:moveTo>
                  <a:lnTo>
                    <a:pt x="11701" y="11939"/>
                  </a:lnTo>
                  <a:cubicBezTo>
                    <a:pt x="4224" y="15092"/>
                    <a:pt x="0" y="23104"/>
                    <a:pt x="1607" y="31056"/>
                  </a:cubicBezTo>
                  <a:cubicBezTo>
                    <a:pt x="3233" y="39028"/>
                    <a:pt x="10233" y="44740"/>
                    <a:pt x="18364" y="44740"/>
                  </a:cubicBezTo>
                  <a:cubicBezTo>
                    <a:pt x="26495" y="44740"/>
                    <a:pt x="33496" y="39028"/>
                    <a:pt x="35102" y="31056"/>
                  </a:cubicBezTo>
                  <a:cubicBezTo>
                    <a:pt x="36708" y="23104"/>
                    <a:pt x="32504" y="15092"/>
                    <a:pt x="25008" y="11939"/>
                  </a:cubicBezTo>
                  <a:lnTo>
                    <a:pt x="25008" y="1"/>
                  </a:lnTo>
                  <a:lnTo>
                    <a:pt x="23699" y="1"/>
                  </a:lnTo>
                  <a:lnTo>
                    <a:pt x="23699" y="12792"/>
                  </a:lnTo>
                  <a:lnTo>
                    <a:pt x="24512" y="13129"/>
                  </a:lnTo>
                  <a:cubicBezTo>
                    <a:pt x="31413" y="16064"/>
                    <a:pt x="35320" y="23441"/>
                    <a:pt x="33833" y="30798"/>
                  </a:cubicBezTo>
                  <a:cubicBezTo>
                    <a:pt x="32326" y="38156"/>
                    <a:pt x="25861" y="43451"/>
                    <a:pt x="18364" y="43451"/>
                  </a:cubicBezTo>
                  <a:cubicBezTo>
                    <a:pt x="10848" y="43451"/>
                    <a:pt x="4383" y="38156"/>
                    <a:pt x="2896" y="30798"/>
                  </a:cubicBezTo>
                  <a:cubicBezTo>
                    <a:pt x="1408" y="23441"/>
                    <a:pt x="5295" y="16064"/>
                    <a:pt x="12217" y="13129"/>
                  </a:cubicBezTo>
                  <a:lnTo>
                    <a:pt x="13010" y="12792"/>
                  </a:lnTo>
                  <a:lnTo>
                    <a:pt x="13010" y="1"/>
                  </a:ln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14"/>
            <p:cNvSpPr/>
            <p:nvPr/>
          </p:nvSpPr>
          <p:spPr>
            <a:xfrm>
              <a:off x="13551966" y="1519329"/>
              <a:ext cx="1721593" cy="2115738"/>
            </a:xfrm>
            <a:custGeom>
              <a:avLst/>
              <a:gdLst/>
              <a:ahLst/>
              <a:cxnLst/>
              <a:rect l="l" t="t" r="r" b="b"/>
              <a:pathLst>
                <a:path w="33913" h="43451" extrusionOk="0">
                  <a:moveTo>
                    <a:pt x="11602" y="1"/>
                  </a:moveTo>
                  <a:lnTo>
                    <a:pt x="11602" y="12792"/>
                  </a:lnTo>
                  <a:lnTo>
                    <a:pt x="10809" y="13129"/>
                  </a:lnTo>
                  <a:cubicBezTo>
                    <a:pt x="3887" y="16064"/>
                    <a:pt x="0" y="23441"/>
                    <a:pt x="1488" y="30798"/>
                  </a:cubicBezTo>
                  <a:cubicBezTo>
                    <a:pt x="2975" y="38156"/>
                    <a:pt x="9440" y="43451"/>
                    <a:pt x="16956" y="43451"/>
                  </a:cubicBezTo>
                  <a:cubicBezTo>
                    <a:pt x="24453" y="43451"/>
                    <a:pt x="30918" y="38156"/>
                    <a:pt x="32425" y="30798"/>
                  </a:cubicBezTo>
                  <a:cubicBezTo>
                    <a:pt x="33912" y="23441"/>
                    <a:pt x="30005" y="16064"/>
                    <a:pt x="23104" y="13129"/>
                  </a:cubicBezTo>
                  <a:lnTo>
                    <a:pt x="22291" y="12792"/>
                  </a:lnTo>
                  <a:lnTo>
                    <a:pt x="22291" y="1"/>
                  </a:lnTo>
                  <a:close/>
                </a:path>
              </a:pathLst>
            </a:custGeom>
            <a:solidFill>
              <a:srgbClr val="EFEE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14"/>
            <p:cNvSpPr/>
            <p:nvPr/>
          </p:nvSpPr>
          <p:spPr>
            <a:xfrm>
              <a:off x="13551966" y="1519329"/>
              <a:ext cx="1721593" cy="2115738"/>
            </a:xfrm>
            <a:custGeom>
              <a:avLst/>
              <a:gdLst/>
              <a:ahLst/>
              <a:cxnLst/>
              <a:rect l="l" t="t" r="r" b="b"/>
              <a:pathLst>
                <a:path w="33913" h="43451" extrusionOk="0">
                  <a:moveTo>
                    <a:pt x="11602" y="1"/>
                  </a:moveTo>
                  <a:lnTo>
                    <a:pt x="11602" y="12792"/>
                  </a:lnTo>
                  <a:lnTo>
                    <a:pt x="10809" y="13129"/>
                  </a:lnTo>
                  <a:cubicBezTo>
                    <a:pt x="3887" y="16064"/>
                    <a:pt x="0" y="23441"/>
                    <a:pt x="1488" y="30798"/>
                  </a:cubicBezTo>
                  <a:cubicBezTo>
                    <a:pt x="2975" y="38156"/>
                    <a:pt x="9440" y="43451"/>
                    <a:pt x="16956" y="43451"/>
                  </a:cubicBezTo>
                  <a:cubicBezTo>
                    <a:pt x="24453" y="43451"/>
                    <a:pt x="30918" y="38156"/>
                    <a:pt x="32425" y="30798"/>
                  </a:cubicBezTo>
                  <a:cubicBezTo>
                    <a:pt x="33912" y="23441"/>
                    <a:pt x="30005" y="16064"/>
                    <a:pt x="23104" y="13129"/>
                  </a:cubicBezTo>
                  <a:lnTo>
                    <a:pt x="22291" y="12792"/>
                  </a:lnTo>
                  <a:lnTo>
                    <a:pt x="22291" y="1"/>
                  </a:ln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14"/>
            <p:cNvSpPr/>
            <p:nvPr/>
          </p:nvSpPr>
          <p:spPr>
            <a:xfrm>
              <a:off x="13499627" y="2603759"/>
              <a:ext cx="1791040" cy="1056432"/>
            </a:xfrm>
            <a:custGeom>
              <a:avLst/>
              <a:gdLst/>
              <a:ahLst/>
              <a:cxnLst/>
              <a:rect l="l" t="t" r="r" b="b"/>
              <a:pathLst>
                <a:path w="35281" h="21696" extrusionOk="0">
                  <a:moveTo>
                    <a:pt x="17214" y="2598"/>
                  </a:moveTo>
                  <a:cubicBezTo>
                    <a:pt x="9519" y="0"/>
                    <a:pt x="5077" y="377"/>
                    <a:pt x="2816" y="1051"/>
                  </a:cubicBezTo>
                  <a:cubicBezTo>
                    <a:pt x="0" y="10788"/>
                    <a:pt x="7001" y="20625"/>
                    <a:pt x="17135" y="21160"/>
                  </a:cubicBezTo>
                  <a:cubicBezTo>
                    <a:pt x="27268" y="21695"/>
                    <a:pt x="35280" y="12692"/>
                    <a:pt x="33535" y="2697"/>
                  </a:cubicBezTo>
                  <a:cubicBezTo>
                    <a:pt x="29946" y="3986"/>
                    <a:pt x="24274" y="4978"/>
                    <a:pt x="17214" y="2598"/>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14"/>
            <p:cNvSpPr/>
            <p:nvPr/>
          </p:nvSpPr>
          <p:spPr>
            <a:xfrm>
              <a:off x="14168100" y="2408697"/>
              <a:ext cx="176205" cy="168038"/>
            </a:xfrm>
            <a:custGeom>
              <a:avLst/>
              <a:gdLst/>
              <a:ahLst/>
              <a:cxnLst/>
              <a:rect l="l" t="t" r="r" b="b"/>
              <a:pathLst>
                <a:path w="3471" h="3451" extrusionOk="0">
                  <a:moveTo>
                    <a:pt x="1745" y="0"/>
                  </a:moveTo>
                  <a:cubicBezTo>
                    <a:pt x="774" y="0"/>
                    <a:pt x="0" y="774"/>
                    <a:pt x="0" y="1725"/>
                  </a:cubicBezTo>
                  <a:cubicBezTo>
                    <a:pt x="0" y="2677"/>
                    <a:pt x="774" y="3451"/>
                    <a:pt x="1745" y="3451"/>
                  </a:cubicBezTo>
                  <a:cubicBezTo>
                    <a:pt x="2697" y="3451"/>
                    <a:pt x="3471" y="2677"/>
                    <a:pt x="3471" y="1725"/>
                  </a:cubicBezTo>
                  <a:cubicBezTo>
                    <a:pt x="3471" y="774"/>
                    <a:pt x="2697" y="0"/>
                    <a:pt x="1745" y="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14"/>
            <p:cNvSpPr/>
            <p:nvPr/>
          </p:nvSpPr>
          <p:spPr>
            <a:xfrm>
              <a:off x="14579855" y="2337217"/>
              <a:ext cx="115795" cy="94220"/>
            </a:xfrm>
            <a:custGeom>
              <a:avLst/>
              <a:gdLst/>
              <a:ahLst/>
              <a:cxnLst/>
              <a:rect l="l" t="t" r="r" b="b"/>
              <a:pathLst>
                <a:path w="2281" h="1935" extrusionOk="0">
                  <a:moveTo>
                    <a:pt x="1309" y="1"/>
                  </a:moveTo>
                  <a:cubicBezTo>
                    <a:pt x="437" y="1"/>
                    <a:pt x="0" y="1032"/>
                    <a:pt x="615" y="1647"/>
                  </a:cubicBezTo>
                  <a:cubicBezTo>
                    <a:pt x="814" y="1846"/>
                    <a:pt x="1059" y="1935"/>
                    <a:pt x="1300" y="1935"/>
                  </a:cubicBezTo>
                  <a:cubicBezTo>
                    <a:pt x="1801" y="1935"/>
                    <a:pt x="2281" y="1549"/>
                    <a:pt x="2281" y="972"/>
                  </a:cubicBezTo>
                  <a:cubicBezTo>
                    <a:pt x="2281" y="417"/>
                    <a:pt x="1845" y="1"/>
                    <a:pt x="1309" y="1"/>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14"/>
            <p:cNvSpPr/>
            <p:nvPr/>
          </p:nvSpPr>
          <p:spPr>
            <a:xfrm>
              <a:off x="14530512" y="3218843"/>
              <a:ext cx="115846" cy="95145"/>
            </a:xfrm>
            <a:custGeom>
              <a:avLst/>
              <a:gdLst/>
              <a:ahLst/>
              <a:cxnLst/>
              <a:rect l="l" t="t" r="r" b="b"/>
              <a:pathLst>
                <a:path w="2282" h="1954" extrusionOk="0">
                  <a:moveTo>
                    <a:pt x="1309" y="1"/>
                  </a:moveTo>
                  <a:cubicBezTo>
                    <a:pt x="437" y="1"/>
                    <a:pt x="1" y="1052"/>
                    <a:pt x="615" y="1666"/>
                  </a:cubicBezTo>
                  <a:cubicBezTo>
                    <a:pt x="814" y="1865"/>
                    <a:pt x="1058" y="1954"/>
                    <a:pt x="1297" y="1954"/>
                  </a:cubicBezTo>
                  <a:cubicBezTo>
                    <a:pt x="1799" y="1954"/>
                    <a:pt x="2281" y="1563"/>
                    <a:pt x="2281" y="972"/>
                  </a:cubicBezTo>
                  <a:cubicBezTo>
                    <a:pt x="2281" y="437"/>
                    <a:pt x="1845" y="1"/>
                    <a:pt x="1309"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14"/>
            <p:cNvSpPr/>
            <p:nvPr/>
          </p:nvSpPr>
          <p:spPr>
            <a:xfrm>
              <a:off x="14447968" y="2891483"/>
              <a:ext cx="46348" cy="38175"/>
            </a:xfrm>
            <a:custGeom>
              <a:avLst/>
              <a:gdLst/>
              <a:ahLst/>
              <a:cxnLst/>
              <a:rect l="l" t="t" r="r" b="b"/>
              <a:pathLst>
                <a:path w="913" h="784" extrusionOk="0">
                  <a:moveTo>
                    <a:pt x="516" y="1"/>
                  </a:moveTo>
                  <a:cubicBezTo>
                    <a:pt x="159" y="1"/>
                    <a:pt x="0" y="417"/>
                    <a:pt x="238" y="675"/>
                  </a:cubicBezTo>
                  <a:cubicBezTo>
                    <a:pt x="320" y="750"/>
                    <a:pt x="418" y="784"/>
                    <a:pt x="513" y="784"/>
                  </a:cubicBezTo>
                  <a:cubicBezTo>
                    <a:pt x="718" y="784"/>
                    <a:pt x="913" y="628"/>
                    <a:pt x="913" y="397"/>
                  </a:cubicBezTo>
                  <a:cubicBezTo>
                    <a:pt x="913" y="179"/>
                    <a:pt x="734" y="1"/>
                    <a:pt x="516"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14"/>
            <p:cNvSpPr/>
            <p:nvPr/>
          </p:nvSpPr>
          <p:spPr>
            <a:xfrm>
              <a:off x="14991610" y="3095261"/>
              <a:ext cx="40307" cy="37688"/>
            </a:xfrm>
            <a:custGeom>
              <a:avLst/>
              <a:gdLst/>
              <a:ahLst/>
              <a:cxnLst/>
              <a:rect l="l" t="t" r="r" b="b"/>
              <a:pathLst>
                <a:path w="794" h="774" extrusionOk="0">
                  <a:moveTo>
                    <a:pt x="397" y="0"/>
                  </a:moveTo>
                  <a:cubicBezTo>
                    <a:pt x="179" y="0"/>
                    <a:pt x="0" y="159"/>
                    <a:pt x="0" y="377"/>
                  </a:cubicBezTo>
                  <a:cubicBezTo>
                    <a:pt x="0" y="595"/>
                    <a:pt x="179" y="774"/>
                    <a:pt x="397" y="774"/>
                  </a:cubicBezTo>
                  <a:cubicBezTo>
                    <a:pt x="615" y="774"/>
                    <a:pt x="794" y="595"/>
                    <a:pt x="794" y="377"/>
                  </a:cubicBezTo>
                  <a:cubicBezTo>
                    <a:pt x="794" y="159"/>
                    <a:pt x="615" y="0"/>
                    <a:pt x="397"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14"/>
            <p:cNvSpPr/>
            <p:nvPr/>
          </p:nvSpPr>
          <p:spPr>
            <a:xfrm>
              <a:off x="14364409" y="2023393"/>
              <a:ext cx="66502" cy="54487"/>
            </a:xfrm>
            <a:custGeom>
              <a:avLst/>
              <a:gdLst/>
              <a:ahLst/>
              <a:cxnLst/>
              <a:rect l="l" t="t" r="r" b="b"/>
              <a:pathLst>
                <a:path w="1310" h="1119" extrusionOk="0">
                  <a:moveTo>
                    <a:pt x="754" y="0"/>
                  </a:moveTo>
                  <a:cubicBezTo>
                    <a:pt x="238" y="0"/>
                    <a:pt x="0" y="595"/>
                    <a:pt x="357" y="952"/>
                  </a:cubicBezTo>
                  <a:cubicBezTo>
                    <a:pt x="466" y="1067"/>
                    <a:pt x="603" y="1119"/>
                    <a:pt x="740" y="1119"/>
                  </a:cubicBezTo>
                  <a:cubicBezTo>
                    <a:pt x="1027" y="1119"/>
                    <a:pt x="1309" y="892"/>
                    <a:pt x="1309" y="556"/>
                  </a:cubicBezTo>
                  <a:cubicBezTo>
                    <a:pt x="1309" y="258"/>
                    <a:pt x="1051" y="0"/>
                    <a:pt x="754" y="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6" name="Google Shape;666;p14"/>
          <p:cNvSpPr/>
          <p:nvPr/>
        </p:nvSpPr>
        <p:spPr>
          <a:xfrm rot="-5375912">
            <a:off x="7712902" y="716149"/>
            <a:ext cx="681990" cy="754232"/>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14"/>
          <p:cNvSpPr/>
          <p:nvPr/>
        </p:nvSpPr>
        <p:spPr>
          <a:xfrm rot="5424088">
            <a:off x="298377" y="4287867"/>
            <a:ext cx="681990" cy="754232"/>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2">
  <p:cSld name="SECTION_HEADER_1_1">
    <p:spTree>
      <p:nvGrpSpPr>
        <p:cNvPr id="1" name="Shape 668"/>
        <p:cNvGrpSpPr/>
        <p:nvPr/>
      </p:nvGrpSpPr>
      <p:grpSpPr>
        <a:xfrm>
          <a:off x="0" y="0"/>
          <a:ext cx="0" cy="0"/>
          <a:chOff x="0" y="0"/>
          <a:chExt cx="0" cy="0"/>
        </a:xfrm>
      </p:grpSpPr>
      <p:sp>
        <p:nvSpPr>
          <p:cNvPr id="669" name="Google Shape;669;p15"/>
          <p:cNvSpPr/>
          <p:nvPr/>
        </p:nvSpPr>
        <p:spPr>
          <a:xfrm>
            <a:off x="6334193" y="2176108"/>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15"/>
          <p:cNvSpPr/>
          <p:nvPr/>
        </p:nvSpPr>
        <p:spPr>
          <a:xfrm>
            <a:off x="1468683" y="77290"/>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15"/>
          <p:cNvSpPr/>
          <p:nvPr/>
        </p:nvSpPr>
        <p:spPr>
          <a:xfrm>
            <a:off x="5578946" y="3945083"/>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15"/>
          <p:cNvSpPr/>
          <p:nvPr/>
        </p:nvSpPr>
        <p:spPr>
          <a:xfrm>
            <a:off x="-4723950" y="1081688"/>
            <a:ext cx="8976313" cy="44927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3" name="Google Shape;673;p15"/>
          <p:cNvGrpSpPr/>
          <p:nvPr/>
        </p:nvGrpSpPr>
        <p:grpSpPr>
          <a:xfrm rot="5399929">
            <a:off x="-880081" y="3769010"/>
            <a:ext cx="1483250" cy="1419265"/>
            <a:chOff x="2856875" y="1526525"/>
            <a:chExt cx="308400" cy="307900"/>
          </a:xfrm>
        </p:grpSpPr>
        <p:sp>
          <p:nvSpPr>
            <p:cNvPr id="674" name="Google Shape;674;p15"/>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15"/>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15"/>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15"/>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15"/>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9" name="Google Shape;679;p15"/>
            <p:cNvGrpSpPr/>
            <p:nvPr/>
          </p:nvGrpSpPr>
          <p:grpSpPr>
            <a:xfrm>
              <a:off x="2856875" y="1526525"/>
              <a:ext cx="308400" cy="297475"/>
              <a:chOff x="2856875" y="1526525"/>
              <a:chExt cx="308400" cy="297475"/>
            </a:xfrm>
          </p:grpSpPr>
          <p:sp>
            <p:nvSpPr>
              <p:cNvPr id="680" name="Google Shape;680;p15"/>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15"/>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15"/>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5"/>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5"/>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15"/>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15"/>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15"/>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5"/>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5"/>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15"/>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91" name="Google Shape;691;p15"/>
          <p:cNvGrpSpPr/>
          <p:nvPr/>
        </p:nvGrpSpPr>
        <p:grpSpPr>
          <a:xfrm rot="-5400071">
            <a:off x="8039494" y="492335"/>
            <a:ext cx="1483250" cy="1419265"/>
            <a:chOff x="2856875" y="1526525"/>
            <a:chExt cx="308400" cy="307900"/>
          </a:xfrm>
        </p:grpSpPr>
        <p:sp>
          <p:nvSpPr>
            <p:cNvPr id="692" name="Google Shape;692;p15"/>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5"/>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5"/>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5"/>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5"/>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7" name="Google Shape;697;p15"/>
            <p:cNvGrpSpPr/>
            <p:nvPr/>
          </p:nvGrpSpPr>
          <p:grpSpPr>
            <a:xfrm>
              <a:off x="2856875" y="1526525"/>
              <a:ext cx="308400" cy="297475"/>
              <a:chOff x="2856875" y="1526525"/>
              <a:chExt cx="308400" cy="297475"/>
            </a:xfrm>
          </p:grpSpPr>
          <p:sp>
            <p:nvSpPr>
              <p:cNvPr id="698" name="Google Shape;698;p15"/>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5"/>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5"/>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5"/>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5"/>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5"/>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5"/>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5"/>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5"/>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5"/>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5"/>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09" name="Google Shape;709;p15"/>
          <p:cNvSpPr/>
          <p:nvPr/>
        </p:nvSpPr>
        <p:spPr>
          <a:xfrm rot="10800000">
            <a:off x="2624793" y="3354225"/>
            <a:ext cx="89186" cy="88896"/>
          </a:xfrm>
          <a:custGeom>
            <a:avLst/>
            <a:gdLst/>
            <a:ahLst/>
            <a:cxnLst/>
            <a:rect l="l" t="t" r="r" b="b"/>
            <a:pathLst>
              <a:path w="1984" h="1964" extrusionOk="0">
                <a:moveTo>
                  <a:pt x="992" y="1"/>
                </a:moveTo>
                <a:cubicBezTo>
                  <a:pt x="457" y="1"/>
                  <a:pt x="1" y="437"/>
                  <a:pt x="1" y="992"/>
                </a:cubicBezTo>
                <a:cubicBezTo>
                  <a:pt x="1" y="1528"/>
                  <a:pt x="457" y="1964"/>
                  <a:pt x="992" y="1964"/>
                </a:cubicBezTo>
                <a:cubicBezTo>
                  <a:pt x="1547" y="1964"/>
                  <a:pt x="1984" y="1528"/>
                  <a:pt x="1984" y="992"/>
                </a:cubicBezTo>
                <a:cubicBezTo>
                  <a:pt x="1984" y="437"/>
                  <a:pt x="1547" y="1"/>
                  <a:pt x="99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5"/>
          <p:cNvSpPr/>
          <p:nvPr/>
        </p:nvSpPr>
        <p:spPr>
          <a:xfrm rot="10800000">
            <a:off x="2596248" y="3998682"/>
            <a:ext cx="56191" cy="56623"/>
          </a:xfrm>
          <a:custGeom>
            <a:avLst/>
            <a:gdLst/>
            <a:ahLst/>
            <a:cxnLst/>
            <a:rect l="l" t="t" r="r" b="b"/>
            <a:pathLst>
              <a:path w="1250" h="1251" extrusionOk="0">
                <a:moveTo>
                  <a:pt x="615" y="1"/>
                </a:moveTo>
                <a:cubicBezTo>
                  <a:pt x="278" y="1"/>
                  <a:pt x="0" y="278"/>
                  <a:pt x="0" y="635"/>
                </a:cubicBezTo>
                <a:cubicBezTo>
                  <a:pt x="0" y="972"/>
                  <a:pt x="278" y="1250"/>
                  <a:pt x="615" y="1250"/>
                </a:cubicBezTo>
                <a:cubicBezTo>
                  <a:pt x="972" y="1250"/>
                  <a:pt x="1249" y="972"/>
                  <a:pt x="1249" y="635"/>
                </a:cubicBezTo>
                <a:cubicBezTo>
                  <a:pt x="1249" y="278"/>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5"/>
          <p:cNvSpPr/>
          <p:nvPr/>
        </p:nvSpPr>
        <p:spPr>
          <a:xfrm rot="10800000">
            <a:off x="2975108" y="3777888"/>
            <a:ext cx="55337" cy="55718"/>
          </a:xfrm>
          <a:custGeom>
            <a:avLst/>
            <a:gdLst/>
            <a:ahLst/>
            <a:cxnLst/>
            <a:rect l="l" t="t" r="r" b="b"/>
            <a:pathLst>
              <a:path w="1231" h="1231" extrusionOk="0">
                <a:moveTo>
                  <a:pt x="615" y="1"/>
                </a:moveTo>
                <a:cubicBezTo>
                  <a:pt x="278" y="1"/>
                  <a:pt x="1" y="279"/>
                  <a:pt x="1" y="616"/>
                </a:cubicBezTo>
                <a:cubicBezTo>
                  <a:pt x="1" y="953"/>
                  <a:pt x="278" y="1231"/>
                  <a:pt x="615" y="1231"/>
                </a:cubicBezTo>
                <a:cubicBezTo>
                  <a:pt x="972" y="1231"/>
                  <a:pt x="1230" y="953"/>
                  <a:pt x="1230" y="616"/>
                </a:cubicBezTo>
                <a:cubicBezTo>
                  <a:pt x="1230" y="279"/>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5"/>
          <p:cNvSpPr txBox="1">
            <a:spLocks noGrp="1"/>
          </p:cNvSpPr>
          <p:nvPr>
            <p:ph type="title"/>
          </p:nvPr>
        </p:nvSpPr>
        <p:spPr>
          <a:xfrm>
            <a:off x="2038200" y="2459736"/>
            <a:ext cx="5067600" cy="8418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3600"/>
              <a:buNone/>
              <a:defRPr sz="5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13" name="Google Shape;713;p15"/>
          <p:cNvSpPr txBox="1">
            <a:spLocks noGrp="1"/>
          </p:cNvSpPr>
          <p:nvPr>
            <p:ph type="title" idx="2" hasCustomPrompt="1"/>
          </p:nvPr>
        </p:nvSpPr>
        <p:spPr>
          <a:xfrm>
            <a:off x="3843300" y="1389888"/>
            <a:ext cx="1457400" cy="841800"/>
          </a:xfrm>
          <a:prstGeom prst="rect">
            <a:avLst/>
          </a:prstGeom>
          <a:solidFill>
            <a:schemeClr val="dk1"/>
          </a:solidFill>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solidFill>
                  <a:schemeClr val="dk2"/>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714" name="Google Shape;714;p15"/>
          <p:cNvSpPr txBox="1">
            <a:spLocks noGrp="1"/>
          </p:cNvSpPr>
          <p:nvPr>
            <p:ph type="subTitle" idx="1"/>
          </p:nvPr>
        </p:nvSpPr>
        <p:spPr>
          <a:xfrm>
            <a:off x="2038200" y="3218688"/>
            <a:ext cx="5067600" cy="37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9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715" name="Google Shape;715;p15"/>
          <p:cNvSpPr/>
          <p:nvPr/>
        </p:nvSpPr>
        <p:spPr>
          <a:xfrm rot="-5400071">
            <a:off x="8157864" y="1175352"/>
            <a:ext cx="681987" cy="754229"/>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p:cSld name="CUSTOM">
    <p:spTree>
      <p:nvGrpSpPr>
        <p:cNvPr id="1" name="Shape 851"/>
        <p:cNvGrpSpPr/>
        <p:nvPr/>
      </p:nvGrpSpPr>
      <p:grpSpPr>
        <a:xfrm>
          <a:off x="0" y="0"/>
          <a:ext cx="0" cy="0"/>
          <a:chOff x="0" y="0"/>
          <a:chExt cx="0" cy="0"/>
        </a:xfrm>
      </p:grpSpPr>
      <p:sp>
        <p:nvSpPr>
          <p:cNvPr id="852" name="Google Shape;852;p19"/>
          <p:cNvSpPr/>
          <p:nvPr/>
        </p:nvSpPr>
        <p:spPr>
          <a:xfrm rot="24113">
            <a:off x="7723062" y="3215338"/>
            <a:ext cx="2063130" cy="1834420"/>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19"/>
          <p:cNvSpPr/>
          <p:nvPr/>
        </p:nvSpPr>
        <p:spPr>
          <a:xfrm rot="24102">
            <a:off x="-1594913" y="805860"/>
            <a:ext cx="8976534" cy="449281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19"/>
          <p:cNvSpPr txBox="1">
            <a:spLocks noGrp="1"/>
          </p:cNvSpPr>
          <p:nvPr>
            <p:ph type="title"/>
          </p:nvPr>
        </p:nvSpPr>
        <p:spPr>
          <a:xfrm>
            <a:off x="772650" y="659975"/>
            <a:ext cx="3331500" cy="24468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55" name="Google Shape;855;p19"/>
          <p:cNvSpPr txBox="1">
            <a:spLocks noGrp="1"/>
          </p:cNvSpPr>
          <p:nvPr>
            <p:ph type="subTitle" idx="1"/>
          </p:nvPr>
        </p:nvSpPr>
        <p:spPr>
          <a:xfrm>
            <a:off x="772650" y="3106825"/>
            <a:ext cx="3331500" cy="137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856" name="Google Shape;856;p19"/>
          <p:cNvSpPr>
            <a:spLocks noGrp="1"/>
          </p:cNvSpPr>
          <p:nvPr>
            <p:ph type="pic" idx="2"/>
          </p:nvPr>
        </p:nvSpPr>
        <p:spPr>
          <a:xfrm>
            <a:off x="4184125" y="690350"/>
            <a:ext cx="4191300" cy="3762900"/>
          </a:xfrm>
          <a:prstGeom prst="rect">
            <a:avLst/>
          </a:prstGeom>
          <a:noFill/>
          <a:ln>
            <a:noFill/>
          </a:ln>
        </p:spPr>
      </p:sp>
      <p:grpSp>
        <p:nvGrpSpPr>
          <p:cNvPr id="857" name="Google Shape;857;p19"/>
          <p:cNvGrpSpPr/>
          <p:nvPr/>
        </p:nvGrpSpPr>
        <p:grpSpPr>
          <a:xfrm rot="5424088">
            <a:off x="-743212" y="3519848"/>
            <a:ext cx="1483255" cy="1419269"/>
            <a:chOff x="2856875" y="1526525"/>
            <a:chExt cx="308400" cy="307900"/>
          </a:xfrm>
        </p:grpSpPr>
        <p:sp>
          <p:nvSpPr>
            <p:cNvPr id="858" name="Google Shape;858;p19"/>
            <p:cNvSpPr/>
            <p:nvPr/>
          </p:nvSpPr>
          <p:spPr>
            <a:xfrm>
              <a:off x="2998675" y="1813525"/>
              <a:ext cx="24325" cy="20900"/>
            </a:xfrm>
            <a:custGeom>
              <a:avLst/>
              <a:gdLst/>
              <a:ahLst/>
              <a:cxnLst/>
              <a:rect l="l" t="t" r="r" b="b"/>
              <a:pathLst>
                <a:path w="973" h="836" extrusionOk="0">
                  <a:moveTo>
                    <a:pt x="424" y="0"/>
                  </a:moveTo>
                  <a:cubicBezTo>
                    <a:pt x="209" y="0"/>
                    <a:pt x="1" y="164"/>
                    <a:pt x="1" y="419"/>
                  </a:cubicBezTo>
                  <a:cubicBezTo>
                    <a:pt x="1" y="657"/>
                    <a:pt x="179" y="835"/>
                    <a:pt x="417" y="835"/>
                  </a:cubicBezTo>
                  <a:cubicBezTo>
                    <a:pt x="794" y="835"/>
                    <a:pt x="972" y="379"/>
                    <a:pt x="715" y="122"/>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19"/>
            <p:cNvSpPr/>
            <p:nvPr/>
          </p:nvSpPr>
          <p:spPr>
            <a:xfrm>
              <a:off x="3069575" y="177315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19"/>
            <p:cNvSpPr/>
            <p:nvPr/>
          </p:nvSpPr>
          <p:spPr>
            <a:xfrm>
              <a:off x="2927275" y="1773150"/>
              <a:ext cx="24825" cy="21125"/>
            </a:xfrm>
            <a:custGeom>
              <a:avLst/>
              <a:gdLst/>
              <a:ahLst/>
              <a:cxnLst/>
              <a:rect l="l" t="t" r="r" b="b"/>
              <a:pathLst>
                <a:path w="993" h="845" extrusionOk="0">
                  <a:moveTo>
                    <a:pt x="424" y="0"/>
                  </a:moveTo>
                  <a:cubicBezTo>
                    <a:pt x="209" y="0"/>
                    <a:pt x="1" y="173"/>
                    <a:pt x="1" y="428"/>
                  </a:cubicBezTo>
                  <a:cubicBezTo>
                    <a:pt x="1" y="646"/>
                    <a:pt x="199" y="844"/>
                    <a:pt x="437" y="844"/>
                  </a:cubicBezTo>
                  <a:cubicBezTo>
                    <a:pt x="794" y="844"/>
                    <a:pt x="993" y="388"/>
                    <a:pt x="715" y="130"/>
                  </a:cubicBezTo>
                  <a:cubicBezTo>
                    <a:pt x="631" y="40"/>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19"/>
            <p:cNvSpPr/>
            <p:nvPr/>
          </p:nvSpPr>
          <p:spPr>
            <a:xfrm>
              <a:off x="3068575" y="1690475"/>
              <a:ext cx="22850" cy="21150"/>
            </a:xfrm>
            <a:custGeom>
              <a:avLst/>
              <a:gdLst/>
              <a:ahLst/>
              <a:cxnLst/>
              <a:rect l="l" t="t" r="r" b="b"/>
              <a:pathLst>
                <a:path w="914" h="846" extrusionOk="0">
                  <a:moveTo>
                    <a:pt x="465" y="0"/>
                  </a:moveTo>
                  <a:cubicBezTo>
                    <a:pt x="443" y="0"/>
                    <a:pt x="420" y="2"/>
                    <a:pt x="398" y="6"/>
                  </a:cubicBezTo>
                  <a:cubicBezTo>
                    <a:pt x="160" y="46"/>
                    <a:pt x="1" y="264"/>
                    <a:pt x="41" y="502"/>
                  </a:cubicBezTo>
                  <a:cubicBezTo>
                    <a:pt x="76" y="698"/>
                    <a:pt x="255" y="845"/>
                    <a:pt x="449" y="845"/>
                  </a:cubicBezTo>
                  <a:cubicBezTo>
                    <a:pt x="471" y="845"/>
                    <a:pt x="494" y="843"/>
                    <a:pt x="517" y="839"/>
                  </a:cubicBezTo>
                  <a:cubicBezTo>
                    <a:pt x="754" y="800"/>
                    <a:pt x="913" y="581"/>
                    <a:pt x="873" y="363"/>
                  </a:cubicBezTo>
                  <a:cubicBezTo>
                    <a:pt x="838" y="150"/>
                    <a:pt x="659" y="0"/>
                    <a:pt x="46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19"/>
            <p:cNvSpPr/>
            <p:nvPr/>
          </p:nvSpPr>
          <p:spPr>
            <a:xfrm>
              <a:off x="2927775" y="1690625"/>
              <a:ext cx="20850" cy="20850"/>
            </a:xfrm>
            <a:custGeom>
              <a:avLst/>
              <a:gdLst/>
              <a:ahLst/>
              <a:cxnLst/>
              <a:rect l="l" t="t" r="r" b="b"/>
              <a:pathLst>
                <a:path w="834" h="834" extrusionOk="0">
                  <a:moveTo>
                    <a:pt x="417" y="0"/>
                  </a:moveTo>
                  <a:cubicBezTo>
                    <a:pt x="179" y="0"/>
                    <a:pt x="1" y="179"/>
                    <a:pt x="1" y="417"/>
                  </a:cubicBezTo>
                  <a:cubicBezTo>
                    <a:pt x="1" y="655"/>
                    <a:pt x="179" y="833"/>
                    <a:pt x="417" y="833"/>
                  </a:cubicBezTo>
                  <a:cubicBezTo>
                    <a:pt x="655" y="833"/>
                    <a:pt x="834" y="655"/>
                    <a:pt x="834" y="417"/>
                  </a:cubicBezTo>
                  <a:cubicBezTo>
                    <a:pt x="834" y="17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3" name="Google Shape;863;p19"/>
            <p:cNvGrpSpPr/>
            <p:nvPr/>
          </p:nvGrpSpPr>
          <p:grpSpPr>
            <a:xfrm>
              <a:off x="2856875" y="1526525"/>
              <a:ext cx="308400" cy="297475"/>
              <a:chOff x="2856875" y="1526525"/>
              <a:chExt cx="308400" cy="297475"/>
            </a:xfrm>
          </p:grpSpPr>
          <p:sp>
            <p:nvSpPr>
              <p:cNvPr id="864" name="Google Shape;864;p19"/>
              <p:cNvSpPr/>
              <p:nvPr/>
            </p:nvSpPr>
            <p:spPr>
              <a:xfrm>
                <a:off x="3009100" y="1537425"/>
                <a:ext cx="141800" cy="163625"/>
              </a:xfrm>
              <a:custGeom>
                <a:avLst/>
                <a:gdLst/>
                <a:ahLst/>
                <a:cxnLst/>
                <a:rect l="l" t="t" r="r" b="b"/>
                <a:pathLst>
                  <a:path w="5672" h="6545" fill="none" extrusionOk="0">
                    <a:moveTo>
                      <a:pt x="5672" y="4919"/>
                    </a:moveTo>
                    <a:lnTo>
                      <a:pt x="5672" y="1627"/>
                    </a:lnTo>
                    <a:lnTo>
                      <a:pt x="2836" y="1"/>
                    </a:lnTo>
                    <a:lnTo>
                      <a:pt x="0" y="1627"/>
                    </a:lnTo>
                    <a:lnTo>
                      <a:pt x="0" y="491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19"/>
              <p:cNvSpPr/>
              <p:nvPr/>
            </p:nvSpPr>
            <p:spPr>
              <a:xfrm>
                <a:off x="2938200" y="1660375"/>
                <a:ext cx="141800" cy="163625"/>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19"/>
              <p:cNvSpPr/>
              <p:nvPr/>
            </p:nvSpPr>
            <p:spPr>
              <a:xfrm>
                <a:off x="2867300" y="1537425"/>
                <a:ext cx="141825" cy="163625"/>
              </a:xfrm>
              <a:custGeom>
                <a:avLst/>
                <a:gdLst/>
                <a:ahLst/>
                <a:cxnLst/>
                <a:rect l="l" t="t" r="r" b="b"/>
                <a:pathLst>
                  <a:path w="5673" h="6545" fill="none" extrusionOk="0">
                    <a:moveTo>
                      <a:pt x="2836" y="1"/>
                    </a:moveTo>
                    <a:lnTo>
                      <a:pt x="0" y="1627"/>
                    </a:lnTo>
                    <a:lnTo>
                      <a:pt x="0" y="4919"/>
                    </a:lnTo>
                    <a:lnTo>
                      <a:pt x="2836" y="6545"/>
                    </a:lnTo>
                    <a:lnTo>
                      <a:pt x="5672" y="4919"/>
                    </a:lnTo>
                    <a:lnTo>
                      <a:pt x="5672" y="1627"/>
                    </a:lnTo>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19"/>
              <p:cNvSpPr/>
              <p:nvPr/>
            </p:nvSpPr>
            <p:spPr>
              <a:xfrm>
                <a:off x="2998675" y="1649700"/>
                <a:ext cx="24325" cy="21125"/>
              </a:xfrm>
              <a:custGeom>
                <a:avLst/>
                <a:gdLst/>
                <a:ahLst/>
                <a:cxnLst/>
                <a:rect l="l" t="t" r="r" b="b"/>
                <a:pathLst>
                  <a:path w="973" h="845" extrusionOk="0">
                    <a:moveTo>
                      <a:pt x="423" y="0"/>
                    </a:moveTo>
                    <a:cubicBezTo>
                      <a:pt x="209" y="0"/>
                      <a:pt x="1" y="173"/>
                      <a:pt x="1" y="428"/>
                    </a:cubicBezTo>
                    <a:cubicBezTo>
                      <a:pt x="1" y="646"/>
                      <a:pt x="179" y="844"/>
                      <a:pt x="417" y="844"/>
                    </a:cubicBezTo>
                    <a:cubicBezTo>
                      <a:pt x="794" y="844"/>
                      <a:pt x="972" y="388"/>
                      <a:pt x="715"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19"/>
              <p:cNvSpPr/>
              <p:nvPr/>
            </p:nvSpPr>
            <p:spPr>
              <a:xfrm>
                <a:off x="2998675" y="1567125"/>
                <a:ext cx="24325" cy="20900"/>
              </a:xfrm>
              <a:custGeom>
                <a:avLst/>
                <a:gdLst/>
                <a:ahLst/>
                <a:cxnLst/>
                <a:rect l="l" t="t" r="r" b="b"/>
                <a:pathLst>
                  <a:path w="973" h="836" extrusionOk="0">
                    <a:moveTo>
                      <a:pt x="424" y="0"/>
                    </a:moveTo>
                    <a:cubicBezTo>
                      <a:pt x="209" y="0"/>
                      <a:pt x="1" y="164"/>
                      <a:pt x="1" y="419"/>
                    </a:cubicBezTo>
                    <a:cubicBezTo>
                      <a:pt x="1" y="637"/>
                      <a:pt x="179" y="835"/>
                      <a:pt x="417" y="835"/>
                    </a:cubicBezTo>
                    <a:cubicBezTo>
                      <a:pt x="794" y="835"/>
                      <a:pt x="972" y="379"/>
                      <a:pt x="715" y="121"/>
                    </a:cubicBezTo>
                    <a:cubicBezTo>
                      <a:pt x="631" y="38"/>
                      <a:pt x="527" y="0"/>
                      <a:pt x="424"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19"/>
              <p:cNvSpPr/>
              <p:nvPr/>
            </p:nvSpPr>
            <p:spPr>
              <a:xfrm>
                <a:off x="3140475" y="1649700"/>
                <a:ext cx="24800" cy="21125"/>
              </a:xfrm>
              <a:custGeom>
                <a:avLst/>
                <a:gdLst/>
                <a:ahLst/>
                <a:cxnLst/>
                <a:rect l="l" t="t" r="r" b="b"/>
                <a:pathLst>
                  <a:path w="992" h="845" extrusionOk="0">
                    <a:moveTo>
                      <a:pt x="423" y="0"/>
                    </a:moveTo>
                    <a:cubicBezTo>
                      <a:pt x="209" y="0"/>
                      <a:pt x="0" y="173"/>
                      <a:pt x="0" y="428"/>
                    </a:cubicBezTo>
                    <a:cubicBezTo>
                      <a:pt x="0" y="646"/>
                      <a:pt x="199" y="844"/>
                      <a:pt x="417" y="844"/>
                    </a:cubicBezTo>
                    <a:cubicBezTo>
                      <a:pt x="794" y="844"/>
                      <a:pt x="992" y="388"/>
                      <a:pt x="714" y="130"/>
                    </a:cubicBezTo>
                    <a:cubicBezTo>
                      <a:pt x="631" y="40"/>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19"/>
              <p:cNvSpPr/>
              <p:nvPr/>
            </p:nvSpPr>
            <p:spPr>
              <a:xfrm>
                <a:off x="3140475" y="1567125"/>
                <a:ext cx="24800" cy="20900"/>
              </a:xfrm>
              <a:custGeom>
                <a:avLst/>
                <a:gdLst/>
                <a:ahLst/>
                <a:cxnLst/>
                <a:rect l="l" t="t" r="r" b="b"/>
                <a:pathLst>
                  <a:path w="992" h="836" extrusionOk="0">
                    <a:moveTo>
                      <a:pt x="423" y="0"/>
                    </a:moveTo>
                    <a:cubicBezTo>
                      <a:pt x="209" y="0"/>
                      <a:pt x="0" y="164"/>
                      <a:pt x="0" y="419"/>
                    </a:cubicBezTo>
                    <a:cubicBezTo>
                      <a:pt x="0" y="637"/>
                      <a:pt x="199" y="835"/>
                      <a:pt x="417" y="835"/>
                    </a:cubicBezTo>
                    <a:cubicBezTo>
                      <a:pt x="794" y="835"/>
                      <a:pt x="992" y="379"/>
                      <a:pt x="714" y="121"/>
                    </a:cubicBezTo>
                    <a:cubicBezTo>
                      <a:pt x="631" y="38"/>
                      <a:pt x="526" y="0"/>
                      <a:pt x="4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19"/>
              <p:cNvSpPr/>
              <p:nvPr/>
            </p:nvSpPr>
            <p:spPr>
              <a:xfrm>
                <a:off x="3068575" y="1526850"/>
                <a:ext cx="22850" cy="21050"/>
              </a:xfrm>
              <a:custGeom>
                <a:avLst/>
                <a:gdLst/>
                <a:ahLst/>
                <a:cxnLst/>
                <a:rect l="l" t="t" r="r" b="b"/>
                <a:pathLst>
                  <a:path w="914" h="842" extrusionOk="0">
                    <a:moveTo>
                      <a:pt x="465" y="1"/>
                    </a:moveTo>
                    <a:cubicBezTo>
                      <a:pt x="443" y="1"/>
                      <a:pt x="420" y="3"/>
                      <a:pt x="398" y="7"/>
                    </a:cubicBezTo>
                    <a:cubicBezTo>
                      <a:pt x="160" y="47"/>
                      <a:pt x="1" y="265"/>
                      <a:pt x="41" y="483"/>
                    </a:cubicBezTo>
                    <a:cubicBezTo>
                      <a:pt x="78" y="706"/>
                      <a:pt x="271" y="842"/>
                      <a:pt x="475" y="842"/>
                    </a:cubicBezTo>
                    <a:cubicBezTo>
                      <a:pt x="489" y="842"/>
                      <a:pt x="503" y="841"/>
                      <a:pt x="517" y="840"/>
                    </a:cubicBezTo>
                    <a:cubicBezTo>
                      <a:pt x="754" y="800"/>
                      <a:pt x="913" y="582"/>
                      <a:pt x="873" y="344"/>
                    </a:cubicBezTo>
                    <a:cubicBezTo>
                      <a:pt x="838" y="149"/>
                      <a:pt x="659" y="1"/>
                      <a:pt x="4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19"/>
              <p:cNvSpPr/>
              <p:nvPr/>
            </p:nvSpPr>
            <p:spPr>
              <a:xfrm>
                <a:off x="2856875" y="1649700"/>
                <a:ext cx="24325" cy="21125"/>
              </a:xfrm>
              <a:custGeom>
                <a:avLst/>
                <a:gdLst/>
                <a:ahLst/>
                <a:cxnLst/>
                <a:rect l="l" t="t" r="r" b="b"/>
                <a:pathLst>
                  <a:path w="973" h="845" extrusionOk="0">
                    <a:moveTo>
                      <a:pt x="415" y="0"/>
                    </a:moveTo>
                    <a:cubicBezTo>
                      <a:pt x="200" y="0"/>
                      <a:pt x="1" y="173"/>
                      <a:pt x="1" y="428"/>
                    </a:cubicBezTo>
                    <a:cubicBezTo>
                      <a:pt x="1" y="646"/>
                      <a:pt x="179" y="844"/>
                      <a:pt x="417" y="844"/>
                    </a:cubicBezTo>
                    <a:cubicBezTo>
                      <a:pt x="794" y="844"/>
                      <a:pt x="973" y="388"/>
                      <a:pt x="715" y="130"/>
                    </a:cubicBezTo>
                    <a:cubicBezTo>
                      <a:pt x="625" y="40"/>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19"/>
              <p:cNvSpPr/>
              <p:nvPr/>
            </p:nvSpPr>
            <p:spPr>
              <a:xfrm>
                <a:off x="2856875" y="1567125"/>
                <a:ext cx="24325" cy="20900"/>
              </a:xfrm>
              <a:custGeom>
                <a:avLst/>
                <a:gdLst/>
                <a:ahLst/>
                <a:cxnLst/>
                <a:rect l="l" t="t" r="r" b="b"/>
                <a:pathLst>
                  <a:path w="973" h="836" extrusionOk="0">
                    <a:moveTo>
                      <a:pt x="415" y="0"/>
                    </a:moveTo>
                    <a:cubicBezTo>
                      <a:pt x="200" y="0"/>
                      <a:pt x="1" y="164"/>
                      <a:pt x="1" y="419"/>
                    </a:cubicBezTo>
                    <a:cubicBezTo>
                      <a:pt x="1" y="657"/>
                      <a:pt x="179" y="835"/>
                      <a:pt x="417" y="835"/>
                    </a:cubicBezTo>
                    <a:cubicBezTo>
                      <a:pt x="794" y="835"/>
                      <a:pt x="973" y="379"/>
                      <a:pt x="715" y="121"/>
                    </a:cubicBezTo>
                    <a:cubicBezTo>
                      <a:pt x="625" y="38"/>
                      <a:pt x="518" y="0"/>
                      <a:pt x="4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19"/>
              <p:cNvSpPr/>
              <p:nvPr/>
            </p:nvSpPr>
            <p:spPr>
              <a:xfrm>
                <a:off x="2927775" y="1526525"/>
                <a:ext cx="20850" cy="21325"/>
              </a:xfrm>
              <a:custGeom>
                <a:avLst/>
                <a:gdLst/>
                <a:ahLst/>
                <a:cxnLst/>
                <a:rect l="l" t="t" r="r" b="b"/>
                <a:pathLst>
                  <a:path w="834" h="853" extrusionOk="0">
                    <a:moveTo>
                      <a:pt x="417" y="0"/>
                    </a:moveTo>
                    <a:cubicBezTo>
                      <a:pt x="179" y="0"/>
                      <a:pt x="1" y="199"/>
                      <a:pt x="1" y="437"/>
                    </a:cubicBezTo>
                    <a:cubicBezTo>
                      <a:pt x="1" y="655"/>
                      <a:pt x="179" y="853"/>
                      <a:pt x="417" y="853"/>
                    </a:cubicBezTo>
                    <a:cubicBezTo>
                      <a:pt x="655" y="853"/>
                      <a:pt x="834" y="655"/>
                      <a:pt x="834" y="437"/>
                    </a:cubicBezTo>
                    <a:cubicBezTo>
                      <a:pt x="834" y="199"/>
                      <a:pt x="655" y="0"/>
                      <a:pt x="41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75" name="Google Shape;875;p19"/>
          <p:cNvSpPr/>
          <p:nvPr/>
        </p:nvSpPr>
        <p:spPr>
          <a:xfrm rot="5424088">
            <a:off x="-57858" y="3505693"/>
            <a:ext cx="681990" cy="754232"/>
          </a:xfrm>
          <a:custGeom>
            <a:avLst/>
            <a:gdLst/>
            <a:ahLst/>
            <a:cxnLst/>
            <a:rect l="l" t="t" r="r" b="b"/>
            <a:pathLst>
              <a:path w="5672" h="6545" fill="none" extrusionOk="0">
                <a:moveTo>
                  <a:pt x="5672" y="4899"/>
                </a:moveTo>
                <a:lnTo>
                  <a:pt x="5672" y="1627"/>
                </a:lnTo>
                <a:lnTo>
                  <a:pt x="2836" y="1"/>
                </a:lnTo>
                <a:lnTo>
                  <a:pt x="0" y="1627"/>
                </a:lnTo>
                <a:lnTo>
                  <a:pt x="0" y="4899"/>
                </a:lnTo>
                <a:lnTo>
                  <a:pt x="2836" y="6545"/>
                </a:lnTo>
                <a:close/>
              </a:path>
            </a:pathLst>
          </a:custGeom>
          <a:solidFill>
            <a:schemeClr val="accent3"/>
          </a:solidFill>
          <a:ln w="4450" cap="flat" cmpd="sng">
            <a:solidFill>
              <a:schemeClr val="accent3"/>
            </a:solidFill>
            <a:prstDash val="solid"/>
            <a:miter lim="1983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3">
  <p:cSld name="CUSTOM_4_1_1">
    <p:spTree>
      <p:nvGrpSpPr>
        <p:cNvPr id="1" name="Shape 929"/>
        <p:cNvGrpSpPr/>
        <p:nvPr/>
      </p:nvGrpSpPr>
      <p:grpSpPr>
        <a:xfrm>
          <a:off x="0" y="0"/>
          <a:ext cx="0" cy="0"/>
          <a:chOff x="0" y="0"/>
          <a:chExt cx="0" cy="0"/>
        </a:xfrm>
      </p:grpSpPr>
      <p:sp>
        <p:nvSpPr>
          <p:cNvPr id="930" name="Google Shape;930;p22"/>
          <p:cNvSpPr/>
          <p:nvPr/>
        </p:nvSpPr>
        <p:spPr>
          <a:xfrm rot="10800000">
            <a:off x="3715200" y="-302022"/>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2"/>
          <p:cNvSpPr/>
          <p:nvPr/>
        </p:nvSpPr>
        <p:spPr>
          <a:xfrm rot="10800000">
            <a:off x="450374" y="4221594"/>
            <a:ext cx="337908" cy="301629"/>
          </a:xfrm>
          <a:custGeom>
            <a:avLst/>
            <a:gdLst/>
            <a:ahLst/>
            <a:cxnLst/>
            <a:rect l="l" t="t" r="r" b="b"/>
            <a:pathLst>
              <a:path w="7517" h="6664" extrusionOk="0">
                <a:moveTo>
                  <a:pt x="2262" y="0"/>
                </a:moveTo>
                <a:cubicBezTo>
                  <a:pt x="2004" y="0"/>
                  <a:pt x="1766" y="139"/>
                  <a:pt x="1627" y="377"/>
                </a:cubicBezTo>
                <a:lnTo>
                  <a:pt x="140" y="2955"/>
                </a:lnTo>
                <a:cubicBezTo>
                  <a:pt x="1" y="3193"/>
                  <a:pt x="1" y="3471"/>
                  <a:pt x="140" y="3709"/>
                </a:cubicBezTo>
                <a:lnTo>
                  <a:pt x="1627" y="6287"/>
                </a:lnTo>
                <a:cubicBezTo>
                  <a:pt x="1766" y="6525"/>
                  <a:pt x="2004" y="6664"/>
                  <a:pt x="2262" y="6664"/>
                </a:cubicBezTo>
                <a:lnTo>
                  <a:pt x="5256" y="6664"/>
                </a:lnTo>
                <a:cubicBezTo>
                  <a:pt x="5534" y="6664"/>
                  <a:pt x="5772" y="6525"/>
                  <a:pt x="5911" y="6287"/>
                </a:cubicBezTo>
                <a:lnTo>
                  <a:pt x="7398" y="3709"/>
                </a:lnTo>
                <a:cubicBezTo>
                  <a:pt x="7517" y="3471"/>
                  <a:pt x="7517" y="3193"/>
                  <a:pt x="7398" y="2955"/>
                </a:cubicBezTo>
                <a:lnTo>
                  <a:pt x="5911" y="377"/>
                </a:lnTo>
                <a:cubicBezTo>
                  <a:pt x="5772" y="139"/>
                  <a:pt x="5534" y="0"/>
                  <a:pt x="52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2"/>
          <p:cNvSpPr/>
          <p:nvPr/>
        </p:nvSpPr>
        <p:spPr>
          <a:xfrm rot="10800000">
            <a:off x="635864" y="4382128"/>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2"/>
          <p:cNvSpPr/>
          <p:nvPr/>
        </p:nvSpPr>
        <p:spPr>
          <a:xfrm rot="10800000">
            <a:off x="1741177" y="561960"/>
            <a:ext cx="1201715" cy="1067335"/>
          </a:xfrm>
          <a:custGeom>
            <a:avLst/>
            <a:gdLst/>
            <a:ahLst/>
            <a:cxnLst/>
            <a:rect l="l" t="t" r="r" b="b"/>
            <a:pathLst>
              <a:path w="26733" h="23581" extrusionOk="0">
                <a:moveTo>
                  <a:pt x="7853" y="1"/>
                </a:moveTo>
                <a:cubicBezTo>
                  <a:pt x="7060" y="1"/>
                  <a:pt x="6307" y="437"/>
                  <a:pt x="5910" y="1131"/>
                </a:cubicBezTo>
                <a:lnTo>
                  <a:pt x="397" y="10670"/>
                </a:lnTo>
                <a:cubicBezTo>
                  <a:pt x="0" y="11364"/>
                  <a:pt x="0" y="12217"/>
                  <a:pt x="397" y="12911"/>
                </a:cubicBezTo>
                <a:lnTo>
                  <a:pt x="5910" y="22470"/>
                </a:lnTo>
                <a:cubicBezTo>
                  <a:pt x="6307" y="23164"/>
                  <a:pt x="7060" y="23580"/>
                  <a:pt x="7853" y="23580"/>
                </a:cubicBezTo>
                <a:lnTo>
                  <a:pt x="18900" y="23580"/>
                </a:lnTo>
                <a:cubicBezTo>
                  <a:pt x="19693" y="23580"/>
                  <a:pt x="20427" y="23164"/>
                  <a:pt x="20823" y="22470"/>
                </a:cubicBezTo>
                <a:lnTo>
                  <a:pt x="26336" y="12911"/>
                </a:lnTo>
                <a:cubicBezTo>
                  <a:pt x="26733" y="12217"/>
                  <a:pt x="26733" y="11364"/>
                  <a:pt x="26336" y="10670"/>
                </a:cubicBezTo>
                <a:lnTo>
                  <a:pt x="20803" y="1131"/>
                </a:lnTo>
                <a:cubicBezTo>
                  <a:pt x="20407" y="437"/>
                  <a:pt x="19673" y="1"/>
                  <a:pt x="189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22"/>
          <p:cNvSpPr/>
          <p:nvPr/>
        </p:nvSpPr>
        <p:spPr>
          <a:xfrm rot="-5400000">
            <a:off x="3397000" y="-669235"/>
            <a:ext cx="8976313" cy="4492701"/>
          </a:xfrm>
          <a:custGeom>
            <a:avLst/>
            <a:gdLst/>
            <a:ahLst/>
            <a:cxnLst/>
            <a:rect l="l" t="t" r="r" b="b"/>
            <a:pathLst>
              <a:path w="174815" h="87496" extrusionOk="0">
                <a:moveTo>
                  <a:pt x="49648" y="1"/>
                </a:moveTo>
                <a:cubicBezTo>
                  <a:pt x="42730" y="1"/>
                  <a:pt x="36051" y="3515"/>
                  <a:pt x="32405" y="9479"/>
                </a:cubicBezTo>
                <a:cubicBezTo>
                  <a:pt x="28717" y="15508"/>
                  <a:pt x="28499" y="22945"/>
                  <a:pt x="28003" y="29985"/>
                </a:cubicBezTo>
                <a:cubicBezTo>
                  <a:pt x="27487" y="37025"/>
                  <a:pt x="26357" y="44581"/>
                  <a:pt x="21419" y="49638"/>
                </a:cubicBezTo>
                <a:cubicBezTo>
                  <a:pt x="16282" y="54932"/>
                  <a:pt x="7914" y="56460"/>
                  <a:pt x="3531" y="62369"/>
                </a:cubicBezTo>
                <a:cubicBezTo>
                  <a:pt x="477" y="66494"/>
                  <a:pt x="1" y="72245"/>
                  <a:pt x="1885" y="77025"/>
                </a:cubicBezTo>
                <a:cubicBezTo>
                  <a:pt x="3789" y="81784"/>
                  <a:pt x="7854" y="85532"/>
                  <a:pt x="12594" y="87495"/>
                </a:cubicBezTo>
                <a:lnTo>
                  <a:pt x="43233" y="87198"/>
                </a:lnTo>
                <a:lnTo>
                  <a:pt x="106039" y="86544"/>
                </a:lnTo>
                <a:lnTo>
                  <a:pt x="157323" y="86028"/>
                </a:lnTo>
                <a:cubicBezTo>
                  <a:pt x="171027" y="85889"/>
                  <a:pt x="174814" y="65086"/>
                  <a:pt x="170808" y="54675"/>
                </a:cubicBezTo>
                <a:cubicBezTo>
                  <a:pt x="168865" y="49618"/>
                  <a:pt x="165434" y="45176"/>
                  <a:pt x="164046" y="39960"/>
                </a:cubicBezTo>
                <a:cubicBezTo>
                  <a:pt x="162440" y="33852"/>
                  <a:pt x="163808" y="27268"/>
                  <a:pt x="162261" y="21160"/>
                </a:cubicBezTo>
                <a:cubicBezTo>
                  <a:pt x="160199" y="12851"/>
                  <a:pt x="152722" y="6485"/>
                  <a:pt x="144373" y="4640"/>
                </a:cubicBezTo>
                <a:cubicBezTo>
                  <a:pt x="142400" y="4204"/>
                  <a:pt x="140485" y="4008"/>
                  <a:pt x="138616" y="4008"/>
                </a:cubicBezTo>
                <a:cubicBezTo>
                  <a:pt x="124537" y="4008"/>
                  <a:pt x="113078" y="15110"/>
                  <a:pt x="99178" y="17789"/>
                </a:cubicBezTo>
                <a:cubicBezTo>
                  <a:pt x="96499" y="18304"/>
                  <a:pt x="93748" y="18577"/>
                  <a:pt x="91002" y="18577"/>
                </a:cubicBezTo>
                <a:cubicBezTo>
                  <a:pt x="83826" y="18577"/>
                  <a:pt x="76686" y="16714"/>
                  <a:pt x="70977" y="12454"/>
                </a:cubicBezTo>
                <a:cubicBezTo>
                  <a:pt x="64136" y="7337"/>
                  <a:pt x="60268" y="615"/>
                  <a:pt x="50908" y="40"/>
                </a:cubicBezTo>
                <a:cubicBezTo>
                  <a:pt x="50487" y="13"/>
                  <a:pt x="50067" y="1"/>
                  <a:pt x="496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2"/>
          <p:cNvSpPr/>
          <p:nvPr/>
        </p:nvSpPr>
        <p:spPr>
          <a:xfrm rot="10800000">
            <a:off x="-494850" y="1013253"/>
            <a:ext cx="2682495" cy="2385017"/>
          </a:xfrm>
          <a:custGeom>
            <a:avLst/>
            <a:gdLst/>
            <a:ahLst/>
            <a:cxnLst/>
            <a:rect l="l" t="t" r="r" b="b"/>
            <a:pathLst>
              <a:path w="59674" h="52693" extrusionOk="0">
                <a:moveTo>
                  <a:pt x="17631" y="1"/>
                </a:moveTo>
                <a:cubicBezTo>
                  <a:pt x="15786" y="1"/>
                  <a:pt x="14061" y="992"/>
                  <a:pt x="13149" y="2599"/>
                </a:cubicBezTo>
                <a:lnTo>
                  <a:pt x="933" y="23739"/>
                </a:lnTo>
                <a:cubicBezTo>
                  <a:pt x="1" y="25345"/>
                  <a:pt x="1" y="27328"/>
                  <a:pt x="933" y="28935"/>
                </a:cubicBezTo>
                <a:lnTo>
                  <a:pt x="13149" y="50075"/>
                </a:lnTo>
                <a:cubicBezTo>
                  <a:pt x="14061" y="51681"/>
                  <a:pt x="15786" y="52673"/>
                  <a:pt x="17651" y="52692"/>
                </a:cubicBezTo>
                <a:lnTo>
                  <a:pt x="42063" y="52692"/>
                </a:lnTo>
                <a:cubicBezTo>
                  <a:pt x="43907" y="52692"/>
                  <a:pt x="45633" y="51681"/>
                  <a:pt x="46565" y="50075"/>
                </a:cubicBezTo>
                <a:lnTo>
                  <a:pt x="58761" y="28935"/>
                </a:lnTo>
                <a:cubicBezTo>
                  <a:pt x="59673" y="27328"/>
                  <a:pt x="59673" y="25345"/>
                  <a:pt x="58761" y="23739"/>
                </a:cubicBezTo>
                <a:lnTo>
                  <a:pt x="46545" y="2599"/>
                </a:lnTo>
                <a:cubicBezTo>
                  <a:pt x="45633" y="992"/>
                  <a:pt x="43907" y="1"/>
                  <a:pt x="420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2"/>
          <p:cNvSpPr txBox="1">
            <a:spLocks noGrp="1"/>
          </p:cNvSpPr>
          <p:nvPr>
            <p:ph type="title"/>
          </p:nvPr>
        </p:nvSpPr>
        <p:spPr>
          <a:xfrm>
            <a:off x="713225" y="1745250"/>
            <a:ext cx="4927500" cy="572700"/>
          </a:xfrm>
          <a:prstGeom prst="rect">
            <a:avLst/>
          </a:prstGeom>
        </p:spPr>
        <p:txBody>
          <a:bodyPr spcFirstLastPara="1" wrap="square" lIns="91425" tIns="91425" rIns="91425" bIns="91425" anchor="b" anchorCtr="0">
            <a:noAutofit/>
          </a:bodyPr>
          <a:lstStyle>
            <a:lvl1pPr lvl="0" rtl="0">
              <a:lnSpc>
                <a:spcPct val="80000"/>
              </a:lnSpc>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37" name="Google Shape;937;p22"/>
          <p:cNvSpPr txBox="1">
            <a:spLocks noGrp="1"/>
          </p:cNvSpPr>
          <p:nvPr>
            <p:ph type="subTitle" idx="1"/>
          </p:nvPr>
        </p:nvSpPr>
        <p:spPr>
          <a:xfrm>
            <a:off x="713400" y="2317950"/>
            <a:ext cx="4927500" cy="1749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938" name="Google Shape;938;p22"/>
          <p:cNvGrpSpPr/>
          <p:nvPr/>
        </p:nvGrpSpPr>
        <p:grpSpPr>
          <a:xfrm>
            <a:off x="7683296" y="2083012"/>
            <a:ext cx="2256961" cy="2823532"/>
            <a:chOff x="10869346" y="874299"/>
            <a:chExt cx="2256961" cy="2823532"/>
          </a:xfrm>
        </p:grpSpPr>
        <p:sp>
          <p:nvSpPr>
            <p:cNvPr id="939" name="Google Shape;939;p22"/>
            <p:cNvSpPr/>
            <p:nvPr/>
          </p:nvSpPr>
          <p:spPr>
            <a:xfrm>
              <a:off x="12692571" y="2955222"/>
              <a:ext cx="69497" cy="57019"/>
            </a:xfrm>
            <a:custGeom>
              <a:avLst/>
              <a:gdLst/>
              <a:ahLst/>
              <a:cxnLst/>
              <a:rect l="l" t="t" r="r" b="b"/>
              <a:pathLst>
                <a:path w="1369" h="1171" extrusionOk="0">
                  <a:moveTo>
                    <a:pt x="793" y="1"/>
                  </a:moveTo>
                  <a:cubicBezTo>
                    <a:pt x="258" y="1"/>
                    <a:pt x="0" y="635"/>
                    <a:pt x="377" y="992"/>
                  </a:cubicBezTo>
                  <a:cubicBezTo>
                    <a:pt x="494" y="1115"/>
                    <a:pt x="640" y="1171"/>
                    <a:pt x="784" y="1171"/>
                  </a:cubicBezTo>
                  <a:cubicBezTo>
                    <a:pt x="1081" y="1171"/>
                    <a:pt x="1369" y="936"/>
                    <a:pt x="1369" y="576"/>
                  </a:cubicBezTo>
                  <a:cubicBezTo>
                    <a:pt x="1369" y="258"/>
                    <a:pt x="1111" y="1"/>
                    <a:pt x="793" y="1"/>
                  </a:cubicBezTo>
                  <a:close/>
                </a:path>
              </a:pathLst>
            </a:custGeom>
            <a:solidFill>
              <a:srgbClr val="AA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2"/>
            <p:cNvSpPr/>
            <p:nvPr/>
          </p:nvSpPr>
          <p:spPr>
            <a:xfrm>
              <a:off x="10869346" y="874299"/>
              <a:ext cx="2256961" cy="2823532"/>
            </a:xfrm>
            <a:custGeom>
              <a:avLst/>
              <a:gdLst/>
              <a:ahLst/>
              <a:cxnLst/>
              <a:rect l="l" t="t" r="r" b="b"/>
              <a:pathLst>
                <a:path w="44459" h="57987" extrusionOk="0">
                  <a:moveTo>
                    <a:pt x="14061" y="0"/>
                  </a:moveTo>
                  <a:lnTo>
                    <a:pt x="14061" y="20823"/>
                  </a:lnTo>
                  <a:lnTo>
                    <a:pt x="2658" y="45632"/>
                  </a:lnTo>
                  <a:cubicBezTo>
                    <a:pt x="1" y="51403"/>
                    <a:pt x="4225" y="57987"/>
                    <a:pt x="10591" y="57987"/>
                  </a:cubicBezTo>
                  <a:lnTo>
                    <a:pt x="33873" y="57987"/>
                  </a:lnTo>
                  <a:cubicBezTo>
                    <a:pt x="33882" y="57987"/>
                    <a:pt x="33892" y="57987"/>
                    <a:pt x="33901" y="57987"/>
                  </a:cubicBezTo>
                  <a:cubicBezTo>
                    <a:pt x="40251" y="57987"/>
                    <a:pt x="44459" y="51394"/>
                    <a:pt x="41805" y="45632"/>
                  </a:cubicBezTo>
                  <a:lnTo>
                    <a:pt x="30402" y="20823"/>
                  </a:lnTo>
                  <a:lnTo>
                    <a:pt x="30402" y="0"/>
                  </a:lnTo>
                  <a:lnTo>
                    <a:pt x="28796" y="0"/>
                  </a:lnTo>
                  <a:lnTo>
                    <a:pt x="28796" y="21180"/>
                  </a:lnTo>
                  <a:lnTo>
                    <a:pt x="40338" y="46306"/>
                  </a:lnTo>
                  <a:cubicBezTo>
                    <a:pt x="42499" y="51026"/>
                    <a:pt x="39068" y="56400"/>
                    <a:pt x="33873" y="56400"/>
                  </a:cubicBezTo>
                  <a:lnTo>
                    <a:pt x="10610" y="56400"/>
                  </a:lnTo>
                  <a:cubicBezTo>
                    <a:pt x="5395" y="56400"/>
                    <a:pt x="1964" y="51026"/>
                    <a:pt x="4126" y="46306"/>
                  </a:cubicBezTo>
                  <a:lnTo>
                    <a:pt x="15667" y="21180"/>
                  </a:lnTo>
                  <a:lnTo>
                    <a:pt x="15667" y="0"/>
                  </a:lnTo>
                  <a:close/>
                </a:path>
              </a:pathLst>
            </a:custGeom>
            <a:solidFill>
              <a:srgbClr val="C0C3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2"/>
            <p:cNvSpPr/>
            <p:nvPr/>
          </p:nvSpPr>
          <p:spPr>
            <a:xfrm>
              <a:off x="10968998" y="874299"/>
              <a:ext cx="2058876" cy="2746306"/>
            </a:xfrm>
            <a:custGeom>
              <a:avLst/>
              <a:gdLst/>
              <a:ahLst/>
              <a:cxnLst/>
              <a:rect l="l" t="t" r="r" b="b"/>
              <a:pathLst>
                <a:path w="40557" h="56401" extrusionOk="0">
                  <a:moveTo>
                    <a:pt x="13704" y="0"/>
                  </a:moveTo>
                  <a:lnTo>
                    <a:pt x="13704" y="21180"/>
                  </a:lnTo>
                  <a:lnTo>
                    <a:pt x="2163" y="46306"/>
                  </a:lnTo>
                  <a:cubicBezTo>
                    <a:pt x="1" y="51026"/>
                    <a:pt x="3432" y="56400"/>
                    <a:pt x="8647" y="56400"/>
                  </a:cubicBezTo>
                  <a:lnTo>
                    <a:pt x="31910" y="56400"/>
                  </a:lnTo>
                  <a:cubicBezTo>
                    <a:pt x="37105" y="56400"/>
                    <a:pt x="40556" y="51026"/>
                    <a:pt x="38394" y="46306"/>
                  </a:cubicBezTo>
                  <a:lnTo>
                    <a:pt x="26853" y="21180"/>
                  </a:lnTo>
                  <a:lnTo>
                    <a:pt x="26853" y="0"/>
                  </a:ln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2"/>
            <p:cNvSpPr/>
            <p:nvPr/>
          </p:nvSpPr>
          <p:spPr>
            <a:xfrm>
              <a:off x="11485481" y="874299"/>
              <a:ext cx="1024895" cy="147782"/>
            </a:xfrm>
            <a:custGeom>
              <a:avLst/>
              <a:gdLst/>
              <a:ahLst/>
              <a:cxnLst/>
              <a:rect l="l" t="t" r="r" b="b"/>
              <a:pathLst>
                <a:path w="20189" h="3035" extrusionOk="0">
                  <a:moveTo>
                    <a:pt x="18682" y="3034"/>
                  </a:moveTo>
                  <a:lnTo>
                    <a:pt x="1527" y="3034"/>
                  </a:lnTo>
                  <a:cubicBezTo>
                    <a:pt x="694" y="3034"/>
                    <a:pt x="0" y="2360"/>
                    <a:pt x="0" y="1507"/>
                  </a:cubicBezTo>
                  <a:lnTo>
                    <a:pt x="0" y="1507"/>
                  </a:lnTo>
                  <a:cubicBezTo>
                    <a:pt x="0" y="674"/>
                    <a:pt x="694" y="0"/>
                    <a:pt x="1527" y="0"/>
                  </a:cubicBezTo>
                  <a:lnTo>
                    <a:pt x="18662" y="0"/>
                  </a:lnTo>
                  <a:cubicBezTo>
                    <a:pt x="19514" y="0"/>
                    <a:pt x="20189" y="674"/>
                    <a:pt x="20189" y="1507"/>
                  </a:cubicBezTo>
                  <a:lnTo>
                    <a:pt x="20189" y="1507"/>
                  </a:lnTo>
                  <a:cubicBezTo>
                    <a:pt x="20189" y="2360"/>
                    <a:pt x="19514" y="3034"/>
                    <a:pt x="18682" y="303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2"/>
            <p:cNvSpPr/>
            <p:nvPr/>
          </p:nvSpPr>
          <p:spPr>
            <a:xfrm>
              <a:off x="10968998" y="2452131"/>
              <a:ext cx="2058876" cy="1168474"/>
            </a:xfrm>
            <a:custGeom>
              <a:avLst/>
              <a:gdLst/>
              <a:ahLst/>
              <a:cxnLst/>
              <a:rect l="l" t="t" r="r" b="b"/>
              <a:pathLst>
                <a:path w="40557" h="23997" extrusionOk="0">
                  <a:moveTo>
                    <a:pt x="33794" y="3927"/>
                  </a:moveTo>
                  <a:cubicBezTo>
                    <a:pt x="30918" y="4661"/>
                    <a:pt x="26892" y="4701"/>
                    <a:pt x="21895" y="2261"/>
                  </a:cubicBezTo>
                  <a:cubicBezTo>
                    <a:pt x="17274" y="1"/>
                    <a:pt x="12058" y="139"/>
                    <a:pt x="8191" y="774"/>
                  </a:cubicBezTo>
                  <a:lnTo>
                    <a:pt x="2163" y="13902"/>
                  </a:lnTo>
                  <a:cubicBezTo>
                    <a:pt x="1" y="18622"/>
                    <a:pt x="3452" y="23996"/>
                    <a:pt x="8647" y="23996"/>
                  </a:cubicBezTo>
                  <a:lnTo>
                    <a:pt x="31910" y="23996"/>
                  </a:lnTo>
                  <a:cubicBezTo>
                    <a:pt x="37105" y="23996"/>
                    <a:pt x="40556" y="18622"/>
                    <a:pt x="38394" y="13902"/>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2"/>
            <p:cNvSpPr/>
            <p:nvPr/>
          </p:nvSpPr>
          <p:spPr>
            <a:xfrm>
              <a:off x="11793523" y="2001190"/>
              <a:ext cx="161128" cy="154550"/>
            </a:xfrm>
            <a:custGeom>
              <a:avLst/>
              <a:gdLst/>
              <a:ahLst/>
              <a:cxnLst/>
              <a:rect l="l" t="t" r="r" b="b"/>
              <a:pathLst>
                <a:path w="3174" h="3174" extrusionOk="0">
                  <a:moveTo>
                    <a:pt x="3174" y="1587"/>
                  </a:moveTo>
                  <a:cubicBezTo>
                    <a:pt x="3174" y="2459"/>
                    <a:pt x="2460" y="3173"/>
                    <a:pt x="1587" y="3173"/>
                  </a:cubicBezTo>
                  <a:cubicBezTo>
                    <a:pt x="715" y="3173"/>
                    <a:pt x="1" y="2459"/>
                    <a:pt x="1" y="1587"/>
                  </a:cubicBezTo>
                  <a:cubicBezTo>
                    <a:pt x="1" y="714"/>
                    <a:pt x="715" y="0"/>
                    <a:pt x="1587" y="0"/>
                  </a:cubicBezTo>
                  <a:cubicBezTo>
                    <a:pt x="2460" y="0"/>
                    <a:pt x="3174" y="714"/>
                    <a:pt x="3174" y="1587"/>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2"/>
            <p:cNvSpPr/>
            <p:nvPr/>
          </p:nvSpPr>
          <p:spPr>
            <a:xfrm>
              <a:off x="12187155" y="2360394"/>
              <a:ext cx="142040" cy="136193"/>
            </a:xfrm>
            <a:custGeom>
              <a:avLst/>
              <a:gdLst/>
              <a:ahLst/>
              <a:cxnLst/>
              <a:rect l="l" t="t" r="r" b="b"/>
              <a:pathLst>
                <a:path w="2798" h="2797" extrusionOk="0">
                  <a:moveTo>
                    <a:pt x="2797" y="1190"/>
                  </a:moveTo>
                  <a:cubicBezTo>
                    <a:pt x="2797" y="2261"/>
                    <a:pt x="1508" y="2797"/>
                    <a:pt x="754" y="2043"/>
                  </a:cubicBezTo>
                  <a:cubicBezTo>
                    <a:pt x="1" y="1290"/>
                    <a:pt x="516" y="1"/>
                    <a:pt x="1587" y="1"/>
                  </a:cubicBezTo>
                  <a:cubicBezTo>
                    <a:pt x="2242" y="1"/>
                    <a:pt x="2797" y="536"/>
                    <a:pt x="2797" y="1190"/>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2"/>
            <p:cNvSpPr/>
            <p:nvPr/>
          </p:nvSpPr>
          <p:spPr>
            <a:xfrm>
              <a:off x="11832815" y="2820051"/>
              <a:ext cx="121836" cy="116862"/>
            </a:xfrm>
            <a:custGeom>
              <a:avLst/>
              <a:gdLst/>
              <a:ahLst/>
              <a:cxnLst/>
              <a:rect l="l" t="t" r="r" b="b"/>
              <a:pathLst>
                <a:path w="2400" h="2400" extrusionOk="0">
                  <a:moveTo>
                    <a:pt x="1210" y="0"/>
                  </a:moveTo>
                  <a:cubicBezTo>
                    <a:pt x="536" y="0"/>
                    <a:pt x="0" y="536"/>
                    <a:pt x="0" y="1210"/>
                  </a:cubicBezTo>
                  <a:cubicBezTo>
                    <a:pt x="0" y="1864"/>
                    <a:pt x="536" y="2400"/>
                    <a:pt x="1210" y="2400"/>
                  </a:cubicBezTo>
                  <a:cubicBezTo>
                    <a:pt x="1864" y="2400"/>
                    <a:pt x="2400" y="1864"/>
                    <a:pt x="2400" y="1210"/>
                  </a:cubicBezTo>
                  <a:cubicBezTo>
                    <a:pt x="2400" y="536"/>
                    <a:pt x="1864" y="0"/>
                    <a:pt x="1210"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22"/>
            <p:cNvSpPr/>
            <p:nvPr/>
          </p:nvSpPr>
          <p:spPr>
            <a:xfrm>
              <a:off x="12449914" y="3326989"/>
              <a:ext cx="34317" cy="28339"/>
            </a:xfrm>
            <a:custGeom>
              <a:avLst/>
              <a:gdLst/>
              <a:ahLst/>
              <a:cxnLst/>
              <a:rect l="l" t="t" r="r" b="b"/>
              <a:pathLst>
                <a:path w="676" h="582" extrusionOk="0">
                  <a:moveTo>
                    <a:pt x="378" y="1"/>
                  </a:moveTo>
                  <a:cubicBezTo>
                    <a:pt x="120" y="1"/>
                    <a:pt x="1" y="318"/>
                    <a:pt x="179" y="496"/>
                  </a:cubicBezTo>
                  <a:cubicBezTo>
                    <a:pt x="238" y="555"/>
                    <a:pt x="312" y="582"/>
                    <a:pt x="384" y="582"/>
                  </a:cubicBezTo>
                  <a:cubicBezTo>
                    <a:pt x="532" y="582"/>
                    <a:pt x="675" y="471"/>
                    <a:pt x="675" y="298"/>
                  </a:cubicBezTo>
                  <a:cubicBezTo>
                    <a:pt x="675" y="139"/>
                    <a:pt x="536" y="1"/>
                    <a:pt x="378"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22"/>
            <p:cNvSpPr/>
            <p:nvPr/>
          </p:nvSpPr>
          <p:spPr>
            <a:xfrm>
              <a:off x="11469388" y="3432262"/>
              <a:ext cx="29241" cy="28047"/>
            </a:xfrm>
            <a:custGeom>
              <a:avLst/>
              <a:gdLst/>
              <a:ahLst/>
              <a:cxnLst/>
              <a:rect l="l" t="t" r="r" b="b"/>
              <a:pathLst>
                <a:path w="576" h="576" extrusionOk="0">
                  <a:moveTo>
                    <a:pt x="278" y="0"/>
                  </a:moveTo>
                  <a:cubicBezTo>
                    <a:pt x="119" y="0"/>
                    <a:pt x="0" y="139"/>
                    <a:pt x="0" y="298"/>
                  </a:cubicBezTo>
                  <a:cubicBezTo>
                    <a:pt x="0" y="456"/>
                    <a:pt x="119" y="575"/>
                    <a:pt x="278" y="575"/>
                  </a:cubicBezTo>
                  <a:cubicBezTo>
                    <a:pt x="436" y="575"/>
                    <a:pt x="575" y="456"/>
                    <a:pt x="575" y="298"/>
                  </a:cubicBezTo>
                  <a:cubicBezTo>
                    <a:pt x="575" y="139"/>
                    <a:pt x="436" y="0"/>
                    <a:pt x="278"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2"/>
            <p:cNvSpPr/>
            <p:nvPr/>
          </p:nvSpPr>
          <p:spPr>
            <a:xfrm>
              <a:off x="11511676" y="2698369"/>
              <a:ext cx="29241" cy="28047"/>
            </a:xfrm>
            <a:custGeom>
              <a:avLst/>
              <a:gdLst/>
              <a:ahLst/>
              <a:cxnLst/>
              <a:rect l="l" t="t" r="r" b="b"/>
              <a:pathLst>
                <a:path w="576" h="576" extrusionOk="0">
                  <a:moveTo>
                    <a:pt x="278" y="0"/>
                  </a:moveTo>
                  <a:cubicBezTo>
                    <a:pt x="119" y="0"/>
                    <a:pt x="0" y="139"/>
                    <a:pt x="0" y="298"/>
                  </a:cubicBezTo>
                  <a:cubicBezTo>
                    <a:pt x="0" y="457"/>
                    <a:pt x="119" y="576"/>
                    <a:pt x="278" y="576"/>
                  </a:cubicBezTo>
                  <a:cubicBezTo>
                    <a:pt x="436" y="576"/>
                    <a:pt x="575" y="457"/>
                    <a:pt x="575" y="298"/>
                  </a:cubicBezTo>
                  <a:cubicBezTo>
                    <a:pt x="575" y="139"/>
                    <a:pt x="436" y="0"/>
                    <a:pt x="278" y="0"/>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22"/>
            <p:cNvSpPr/>
            <p:nvPr/>
          </p:nvSpPr>
          <p:spPr>
            <a:xfrm>
              <a:off x="12275587" y="2857691"/>
              <a:ext cx="16346" cy="10274"/>
            </a:xfrm>
            <a:custGeom>
              <a:avLst/>
              <a:gdLst/>
              <a:ahLst/>
              <a:cxnLst/>
              <a:rect l="l" t="t" r="r" b="b"/>
              <a:pathLst>
                <a:path w="322" h="211" extrusionOk="0">
                  <a:moveTo>
                    <a:pt x="182" y="1"/>
                  </a:moveTo>
                  <a:cubicBezTo>
                    <a:pt x="0" y="1"/>
                    <a:pt x="179" y="210"/>
                    <a:pt x="272" y="210"/>
                  </a:cubicBezTo>
                  <a:cubicBezTo>
                    <a:pt x="301" y="210"/>
                    <a:pt x="321" y="191"/>
                    <a:pt x="321" y="139"/>
                  </a:cubicBezTo>
                  <a:cubicBezTo>
                    <a:pt x="321" y="60"/>
                    <a:pt x="262" y="1"/>
                    <a:pt x="182"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2"/>
            <p:cNvSpPr/>
            <p:nvPr/>
          </p:nvSpPr>
          <p:spPr>
            <a:xfrm>
              <a:off x="12057298" y="3285454"/>
              <a:ext cx="57415" cy="46988"/>
            </a:xfrm>
            <a:custGeom>
              <a:avLst/>
              <a:gdLst/>
              <a:ahLst/>
              <a:cxnLst/>
              <a:rect l="l" t="t" r="r" b="b"/>
              <a:pathLst>
                <a:path w="1131" h="965" extrusionOk="0">
                  <a:moveTo>
                    <a:pt x="635" y="1"/>
                  </a:moveTo>
                  <a:cubicBezTo>
                    <a:pt x="219" y="1"/>
                    <a:pt x="1" y="516"/>
                    <a:pt x="298" y="814"/>
                  </a:cubicBezTo>
                  <a:cubicBezTo>
                    <a:pt x="402" y="918"/>
                    <a:pt x="528" y="965"/>
                    <a:pt x="649" y="965"/>
                  </a:cubicBezTo>
                  <a:cubicBezTo>
                    <a:pt x="898" y="965"/>
                    <a:pt x="1131" y="770"/>
                    <a:pt x="1131" y="477"/>
                  </a:cubicBezTo>
                  <a:cubicBezTo>
                    <a:pt x="1131" y="219"/>
                    <a:pt x="913" y="1"/>
                    <a:pt x="6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2"/>
            <p:cNvSpPr/>
            <p:nvPr/>
          </p:nvSpPr>
          <p:spPr>
            <a:xfrm>
              <a:off x="12535504" y="2994809"/>
              <a:ext cx="40307" cy="32575"/>
            </a:xfrm>
            <a:custGeom>
              <a:avLst/>
              <a:gdLst/>
              <a:ahLst/>
              <a:cxnLst/>
              <a:rect l="l" t="t" r="r" b="b"/>
              <a:pathLst>
                <a:path w="794" h="669" extrusionOk="0">
                  <a:moveTo>
                    <a:pt x="457" y="1"/>
                  </a:moveTo>
                  <a:cubicBezTo>
                    <a:pt x="159" y="1"/>
                    <a:pt x="1" y="358"/>
                    <a:pt x="219" y="576"/>
                  </a:cubicBezTo>
                  <a:cubicBezTo>
                    <a:pt x="289" y="640"/>
                    <a:pt x="373" y="668"/>
                    <a:pt x="456" y="668"/>
                  </a:cubicBezTo>
                  <a:cubicBezTo>
                    <a:pt x="629" y="668"/>
                    <a:pt x="794" y="540"/>
                    <a:pt x="794" y="338"/>
                  </a:cubicBezTo>
                  <a:cubicBezTo>
                    <a:pt x="794" y="139"/>
                    <a:pt x="635" y="1"/>
                    <a:pt x="457" y="1"/>
                  </a:cubicBezTo>
                  <a:close/>
                </a:path>
              </a:pathLst>
            </a:custGeom>
            <a:solidFill>
              <a:srgbClr val="DEE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2"/>
            <p:cNvSpPr/>
            <p:nvPr/>
          </p:nvSpPr>
          <p:spPr>
            <a:xfrm>
              <a:off x="12043185" y="1550248"/>
              <a:ext cx="81630" cy="78249"/>
            </a:xfrm>
            <a:custGeom>
              <a:avLst/>
              <a:gdLst/>
              <a:ahLst/>
              <a:cxnLst/>
              <a:rect l="l" t="t" r="r" b="b"/>
              <a:pathLst>
                <a:path w="1608" h="1607" extrusionOk="0">
                  <a:moveTo>
                    <a:pt x="1607" y="694"/>
                  </a:moveTo>
                  <a:cubicBezTo>
                    <a:pt x="1607" y="1309"/>
                    <a:pt x="874" y="1606"/>
                    <a:pt x="437" y="1170"/>
                  </a:cubicBezTo>
                  <a:cubicBezTo>
                    <a:pt x="1" y="754"/>
                    <a:pt x="298" y="0"/>
                    <a:pt x="913" y="0"/>
                  </a:cubicBezTo>
                  <a:cubicBezTo>
                    <a:pt x="1310" y="0"/>
                    <a:pt x="1607" y="317"/>
                    <a:pt x="1607" y="694"/>
                  </a:cubicBezTo>
                  <a:close/>
                </a:path>
              </a:pathLst>
            </a:custGeom>
            <a:solidFill>
              <a:srgbClr val="969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4" name="Google Shape;954;p22"/>
          <p:cNvGrpSpPr/>
          <p:nvPr/>
        </p:nvGrpSpPr>
        <p:grpSpPr>
          <a:xfrm rot="-2700000">
            <a:off x="6802105" y="-1756140"/>
            <a:ext cx="1085632" cy="3065140"/>
            <a:chOff x="6649007" y="734042"/>
            <a:chExt cx="1301776" cy="3675396"/>
          </a:xfrm>
        </p:grpSpPr>
        <p:sp>
          <p:nvSpPr>
            <p:cNvPr id="955" name="Google Shape;955;p22"/>
            <p:cNvSpPr/>
            <p:nvPr/>
          </p:nvSpPr>
          <p:spPr>
            <a:xfrm>
              <a:off x="6701797" y="794754"/>
              <a:ext cx="1196196" cy="33085"/>
            </a:xfrm>
            <a:custGeom>
              <a:avLst/>
              <a:gdLst/>
              <a:ahLst/>
              <a:cxnLst/>
              <a:rect l="l" t="t" r="r" b="b"/>
              <a:pathLst>
                <a:path w="17969" h="497" extrusionOk="0">
                  <a:moveTo>
                    <a:pt x="17631" y="496"/>
                  </a:moveTo>
                  <a:lnTo>
                    <a:pt x="338" y="496"/>
                  </a:lnTo>
                  <a:cubicBezTo>
                    <a:pt x="1" y="496"/>
                    <a:pt x="1" y="1"/>
                    <a:pt x="338" y="1"/>
                  </a:cubicBezTo>
                  <a:lnTo>
                    <a:pt x="17631" y="1"/>
                  </a:lnTo>
                  <a:cubicBezTo>
                    <a:pt x="17968" y="1"/>
                    <a:pt x="17968" y="496"/>
                    <a:pt x="17631"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22"/>
            <p:cNvSpPr/>
            <p:nvPr/>
          </p:nvSpPr>
          <p:spPr>
            <a:xfrm>
              <a:off x="6774425" y="1149905"/>
              <a:ext cx="1049609" cy="33085"/>
            </a:xfrm>
            <a:custGeom>
              <a:avLst/>
              <a:gdLst/>
              <a:ahLst/>
              <a:cxnLst/>
              <a:rect l="l" t="t" r="r" b="b"/>
              <a:pathLst>
                <a:path w="15767" h="497" extrusionOk="0">
                  <a:moveTo>
                    <a:pt x="15429" y="496"/>
                  </a:moveTo>
                  <a:lnTo>
                    <a:pt x="338" y="496"/>
                  </a:lnTo>
                  <a:cubicBezTo>
                    <a:pt x="1" y="496"/>
                    <a:pt x="1" y="0"/>
                    <a:pt x="338" y="0"/>
                  </a:cubicBezTo>
                  <a:lnTo>
                    <a:pt x="15429" y="0"/>
                  </a:lnTo>
                  <a:cubicBezTo>
                    <a:pt x="15767" y="0"/>
                    <a:pt x="15767" y="496"/>
                    <a:pt x="15429"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22"/>
            <p:cNvSpPr/>
            <p:nvPr/>
          </p:nvSpPr>
          <p:spPr>
            <a:xfrm>
              <a:off x="6993574" y="1441682"/>
              <a:ext cx="619234" cy="33019"/>
            </a:xfrm>
            <a:custGeom>
              <a:avLst/>
              <a:gdLst/>
              <a:ahLst/>
              <a:cxnLst/>
              <a:rect l="l" t="t" r="r" b="b"/>
              <a:pathLst>
                <a:path w="9302" h="496"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22"/>
            <p:cNvSpPr/>
            <p:nvPr/>
          </p:nvSpPr>
          <p:spPr>
            <a:xfrm>
              <a:off x="6993574" y="1909003"/>
              <a:ext cx="619234" cy="33085"/>
            </a:xfrm>
            <a:custGeom>
              <a:avLst/>
              <a:gdLst/>
              <a:ahLst/>
              <a:cxnLst/>
              <a:rect l="l" t="t" r="r" b="b"/>
              <a:pathLst>
                <a:path w="9302" h="497" extrusionOk="0">
                  <a:moveTo>
                    <a:pt x="8964" y="496"/>
                  </a:moveTo>
                  <a:lnTo>
                    <a:pt x="338" y="496"/>
                  </a:lnTo>
                  <a:cubicBezTo>
                    <a:pt x="1" y="496"/>
                    <a:pt x="1" y="0"/>
                    <a:pt x="338" y="0"/>
                  </a:cubicBezTo>
                  <a:lnTo>
                    <a:pt x="8964" y="0"/>
                  </a:lnTo>
                  <a:cubicBezTo>
                    <a:pt x="9302" y="0"/>
                    <a:pt x="9302" y="496"/>
                    <a:pt x="8964"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22"/>
            <p:cNvSpPr/>
            <p:nvPr/>
          </p:nvSpPr>
          <p:spPr>
            <a:xfrm>
              <a:off x="6774425" y="2200713"/>
              <a:ext cx="1048278" cy="33085"/>
            </a:xfrm>
            <a:custGeom>
              <a:avLst/>
              <a:gdLst/>
              <a:ahLst/>
              <a:cxnLst/>
              <a:rect l="l" t="t" r="r" b="b"/>
              <a:pathLst>
                <a:path w="15747" h="497" extrusionOk="0">
                  <a:moveTo>
                    <a:pt x="15429" y="497"/>
                  </a:moveTo>
                  <a:lnTo>
                    <a:pt x="338" y="497"/>
                  </a:lnTo>
                  <a:cubicBezTo>
                    <a:pt x="1" y="497"/>
                    <a:pt x="1" y="1"/>
                    <a:pt x="338" y="1"/>
                  </a:cubicBezTo>
                  <a:lnTo>
                    <a:pt x="15429" y="1"/>
                  </a:lnTo>
                  <a:cubicBezTo>
                    <a:pt x="15747" y="1"/>
                    <a:pt x="15747" y="497"/>
                    <a:pt x="15429" y="49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22"/>
            <p:cNvSpPr/>
            <p:nvPr/>
          </p:nvSpPr>
          <p:spPr>
            <a:xfrm>
              <a:off x="6700532" y="2554532"/>
              <a:ext cx="1197461" cy="33085"/>
            </a:xfrm>
            <a:custGeom>
              <a:avLst/>
              <a:gdLst/>
              <a:ahLst/>
              <a:cxnLst/>
              <a:rect l="l" t="t" r="r" b="b"/>
              <a:pathLst>
                <a:path w="17988" h="497" extrusionOk="0">
                  <a:moveTo>
                    <a:pt x="17650" y="497"/>
                  </a:moveTo>
                  <a:lnTo>
                    <a:pt x="337" y="497"/>
                  </a:lnTo>
                  <a:cubicBezTo>
                    <a:pt x="0" y="497"/>
                    <a:pt x="0" y="1"/>
                    <a:pt x="337" y="1"/>
                  </a:cubicBezTo>
                  <a:lnTo>
                    <a:pt x="17650" y="1"/>
                  </a:lnTo>
                  <a:cubicBezTo>
                    <a:pt x="17987" y="1"/>
                    <a:pt x="17987" y="497"/>
                    <a:pt x="17650" y="49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22"/>
            <p:cNvSpPr/>
            <p:nvPr/>
          </p:nvSpPr>
          <p:spPr>
            <a:xfrm>
              <a:off x="6774425" y="2909683"/>
              <a:ext cx="1046946" cy="33085"/>
            </a:xfrm>
            <a:custGeom>
              <a:avLst/>
              <a:gdLst/>
              <a:ahLst/>
              <a:cxnLst/>
              <a:rect l="l" t="t" r="r" b="b"/>
              <a:pathLst>
                <a:path w="15727" h="497" extrusionOk="0">
                  <a:moveTo>
                    <a:pt x="15390" y="496"/>
                  </a:moveTo>
                  <a:lnTo>
                    <a:pt x="338" y="496"/>
                  </a:lnTo>
                  <a:cubicBezTo>
                    <a:pt x="1" y="496"/>
                    <a:pt x="1" y="0"/>
                    <a:pt x="338" y="0"/>
                  </a:cubicBezTo>
                  <a:lnTo>
                    <a:pt x="15390" y="0"/>
                  </a:lnTo>
                  <a:cubicBezTo>
                    <a:pt x="15727" y="0"/>
                    <a:pt x="15727" y="496"/>
                    <a:pt x="15390"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22"/>
            <p:cNvSpPr/>
            <p:nvPr/>
          </p:nvSpPr>
          <p:spPr>
            <a:xfrm>
              <a:off x="6992242" y="3202724"/>
              <a:ext cx="611312" cy="33085"/>
            </a:xfrm>
            <a:custGeom>
              <a:avLst/>
              <a:gdLst/>
              <a:ahLst/>
              <a:cxnLst/>
              <a:rect l="l" t="t" r="r" b="b"/>
              <a:pathLst>
                <a:path w="9183" h="497" extrusionOk="0">
                  <a:moveTo>
                    <a:pt x="8846" y="497"/>
                  </a:moveTo>
                  <a:lnTo>
                    <a:pt x="318" y="497"/>
                  </a:lnTo>
                  <a:cubicBezTo>
                    <a:pt x="1" y="497"/>
                    <a:pt x="1" y="1"/>
                    <a:pt x="318" y="1"/>
                  </a:cubicBezTo>
                  <a:lnTo>
                    <a:pt x="8846" y="1"/>
                  </a:lnTo>
                  <a:cubicBezTo>
                    <a:pt x="9183" y="1"/>
                    <a:pt x="9183" y="497"/>
                    <a:pt x="8846" y="49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22"/>
            <p:cNvSpPr/>
            <p:nvPr/>
          </p:nvSpPr>
          <p:spPr>
            <a:xfrm>
              <a:off x="6997568" y="3668781"/>
              <a:ext cx="603390" cy="33085"/>
            </a:xfrm>
            <a:custGeom>
              <a:avLst/>
              <a:gdLst/>
              <a:ahLst/>
              <a:cxnLst/>
              <a:rect l="l" t="t" r="r" b="b"/>
              <a:pathLst>
                <a:path w="9064" h="497" extrusionOk="0">
                  <a:moveTo>
                    <a:pt x="8746" y="496"/>
                  </a:moveTo>
                  <a:lnTo>
                    <a:pt x="317" y="496"/>
                  </a:lnTo>
                  <a:cubicBezTo>
                    <a:pt x="0" y="496"/>
                    <a:pt x="0" y="0"/>
                    <a:pt x="317" y="0"/>
                  </a:cubicBezTo>
                  <a:lnTo>
                    <a:pt x="8746" y="0"/>
                  </a:lnTo>
                  <a:cubicBezTo>
                    <a:pt x="9063" y="0"/>
                    <a:pt x="9063" y="496"/>
                    <a:pt x="8746"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22"/>
            <p:cNvSpPr/>
            <p:nvPr/>
          </p:nvSpPr>
          <p:spPr>
            <a:xfrm>
              <a:off x="6778419" y="3960557"/>
              <a:ext cx="1045615" cy="33019"/>
            </a:xfrm>
            <a:custGeom>
              <a:avLst/>
              <a:gdLst/>
              <a:ahLst/>
              <a:cxnLst/>
              <a:rect l="l" t="t" r="r" b="b"/>
              <a:pathLst>
                <a:path w="15707" h="496" extrusionOk="0">
                  <a:moveTo>
                    <a:pt x="15369" y="496"/>
                  </a:moveTo>
                  <a:lnTo>
                    <a:pt x="337" y="496"/>
                  </a:lnTo>
                  <a:cubicBezTo>
                    <a:pt x="0" y="496"/>
                    <a:pt x="0" y="0"/>
                    <a:pt x="337" y="0"/>
                  </a:cubicBezTo>
                  <a:lnTo>
                    <a:pt x="15369" y="0"/>
                  </a:lnTo>
                  <a:cubicBezTo>
                    <a:pt x="15707" y="0"/>
                    <a:pt x="15707" y="496"/>
                    <a:pt x="15369"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22"/>
            <p:cNvSpPr/>
            <p:nvPr/>
          </p:nvSpPr>
          <p:spPr>
            <a:xfrm>
              <a:off x="6700532" y="4319636"/>
              <a:ext cx="1193467" cy="33019"/>
            </a:xfrm>
            <a:custGeom>
              <a:avLst/>
              <a:gdLst/>
              <a:ahLst/>
              <a:cxnLst/>
              <a:rect l="l" t="t" r="r" b="b"/>
              <a:pathLst>
                <a:path w="17928" h="496" extrusionOk="0">
                  <a:moveTo>
                    <a:pt x="17610" y="496"/>
                  </a:moveTo>
                  <a:lnTo>
                    <a:pt x="337" y="496"/>
                  </a:lnTo>
                  <a:cubicBezTo>
                    <a:pt x="0" y="496"/>
                    <a:pt x="0" y="0"/>
                    <a:pt x="337" y="0"/>
                  </a:cubicBezTo>
                  <a:lnTo>
                    <a:pt x="17610" y="0"/>
                  </a:lnTo>
                  <a:cubicBezTo>
                    <a:pt x="17928" y="0"/>
                    <a:pt x="17928" y="496"/>
                    <a:pt x="17610" y="49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22"/>
            <p:cNvSpPr/>
            <p:nvPr/>
          </p:nvSpPr>
          <p:spPr>
            <a:xfrm>
              <a:off x="7801534" y="734042"/>
              <a:ext cx="147919" cy="151913"/>
            </a:xfrm>
            <a:custGeom>
              <a:avLst/>
              <a:gdLst/>
              <a:ahLst/>
              <a:cxnLst/>
              <a:rect l="l" t="t" r="r" b="b"/>
              <a:pathLst>
                <a:path w="2222" h="2282" extrusionOk="0">
                  <a:moveTo>
                    <a:pt x="1111" y="2281"/>
                  </a:moveTo>
                  <a:cubicBezTo>
                    <a:pt x="496" y="2281"/>
                    <a:pt x="0" y="1765"/>
                    <a:pt x="0" y="1151"/>
                  </a:cubicBezTo>
                  <a:cubicBezTo>
                    <a:pt x="0" y="1091"/>
                    <a:pt x="0" y="1012"/>
                    <a:pt x="20" y="933"/>
                  </a:cubicBezTo>
                  <a:cubicBezTo>
                    <a:pt x="60" y="794"/>
                    <a:pt x="100" y="655"/>
                    <a:pt x="179" y="536"/>
                  </a:cubicBezTo>
                  <a:cubicBezTo>
                    <a:pt x="219" y="476"/>
                    <a:pt x="278" y="417"/>
                    <a:pt x="318" y="377"/>
                  </a:cubicBezTo>
                  <a:cubicBezTo>
                    <a:pt x="595" y="100"/>
                    <a:pt x="972" y="0"/>
                    <a:pt x="1329" y="60"/>
                  </a:cubicBezTo>
                  <a:cubicBezTo>
                    <a:pt x="1409" y="80"/>
                    <a:pt x="1468" y="100"/>
                    <a:pt x="1547" y="119"/>
                  </a:cubicBezTo>
                  <a:cubicBezTo>
                    <a:pt x="1607" y="159"/>
                    <a:pt x="1666" y="199"/>
                    <a:pt x="1726" y="238"/>
                  </a:cubicBezTo>
                  <a:cubicBezTo>
                    <a:pt x="1785" y="278"/>
                    <a:pt x="1845" y="318"/>
                    <a:pt x="1904" y="377"/>
                  </a:cubicBezTo>
                  <a:cubicBezTo>
                    <a:pt x="1944" y="417"/>
                    <a:pt x="2003" y="476"/>
                    <a:pt x="2043" y="536"/>
                  </a:cubicBezTo>
                  <a:cubicBezTo>
                    <a:pt x="2083" y="595"/>
                    <a:pt x="2122" y="655"/>
                    <a:pt x="2142" y="734"/>
                  </a:cubicBezTo>
                  <a:cubicBezTo>
                    <a:pt x="2162" y="794"/>
                    <a:pt x="2182" y="873"/>
                    <a:pt x="2202" y="933"/>
                  </a:cubicBezTo>
                  <a:cubicBezTo>
                    <a:pt x="2222" y="1012"/>
                    <a:pt x="2222" y="1091"/>
                    <a:pt x="2222" y="1151"/>
                  </a:cubicBezTo>
                  <a:cubicBezTo>
                    <a:pt x="2222" y="1448"/>
                    <a:pt x="2103" y="1726"/>
                    <a:pt x="1904" y="1944"/>
                  </a:cubicBezTo>
                  <a:cubicBezTo>
                    <a:pt x="1845" y="2003"/>
                    <a:pt x="1785" y="2043"/>
                    <a:pt x="1726" y="2083"/>
                  </a:cubicBezTo>
                  <a:cubicBezTo>
                    <a:pt x="1666" y="2122"/>
                    <a:pt x="1607" y="2162"/>
                    <a:pt x="1547" y="2182"/>
                  </a:cubicBezTo>
                  <a:cubicBezTo>
                    <a:pt x="1468" y="2222"/>
                    <a:pt x="1409" y="2241"/>
                    <a:pt x="1329" y="2241"/>
                  </a:cubicBezTo>
                  <a:cubicBezTo>
                    <a:pt x="1270" y="2261"/>
                    <a:pt x="1190" y="2281"/>
                    <a:pt x="1111" y="228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22"/>
            <p:cNvSpPr/>
            <p:nvPr/>
          </p:nvSpPr>
          <p:spPr>
            <a:xfrm>
              <a:off x="7713062" y="3891857"/>
              <a:ext cx="170419" cy="158503"/>
            </a:xfrm>
            <a:custGeom>
              <a:avLst/>
              <a:gdLst/>
              <a:ahLst/>
              <a:cxnLst/>
              <a:rect l="l" t="t" r="r" b="b"/>
              <a:pathLst>
                <a:path w="2560" h="2381" extrusionOk="0">
                  <a:moveTo>
                    <a:pt x="278" y="1746"/>
                  </a:moveTo>
                  <a:cubicBezTo>
                    <a:pt x="1" y="1191"/>
                    <a:pt x="239" y="516"/>
                    <a:pt x="794" y="259"/>
                  </a:cubicBezTo>
                  <a:lnTo>
                    <a:pt x="794" y="259"/>
                  </a:lnTo>
                  <a:cubicBezTo>
                    <a:pt x="1349" y="1"/>
                    <a:pt x="2024" y="239"/>
                    <a:pt x="2281" y="794"/>
                  </a:cubicBezTo>
                  <a:lnTo>
                    <a:pt x="2281" y="794"/>
                  </a:lnTo>
                  <a:cubicBezTo>
                    <a:pt x="2559" y="1349"/>
                    <a:pt x="2321" y="2004"/>
                    <a:pt x="1766" y="2281"/>
                  </a:cubicBezTo>
                  <a:lnTo>
                    <a:pt x="1766" y="2281"/>
                  </a:lnTo>
                  <a:cubicBezTo>
                    <a:pt x="1607" y="2341"/>
                    <a:pt x="1448" y="2381"/>
                    <a:pt x="1290" y="2381"/>
                  </a:cubicBezTo>
                  <a:lnTo>
                    <a:pt x="1290" y="2381"/>
                  </a:lnTo>
                  <a:cubicBezTo>
                    <a:pt x="854" y="2381"/>
                    <a:pt x="457" y="2143"/>
                    <a:pt x="278" y="174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22"/>
            <p:cNvSpPr/>
            <p:nvPr/>
          </p:nvSpPr>
          <p:spPr>
            <a:xfrm>
              <a:off x="7497908" y="3604075"/>
              <a:ext cx="162431" cy="155840"/>
            </a:xfrm>
            <a:custGeom>
              <a:avLst/>
              <a:gdLst/>
              <a:ahLst/>
              <a:cxnLst/>
              <a:rect l="l" t="t" r="r" b="b"/>
              <a:pathLst>
                <a:path w="2440" h="2341" extrusionOk="0">
                  <a:moveTo>
                    <a:pt x="456" y="2023"/>
                  </a:moveTo>
                  <a:cubicBezTo>
                    <a:pt x="0" y="1607"/>
                    <a:pt x="0" y="893"/>
                    <a:pt x="417" y="457"/>
                  </a:cubicBezTo>
                  <a:lnTo>
                    <a:pt x="417" y="457"/>
                  </a:lnTo>
                  <a:cubicBezTo>
                    <a:pt x="853" y="1"/>
                    <a:pt x="1547" y="1"/>
                    <a:pt x="2003" y="417"/>
                  </a:cubicBezTo>
                  <a:lnTo>
                    <a:pt x="2003" y="417"/>
                  </a:lnTo>
                  <a:cubicBezTo>
                    <a:pt x="2440" y="853"/>
                    <a:pt x="2440" y="1547"/>
                    <a:pt x="2023" y="2004"/>
                  </a:cubicBezTo>
                  <a:lnTo>
                    <a:pt x="2023" y="2004"/>
                  </a:lnTo>
                  <a:cubicBezTo>
                    <a:pt x="1825" y="2222"/>
                    <a:pt x="1527" y="2341"/>
                    <a:pt x="1230" y="2341"/>
                  </a:cubicBezTo>
                  <a:lnTo>
                    <a:pt x="1230" y="2341"/>
                  </a:lnTo>
                  <a:cubicBezTo>
                    <a:pt x="932" y="2341"/>
                    <a:pt x="655" y="2222"/>
                    <a:pt x="456" y="202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22"/>
            <p:cNvSpPr/>
            <p:nvPr/>
          </p:nvSpPr>
          <p:spPr>
            <a:xfrm>
              <a:off x="6932862" y="3136753"/>
              <a:ext cx="163762" cy="155840"/>
            </a:xfrm>
            <a:custGeom>
              <a:avLst/>
              <a:gdLst/>
              <a:ahLst/>
              <a:cxnLst/>
              <a:rect l="l" t="t" r="r" b="b"/>
              <a:pathLst>
                <a:path w="2460" h="2341" extrusionOk="0">
                  <a:moveTo>
                    <a:pt x="457" y="2023"/>
                  </a:moveTo>
                  <a:cubicBezTo>
                    <a:pt x="20" y="1607"/>
                    <a:pt x="0" y="893"/>
                    <a:pt x="437" y="456"/>
                  </a:cubicBezTo>
                  <a:lnTo>
                    <a:pt x="437" y="456"/>
                  </a:lnTo>
                  <a:cubicBezTo>
                    <a:pt x="853" y="20"/>
                    <a:pt x="1567" y="0"/>
                    <a:pt x="2003" y="437"/>
                  </a:cubicBezTo>
                  <a:lnTo>
                    <a:pt x="2003" y="437"/>
                  </a:lnTo>
                  <a:cubicBezTo>
                    <a:pt x="2440" y="853"/>
                    <a:pt x="2460" y="1567"/>
                    <a:pt x="2023" y="2003"/>
                  </a:cubicBezTo>
                  <a:lnTo>
                    <a:pt x="2023" y="2003"/>
                  </a:lnTo>
                  <a:cubicBezTo>
                    <a:pt x="1825" y="2221"/>
                    <a:pt x="1527" y="2340"/>
                    <a:pt x="1230" y="2340"/>
                  </a:cubicBezTo>
                  <a:lnTo>
                    <a:pt x="1230" y="2340"/>
                  </a:lnTo>
                  <a:cubicBezTo>
                    <a:pt x="952" y="2340"/>
                    <a:pt x="655" y="2241"/>
                    <a:pt x="457" y="202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22"/>
            <p:cNvSpPr/>
            <p:nvPr/>
          </p:nvSpPr>
          <p:spPr>
            <a:xfrm>
              <a:off x="6712382" y="2841049"/>
              <a:ext cx="170353" cy="159768"/>
            </a:xfrm>
            <a:custGeom>
              <a:avLst/>
              <a:gdLst/>
              <a:ahLst/>
              <a:cxnLst/>
              <a:rect l="l" t="t" r="r" b="b"/>
              <a:pathLst>
                <a:path w="2559" h="2400" extrusionOk="0">
                  <a:moveTo>
                    <a:pt x="258" y="1745"/>
                  </a:moveTo>
                  <a:cubicBezTo>
                    <a:pt x="1" y="1190"/>
                    <a:pt x="239" y="516"/>
                    <a:pt x="814" y="258"/>
                  </a:cubicBezTo>
                  <a:lnTo>
                    <a:pt x="814" y="258"/>
                  </a:lnTo>
                  <a:cubicBezTo>
                    <a:pt x="1369" y="0"/>
                    <a:pt x="2023" y="238"/>
                    <a:pt x="2301" y="813"/>
                  </a:cubicBezTo>
                  <a:lnTo>
                    <a:pt x="2301" y="813"/>
                  </a:lnTo>
                  <a:cubicBezTo>
                    <a:pt x="2559" y="1369"/>
                    <a:pt x="2321" y="2043"/>
                    <a:pt x="1746" y="2301"/>
                  </a:cubicBezTo>
                  <a:lnTo>
                    <a:pt x="1746" y="2301"/>
                  </a:lnTo>
                  <a:cubicBezTo>
                    <a:pt x="1607" y="2360"/>
                    <a:pt x="1448" y="2400"/>
                    <a:pt x="1290" y="2400"/>
                  </a:cubicBezTo>
                  <a:lnTo>
                    <a:pt x="1290" y="2400"/>
                  </a:lnTo>
                  <a:cubicBezTo>
                    <a:pt x="853" y="2400"/>
                    <a:pt x="457" y="2142"/>
                    <a:pt x="258" y="174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22"/>
            <p:cNvSpPr/>
            <p:nvPr/>
          </p:nvSpPr>
          <p:spPr>
            <a:xfrm>
              <a:off x="6649007" y="2497815"/>
              <a:ext cx="147919" cy="147919"/>
            </a:xfrm>
            <a:custGeom>
              <a:avLst/>
              <a:gdLst/>
              <a:ahLst/>
              <a:cxnLst/>
              <a:rect l="l" t="t" r="r" b="b"/>
              <a:pathLst>
                <a:path w="2222" h="2222" extrusionOk="0">
                  <a:moveTo>
                    <a:pt x="1111" y="2221"/>
                  </a:moveTo>
                  <a:cubicBezTo>
                    <a:pt x="496" y="2221"/>
                    <a:pt x="1" y="1725"/>
                    <a:pt x="1" y="1111"/>
                  </a:cubicBezTo>
                  <a:lnTo>
                    <a:pt x="1" y="1111"/>
                  </a:lnTo>
                  <a:cubicBezTo>
                    <a:pt x="1" y="496"/>
                    <a:pt x="496" y="0"/>
                    <a:pt x="1111" y="0"/>
                  </a:cubicBezTo>
                  <a:lnTo>
                    <a:pt x="1111" y="0"/>
                  </a:lnTo>
                  <a:cubicBezTo>
                    <a:pt x="1726" y="0"/>
                    <a:pt x="2222" y="496"/>
                    <a:pt x="2222" y="1111"/>
                  </a:cubicBezTo>
                  <a:lnTo>
                    <a:pt x="2222" y="1111"/>
                  </a:lnTo>
                  <a:cubicBezTo>
                    <a:pt x="2222" y="1725"/>
                    <a:pt x="1726" y="2221"/>
                    <a:pt x="1111" y="222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22"/>
            <p:cNvSpPr/>
            <p:nvPr/>
          </p:nvSpPr>
          <p:spPr>
            <a:xfrm>
              <a:off x="6713713" y="2132079"/>
              <a:ext cx="170353" cy="159835"/>
            </a:xfrm>
            <a:custGeom>
              <a:avLst/>
              <a:gdLst/>
              <a:ahLst/>
              <a:cxnLst/>
              <a:rect l="l" t="t" r="r" b="b"/>
              <a:pathLst>
                <a:path w="2559" h="2401" extrusionOk="0">
                  <a:moveTo>
                    <a:pt x="814" y="2281"/>
                  </a:moveTo>
                  <a:cubicBezTo>
                    <a:pt x="238" y="2024"/>
                    <a:pt x="0" y="1349"/>
                    <a:pt x="278" y="794"/>
                  </a:cubicBezTo>
                  <a:lnTo>
                    <a:pt x="278" y="794"/>
                  </a:lnTo>
                  <a:cubicBezTo>
                    <a:pt x="536" y="239"/>
                    <a:pt x="1210" y="1"/>
                    <a:pt x="1765" y="259"/>
                  </a:cubicBezTo>
                  <a:lnTo>
                    <a:pt x="1765" y="259"/>
                  </a:lnTo>
                  <a:cubicBezTo>
                    <a:pt x="2321" y="516"/>
                    <a:pt x="2559" y="1191"/>
                    <a:pt x="2301" y="1746"/>
                  </a:cubicBezTo>
                  <a:lnTo>
                    <a:pt x="2301" y="1746"/>
                  </a:lnTo>
                  <a:cubicBezTo>
                    <a:pt x="2103" y="2143"/>
                    <a:pt x="1726" y="2381"/>
                    <a:pt x="1289" y="2381"/>
                  </a:cubicBezTo>
                  <a:lnTo>
                    <a:pt x="1289" y="2381"/>
                  </a:lnTo>
                  <a:cubicBezTo>
                    <a:pt x="1111" y="2400"/>
                    <a:pt x="952" y="2361"/>
                    <a:pt x="814" y="228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22"/>
            <p:cNvSpPr/>
            <p:nvPr/>
          </p:nvSpPr>
          <p:spPr>
            <a:xfrm>
              <a:off x="6935524" y="1842965"/>
              <a:ext cx="163762" cy="157172"/>
            </a:xfrm>
            <a:custGeom>
              <a:avLst/>
              <a:gdLst/>
              <a:ahLst/>
              <a:cxnLst/>
              <a:rect l="l" t="t" r="r" b="b"/>
              <a:pathLst>
                <a:path w="2460" h="2361" extrusionOk="0">
                  <a:moveTo>
                    <a:pt x="417" y="2004"/>
                  </a:moveTo>
                  <a:cubicBezTo>
                    <a:pt x="0" y="1567"/>
                    <a:pt x="0" y="853"/>
                    <a:pt x="456" y="437"/>
                  </a:cubicBezTo>
                  <a:lnTo>
                    <a:pt x="456" y="437"/>
                  </a:lnTo>
                  <a:cubicBezTo>
                    <a:pt x="893" y="1"/>
                    <a:pt x="1587" y="21"/>
                    <a:pt x="2023" y="457"/>
                  </a:cubicBezTo>
                  <a:lnTo>
                    <a:pt x="2023" y="457"/>
                  </a:lnTo>
                  <a:cubicBezTo>
                    <a:pt x="2459" y="913"/>
                    <a:pt x="2439" y="1607"/>
                    <a:pt x="2003" y="2043"/>
                  </a:cubicBezTo>
                  <a:lnTo>
                    <a:pt x="2003" y="2043"/>
                  </a:lnTo>
                  <a:cubicBezTo>
                    <a:pt x="1785" y="2242"/>
                    <a:pt x="1507" y="2341"/>
                    <a:pt x="1230" y="2361"/>
                  </a:cubicBezTo>
                  <a:lnTo>
                    <a:pt x="1230" y="2361"/>
                  </a:lnTo>
                  <a:cubicBezTo>
                    <a:pt x="912" y="2341"/>
                    <a:pt x="635" y="2222"/>
                    <a:pt x="417" y="20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22"/>
            <p:cNvSpPr/>
            <p:nvPr/>
          </p:nvSpPr>
          <p:spPr>
            <a:xfrm>
              <a:off x="7500504" y="1376975"/>
              <a:ext cx="163829" cy="155840"/>
            </a:xfrm>
            <a:custGeom>
              <a:avLst/>
              <a:gdLst/>
              <a:ahLst/>
              <a:cxnLst/>
              <a:rect l="l" t="t" r="r" b="b"/>
              <a:pathLst>
                <a:path w="2461" h="2341" extrusionOk="0">
                  <a:moveTo>
                    <a:pt x="437" y="2003"/>
                  </a:moveTo>
                  <a:cubicBezTo>
                    <a:pt x="1" y="1567"/>
                    <a:pt x="21" y="853"/>
                    <a:pt x="457" y="437"/>
                  </a:cubicBezTo>
                  <a:lnTo>
                    <a:pt x="457" y="437"/>
                  </a:lnTo>
                  <a:cubicBezTo>
                    <a:pt x="893" y="0"/>
                    <a:pt x="1607" y="20"/>
                    <a:pt x="2024" y="456"/>
                  </a:cubicBezTo>
                  <a:lnTo>
                    <a:pt x="2024" y="456"/>
                  </a:lnTo>
                  <a:cubicBezTo>
                    <a:pt x="2460" y="893"/>
                    <a:pt x="2440" y="1607"/>
                    <a:pt x="2004" y="2043"/>
                  </a:cubicBezTo>
                  <a:lnTo>
                    <a:pt x="2004" y="2043"/>
                  </a:lnTo>
                  <a:cubicBezTo>
                    <a:pt x="1786" y="2241"/>
                    <a:pt x="1508" y="2340"/>
                    <a:pt x="1230" y="2340"/>
                  </a:cubicBezTo>
                  <a:lnTo>
                    <a:pt x="1230" y="2340"/>
                  </a:lnTo>
                  <a:cubicBezTo>
                    <a:pt x="933" y="2340"/>
                    <a:pt x="636" y="2221"/>
                    <a:pt x="437" y="200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22"/>
            <p:cNvSpPr/>
            <p:nvPr/>
          </p:nvSpPr>
          <p:spPr>
            <a:xfrm>
              <a:off x="7715725" y="1081272"/>
              <a:ext cx="169021" cy="159768"/>
            </a:xfrm>
            <a:custGeom>
              <a:avLst/>
              <a:gdLst/>
              <a:ahLst/>
              <a:cxnLst/>
              <a:rect l="l" t="t" r="r" b="b"/>
              <a:pathLst>
                <a:path w="2539" h="2400" extrusionOk="0">
                  <a:moveTo>
                    <a:pt x="794" y="2301"/>
                  </a:moveTo>
                  <a:cubicBezTo>
                    <a:pt x="238" y="2023"/>
                    <a:pt x="0" y="1368"/>
                    <a:pt x="258" y="813"/>
                  </a:cubicBezTo>
                  <a:lnTo>
                    <a:pt x="258" y="813"/>
                  </a:lnTo>
                  <a:cubicBezTo>
                    <a:pt x="516" y="238"/>
                    <a:pt x="1190" y="0"/>
                    <a:pt x="1746" y="278"/>
                  </a:cubicBezTo>
                  <a:lnTo>
                    <a:pt x="1746" y="278"/>
                  </a:lnTo>
                  <a:cubicBezTo>
                    <a:pt x="2301" y="536"/>
                    <a:pt x="2539" y="1190"/>
                    <a:pt x="2281" y="1765"/>
                  </a:cubicBezTo>
                  <a:lnTo>
                    <a:pt x="2281" y="1765"/>
                  </a:lnTo>
                  <a:cubicBezTo>
                    <a:pt x="2103" y="2142"/>
                    <a:pt x="1706" y="2400"/>
                    <a:pt x="1270" y="2400"/>
                  </a:cubicBezTo>
                  <a:lnTo>
                    <a:pt x="1270" y="2400"/>
                  </a:lnTo>
                  <a:cubicBezTo>
                    <a:pt x="1111" y="2400"/>
                    <a:pt x="933" y="2360"/>
                    <a:pt x="794" y="230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2"/>
            <p:cNvSpPr/>
            <p:nvPr/>
          </p:nvSpPr>
          <p:spPr>
            <a:xfrm>
              <a:off x="7801534" y="4254930"/>
              <a:ext cx="149250" cy="154509"/>
            </a:xfrm>
            <a:custGeom>
              <a:avLst/>
              <a:gdLst/>
              <a:ahLst/>
              <a:cxnLst/>
              <a:rect l="l" t="t" r="r" b="b"/>
              <a:pathLst>
                <a:path w="2242" h="2321" extrusionOk="0">
                  <a:moveTo>
                    <a:pt x="1111" y="2321"/>
                  </a:moveTo>
                  <a:cubicBezTo>
                    <a:pt x="1032" y="2321"/>
                    <a:pt x="972" y="2321"/>
                    <a:pt x="893" y="2301"/>
                  </a:cubicBezTo>
                  <a:cubicBezTo>
                    <a:pt x="833" y="2301"/>
                    <a:pt x="754" y="2261"/>
                    <a:pt x="695" y="2241"/>
                  </a:cubicBezTo>
                  <a:cubicBezTo>
                    <a:pt x="615" y="2222"/>
                    <a:pt x="556" y="2182"/>
                    <a:pt x="496" y="2142"/>
                  </a:cubicBezTo>
                  <a:cubicBezTo>
                    <a:pt x="437" y="2103"/>
                    <a:pt x="377" y="2063"/>
                    <a:pt x="318" y="2003"/>
                  </a:cubicBezTo>
                  <a:cubicBezTo>
                    <a:pt x="119" y="1785"/>
                    <a:pt x="0" y="1508"/>
                    <a:pt x="0" y="1210"/>
                  </a:cubicBezTo>
                  <a:cubicBezTo>
                    <a:pt x="0" y="1151"/>
                    <a:pt x="0" y="1071"/>
                    <a:pt x="20" y="992"/>
                  </a:cubicBezTo>
                  <a:cubicBezTo>
                    <a:pt x="40" y="933"/>
                    <a:pt x="60" y="853"/>
                    <a:pt x="80" y="794"/>
                  </a:cubicBezTo>
                  <a:cubicBezTo>
                    <a:pt x="119" y="714"/>
                    <a:pt x="139" y="655"/>
                    <a:pt x="179" y="595"/>
                  </a:cubicBezTo>
                  <a:cubicBezTo>
                    <a:pt x="219" y="536"/>
                    <a:pt x="278" y="476"/>
                    <a:pt x="318" y="437"/>
                  </a:cubicBezTo>
                  <a:cubicBezTo>
                    <a:pt x="754" y="0"/>
                    <a:pt x="1468" y="0"/>
                    <a:pt x="1904" y="437"/>
                  </a:cubicBezTo>
                  <a:cubicBezTo>
                    <a:pt x="1944" y="476"/>
                    <a:pt x="2003" y="536"/>
                    <a:pt x="2043" y="595"/>
                  </a:cubicBezTo>
                  <a:cubicBezTo>
                    <a:pt x="2122" y="714"/>
                    <a:pt x="2182" y="853"/>
                    <a:pt x="2202" y="992"/>
                  </a:cubicBezTo>
                  <a:cubicBezTo>
                    <a:pt x="2241" y="1151"/>
                    <a:pt x="2241" y="1289"/>
                    <a:pt x="2202" y="1428"/>
                  </a:cubicBezTo>
                  <a:cubicBezTo>
                    <a:pt x="2182" y="1508"/>
                    <a:pt x="2162" y="1567"/>
                    <a:pt x="2142" y="1646"/>
                  </a:cubicBezTo>
                  <a:cubicBezTo>
                    <a:pt x="2122" y="1706"/>
                    <a:pt x="2083" y="1765"/>
                    <a:pt x="2043" y="1845"/>
                  </a:cubicBezTo>
                  <a:cubicBezTo>
                    <a:pt x="2003" y="1904"/>
                    <a:pt x="1944" y="1944"/>
                    <a:pt x="1904" y="2003"/>
                  </a:cubicBezTo>
                  <a:cubicBezTo>
                    <a:pt x="1845" y="2063"/>
                    <a:pt x="1785" y="2103"/>
                    <a:pt x="1726" y="2142"/>
                  </a:cubicBezTo>
                  <a:cubicBezTo>
                    <a:pt x="1666" y="2182"/>
                    <a:pt x="1607" y="2222"/>
                    <a:pt x="1547" y="2241"/>
                  </a:cubicBezTo>
                  <a:cubicBezTo>
                    <a:pt x="1468" y="2261"/>
                    <a:pt x="1409" y="2301"/>
                    <a:pt x="1329" y="2301"/>
                  </a:cubicBezTo>
                  <a:cubicBezTo>
                    <a:pt x="1270" y="2321"/>
                    <a:pt x="1190" y="2321"/>
                    <a:pt x="1111" y="232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22"/>
            <p:cNvSpPr/>
            <p:nvPr/>
          </p:nvSpPr>
          <p:spPr>
            <a:xfrm>
              <a:off x="6649007" y="734042"/>
              <a:ext cx="147919" cy="151913"/>
            </a:xfrm>
            <a:custGeom>
              <a:avLst/>
              <a:gdLst/>
              <a:ahLst/>
              <a:cxnLst/>
              <a:rect l="l" t="t" r="r" b="b"/>
              <a:pathLst>
                <a:path w="2222" h="2282" extrusionOk="0">
                  <a:moveTo>
                    <a:pt x="1111" y="2281"/>
                  </a:moveTo>
                  <a:cubicBezTo>
                    <a:pt x="496" y="2261"/>
                    <a:pt x="1" y="1765"/>
                    <a:pt x="1" y="1151"/>
                  </a:cubicBezTo>
                  <a:cubicBezTo>
                    <a:pt x="1" y="1091"/>
                    <a:pt x="1" y="1012"/>
                    <a:pt x="21" y="933"/>
                  </a:cubicBezTo>
                  <a:cubicBezTo>
                    <a:pt x="40" y="794"/>
                    <a:pt x="100" y="655"/>
                    <a:pt x="179" y="536"/>
                  </a:cubicBezTo>
                  <a:cubicBezTo>
                    <a:pt x="219" y="476"/>
                    <a:pt x="278" y="417"/>
                    <a:pt x="318" y="377"/>
                  </a:cubicBezTo>
                  <a:cubicBezTo>
                    <a:pt x="576" y="100"/>
                    <a:pt x="953" y="0"/>
                    <a:pt x="1329" y="60"/>
                  </a:cubicBezTo>
                  <a:cubicBezTo>
                    <a:pt x="1468" y="100"/>
                    <a:pt x="1607" y="139"/>
                    <a:pt x="1726" y="238"/>
                  </a:cubicBezTo>
                  <a:cubicBezTo>
                    <a:pt x="1786" y="278"/>
                    <a:pt x="1845" y="318"/>
                    <a:pt x="1905" y="377"/>
                  </a:cubicBezTo>
                  <a:cubicBezTo>
                    <a:pt x="1944" y="417"/>
                    <a:pt x="1984" y="476"/>
                    <a:pt x="2024" y="536"/>
                  </a:cubicBezTo>
                  <a:cubicBezTo>
                    <a:pt x="2063" y="595"/>
                    <a:pt x="2103" y="655"/>
                    <a:pt x="2142" y="734"/>
                  </a:cubicBezTo>
                  <a:cubicBezTo>
                    <a:pt x="2162" y="794"/>
                    <a:pt x="2182" y="873"/>
                    <a:pt x="2202" y="933"/>
                  </a:cubicBezTo>
                  <a:cubicBezTo>
                    <a:pt x="2222" y="1012"/>
                    <a:pt x="2222" y="1091"/>
                    <a:pt x="2222" y="1151"/>
                  </a:cubicBezTo>
                  <a:cubicBezTo>
                    <a:pt x="2222" y="1448"/>
                    <a:pt x="2103" y="1726"/>
                    <a:pt x="1905" y="1944"/>
                  </a:cubicBezTo>
                  <a:cubicBezTo>
                    <a:pt x="1845" y="2003"/>
                    <a:pt x="1786" y="2043"/>
                    <a:pt x="1726" y="2083"/>
                  </a:cubicBezTo>
                  <a:cubicBezTo>
                    <a:pt x="1667" y="2122"/>
                    <a:pt x="1607" y="2162"/>
                    <a:pt x="1528" y="2182"/>
                  </a:cubicBezTo>
                  <a:cubicBezTo>
                    <a:pt x="1468" y="2222"/>
                    <a:pt x="1389" y="2241"/>
                    <a:pt x="1329" y="2241"/>
                  </a:cubicBezTo>
                  <a:cubicBezTo>
                    <a:pt x="1250" y="2261"/>
                    <a:pt x="1171" y="2281"/>
                    <a:pt x="1111" y="228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22"/>
            <p:cNvSpPr/>
            <p:nvPr/>
          </p:nvSpPr>
          <p:spPr>
            <a:xfrm>
              <a:off x="6715045" y="3891857"/>
              <a:ext cx="170353" cy="158503"/>
            </a:xfrm>
            <a:custGeom>
              <a:avLst/>
              <a:gdLst/>
              <a:ahLst/>
              <a:cxnLst/>
              <a:rect l="l" t="t" r="r" b="b"/>
              <a:pathLst>
                <a:path w="2559" h="2381" extrusionOk="0">
                  <a:moveTo>
                    <a:pt x="794" y="2281"/>
                  </a:moveTo>
                  <a:cubicBezTo>
                    <a:pt x="238" y="2004"/>
                    <a:pt x="0" y="1349"/>
                    <a:pt x="278" y="794"/>
                  </a:cubicBezTo>
                  <a:lnTo>
                    <a:pt x="278" y="794"/>
                  </a:lnTo>
                  <a:cubicBezTo>
                    <a:pt x="536" y="239"/>
                    <a:pt x="1210" y="1"/>
                    <a:pt x="1765" y="259"/>
                  </a:cubicBezTo>
                  <a:lnTo>
                    <a:pt x="1765" y="259"/>
                  </a:lnTo>
                  <a:cubicBezTo>
                    <a:pt x="2321" y="536"/>
                    <a:pt x="2559" y="1191"/>
                    <a:pt x="2281" y="1746"/>
                  </a:cubicBezTo>
                  <a:lnTo>
                    <a:pt x="2281" y="1746"/>
                  </a:lnTo>
                  <a:cubicBezTo>
                    <a:pt x="2102" y="2143"/>
                    <a:pt x="1706" y="2381"/>
                    <a:pt x="1289" y="2381"/>
                  </a:cubicBezTo>
                  <a:lnTo>
                    <a:pt x="1289" y="2381"/>
                  </a:lnTo>
                  <a:cubicBezTo>
                    <a:pt x="1111" y="2381"/>
                    <a:pt x="952" y="2341"/>
                    <a:pt x="794" y="228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22"/>
            <p:cNvSpPr/>
            <p:nvPr/>
          </p:nvSpPr>
          <p:spPr>
            <a:xfrm>
              <a:off x="6936789" y="3604075"/>
              <a:ext cx="163829" cy="155840"/>
            </a:xfrm>
            <a:custGeom>
              <a:avLst/>
              <a:gdLst/>
              <a:ahLst/>
              <a:cxnLst/>
              <a:rect l="l" t="t" r="r" b="b"/>
              <a:pathLst>
                <a:path w="2461" h="2341" extrusionOk="0">
                  <a:moveTo>
                    <a:pt x="437" y="2004"/>
                  </a:moveTo>
                  <a:cubicBezTo>
                    <a:pt x="1" y="1547"/>
                    <a:pt x="21" y="853"/>
                    <a:pt x="477" y="417"/>
                  </a:cubicBezTo>
                  <a:lnTo>
                    <a:pt x="477" y="417"/>
                  </a:lnTo>
                  <a:cubicBezTo>
                    <a:pt x="913" y="1"/>
                    <a:pt x="1607" y="1"/>
                    <a:pt x="2044" y="457"/>
                  </a:cubicBezTo>
                  <a:lnTo>
                    <a:pt x="2044" y="457"/>
                  </a:lnTo>
                  <a:cubicBezTo>
                    <a:pt x="2460" y="893"/>
                    <a:pt x="2460" y="1607"/>
                    <a:pt x="2004" y="2023"/>
                  </a:cubicBezTo>
                  <a:lnTo>
                    <a:pt x="2004" y="2023"/>
                  </a:lnTo>
                  <a:cubicBezTo>
                    <a:pt x="1806" y="2222"/>
                    <a:pt x="1528" y="2341"/>
                    <a:pt x="1230" y="2341"/>
                  </a:cubicBezTo>
                  <a:lnTo>
                    <a:pt x="1230" y="2341"/>
                  </a:lnTo>
                  <a:cubicBezTo>
                    <a:pt x="933" y="2341"/>
                    <a:pt x="636" y="2222"/>
                    <a:pt x="437" y="200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22"/>
            <p:cNvSpPr/>
            <p:nvPr/>
          </p:nvSpPr>
          <p:spPr>
            <a:xfrm>
              <a:off x="7219312" y="3369083"/>
              <a:ext cx="166425" cy="157172"/>
            </a:xfrm>
            <a:custGeom>
              <a:avLst/>
              <a:gdLst/>
              <a:ahLst/>
              <a:cxnLst/>
              <a:rect l="l" t="t" r="r" b="b"/>
              <a:pathLst>
                <a:path w="2500" h="2361" extrusionOk="0">
                  <a:moveTo>
                    <a:pt x="378" y="1924"/>
                  </a:moveTo>
                  <a:cubicBezTo>
                    <a:pt x="1" y="1448"/>
                    <a:pt x="80" y="734"/>
                    <a:pt x="576" y="377"/>
                  </a:cubicBezTo>
                  <a:lnTo>
                    <a:pt x="576" y="377"/>
                  </a:lnTo>
                  <a:cubicBezTo>
                    <a:pt x="1072" y="1"/>
                    <a:pt x="1766" y="80"/>
                    <a:pt x="2143" y="576"/>
                  </a:cubicBezTo>
                  <a:lnTo>
                    <a:pt x="2143" y="576"/>
                  </a:lnTo>
                  <a:cubicBezTo>
                    <a:pt x="2500" y="1072"/>
                    <a:pt x="2420" y="1766"/>
                    <a:pt x="1924" y="2142"/>
                  </a:cubicBezTo>
                  <a:lnTo>
                    <a:pt x="1924" y="2142"/>
                  </a:lnTo>
                  <a:cubicBezTo>
                    <a:pt x="1726" y="2281"/>
                    <a:pt x="1488" y="2361"/>
                    <a:pt x="1250" y="2361"/>
                  </a:cubicBezTo>
                  <a:lnTo>
                    <a:pt x="1250" y="2361"/>
                  </a:lnTo>
                  <a:cubicBezTo>
                    <a:pt x="913" y="2361"/>
                    <a:pt x="576" y="2202"/>
                    <a:pt x="378" y="192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22"/>
            <p:cNvSpPr/>
            <p:nvPr/>
          </p:nvSpPr>
          <p:spPr>
            <a:xfrm>
              <a:off x="7503167" y="3136753"/>
              <a:ext cx="162431" cy="155840"/>
            </a:xfrm>
            <a:custGeom>
              <a:avLst/>
              <a:gdLst/>
              <a:ahLst/>
              <a:cxnLst/>
              <a:rect l="l" t="t" r="r" b="b"/>
              <a:pathLst>
                <a:path w="2440" h="2341" extrusionOk="0">
                  <a:moveTo>
                    <a:pt x="417" y="2003"/>
                  </a:moveTo>
                  <a:cubicBezTo>
                    <a:pt x="1" y="1567"/>
                    <a:pt x="1" y="853"/>
                    <a:pt x="457" y="437"/>
                  </a:cubicBezTo>
                  <a:lnTo>
                    <a:pt x="457" y="437"/>
                  </a:lnTo>
                  <a:cubicBezTo>
                    <a:pt x="893" y="0"/>
                    <a:pt x="1587" y="20"/>
                    <a:pt x="2023" y="456"/>
                  </a:cubicBezTo>
                  <a:lnTo>
                    <a:pt x="2023" y="456"/>
                  </a:lnTo>
                  <a:cubicBezTo>
                    <a:pt x="2440" y="893"/>
                    <a:pt x="2440" y="1607"/>
                    <a:pt x="2004" y="2023"/>
                  </a:cubicBezTo>
                  <a:lnTo>
                    <a:pt x="2004" y="2023"/>
                  </a:lnTo>
                  <a:cubicBezTo>
                    <a:pt x="1785" y="2241"/>
                    <a:pt x="1508" y="2340"/>
                    <a:pt x="1230" y="2340"/>
                  </a:cubicBezTo>
                  <a:lnTo>
                    <a:pt x="1230" y="2340"/>
                  </a:lnTo>
                  <a:cubicBezTo>
                    <a:pt x="913" y="2340"/>
                    <a:pt x="635" y="2221"/>
                    <a:pt x="417" y="200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22"/>
            <p:cNvSpPr/>
            <p:nvPr/>
          </p:nvSpPr>
          <p:spPr>
            <a:xfrm>
              <a:off x="7715725" y="2841049"/>
              <a:ext cx="170353" cy="159768"/>
            </a:xfrm>
            <a:custGeom>
              <a:avLst/>
              <a:gdLst/>
              <a:ahLst/>
              <a:cxnLst/>
              <a:rect l="l" t="t" r="r" b="b"/>
              <a:pathLst>
                <a:path w="2559" h="2400" extrusionOk="0">
                  <a:moveTo>
                    <a:pt x="814" y="2301"/>
                  </a:moveTo>
                  <a:cubicBezTo>
                    <a:pt x="258" y="2023"/>
                    <a:pt x="0" y="1369"/>
                    <a:pt x="278" y="813"/>
                  </a:cubicBezTo>
                  <a:lnTo>
                    <a:pt x="278" y="813"/>
                  </a:lnTo>
                  <a:cubicBezTo>
                    <a:pt x="536" y="238"/>
                    <a:pt x="1190" y="0"/>
                    <a:pt x="1765" y="258"/>
                  </a:cubicBezTo>
                  <a:lnTo>
                    <a:pt x="1765" y="258"/>
                  </a:lnTo>
                  <a:cubicBezTo>
                    <a:pt x="2321" y="516"/>
                    <a:pt x="2559" y="1190"/>
                    <a:pt x="2301" y="1745"/>
                  </a:cubicBezTo>
                  <a:lnTo>
                    <a:pt x="2301" y="1745"/>
                  </a:lnTo>
                  <a:cubicBezTo>
                    <a:pt x="2122" y="2142"/>
                    <a:pt x="1726" y="2400"/>
                    <a:pt x="1289" y="2400"/>
                  </a:cubicBezTo>
                  <a:lnTo>
                    <a:pt x="1289" y="2400"/>
                  </a:lnTo>
                  <a:cubicBezTo>
                    <a:pt x="1131" y="2400"/>
                    <a:pt x="972" y="2360"/>
                    <a:pt x="814" y="230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22"/>
            <p:cNvSpPr/>
            <p:nvPr/>
          </p:nvSpPr>
          <p:spPr>
            <a:xfrm>
              <a:off x="7801534" y="2497815"/>
              <a:ext cx="147919" cy="147919"/>
            </a:xfrm>
            <a:custGeom>
              <a:avLst/>
              <a:gdLst/>
              <a:ahLst/>
              <a:cxnLst/>
              <a:rect l="l" t="t" r="r" b="b"/>
              <a:pathLst>
                <a:path w="2222" h="2222" extrusionOk="0">
                  <a:moveTo>
                    <a:pt x="0" y="1111"/>
                  </a:moveTo>
                  <a:cubicBezTo>
                    <a:pt x="0" y="496"/>
                    <a:pt x="496" y="0"/>
                    <a:pt x="1111" y="0"/>
                  </a:cubicBezTo>
                  <a:lnTo>
                    <a:pt x="1111" y="0"/>
                  </a:lnTo>
                  <a:cubicBezTo>
                    <a:pt x="1726" y="0"/>
                    <a:pt x="2222" y="496"/>
                    <a:pt x="2222" y="1111"/>
                  </a:cubicBezTo>
                  <a:lnTo>
                    <a:pt x="2222" y="1111"/>
                  </a:lnTo>
                  <a:cubicBezTo>
                    <a:pt x="2222" y="1725"/>
                    <a:pt x="1726" y="2221"/>
                    <a:pt x="1111" y="2221"/>
                  </a:cubicBezTo>
                  <a:lnTo>
                    <a:pt x="1111" y="2221"/>
                  </a:lnTo>
                  <a:cubicBezTo>
                    <a:pt x="496" y="2221"/>
                    <a:pt x="0" y="1725"/>
                    <a:pt x="0" y="1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22"/>
            <p:cNvSpPr/>
            <p:nvPr/>
          </p:nvSpPr>
          <p:spPr>
            <a:xfrm>
              <a:off x="7714393" y="2132079"/>
              <a:ext cx="170353" cy="158503"/>
            </a:xfrm>
            <a:custGeom>
              <a:avLst/>
              <a:gdLst/>
              <a:ahLst/>
              <a:cxnLst/>
              <a:rect l="l" t="t" r="r" b="b"/>
              <a:pathLst>
                <a:path w="2559" h="2381" extrusionOk="0">
                  <a:moveTo>
                    <a:pt x="278" y="1746"/>
                  </a:moveTo>
                  <a:cubicBezTo>
                    <a:pt x="1" y="1191"/>
                    <a:pt x="239" y="516"/>
                    <a:pt x="814" y="259"/>
                  </a:cubicBezTo>
                  <a:lnTo>
                    <a:pt x="814" y="259"/>
                  </a:lnTo>
                  <a:cubicBezTo>
                    <a:pt x="1369" y="1"/>
                    <a:pt x="2023" y="239"/>
                    <a:pt x="2301" y="794"/>
                  </a:cubicBezTo>
                  <a:lnTo>
                    <a:pt x="2301" y="794"/>
                  </a:lnTo>
                  <a:cubicBezTo>
                    <a:pt x="2559" y="1349"/>
                    <a:pt x="2321" y="2024"/>
                    <a:pt x="1766" y="2281"/>
                  </a:cubicBezTo>
                  <a:lnTo>
                    <a:pt x="1766" y="2281"/>
                  </a:lnTo>
                  <a:cubicBezTo>
                    <a:pt x="1607" y="2361"/>
                    <a:pt x="1448" y="2381"/>
                    <a:pt x="1290" y="2381"/>
                  </a:cubicBezTo>
                  <a:lnTo>
                    <a:pt x="1290" y="2381"/>
                  </a:lnTo>
                  <a:cubicBezTo>
                    <a:pt x="853" y="2381"/>
                    <a:pt x="457" y="2143"/>
                    <a:pt x="278" y="174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22"/>
            <p:cNvSpPr/>
            <p:nvPr/>
          </p:nvSpPr>
          <p:spPr>
            <a:xfrm>
              <a:off x="7499239" y="1842965"/>
              <a:ext cx="163762" cy="157172"/>
            </a:xfrm>
            <a:custGeom>
              <a:avLst/>
              <a:gdLst/>
              <a:ahLst/>
              <a:cxnLst/>
              <a:rect l="l" t="t" r="r" b="b"/>
              <a:pathLst>
                <a:path w="2460" h="2361" extrusionOk="0">
                  <a:moveTo>
                    <a:pt x="456" y="2043"/>
                  </a:moveTo>
                  <a:lnTo>
                    <a:pt x="456" y="2043"/>
                  </a:lnTo>
                  <a:cubicBezTo>
                    <a:pt x="20" y="1607"/>
                    <a:pt x="0" y="913"/>
                    <a:pt x="436" y="457"/>
                  </a:cubicBezTo>
                  <a:lnTo>
                    <a:pt x="436" y="457"/>
                  </a:lnTo>
                  <a:cubicBezTo>
                    <a:pt x="853" y="21"/>
                    <a:pt x="1567" y="1"/>
                    <a:pt x="2003" y="437"/>
                  </a:cubicBezTo>
                  <a:lnTo>
                    <a:pt x="2003" y="437"/>
                  </a:lnTo>
                  <a:cubicBezTo>
                    <a:pt x="2459" y="853"/>
                    <a:pt x="2459" y="1567"/>
                    <a:pt x="2043" y="2004"/>
                  </a:cubicBezTo>
                  <a:lnTo>
                    <a:pt x="2043" y="2004"/>
                  </a:lnTo>
                  <a:cubicBezTo>
                    <a:pt x="1825" y="2222"/>
                    <a:pt x="1547" y="2341"/>
                    <a:pt x="1230" y="2361"/>
                  </a:cubicBezTo>
                  <a:lnTo>
                    <a:pt x="1230" y="2361"/>
                  </a:lnTo>
                  <a:cubicBezTo>
                    <a:pt x="952" y="2361"/>
                    <a:pt x="674" y="2242"/>
                    <a:pt x="456" y="204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22"/>
            <p:cNvSpPr/>
            <p:nvPr/>
          </p:nvSpPr>
          <p:spPr>
            <a:xfrm>
              <a:off x="7215385" y="1607973"/>
              <a:ext cx="167690" cy="158503"/>
            </a:xfrm>
            <a:custGeom>
              <a:avLst/>
              <a:gdLst/>
              <a:ahLst/>
              <a:cxnLst/>
              <a:rect l="l" t="t" r="r" b="b"/>
              <a:pathLst>
                <a:path w="2519" h="2381" extrusionOk="0">
                  <a:moveTo>
                    <a:pt x="575" y="2143"/>
                  </a:moveTo>
                  <a:lnTo>
                    <a:pt x="575" y="2143"/>
                  </a:lnTo>
                  <a:cubicBezTo>
                    <a:pt x="80" y="1766"/>
                    <a:pt x="0" y="1072"/>
                    <a:pt x="377" y="596"/>
                  </a:cubicBezTo>
                  <a:lnTo>
                    <a:pt x="377" y="596"/>
                  </a:lnTo>
                  <a:cubicBezTo>
                    <a:pt x="734" y="100"/>
                    <a:pt x="1448" y="1"/>
                    <a:pt x="1924" y="378"/>
                  </a:cubicBezTo>
                  <a:lnTo>
                    <a:pt x="1924" y="378"/>
                  </a:lnTo>
                  <a:cubicBezTo>
                    <a:pt x="2420" y="754"/>
                    <a:pt x="2519" y="1448"/>
                    <a:pt x="2142" y="1944"/>
                  </a:cubicBezTo>
                  <a:lnTo>
                    <a:pt x="2142" y="1944"/>
                  </a:lnTo>
                  <a:cubicBezTo>
                    <a:pt x="1924" y="2222"/>
                    <a:pt x="1607" y="2381"/>
                    <a:pt x="1250" y="2381"/>
                  </a:cubicBezTo>
                  <a:lnTo>
                    <a:pt x="1250" y="2381"/>
                  </a:lnTo>
                  <a:cubicBezTo>
                    <a:pt x="1012" y="2381"/>
                    <a:pt x="774" y="2301"/>
                    <a:pt x="575" y="214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22"/>
            <p:cNvSpPr/>
            <p:nvPr/>
          </p:nvSpPr>
          <p:spPr>
            <a:xfrm>
              <a:off x="6934193" y="1376975"/>
              <a:ext cx="163762" cy="155840"/>
            </a:xfrm>
            <a:custGeom>
              <a:avLst/>
              <a:gdLst/>
              <a:ahLst/>
              <a:cxnLst/>
              <a:rect l="l" t="t" r="r" b="b"/>
              <a:pathLst>
                <a:path w="2460" h="2341" extrusionOk="0">
                  <a:moveTo>
                    <a:pt x="456" y="2023"/>
                  </a:moveTo>
                  <a:lnTo>
                    <a:pt x="456" y="2023"/>
                  </a:lnTo>
                  <a:cubicBezTo>
                    <a:pt x="20" y="1607"/>
                    <a:pt x="0" y="893"/>
                    <a:pt x="437" y="456"/>
                  </a:cubicBezTo>
                  <a:lnTo>
                    <a:pt x="437" y="456"/>
                  </a:lnTo>
                  <a:cubicBezTo>
                    <a:pt x="853" y="20"/>
                    <a:pt x="1567" y="0"/>
                    <a:pt x="2003" y="437"/>
                  </a:cubicBezTo>
                  <a:lnTo>
                    <a:pt x="2003" y="437"/>
                  </a:lnTo>
                  <a:cubicBezTo>
                    <a:pt x="2440" y="853"/>
                    <a:pt x="2459" y="1567"/>
                    <a:pt x="2043" y="2003"/>
                  </a:cubicBezTo>
                  <a:lnTo>
                    <a:pt x="2043" y="2003"/>
                  </a:lnTo>
                  <a:cubicBezTo>
                    <a:pt x="1825" y="2221"/>
                    <a:pt x="1527" y="2340"/>
                    <a:pt x="1230" y="2340"/>
                  </a:cubicBezTo>
                  <a:lnTo>
                    <a:pt x="1230" y="2340"/>
                  </a:lnTo>
                  <a:cubicBezTo>
                    <a:pt x="952" y="2340"/>
                    <a:pt x="675" y="2221"/>
                    <a:pt x="456" y="202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2"/>
            <p:cNvSpPr/>
            <p:nvPr/>
          </p:nvSpPr>
          <p:spPr>
            <a:xfrm>
              <a:off x="6715045" y="1081272"/>
              <a:ext cx="169021" cy="159768"/>
            </a:xfrm>
            <a:custGeom>
              <a:avLst/>
              <a:gdLst/>
              <a:ahLst/>
              <a:cxnLst/>
              <a:rect l="l" t="t" r="r" b="b"/>
              <a:pathLst>
                <a:path w="2539" h="2400" extrusionOk="0">
                  <a:moveTo>
                    <a:pt x="258" y="1765"/>
                  </a:moveTo>
                  <a:lnTo>
                    <a:pt x="258" y="1765"/>
                  </a:lnTo>
                  <a:cubicBezTo>
                    <a:pt x="0" y="1190"/>
                    <a:pt x="238" y="536"/>
                    <a:pt x="794" y="278"/>
                  </a:cubicBezTo>
                  <a:lnTo>
                    <a:pt x="794" y="278"/>
                  </a:lnTo>
                  <a:cubicBezTo>
                    <a:pt x="1349" y="0"/>
                    <a:pt x="2023" y="238"/>
                    <a:pt x="2281" y="813"/>
                  </a:cubicBezTo>
                  <a:lnTo>
                    <a:pt x="2281" y="813"/>
                  </a:lnTo>
                  <a:cubicBezTo>
                    <a:pt x="2539" y="1368"/>
                    <a:pt x="2301" y="2023"/>
                    <a:pt x="1745" y="2301"/>
                  </a:cubicBezTo>
                  <a:lnTo>
                    <a:pt x="1745" y="2301"/>
                  </a:lnTo>
                  <a:cubicBezTo>
                    <a:pt x="1607" y="2360"/>
                    <a:pt x="1428" y="2400"/>
                    <a:pt x="1269" y="2400"/>
                  </a:cubicBezTo>
                  <a:lnTo>
                    <a:pt x="1269" y="2400"/>
                  </a:lnTo>
                  <a:cubicBezTo>
                    <a:pt x="833" y="2400"/>
                    <a:pt x="437" y="2142"/>
                    <a:pt x="258" y="176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22"/>
            <p:cNvSpPr/>
            <p:nvPr/>
          </p:nvSpPr>
          <p:spPr>
            <a:xfrm>
              <a:off x="6649007" y="4254930"/>
              <a:ext cx="147919" cy="154509"/>
            </a:xfrm>
            <a:custGeom>
              <a:avLst/>
              <a:gdLst/>
              <a:ahLst/>
              <a:cxnLst/>
              <a:rect l="l" t="t" r="r" b="b"/>
              <a:pathLst>
                <a:path w="2222" h="2321" extrusionOk="0">
                  <a:moveTo>
                    <a:pt x="1111" y="2321"/>
                  </a:moveTo>
                  <a:cubicBezTo>
                    <a:pt x="1032" y="2321"/>
                    <a:pt x="953" y="2321"/>
                    <a:pt x="893" y="2301"/>
                  </a:cubicBezTo>
                  <a:cubicBezTo>
                    <a:pt x="814" y="2301"/>
                    <a:pt x="754" y="2261"/>
                    <a:pt x="675" y="2241"/>
                  </a:cubicBezTo>
                  <a:cubicBezTo>
                    <a:pt x="615" y="2222"/>
                    <a:pt x="556" y="2182"/>
                    <a:pt x="496" y="2142"/>
                  </a:cubicBezTo>
                  <a:cubicBezTo>
                    <a:pt x="437" y="2103"/>
                    <a:pt x="377" y="2063"/>
                    <a:pt x="318" y="2003"/>
                  </a:cubicBezTo>
                  <a:cubicBezTo>
                    <a:pt x="120" y="1785"/>
                    <a:pt x="1" y="1508"/>
                    <a:pt x="1" y="1210"/>
                  </a:cubicBezTo>
                  <a:cubicBezTo>
                    <a:pt x="1" y="1151"/>
                    <a:pt x="1" y="1071"/>
                    <a:pt x="21" y="992"/>
                  </a:cubicBezTo>
                  <a:cubicBezTo>
                    <a:pt x="40" y="853"/>
                    <a:pt x="100" y="714"/>
                    <a:pt x="179" y="595"/>
                  </a:cubicBezTo>
                  <a:cubicBezTo>
                    <a:pt x="219" y="536"/>
                    <a:pt x="278" y="476"/>
                    <a:pt x="318" y="437"/>
                  </a:cubicBezTo>
                  <a:cubicBezTo>
                    <a:pt x="754" y="0"/>
                    <a:pt x="1468" y="0"/>
                    <a:pt x="1905" y="437"/>
                  </a:cubicBezTo>
                  <a:cubicBezTo>
                    <a:pt x="1944" y="476"/>
                    <a:pt x="1984" y="536"/>
                    <a:pt x="2043" y="595"/>
                  </a:cubicBezTo>
                  <a:cubicBezTo>
                    <a:pt x="2103" y="714"/>
                    <a:pt x="2162" y="853"/>
                    <a:pt x="2202" y="992"/>
                  </a:cubicBezTo>
                  <a:cubicBezTo>
                    <a:pt x="2222" y="1151"/>
                    <a:pt x="2222" y="1289"/>
                    <a:pt x="2202" y="1428"/>
                  </a:cubicBezTo>
                  <a:cubicBezTo>
                    <a:pt x="2182" y="1508"/>
                    <a:pt x="2162" y="1567"/>
                    <a:pt x="2142" y="1646"/>
                  </a:cubicBezTo>
                  <a:cubicBezTo>
                    <a:pt x="2103" y="1706"/>
                    <a:pt x="2063" y="1765"/>
                    <a:pt x="2024" y="1845"/>
                  </a:cubicBezTo>
                  <a:cubicBezTo>
                    <a:pt x="1944" y="1964"/>
                    <a:pt x="1845" y="2063"/>
                    <a:pt x="1726" y="2142"/>
                  </a:cubicBezTo>
                  <a:cubicBezTo>
                    <a:pt x="1667" y="2182"/>
                    <a:pt x="1607" y="2222"/>
                    <a:pt x="1528" y="2241"/>
                  </a:cubicBezTo>
                  <a:cubicBezTo>
                    <a:pt x="1468" y="2261"/>
                    <a:pt x="1389" y="2301"/>
                    <a:pt x="1329" y="2301"/>
                  </a:cubicBezTo>
                  <a:cubicBezTo>
                    <a:pt x="1250" y="2321"/>
                    <a:pt x="1171" y="2321"/>
                    <a:pt x="1111" y="232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Orbitron"/>
              <a:buNone/>
              <a:defRPr sz="3500">
                <a:solidFill>
                  <a:schemeClr val="dk1"/>
                </a:solidFill>
                <a:latin typeface="Orbitron"/>
                <a:ea typeface="Orbitron"/>
                <a:cs typeface="Orbitron"/>
                <a:sym typeface="Orbitron"/>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1pPr>
            <a:lvl2pPr marL="914400" lvl="1"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2pPr>
            <a:lvl3pPr marL="1371600" lvl="2"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3pPr>
            <a:lvl4pPr marL="1828800" lvl="3"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4pPr>
            <a:lvl5pPr marL="2286000" lvl="4"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5pPr>
            <a:lvl6pPr marL="2743200" lvl="5"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6pPr>
            <a:lvl7pPr marL="3200400" lvl="6"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7pPr>
            <a:lvl8pPr marL="3657600" lvl="7" indent="-317500">
              <a:lnSpc>
                <a:spcPct val="100000"/>
              </a:lnSpc>
              <a:spcBef>
                <a:spcPts val="1600"/>
              </a:spcBef>
              <a:spcAft>
                <a:spcPts val="0"/>
              </a:spcAft>
              <a:buClr>
                <a:schemeClr val="lt1"/>
              </a:buClr>
              <a:buSzPts val="1400"/>
              <a:buFont typeface="Anek Malayalam"/>
              <a:buChar char="○"/>
              <a:defRPr>
                <a:solidFill>
                  <a:schemeClr val="lt1"/>
                </a:solidFill>
                <a:latin typeface="Anek Malayalam"/>
                <a:ea typeface="Anek Malayalam"/>
                <a:cs typeface="Anek Malayalam"/>
                <a:sym typeface="Anek Malayalam"/>
              </a:defRPr>
            </a:lvl8pPr>
            <a:lvl9pPr marL="4114800" lvl="8" indent="-317500">
              <a:lnSpc>
                <a:spcPct val="100000"/>
              </a:lnSpc>
              <a:spcBef>
                <a:spcPts val="1600"/>
              </a:spcBef>
              <a:spcAft>
                <a:spcPts val="1600"/>
              </a:spcAft>
              <a:buClr>
                <a:schemeClr val="lt1"/>
              </a:buClr>
              <a:buSzPts val="1400"/>
              <a:buFont typeface="Anek Malayalam"/>
              <a:buChar char="■"/>
              <a:defRPr>
                <a:solidFill>
                  <a:schemeClr val="lt1"/>
                </a:solidFill>
                <a:latin typeface="Anek Malayalam"/>
                <a:ea typeface="Anek Malayalam"/>
                <a:cs typeface="Anek Malayalam"/>
                <a:sym typeface="Anek Malayala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6" r:id="rId4"/>
    <p:sldLayoutId id="2147483658" r:id="rId5"/>
    <p:sldLayoutId id="2147483660" r:id="rId6"/>
    <p:sldLayoutId id="2147483661" r:id="rId7"/>
    <p:sldLayoutId id="2147483665" r:id="rId8"/>
    <p:sldLayoutId id="2147483668" r:id="rId9"/>
    <p:sldLayoutId id="2147483672" r:id="rId10"/>
    <p:sldLayoutId id="2147483674" r:id="rId11"/>
    <p:sldLayoutId id="2147483675" r:id="rId12"/>
    <p:sldLayoutId id="2147483681" r:id="rId13"/>
    <p:sldLayoutId id="2147483682"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8"/>
        <p:cNvGrpSpPr/>
        <p:nvPr/>
      </p:nvGrpSpPr>
      <p:grpSpPr>
        <a:xfrm>
          <a:off x="0" y="0"/>
          <a:ext cx="0" cy="0"/>
          <a:chOff x="0" y="0"/>
          <a:chExt cx="0" cy="0"/>
        </a:xfrm>
      </p:grpSpPr>
      <p:sp>
        <p:nvSpPr>
          <p:cNvPr id="1689" name="Google Shape;1689;p43"/>
          <p:cNvSpPr txBox="1">
            <a:spLocks noGrp="1"/>
          </p:cNvSpPr>
          <p:nvPr>
            <p:ph type="ctrTitle"/>
          </p:nvPr>
        </p:nvSpPr>
        <p:spPr>
          <a:xfrm>
            <a:off x="1331640" y="874312"/>
            <a:ext cx="6096300" cy="2543922"/>
          </a:xfrm>
          <a:prstGeom prst="rect">
            <a:avLst/>
          </a:prstGeom>
        </p:spPr>
        <p:txBody>
          <a:bodyPr spcFirstLastPara="1" wrap="square" lIns="91425" tIns="91425" rIns="91425" bIns="91425" anchor="b" anchorCtr="0">
            <a:noAutofit/>
          </a:bodyPr>
          <a:lstStyle/>
          <a:p>
            <a:pPr lvl="0"/>
            <a:r>
              <a:rPr lang="fr-FR" sz="6600" dirty="0" smtClean="0"/>
              <a:t>C</a:t>
            </a:r>
            <a:r>
              <a:rPr lang="en" sz="6600" dirty="0" smtClean="0"/>
              <a:t>himi</a:t>
            </a:r>
            <a:r>
              <a:rPr lang="en" sz="5400" dirty="0" smtClean="0"/>
              <a:t>e verte</a:t>
            </a:r>
            <a:br>
              <a:rPr lang="en" sz="5400" dirty="0" smtClean="0"/>
            </a:br>
            <a:r>
              <a:rPr lang="en" sz="5400" dirty="0" smtClean="0"/>
              <a:t/>
            </a:r>
            <a:br>
              <a:rPr lang="en" sz="5400" dirty="0" smtClean="0"/>
            </a:br>
            <a:r>
              <a:rPr lang="en-US" sz="3600" dirty="0" smtClean="0">
                <a:solidFill>
                  <a:schemeClr val="dk2"/>
                </a:solidFill>
                <a:highlight>
                  <a:schemeClr val="dk1"/>
                </a:highlight>
              </a:rPr>
              <a:t>microwaves </a:t>
            </a:r>
            <a:r>
              <a:rPr lang="fr-FR" sz="3600" dirty="0" smtClean="0">
                <a:solidFill>
                  <a:schemeClr val="dk2"/>
                </a:solidFill>
                <a:highlight>
                  <a:schemeClr val="dk1"/>
                </a:highlight>
              </a:rPr>
              <a:t>in </a:t>
            </a:r>
            <a:r>
              <a:rPr lang="en-US" sz="3600" dirty="0" smtClean="0">
                <a:solidFill>
                  <a:schemeClr val="dk2"/>
                </a:solidFill>
                <a:highlight>
                  <a:schemeClr val="dk1"/>
                </a:highlight>
              </a:rPr>
              <a:t>processes </a:t>
            </a:r>
            <a:r>
              <a:rPr lang="fr-FR" sz="3600" dirty="0" smtClean="0">
                <a:solidFill>
                  <a:schemeClr val="dk2"/>
                </a:solidFill>
                <a:highlight>
                  <a:schemeClr val="dk1"/>
                </a:highlight>
              </a:rPr>
              <a:t>engineering</a:t>
            </a:r>
            <a:endParaRPr sz="3600" dirty="0">
              <a:solidFill>
                <a:schemeClr val="dk2"/>
              </a:solidFill>
              <a:highlight>
                <a:schemeClr val="dk1"/>
              </a:highlight>
            </a:endParaRPr>
          </a:p>
        </p:txBody>
      </p:sp>
      <p:sp>
        <p:nvSpPr>
          <p:cNvPr id="1691" name="Google Shape;1691;p43"/>
          <p:cNvSpPr/>
          <p:nvPr/>
        </p:nvSpPr>
        <p:spPr>
          <a:xfrm>
            <a:off x="7041781" y="1959543"/>
            <a:ext cx="89186" cy="88896"/>
          </a:xfrm>
          <a:custGeom>
            <a:avLst/>
            <a:gdLst/>
            <a:ahLst/>
            <a:cxnLst/>
            <a:rect l="l" t="t" r="r" b="b"/>
            <a:pathLst>
              <a:path w="1984" h="1964" extrusionOk="0">
                <a:moveTo>
                  <a:pt x="992" y="1"/>
                </a:moveTo>
                <a:cubicBezTo>
                  <a:pt x="457" y="1"/>
                  <a:pt x="1" y="437"/>
                  <a:pt x="1" y="992"/>
                </a:cubicBezTo>
                <a:cubicBezTo>
                  <a:pt x="1" y="1528"/>
                  <a:pt x="457" y="1964"/>
                  <a:pt x="992" y="1964"/>
                </a:cubicBezTo>
                <a:cubicBezTo>
                  <a:pt x="1547" y="1964"/>
                  <a:pt x="1984" y="1528"/>
                  <a:pt x="1984" y="992"/>
                </a:cubicBezTo>
                <a:cubicBezTo>
                  <a:pt x="1984" y="437"/>
                  <a:pt x="1547" y="1"/>
                  <a:pt x="99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43"/>
          <p:cNvSpPr/>
          <p:nvPr/>
        </p:nvSpPr>
        <p:spPr>
          <a:xfrm>
            <a:off x="3215599" y="1641795"/>
            <a:ext cx="32141" cy="28108"/>
          </a:xfrm>
          <a:custGeom>
            <a:avLst/>
            <a:gdLst/>
            <a:ahLst/>
            <a:cxnLst/>
            <a:rect l="l" t="t" r="r" b="b"/>
            <a:pathLst>
              <a:path w="715" h="621" extrusionOk="0">
                <a:moveTo>
                  <a:pt x="417" y="0"/>
                </a:moveTo>
                <a:cubicBezTo>
                  <a:pt x="139" y="0"/>
                  <a:pt x="0" y="337"/>
                  <a:pt x="199" y="536"/>
                </a:cubicBezTo>
                <a:cubicBezTo>
                  <a:pt x="263" y="594"/>
                  <a:pt x="340" y="620"/>
                  <a:pt x="415" y="620"/>
                </a:cubicBezTo>
                <a:cubicBezTo>
                  <a:pt x="570" y="620"/>
                  <a:pt x="714" y="505"/>
                  <a:pt x="714" y="318"/>
                </a:cubicBezTo>
                <a:cubicBezTo>
                  <a:pt x="714" y="139"/>
                  <a:pt x="576" y="0"/>
                  <a:pt x="417" y="0"/>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43"/>
          <p:cNvSpPr/>
          <p:nvPr/>
        </p:nvSpPr>
        <p:spPr>
          <a:xfrm>
            <a:off x="3579310" y="874312"/>
            <a:ext cx="33040" cy="27927"/>
          </a:xfrm>
          <a:custGeom>
            <a:avLst/>
            <a:gdLst/>
            <a:ahLst/>
            <a:cxnLst/>
            <a:rect l="l" t="t" r="r" b="b"/>
            <a:pathLst>
              <a:path w="735" h="617" extrusionOk="0">
                <a:moveTo>
                  <a:pt x="417" y="1"/>
                </a:moveTo>
                <a:cubicBezTo>
                  <a:pt x="139" y="1"/>
                  <a:pt x="1" y="338"/>
                  <a:pt x="199" y="536"/>
                </a:cubicBezTo>
                <a:cubicBezTo>
                  <a:pt x="261" y="592"/>
                  <a:pt x="336" y="616"/>
                  <a:pt x="410" y="616"/>
                </a:cubicBezTo>
                <a:cubicBezTo>
                  <a:pt x="575" y="616"/>
                  <a:pt x="734" y="495"/>
                  <a:pt x="734" y="318"/>
                </a:cubicBezTo>
                <a:cubicBezTo>
                  <a:pt x="734" y="139"/>
                  <a:pt x="596" y="1"/>
                  <a:pt x="417"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43"/>
          <p:cNvSpPr/>
          <p:nvPr/>
        </p:nvSpPr>
        <p:spPr>
          <a:xfrm>
            <a:off x="6123580" y="1646276"/>
            <a:ext cx="32141" cy="27655"/>
          </a:xfrm>
          <a:custGeom>
            <a:avLst/>
            <a:gdLst/>
            <a:ahLst/>
            <a:cxnLst/>
            <a:rect l="l" t="t" r="r" b="b"/>
            <a:pathLst>
              <a:path w="715" h="611" extrusionOk="0">
                <a:moveTo>
                  <a:pt x="417" y="0"/>
                </a:moveTo>
                <a:cubicBezTo>
                  <a:pt x="139" y="0"/>
                  <a:pt x="0" y="338"/>
                  <a:pt x="199" y="516"/>
                </a:cubicBezTo>
                <a:cubicBezTo>
                  <a:pt x="264" y="581"/>
                  <a:pt x="342" y="610"/>
                  <a:pt x="418" y="610"/>
                </a:cubicBezTo>
                <a:cubicBezTo>
                  <a:pt x="571" y="610"/>
                  <a:pt x="714" y="491"/>
                  <a:pt x="714" y="318"/>
                </a:cubicBezTo>
                <a:cubicBezTo>
                  <a:pt x="714" y="139"/>
                  <a:pt x="595" y="0"/>
                  <a:pt x="417" y="0"/>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43"/>
          <p:cNvSpPr/>
          <p:nvPr/>
        </p:nvSpPr>
        <p:spPr>
          <a:xfrm>
            <a:off x="8403079" y="2028659"/>
            <a:ext cx="27646" cy="27882"/>
          </a:xfrm>
          <a:custGeom>
            <a:avLst/>
            <a:gdLst/>
            <a:ahLst/>
            <a:cxnLst/>
            <a:rect l="l" t="t" r="r" b="b"/>
            <a:pathLst>
              <a:path w="615" h="616" extrusionOk="0">
                <a:moveTo>
                  <a:pt x="298" y="1"/>
                </a:moveTo>
                <a:cubicBezTo>
                  <a:pt x="139" y="1"/>
                  <a:pt x="0" y="139"/>
                  <a:pt x="0" y="318"/>
                </a:cubicBezTo>
                <a:cubicBezTo>
                  <a:pt x="0" y="477"/>
                  <a:pt x="139" y="615"/>
                  <a:pt x="298" y="615"/>
                </a:cubicBezTo>
                <a:cubicBezTo>
                  <a:pt x="476" y="615"/>
                  <a:pt x="615" y="477"/>
                  <a:pt x="615" y="318"/>
                </a:cubicBezTo>
                <a:cubicBezTo>
                  <a:pt x="615" y="139"/>
                  <a:pt x="476" y="1"/>
                  <a:pt x="298"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43"/>
          <p:cNvSpPr/>
          <p:nvPr/>
        </p:nvSpPr>
        <p:spPr>
          <a:xfrm>
            <a:off x="1125080" y="2552898"/>
            <a:ext cx="27691" cy="27836"/>
          </a:xfrm>
          <a:custGeom>
            <a:avLst/>
            <a:gdLst/>
            <a:ahLst/>
            <a:cxnLst/>
            <a:rect l="l" t="t" r="r" b="b"/>
            <a:pathLst>
              <a:path w="616" h="615" extrusionOk="0">
                <a:moveTo>
                  <a:pt x="318" y="0"/>
                </a:moveTo>
                <a:cubicBezTo>
                  <a:pt x="140" y="0"/>
                  <a:pt x="1" y="119"/>
                  <a:pt x="1" y="298"/>
                </a:cubicBezTo>
                <a:cubicBezTo>
                  <a:pt x="1" y="476"/>
                  <a:pt x="140" y="615"/>
                  <a:pt x="318" y="615"/>
                </a:cubicBezTo>
                <a:cubicBezTo>
                  <a:pt x="477" y="615"/>
                  <a:pt x="616" y="476"/>
                  <a:pt x="616" y="298"/>
                </a:cubicBezTo>
                <a:cubicBezTo>
                  <a:pt x="616" y="119"/>
                  <a:pt x="477" y="0"/>
                  <a:pt x="318" y="0"/>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43"/>
          <p:cNvSpPr/>
          <p:nvPr/>
        </p:nvSpPr>
        <p:spPr>
          <a:xfrm>
            <a:off x="1716162" y="2028659"/>
            <a:ext cx="74891" cy="65223"/>
          </a:xfrm>
          <a:custGeom>
            <a:avLst/>
            <a:gdLst/>
            <a:ahLst/>
            <a:cxnLst/>
            <a:rect l="l" t="t" r="r" b="b"/>
            <a:pathLst>
              <a:path w="1666" h="1441" extrusionOk="0">
                <a:moveTo>
                  <a:pt x="952" y="1"/>
                </a:moveTo>
                <a:cubicBezTo>
                  <a:pt x="317" y="1"/>
                  <a:pt x="0" y="774"/>
                  <a:pt x="436" y="1230"/>
                </a:cubicBezTo>
                <a:cubicBezTo>
                  <a:pt x="582" y="1376"/>
                  <a:pt x="760" y="1441"/>
                  <a:pt x="935" y="1441"/>
                </a:cubicBezTo>
                <a:cubicBezTo>
                  <a:pt x="1308" y="1441"/>
                  <a:pt x="1666" y="1146"/>
                  <a:pt x="1666" y="715"/>
                </a:cubicBezTo>
                <a:cubicBezTo>
                  <a:pt x="1666" y="318"/>
                  <a:pt x="1349" y="1"/>
                  <a:pt x="95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43"/>
          <p:cNvSpPr/>
          <p:nvPr/>
        </p:nvSpPr>
        <p:spPr>
          <a:xfrm>
            <a:off x="5640655" y="2032235"/>
            <a:ext cx="75565" cy="64544"/>
          </a:xfrm>
          <a:custGeom>
            <a:avLst/>
            <a:gdLst/>
            <a:ahLst/>
            <a:cxnLst/>
            <a:rect l="l" t="t" r="r" b="b"/>
            <a:pathLst>
              <a:path w="1681" h="1426" extrusionOk="0">
                <a:moveTo>
                  <a:pt x="942" y="1"/>
                </a:moveTo>
                <a:cubicBezTo>
                  <a:pt x="304" y="1"/>
                  <a:pt x="1" y="760"/>
                  <a:pt x="451" y="1211"/>
                </a:cubicBezTo>
                <a:cubicBezTo>
                  <a:pt x="593" y="1359"/>
                  <a:pt x="771" y="1426"/>
                  <a:pt x="948" y="1426"/>
                </a:cubicBezTo>
                <a:cubicBezTo>
                  <a:pt x="1312" y="1426"/>
                  <a:pt x="1667" y="1142"/>
                  <a:pt x="1680" y="715"/>
                </a:cubicBezTo>
                <a:cubicBezTo>
                  <a:pt x="1680" y="318"/>
                  <a:pt x="1343" y="1"/>
                  <a:pt x="966" y="1"/>
                </a:cubicBezTo>
                <a:cubicBezTo>
                  <a:pt x="958" y="1"/>
                  <a:pt x="950" y="1"/>
                  <a:pt x="942"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43"/>
          <p:cNvSpPr/>
          <p:nvPr/>
        </p:nvSpPr>
        <p:spPr>
          <a:xfrm>
            <a:off x="3499070" y="2543890"/>
            <a:ext cx="52639" cy="44855"/>
          </a:xfrm>
          <a:custGeom>
            <a:avLst/>
            <a:gdLst/>
            <a:ahLst/>
            <a:cxnLst/>
            <a:rect l="l" t="t" r="r" b="b"/>
            <a:pathLst>
              <a:path w="1171" h="991" extrusionOk="0">
                <a:moveTo>
                  <a:pt x="675" y="1"/>
                </a:moveTo>
                <a:cubicBezTo>
                  <a:pt x="239" y="1"/>
                  <a:pt x="1" y="536"/>
                  <a:pt x="318" y="853"/>
                </a:cubicBezTo>
                <a:cubicBezTo>
                  <a:pt x="419" y="948"/>
                  <a:pt x="542" y="990"/>
                  <a:pt x="662" y="990"/>
                </a:cubicBezTo>
                <a:cubicBezTo>
                  <a:pt x="922" y="990"/>
                  <a:pt x="1171" y="794"/>
                  <a:pt x="1171" y="497"/>
                </a:cubicBezTo>
                <a:cubicBezTo>
                  <a:pt x="1171" y="219"/>
                  <a:pt x="953" y="1"/>
                  <a:pt x="67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43"/>
          <p:cNvSpPr/>
          <p:nvPr/>
        </p:nvSpPr>
        <p:spPr>
          <a:xfrm>
            <a:off x="1425543" y="2660579"/>
            <a:ext cx="345909" cy="301675"/>
          </a:xfrm>
          <a:custGeom>
            <a:avLst/>
            <a:gdLst/>
            <a:ahLst/>
            <a:cxnLst/>
            <a:rect l="l" t="t" r="r" b="b"/>
            <a:pathLst>
              <a:path w="7695" h="6665" extrusionOk="0">
                <a:moveTo>
                  <a:pt x="1924" y="1"/>
                </a:moveTo>
                <a:lnTo>
                  <a:pt x="0" y="3332"/>
                </a:lnTo>
                <a:lnTo>
                  <a:pt x="1924" y="6664"/>
                </a:lnTo>
                <a:lnTo>
                  <a:pt x="5771" y="6664"/>
                </a:lnTo>
                <a:lnTo>
                  <a:pt x="7695" y="3332"/>
                </a:lnTo>
                <a:lnTo>
                  <a:pt x="5771" y="1"/>
                </a:ln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43"/>
          <p:cNvSpPr/>
          <p:nvPr/>
        </p:nvSpPr>
        <p:spPr>
          <a:xfrm>
            <a:off x="7103321" y="1347358"/>
            <a:ext cx="56191" cy="56623"/>
          </a:xfrm>
          <a:custGeom>
            <a:avLst/>
            <a:gdLst/>
            <a:ahLst/>
            <a:cxnLst/>
            <a:rect l="l" t="t" r="r" b="b"/>
            <a:pathLst>
              <a:path w="1250" h="1251" extrusionOk="0">
                <a:moveTo>
                  <a:pt x="615" y="1"/>
                </a:moveTo>
                <a:cubicBezTo>
                  <a:pt x="278" y="1"/>
                  <a:pt x="0" y="278"/>
                  <a:pt x="0" y="635"/>
                </a:cubicBezTo>
                <a:cubicBezTo>
                  <a:pt x="0" y="972"/>
                  <a:pt x="278" y="1250"/>
                  <a:pt x="615" y="1250"/>
                </a:cubicBezTo>
                <a:cubicBezTo>
                  <a:pt x="972" y="1250"/>
                  <a:pt x="1249" y="972"/>
                  <a:pt x="1249" y="635"/>
                </a:cubicBezTo>
                <a:cubicBezTo>
                  <a:pt x="1249" y="278"/>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43"/>
          <p:cNvSpPr/>
          <p:nvPr/>
        </p:nvSpPr>
        <p:spPr>
          <a:xfrm>
            <a:off x="6725315" y="1569057"/>
            <a:ext cx="55337" cy="55718"/>
          </a:xfrm>
          <a:custGeom>
            <a:avLst/>
            <a:gdLst/>
            <a:ahLst/>
            <a:cxnLst/>
            <a:rect l="l" t="t" r="r" b="b"/>
            <a:pathLst>
              <a:path w="1231" h="1231" extrusionOk="0">
                <a:moveTo>
                  <a:pt x="615" y="1"/>
                </a:moveTo>
                <a:cubicBezTo>
                  <a:pt x="278" y="1"/>
                  <a:pt x="1" y="279"/>
                  <a:pt x="1" y="616"/>
                </a:cubicBezTo>
                <a:cubicBezTo>
                  <a:pt x="1" y="953"/>
                  <a:pt x="278" y="1231"/>
                  <a:pt x="615" y="1231"/>
                </a:cubicBezTo>
                <a:cubicBezTo>
                  <a:pt x="972" y="1231"/>
                  <a:pt x="1230" y="953"/>
                  <a:pt x="1230" y="616"/>
                </a:cubicBezTo>
                <a:cubicBezTo>
                  <a:pt x="1230" y="279"/>
                  <a:pt x="972" y="1"/>
                  <a:pt x="615" y="1"/>
                </a:cubicBezTo>
                <a:close/>
              </a:path>
            </a:pathLst>
          </a:custGeom>
          <a:solidFill>
            <a:srgbClr val="7278B8">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Sous-titre 1"/>
          <p:cNvSpPr>
            <a:spLocks noGrp="1"/>
          </p:cNvSpPr>
          <p:nvPr>
            <p:ph type="subTitle" idx="1"/>
          </p:nvPr>
        </p:nvSpPr>
        <p:spPr>
          <a:xfrm>
            <a:off x="5796136" y="3867894"/>
            <a:ext cx="2880320" cy="1091184"/>
          </a:xfrm>
        </p:spPr>
        <p:txBody>
          <a:bodyPr/>
          <a:lstStyle/>
          <a:p>
            <a:pPr algn="l"/>
            <a:r>
              <a:rPr lang="en-US" sz="1600" b="1" i="1" u="sng" dirty="0" smtClean="0"/>
              <a:t>Students</a:t>
            </a:r>
            <a:r>
              <a:rPr lang="fr-FR" sz="1600" b="1" i="1" u="sng" dirty="0" smtClean="0"/>
              <a:t> </a:t>
            </a:r>
            <a:r>
              <a:rPr lang="fr-FR" sz="1600" b="1" i="1" u="sng" dirty="0"/>
              <a:t>:</a:t>
            </a:r>
          </a:p>
          <a:p>
            <a:pPr algn="l">
              <a:buFont typeface="Wingdings" panose="05000000000000000000" pitchFamily="2" charset="2"/>
              <a:buChar char="q"/>
            </a:pPr>
            <a:r>
              <a:rPr lang="fr-FR" sz="1600" b="1" i="1" u="sng" dirty="0"/>
              <a:t>BOUCHAIR  </a:t>
            </a:r>
            <a:r>
              <a:rPr lang="en-US" sz="1600" b="1" i="1" u="sng" dirty="0" smtClean="0"/>
              <a:t>IKRAM</a:t>
            </a:r>
          </a:p>
          <a:p>
            <a:pPr algn="l">
              <a:buFont typeface="Wingdings" panose="05000000000000000000" pitchFamily="2" charset="2"/>
              <a:buChar char="q"/>
            </a:pPr>
            <a:r>
              <a:rPr lang="en-US" sz="1600" b="1" i="1" u="sng" dirty="0" smtClean="0"/>
              <a:t>DERMOUCHI </a:t>
            </a:r>
            <a:r>
              <a:rPr lang="fr-FR" sz="1600" b="1" i="1" u="sng" dirty="0" smtClean="0"/>
              <a:t> </a:t>
            </a:r>
            <a:r>
              <a:rPr lang="fr-FR" sz="1600" b="1" i="1" u="sng" dirty="0"/>
              <a:t>Asma</a:t>
            </a:r>
          </a:p>
          <a:p>
            <a:pPr algn="l">
              <a:buFont typeface="Wingdings" panose="05000000000000000000" pitchFamily="2" charset="2"/>
              <a:buChar char="q"/>
            </a:pPr>
            <a:r>
              <a:rPr lang="en-US" sz="1600" b="1" i="1" u="sng" dirty="0" smtClean="0"/>
              <a:t>DERMOUCHI  </a:t>
            </a:r>
            <a:r>
              <a:rPr lang="fr-FR" sz="1600" b="1" i="1" u="sng" dirty="0" smtClean="0"/>
              <a:t>NORHANE</a:t>
            </a:r>
            <a:endParaRPr lang="fr-FR" sz="1600" b="1" i="1" u="sng" dirty="0"/>
          </a:p>
          <a:p>
            <a:pPr algn="l"/>
            <a:endParaRPr lang="fr-FR" b="1" i="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3087191029"/>
              </p:ext>
            </p:extLst>
          </p:nvPr>
        </p:nvGraphicFramePr>
        <p:xfrm>
          <a:off x="1187624" y="483518"/>
          <a:ext cx="6912768"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3141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2283718"/>
            <a:ext cx="5126088" cy="1696190"/>
          </a:xfrm>
        </p:spPr>
        <p:txBody>
          <a:bodyPr/>
          <a:lstStyle/>
          <a:p>
            <a:r>
              <a:rPr lang="en-US" sz="3200" dirty="0" smtClean="0"/>
              <a:t>Industrial </a:t>
            </a:r>
            <a:r>
              <a:rPr lang="en-US" sz="3200" dirty="0"/>
              <a:t>Applications of Microwaves in Process Engineering</a:t>
            </a:r>
            <a:endParaRPr lang="fr-FR" sz="3200" dirty="0"/>
          </a:p>
        </p:txBody>
      </p:sp>
      <p:sp>
        <p:nvSpPr>
          <p:cNvPr id="3" name="Titre 2"/>
          <p:cNvSpPr>
            <a:spLocks noGrp="1"/>
          </p:cNvSpPr>
          <p:nvPr>
            <p:ph type="title" idx="2"/>
          </p:nvPr>
        </p:nvSpPr>
        <p:spPr/>
        <p:txBody>
          <a:bodyPr/>
          <a:lstStyle/>
          <a:p>
            <a:r>
              <a:rPr lang="fr-FR" dirty="0" smtClean="0"/>
              <a:t>05</a:t>
            </a:r>
            <a:endParaRPr lang="fr-FR" dirty="0"/>
          </a:p>
        </p:txBody>
      </p:sp>
    </p:spTree>
    <p:extLst>
      <p:ext uri="{BB962C8B-B14F-4D97-AF65-F5344CB8AC3E}">
        <p14:creationId xmlns:p14="http://schemas.microsoft.com/office/powerpoint/2010/main" val="18661524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18"/>
        <p:cNvGrpSpPr/>
        <p:nvPr/>
      </p:nvGrpSpPr>
      <p:grpSpPr>
        <a:xfrm>
          <a:off x="0" y="0"/>
          <a:ext cx="0" cy="0"/>
          <a:chOff x="0" y="0"/>
          <a:chExt cx="0" cy="0"/>
        </a:xfrm>
      </p:grpSpPr>
      <p:sp>
        <p:nvSpPr>
          <p:cNvPr id="1920" name="Google Shape;1920;p58"/>
          <p:cNvSpPr txBox="1">
            <a:spLocks noGrp="1"/>
          </p:cNvSpPr>
          <p:nvPr>
            <p:ph type="subTitle" idx="1"/>
          </p:nvPr>
        </p:nvSpPr>
        <p:spPr>
          <a:xfrm>
            <a:off x="1901275" y="1635646"/>
            <a:ext cx="4110885" cy="504056"/>
          </a:xfrm>
          <a:prstGeom prst="rect">
            <a:avLst/>
          </a:prstGeom>
        </p:spPr>
        <p:txBody>
          <a:bodyPr spcFirstLastPara="1" wrap="square" lIns="91425" tIns="91425" rIns="91425" bIns="91425" anchor="t" anchorCtr="0">
            <a:noAutofit/>
          </a:bodyPr>
          <a:lstStyle/>
          <a:p>
            <a:pPr marL="0" lvl="0" indent="0"/>
            <a:r>
              <a:rPr lang="en-US" dirty="0">
                <a:latin typeface="+mj-lt"/>
              </a:rPr>
              <a:t>Drying herbs or vegetables without losing aroma or color</a:t>
            </a:r>
            <a:endParaRPr dirty="0">
              <a:latin typeface="+mj-lt"/>
            </a:endParaRPr>
          </a:p>
        </p:txBody>
      </p:sp>
      <p:sp>
        <p:nvSpPr>
          <p:cNvPr id="1921" name="Google Shape;1921;p58"/>
          <p:cNvSpPr txBox="1">
            <a:spLocks noGrp="1"/>
          </p:cNvSpPr>
          <p:nvPr>
            <p:ph type="subTitle" idx="2"/>
          </p:nvPr>
        </p:nvSpPr>
        <p:spPr>
          <a:xfrm>
            <a:off x="3488500" y="2681526"/>
            <a:ext cx="5259964" cy="538296"/>
          </a:xfrm>
          <a:prstGeom prst="rect">
            <a:avLst/>
          </a:prstGeom>
        </p:spPr>
        <p:txBody>
          <a:bodyPr spcFirstLastPara="1" wrap="square" lIns="91425" tIns="91425" rIns="91425" bIns="91425" anchor="t" anchorCtr="0">
            <a:noAutofit/>
          </a:bodyPr>
          <a:lstStyle/>
          <a:p>
            <a:pPr marL="0" lvl="0" indent="0"/>
            <a:r>
              <a:rPr lang="en-US" sz="1400" dirty="0">
                <a:latin typeface="+mj-lt"/>
              </a:rPr>
              <a:t> </a:t>
            </a:r>
            <a:r>
              <a:rPr lang="en-US" dirty="0">
                <a:latin typeface="+mj-lt"/>
              </a:rPr>
              <a:t>Extracting essential oils from rose or mint faster.</a:t>
            </a:r>
            <a:endParaRPr dirty="0">
              <a:latin typeface="+mj-lt"/>
            </a:endParaRPr>
          </a:p>
        </p:txBody>
      </p:sp>
      <p:sp>
        <p:nvSpPr>
          <p:cNvPr id="1922" name="Google Shape;1922;p58"/>
          <p:cNvSpPr txBox="1">
            <a:spLocks noGrp="1"/>
          </p:cNvSpPr>
          <p:nvPr>
            <p:ph type="subTitle" idx="3"/>
          </p:nvPr>
        </p:nvSpPr>
        <p:spPr>
          <a:xfrm>
            <a:off x="5074374" y="3852926"/>
            <a:ext cx="4069626" cy="735047"/>
          </a:xfrm>
          <a:prstGeom prst="rect">
            <a:avLst/>
          </a:prstGeom>
        </p:spPr>
        <p:txBody>
          <a:bodyPr spcFirstLastPara="1" wrap="square" lIns="91425" tIns="91425" rIns="91425" bIns="91425" anchor="t" anchorCtr="0">
            <a:noAutofit/>
          </a:bodyPr>
          <a:lstStyle/>
          <a:p>
            <a:pPr marL="0" lvl="0" indent="0"/>
            <a:r>
              <a:rPr lang="en-US" dirty="0">
                <a:latin typeface="+mj-lt"/>
              </a:rPr>
              <a:t>Preparing chemical compounds or polymers in less time with higher efficiency.</a:t>
            </a:r>
          </a:p>
          <a:p>
            <a:pPr marL="0" lvl="0" indent="0" algn="l" rtl="0">
              <a:spcBef>
                <a:spcPts val="0"/>
              </a:spcBef>
              <a:spcAft>
                <a:spcPts val="0"/>
              </a:spcAft>
              <a:buNone/>
            </a:pPr>
            <a:endParaRPr dirty="0">
              <a:latin typeface="+mj-lt"/>
            </a:endParaRPr>
          </a:p>
        </p:txBody>
      </p:sp>
      <p:sp>
        <p:nvSpPr>
          <p:cNvPr id="1923" name="Google Shape;1923;p58"/>
          <p:cNvSpPr txBox="1">
            <a:spLocks noGrp="1"/>
          </p:cNvSpPr>
          <p:nvPr>
            <p:ph type="subTitle" idx="4"/>
          </p:nvPr>
        </p:nvSpPr>
        <p:spPr>
          <a:xfrm>
            <a:off x="1901274" y="699542"/>
            <a:ext cx="3678837" cy="949182"/>
          </a:xfrm>
          <a:prstGeom prst="rect">
            <a:avLst/>
          </a:prstGeom>
        </p:spPr>
        <p:txBody>
          <a:bodyPr spcFirstLastPara="1" wrap="square" lIns="91425" tIns="91425" rIns="91425" bIns="91425" anchor="b" anchorCtr="0">
            <a:noAutofit/>
          </a:bodyPr>
          <a:lstStyle/>
          <a:p>
            <a:pPr marL="0" lvl="0" indent="0"/>
            <a:r>
              <a:rPr lang="en-US" dirty="0" smtClean="0"/>
              <a:t> </a:t>
            </a:r>
            <a:r>
              <a:rPr lang="en-US" sz="1800" dirty="0">
                <a:solidFill>
                  <a:srgbClr val="00B0F0"/>
                </a:solidFill>
                <a:latin typeface="+mj-lt"/>
              </a:rPr>
              <a:t>Drying of materials</a:t>
            </a:r>
          </a:p>
          <a:p>
            <a:pPr marL="0" lvl="0" indent="0"/>
            <a:r>
              <a:rPr lang="en-US" sz="1800" dirty="0">
                <a:solidFill>
                  <a:srgbClr val="00B0F0"/>
                </a:solidFill>
                <a:latin typeface="+mj-lt"/>
              </a:rPr>
              <a:t>Example:</a:t>
            </a:r>
            <a:endParaRPr sz="1800" dirty="0">
              <a:solidFill>
                <a:srgbClr val="00B0F0"/>
              </a:solidFill>
              <a:latin typeface="+mj-lt"/>
            </a:endParaRPr>
          </a:p>
        </p:txBody>
      </p:sp>
      <p:sp>
        <p:nvSpPr>
          <p:cNvPr id="1924" name="Google Shape;1924;p58"/>
          <p:cNvSpPr txBox="1">
            <a:spLocks noGrp="1"/>
          </p:cNvSpPr>
          <p:nvPr>
            <p:ph type="subTitle" idx="5"/>
          </p:nvPr>
        </p:nvSpPr>
        <p:spPr>
          <a:xfrm>
            <a:off x="3488500" y="2283719"/>
            <a:ext cx="5043940" cy="504056"/>
          </a:xfrm>
          <a:prstGeom prst="rect">
            <a:avLst/>
          </a:prstGeom>
        </p:spPr>
        <p:txBody>
          <a:bodyPr spcFirstLastPara="1" wrap="square" lIns="91425" tIns="91425" rIns="91425" bIns="91425" anchor="b" anchorCtr="0">
            <a:noAutofit/>
          </a:bodyPr>
          <a:lstStyle/>
          <a:p>
            <a:pPr marL="0" lvl="0" indent="0"/>
            <a:r>
              <a:rPr lang="en-US" sz="1800" dirty="0">
                <a:solidFill>
                  <a:srgbClr val="00B0F0"/>
                </a:solidFill>
                <a:latin typeface="+mj-lt"/>
              </a:rPr>
              <a:t>Extraction of valuable compounds</a:t>
            </a:r>
          </a:p>
          <a:p>
            <a:pPr marL="0" lvl="0" indent="0"/>
            <a:r>
              <a:rPr lang="en-US" sz="1800" dirty="0">
                <a:solidFill>
                  <a:srgbClr val="00B0F0"/>
                </a:solidFill>
                <a:latin typeface="+mj-lt"/>
              </a:rPr>
              <a:t>Example:</a:t>
            </a:r>
            <a:endParaRPr sz="1800" dirty="0">
              <a:solidFill>
                <a:srgbClr val="00B0F0"/>
              </a:solidFill>
              <a:latin typeface="+mj-lt"/>
            </a:endParaRPr>
          </a:p>
        </p:txBody>
      </p:sp>
      <p:sp>
        <p:nvSpPr>
          <p:cNvPr id="1925" name="Google Shape;1925;p58"/>
          <p:cNvSpPr txBox="1">
            <a:spLocks noGrp="1"/>
          </p:cNvSpPr>
          <p:nvPr>
            <p:ph type="subTitle" idx="6"/>
          </p:nvPr>
        </p:nvSpPr>
        <p:spPr>
          <a:xfrm>
            <a:off x="5074374" y="3614724"/>
            <a:ext cx="3818105" cy="377100"/>
          </a:xfrm>
          <a:prstGeom prst="rect">
            <a:avLst/>
          </a:prstGeom>
        </p:spPr>
        <p:txBody>
          <a:bodyPr spcFirstLastPara="1" wrap="square" lIns="91425" tIns="91425" rIns="91425" bIns="91425" anchor="b" anchorCtr="0">
            <a:noAutofit/>
          </a:bodyPr>
          <a:lstStyle/>
          <a:p>
            <a:pPr marL="0" lvl="0" indent="0"/>
            <a:r>
              <a:rPr lang="en-US" dirty="0"/>
              <a:t> </a:t>
            </a:r>
            <a:r>
              <a:rPr lang="en-US" sz="1800" dirty="0">
                <a:solidFill>
                  <a:srgbClr val="00B0F0"/>
                </a:solidFill>
                <a:latin typeface="+mj-lt"/>
              </a:rPr>
              <a:t>Acceleration of chemical reactions</a:t>
            </a:r>
          </a:p>
          <a:p>
            <a:pPr marL="0" lvl="0" indent="0"/>
            <a:r>
              <a:rPr lang="en-US" sz="1800" dirty="0">
                <a:solidFill>
                  <a:srgbClr val="00B0F0"/>
                </a:solidFill>
                <a:latin typeface="+mj-lt"/>
              </a:rPr>
              <a:t>Example:</a:t>
            </a:r>
            <a:endParaRPr sz="1800" dirty="0">
              <a:solidFill>
                <a:srgbClr val="00B0F0"/>
              </a:solidFill>
              <a:latin typeface="+mj-lt"/>
            </a:endParaRPr>
          </a:p>
        </p:txBody>
      </p:sp>
      <p:sp>
        <p:nvSpPr>
          <p:cNvPr id="1926" name="Google Shape;1926;p58"/>
          <p:cNvSpPr txBox="1">
            <a:spLocks noGrp="1"/>
          </p:cNvSpPr>
          <p:nvPr>
            <p:ph type="title" idx="7"/>
          </p:nvPr>
        </p:nvSpPr>
        <p:spPr>
          <a:xfrm>
            <a:off x="713225" y="1271825"/>
            <a:ext cx="10191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1927" name="Google Shape;1927;p58"/>
          <p:cNvSpPr txBox="1">
            <a:spLocks noGrp="1"/>
          </p:cNvSpPr>
          <p:nvPr>
            <p:ph type="title" idx="8"/>
          </p:nvPr>
        </p:nvSpPr>
        <p:spPr>
          <a:xfrm>
            <a:off x="2339752" y="2355726"/>
            <a:ext cx="10737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02</a:t>
            </a:r>
            <a:endParaRPr dirty="0"/>
          </a:p>
        </p:txBody>
      </p:sp>
      <p:sp>
        <p:nvSpPr>
          <p:cNvPr id="1928" name="Google Shape;1928;p58"/>
          <p:cNvSpPr txBox="1">
            <a:spLocks noGrp="1"/>
          </p:cNvSpPr>
          <p:nvPr>
            <p:ph type="title" idx="9"/>
          </p:nvPr>
        </p:nvSpPr>
        <p:spPr>
          <a:xfrm>
            <a:off x="3886325" y="3614725"/>
            <a:ext cx="10737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07704" y="1419622"/>
            <a:ext cx="5046989" cy="629678"/>
          </a:xfrm>
        </p:spPr>
        <p:txBody>
          <a:bodyPr/>
          <a:lstStyle/>
          <a:p>
            <a:r>
              <a:rPr lang="en-US" dirty="0">
                <a:latin typeface="+mj-lt"/>
              </a:rPr>
              <a:t>Sintering ceramics to produce strong and homogeneous materials.</a:t>
            </a:r>
            <a:endParaRPr lang="fr-FR" dirty="0">
              <a:latin typeface="+mj-lt"/>
            </a:endParaRPr>
          </a:p>
        </p:txBody>
      </p:sp>
      <p:sp>
        <p:nvSpPr>
          <p:cNvPr id="4" name="Sous-titre 3"/>
          <p:cNvSpPr>
            <a:spLocks noGrp="1"/>
          </p:cNvSpPr>
          <p:nvPr>
            <p:ph type="subTitle" idx="2"/>
          </p:nvPr>
        </p:nvSpPr>
        <p:spPr>
          <a:xfrm>
            <a:off x="3488500" y="2681526"/>
            <a:ext cx="4827916" cy="603600"/>
          </a:xfrm>
        </p:spPr>
        <p:txBody>
          <a:bodyPr/>
          <a:lstStyle/>
          <a:p>
            <a:r>
              <a:rPr lang="en-US" dirty="0">
                <a:latin typeface="+mj-lt"/>
              </a:rPr>
              <a:t>Breaking down organic pollutants or treating industrial waste efficiently.</a:t>
            </a:r>
            <a:endParaRPr lang="fr-FR" dirty="0">
              <a:latin typeface="+mj-lt"/>
            </a:endParaRPr>
          </a:p>
        </p:txBody>
      </p:sp>
      <p:sp>
        <p:nvSpPr>
          <p:cNvPr id="5" name="Sous-titre 4"/>
          <p:cNvSpPr>
            <a:spLocks noGrp="1"/>
          </p:cNvSpPr>
          <p:nvPr>
            <p:ph type="subTitle" idx="3"/>
          </p:nvPr>
        </p:nvSpPr>
        <p:spPr>
          <a:xfrm>
            <a:off x="5074374" y="3852926"/>
            <a:ext cx="3890114" cy="879064"/>
          </a:xfrm>
        </p:spPr>
        <p:txBody>
          <a:bodyPr/>
          <a:lstStyle/>
          <a:p>
            <a:r>
              <a:rPr lang="en-US" dirty="0">
                <a:latin typeface="+mj-lt"/>
              </a:rPr>
              <a:t> Processing liquid and solid materials together or preparing sensitive chemical products safely.</a:t>
            </a:r>
            <a:endParaRPr lang="fr-FR" dirty="0">
              <a:latin typeface="+mj-lt"/>
            </a:endParaRPr>
          </a:p>
        </p:txBody>
      </p:sp>
      <p:sp>
        <p:nvSpPr>
          <p:cNvPr id="6" name="Sous-titre 5"/>
          <p:cNvSpPr>
            <a:spLocks noGrp="1"/>
          </p:cNvSpPr>
          <p:nvPr>
            <p:ph type="subTitle" idx="4"/>
          </p:nvPr>
        </p:nvSpPr>
        <p:spPr>
          <a:xfrm>
            <a:off x="1979712" y="411510"/>
            <a:ext cx="4608512" cy="952864"/>
          </a:xfrm>
        </p:spPr>
        <p:txBody>
          <a:bodyPr/>
          <a:lstStyle/>
          <a:p>
            <a:r>
              <a:rPr lang="en-US" sz="1800" dirty="0">
                <a:solidFill>
                  <a:srgbClr val="00B0F0"/>
                </a:solidFill>
                <a:latin typeface="+mj-lt"/>
              </a:rPr>
              <a:t> Manufacturing of solids and ceramics</a:t>
            </a:r>
          </a:p>
          <a:p>
            <a:r>
              <a:rPr lang="en-US" sz="1800" dirty="0">
                <a:solidFill>
                  <a:srgbClr val="00B0F0"/>
                </a:solidFill>
                <a:latin typeface="+mj-lt"/>
              </a:rPr>
              <a:t>Example:</a:t>
            </a:r>
            <a:endParaRPr lang="fr-FR" sz="1800" dirty="0">
              <a:solidFill>
                <a:srgbClr val="00B0F0"/>
              </a:solidFill>
              <a:latin typeface="+mj-lt"/>
            </a:endParaRPr>
          </a:p>
        </p:txBody>
      </p:sp>
      <p:sp>
        <p:nvSpPr>
          <p:cNvPr id="7" name="Sous-titre 6"/>
          <p:cNvSpPr>
            <a:spLocks noGrp="1"/>
          </p:cNvSpPr>
          <p:nvPr>
            <p:ph type="subTitle" idx="5"/>
          </p:nvPr>
        </p:nvSpPr>
        <p:spPr>
          <a:xfrm>
            <a:off x="3488500" y="2067694"/>
            <a:ext cx="5043940" cy="752631"/>
          </a:xfrm>
        </p:spPr>
        <p:txBody>
          <a:bodyPr/>
          <a:lstStyle/>
          <a:p>
            <a:r>
              <a:rPr lang="en-US" sz="1800" dirty="0">
                <a:solidFill>
                  <a:srgbClr val="00B0F0"/>
                </a:solidFill>
                <a:latin typeface="+mj-lt"/>
              </a:rPr>
              <a:t>Waste and pollutant treatment</a:t>
            </a:r>
          </a:p>
          <a:p>
            <a:r>
              <a:rPr lang="en-US" sz="1800" dirty="0">
                <a:solidFill>
                  <a:srgbClr val="00B0F0"/>
                </a:solidFill>
                <a:latin typeface="+mj-lt"/>
              </a:rPr>
              <a:t>Example:</a:t>
            </a:r>
            <a:endParaRPr lang="fr-FR" sz="1800" dirty="0">
              <a:solidFill>
                <a:srgbClr val="00B0F0"/>
              </a:solidFill>
              <a:latin typeface="+mj-lt"/>
            </a:endParaRPr>
          </a:p>
        </p:txBody>
      </p:sp>
      <p:sp>
        <p:nvSpPr>
          <p:cNvPr id="8" name="Sous-titre 7"/>
          <p:cNvSpPr>
            <a:spLocks noGrp="1"/>
          </p:cNvSpPr>
          <p:nvPr>
            <p:ph type="subTitle" idx="6"/>
          </p:nvPr>
        </p:nvSpPr>
        <p:spPr>
          <a:xfrm>
            <a:off x="5076056" y="3291830"/>
            <a:ext cx="3962121" cy="720080"/>
          </a:xfrm>
        </p:spPr>
        <p:txBody>
          <a:bodyPr/>
          <a:lstStyle/>
          <a:p>
            <a:r>
              <a:rPr lang="en-US" sz="1800" dirty="0">
                <a:solidFill>
                  <a:srgbClr val="00B0F0"/>
                </a:solidFill>
                <a:latin typeface="+mj-lt"/>
              </a:rPr>
              <a:t>Advanced and hybrid processes</a:t>
            </a:r>
          </a:p>
          <a:p>
            <a:r>
              <a:rPr lang="en-US" sz="1800" dirty="0">
                <a:solidFill>
                  <a:srgbClr val="00B0F0"/>
                </a:solidFill>
                <a:latin typeface="+mj-lt"/>
              </a:rPr>
              <a:t>Example:</a:t>
            </a:r>
            <a:endParaRPr lang="fr-FR" sz="1800" dirty="0">
              <a:solidFill>
                <a:srgbClr val="00B0F0"/>
              </a:solidFill>
              <a:latin typeface="+mj-lt"/>
            </a:endParaRPr>
          </a:p>
        </p:txBody>
      </p:sp>
      <p:sp>
        <p:nvSpPr>
          <p:cNvPr id="9" name="Titre 8"/>
          <p:cNvSpPr>
            <a:spLocks noGrp="1"/>
          </p:cNvSpPr>
          <p:nvPr>
            <p:ph type="title" idx="7"/>
          </p:nvPr>
        </p:nvSpPr>
        <p:spPr/>
        <p:txBody>
          <a:bodyPr/>
          <a:lstStyle/>
          <a:p>
            <a:r>
              <a:rPr lang="fr-FR" dirty="0" smtClean="0"/>
              <a:t>04</a:t>
            </a:r>
            <a:endParaRPr lang="fr-FR" dirty="0"/>
          </a:p>
        </p:txBody>
      </p:sp>
      <p:sp>
        <p:nvSpPr>
          <p:cNvPr id="10" name="Titre 9"/>
          <p:cNvSpPr>
            <a:spLocks noGrp="1"/>
          </p:cNvSpPr>
          <p:nvPr>
            <p:ph type="title" idx="8"/>
          </p:nvPr>
        </p:nvSpPr>
        <p:spPr/>
        <p:txBody>
          <a:bodyPr/>
          <a:lstStyle/>
          <a:p>
            <a:r>
              <a:rPr lang="fr-FR" dirty="0" smtClean="0"/>
              <a:t>05</a:t>
            </a:r>
            <a:endParaRPr lang="fr-FR" dirty="0"/>
          </a:p>
        </p:txBody>
      </p:sp>
      <p:sp>
        <p:nvSpPr>
          <p:cNvPr id="11" name="Titre 10"/>
          <p:cNvSpPr>
            <a:spLocks noGrp="1"/>
          </p:cNvSpPr>
          <p:nvPr>
            <p:ph type="title" idx="9"/>
          </p:nvPr>
        </p:nvSpPr>
        <p:spPr/>
        <p:txBody>
          <a:bodyPr/>
          <a:lstStyle/>
          <a:p>
            <a:r>
              <a:rPr lang="fr-FR" dirty="0" smtClean="0"/>
              <a:t>06</a:t>
            </a:r>
            <a:endParaRPr lang="fr-FR" dirty="0"/>
          </a:p>
        </p:txBody>
      </p:sp>
    </p:spTree>
    <p:extLst>
      <p:ext uri="{BB962C8B-B14F-4D97-AF65-F5344CB8AC3E}">
        <p14:creationId xmlns:p14="http://schemas.microsoft.com/office/powerpoint/2010/main" val="23316832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1720" y="3363838"/>
            <a:ext cx="5067600" cy="841800"/>
          </a:xfrm>
        </p:spPr>
        <p:txBody>
          <a:bodyPr/>
          <a:lstStyle/>
          <a:p>
            <a:r>
              <a:rPr lang="en-US" sz="2800" dirty="0"/>
              <a:t>Advantages of Using Microwaves Compared to Conventional Methods</a:t>
            </a:r>
            <a:endParaRPr lang="fr-FR" sz="2800" dirty="0"/>
          </a:p>
        </p:txBody>
      </p:sp>
      <p:sp>
        <p:nvSpPr>
          <p:cNvPr id="3" name="Titre 2"/>
          <p:cNvSpPr>
            <a:spLocks noGrp="1"/>
          </p:cNvSpPr>
          <p:nvPr>
            <p:ph type="title" idx="2"/>
          </p:nvPr>
        </p:nvSpPr>
        <p:spPr/>
        <p:txBody>
          <a:bodyPr/>
          <a:lstStyle/>
          <a:p>
            <a:r>
              <a:rPr lang="fr-FR" dirty="0" smtClean="0"/>
              <a:t>06</a:t>
            </a:r>
            <a:endParaRPr lang="fr-FR" dirty="0"/>
          </a:p>
        </p:txBody>
      </p:sp>
    </p:spTree>
    <p:extLst>
      <p:ext uri="{BB962C8B-B14F-4D97-AF65-F5344CB8AC3E}">
        <p14:creationId xmlns:p14="http://schemas.microsoft.com/office/powerpoint/2010/main" val="2266623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75656" y="411510"/>
            <a:ext cx="5832648" cy="3096344"/>
          </a:xfrm>
        </p:spPr>
        <p:txBody>
          <a:bodyPr/>
          <a:lstStyle/>
          <a:p>
            <a:r>
              <a:rPr lang="en-US" sz="1600" dirty="0" smtClean="0">
                <a:latin typeface="+mj-lt"/>
              </a:rPr>
              <a:t>- Faster </a:t>
            </a:r>
            <a:r>
              <a:rPr lang="en-US" sz="1600" dirty="0">
                <a:latin typeface="+mj-lt"/>
              </a:rPr>
              <a:t>heating from the inside of the material.</a:t>
            </a:r>
            <a:br>
              <a:rPr lang="en-US" sz="1600" dirty="0">
                <a:latin typeface="+mj-lt"/>
              </a:rPr>
            </a:br>
            <a:r>
              <a:rPr lang="en-US" sz="1600" dirty="0">
                <a:latin typeface="+mj-lt"/>
              </a:rPr>
              <a:t/>
            </a:r>
            <a:br>
              <a:rPr lang="en-US" sz="1600" dirty="0">
                <a:latin typeface="+mj-lt"/>
              </a:rPr>
            </a:br>
            <a:r>
              <a:rPr lang="en-US" sz="1600" dirty="0" smtClean="0">
                <a:latin typeface="+mj-lt"/>
              </a:rPr>
              <a:t>- Lower </a:t>
            </a:r>
            <a:r>
              <a:rPr lang="en-US" sz="1600" dirty="0">
                <a:latin typeface="+mj-lt"/>
              </a:rPr>
              <a:t>energy consumption.</a:t>
            </a:r>
            <a:br>
              <a:rPr lang="en-US" sz="1600" dirty="0">
                <a:latin typeface="+mj-lt"/>
              </a:rPr>
            </a:br>
            <a:r>
              <a:rPr lang="en-US" sz="1600" dirty="0">
                <a:latin typeface="+mj-lt"/>
              </a:rPr>
              <a:t/>
            </a:r>
            <a:br>
              <a:rPr lang="en-US" sz="1600" dirty="0">
                <a:latin typeface="+mj-lt"/>
              </a:rPr>
            </a:br>
            <a:r>
              <a:rPr lang="en-US" sz="1600" dirty="0" smtClean="0">
                <a:latin typeface="+mj-lt"/>
              </a:rPr>
              <a:t>- Improved </a:t>
            </a:r>
            <a:r>
              <a:rPr lang="en-US" sz="1600" dirty="0">
                <a:latin typeface="+mj-lt"/>
              </a:rPr>
              <a:t>quality of the final products.</a:t>
            </a:r>
            <a:br>
              <a:rPr lang="en-US" sz="1600" dirty="0">
                <a:latin typeface="+mj-lt"/>
              </a:rPr>
            </a:br>
            <a:r>
              <a:rPr lang="en-US" sz="1600" dirty="0">
                <a:latin typeface="+mj-lt"/>
              </a:rPr>
              <a:t/>
            </a:r>
            <a:br>
              <a:rPr lang="en-US" sz="1600" dirty="0">
                <a:latin typeface="+mj-lt"/>
              </a:rPr>
            </a:br>
            <a:r>
              <a:rPr lang="en-US" sz="1600" dirty="0" smtClean="0">
                <a:latin typeface="+mj-lt"/>
              </a:rPr>
              <a:t>- Shorter </a:t>
            </a:r>
            <a:r>
              <a:rPr lang="en-US" sz="1600" dirty="0">
                <a:latin typeface="+mj-lt"/>
              </a:rPr>
              <a:t>processing and reaction times.</a:t>
            </a:r>
            <a:br>
              <a:rPr lang="en-US" sz="1600" dirty="0">
                <a:latin typeface="+mj-lt"/>
              </a:rPr>
            </a:br>
            <a:r>
              <a:rPr lang="en-US" sz="1600" dirty="0">
                <a:latin typeface="+mj-lt"/>
              </a:rPr>
              <a:t/>
            </a:r>
            <a:br>
              <a:rPr lang="en-US" sz="1600" dirty="0">
                <a:latin typeface="+mj-lt"/>
              </a:rPr>
            </a:br>
            <a:r>
              <a:rPr lang="en-US" sz="1600" dirty="0" smtClean="0">
                <a:latin typeface="+mj-lt"/>
              </a:rPr>
              <a:t>- Ability </a:t>
            </a:r>
            <a:r>
              <a:rPr lang="en-US" sz="1600" dirty="0">
                <a:latin typeface="+mj-lt"/>
              </a:rPr>
              <a:t>to selectively heat specific areas of the material.</a:t>
            </a:r>
            <a:br>
              <a:rPr lang="en-US" sz="1600" dirty="0">
                <a:latin typeface="+mj-lt"/>
              </a:rPr>
            </a:br>
            <a:r>
              <a:rPr lang="en-US" sz="1600" dirty="0">
                <a:latin typeface="+mj-lt"/>
              </a:rPr>
              <a:t/>
            </a:r>
            <a:br>
              <a:rPr lang="en-US" sz="1600" dirty="0">
                <a:latin typeface="+mj-lt"/>
              </a:rPr>
            </a:br>
            <a:r>
              <a:rPr lang="en-US" sz="1600" dirty="0" smtClean="0">
                <a:latin typeface="+mj-lt"/>
              </a:rPr>
              <a:t>- More </a:t>
            </a:r>
            <a:r>
              <a:rPr lang="en-US" sz="1600" dirty="0">
                <a:latin typeface="+mj-lt"/>
              </a:rPr>
              <a:t>environmentally friendly than conventional heating methods</a:t>
            </a:r>
            <a:endParaRPr lang="fr-FR" sz="1600" dirty="0">
              <a:latin typeface="+mj-lt"/>
            </a:endParaRPr>
          </a:p>
        </p:txBody>
      </p:sp>
    </p:spTree>
    <p:extLst>
      <p:ext uri="{BB962C8B-B14F-4D97-AF65-F5344CB8AC3E}">
        <p14:creationId xmlns:p14="http://schemas.microsoft.com/office/powerpoint/2010/main" val="14804828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1720" y="2427734"/>
            <a:ext cx="5067600" cy="1201840"/>
          </a:xfrm>
        </p:spPr>
        <p:txBody>
          <a:bodyPr/>
          <a:lstStyle/>
          <a:p>
            <a:r>
              <a:rPr lang="en-US" sz="2900" dirty="0"/>
              <a:t>Challenges and Limitations of Microwave Processing</a:t>
            </a:r>
          </a:p>
        </p:txBody>
      </p:sp>
      <p:sp>
        <p:nvSpPr>
          <p:cNvPr id="3" name="Titre 2"/>
          <p:cNvSpPr>
            <a:spLocks noGrp="1"/>
          </p:cNvSpPr>
          <p:nvPr>
            <p:ph type="title" idx="2"/>
          </p:nvPr>
        </p:nvSpPr>
        <p:spPr/>
        <p:txBody>
          <a:bodyPr/>
          <a:lstStyle/>
          <a:p>
            <a:r>
              <a:rPr lang="fr-FR" dirty="0" smtClean="0"/>
              <a:t>07</a:t>
            </a:r>
            <a:endParaRPr lang="fr-FR" dirty="0"/>
          </a:p>
        </p:txBody>
      </p:sp>
    </p:spTree>
    <p:extLst>
      <p:ext uri="{BB962C8B-B14F-4D97-AF65-F5344CB8AC3E}">
        <p14:creationId xmlns:p14="http://schemas.microsoft.com/office/powerpoint/2010/main" val="3706546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555526"/>
            <a:ext cx="7615774" cy="3744416"/>
          </a:xfrm>
        </p:spPr>
        <p:txBody>
          <a:bodyPr/>
          <a:lstStyle/>
          <a:p>
            <a:r>
              <a:rPr lang="en-US" sz="2000" dirty="0">
                <a:solidFill>
                  <a:srgbClr val="00B0F0"/>
                </a:solidFill>
                <a:latin typeface="+mj-lt"/>
              </a:rPr>
              <a:t>Non-uniform heating</a:t>
            </a:r>
            <a:r>
              <a:rPr lang="en-US" sz="1600" dirty="0">
                <a:latin typeface="+mj-lt"/>
              </a:rPr>
              <a:t>: Some parts of the material heat faster than others.</a:t>
            </a:r>
            <a:br>
              <a:rPr lang="en-US" sz="1600" dirty="0">
                <a:latin typeface="+mj-lt"/>
              </a:rPr>
            </a:br>
            <a:r>
              <a:rPr lang="en-US" sz="1600" dirty="0">
                <a:latin typeface="+mj-lt"/>
              </a:rPr>
              <a:t/>
            </a:r>
            <a:br>
              <a:rPr lang="en-US" sz="1600" dirty="0">
                <a:latin typeface="+mj-lt"/>
              </a:rPr>
            </a:br>
            <a:r>
              <a:rPr lang="en-US" sz="2000" dirty="0">
                <a:solidFill>
                  <a:srgbClr val="00B0F0"/>
                </a:solidFill>
                <a:latin typeface="+mj-lt"/>
              </a:rPr>
              <a:t>Material dependence: </a:t>
            </a:r>
            <a:r>
              <a:rPr lang="en-US" sz="1600" dirty="0">
                <a:latin typeface="+mj-lt"/>
              </a:rPr>
              <a:t>Certain materials do not absorb microwaves well, causing slow heating</a:t>
            </a:r>
            <a:r>
              <a:rPr lang="en-US" sz="1600" dirty="0" smtClean="0">
                <a:latin typeface="+mj-lt"/>
              </a:rPr>
              <a:t>.</a:t>
            </a:r>
            <a:br>
              <a:rPr lang="en-US" sz="1600" dirty="0" smtClean="0">
                <a:latin typeface="+mj-lt"/>
              </a:rPr>
            </a:br>
            <a:r>
              <a:rPr lang="en-US" sz="1600" dirty="0">
                <a:latin typeface="+mj-lt"/>
              </a:rPr>
              <a:t/>
            </a:r>
            <a:br>
              <a:rPr lang="en-US" sz="1600" dirty="0">
                <a:latin typeface="+mj-lt"/>
              </a:rPr>
            </a:br>
            <a:r>
              <a:rPr lang="en-US" sz="2000" dirty="0">
                <a:solidFill>
                  <a:srgbClr val="00B0F0"/>
                </a:solidFill>
                <a:latin typeface="+mj-lt"/>
              </a:rPr>
              <a:t>Difficulty in handling large quantities: </a:t>
            </a:r>
            <a:r>
              <a:rPr lang="en-US" sz="1600" dirty="0">
                <a:latin typeface="+mj-lt"/>
              </a:rPr>
              <a:t>Scaling up the process for large industrial plants requires specialized and expensive equipment.</a:t>
            </a:r>
            <a:br>
              <a:rPr lang="en-US" sz="1600" dirty="0">
                <a:latin typeface="+mj-lt"/>
              </a:rPr>
            </a:br>
            <a:r>
              <a:rPr lang="en-US" sz="1600" dirty="0">
                <a:latin typeface="+mj-lt"/>
              </a:rPr>
              <a:t/>
            </a:r>
            <a:br>
              <a:rPr lang="en-US" sz="1600" dirty="0">
                <a:latin typeface="+mj-lt"/>
              </a:rPr>
            </a:br>
            <a:r>
              <a:rPr lang="en-US" sz="2000" dirty="0">
                <a:solidFill>
                  <a:srgbClr val="00B0F0"/>
                </a:solidFill>
                <a:latin typeface="+mj-lt"/>
              </a:rPr>
              <a:t>Impact on sensitive materials: </a:t>
            </a:r>
            <a:r>
              <a:rPr lang="en-US" sz="1600" dirty="0">
                <a:latin typeface="+mj-lt"/>
              </a:rPr>
              <a:t>Rapid heating may damage or alter the properties of some materials</a:t>
            </a:r>
            <a:r>
              <a:rPr lang="en-US" sz="1600" dirty="0" smtClean="0">
                <a:latin typeface="+mj-lt"/>
              </a:rPr>
              <a:t>.</a:t>
            </a:r>
            <a:br>
              <a:rPr lang="en-US" sz="1600" dirty="0" smtClean="0">
                <a:latin typeface="+mj-lt"/>
              </a:rPr>
            </a:br>
            <a:r>
              <a:rPr lang="en-US" sz="1600" dirty="0">
                <a:latin typeface="+mj-lt"/>
              </a:rPr>
              <a:t/>
            </a:r>
            <a:br>
              <a:rPr lang="en-US" sz="1600" dirty="0">
                <a:latin typeface="+mj-lt"/>
              </a:rPr>
            </a:br>
            <a:r>
              <a:rPr lang="en-US" sz="2000" dirty="0">
                <a:solidFill>
                  <a:srgbClr val="00B0F0"/>
                </a:solidFill>
                <a:latin typeface="+mj-lt"/>
              </a:rPr>
              <a:t>Need for precise equipment design: </a:t>
            </a:r>
            <a:r>
              <a:rPr lang="en-US" sz="1600" dirty="0">
                <a:latin typeface="+mj-lt"/>
              </a:rPr>
              <a:t>To avoid non-uniform heating, ovens and reactors must be carefully designed</a:t>
            </a:r>
            <a:endParaRPr lang="fr-FR" sz="1600" dirty="0">
              <a:latin typeface="+mj-lt"/>
            </a:endParaRPr>
          </a:p>
        </p:txBody>
      </p:sp>
    </p:spTree>
    <p:extLst>
      <p:ext uri="{BB962C8B-B14F-4D97-AF65-F5344CB8AC3E}">
        <p14:creationId xmlns:p14="http://schemas.microsoft.com/office/powerpoint/2010/main" val="1709790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51720" y="2427734"/>
            <a:ext cx="5067600" cy="1696190"/>
          </a:xfrm>
        </p:spPr>
        <p:txBody>
          <a:bodyPr/>
          <a:lstStyle/>
          <a:p>
            <a:r>
              <a:rPr lang="en-US" sz="2900" dirty="0"/>
              <a:t>Future Prospects and Recommendations in Microwave Processing</a:t>
            </a:r>
            <a:br>
              <a:rPr lang="en-US" sz="2900" dirty="0"/>
            </a:br>
            <a:endParaRPr lang="fr-FR" sz="2900" dirty="0"/>
          </a:p>
        </p:txBody>
      </p:sp>
      <p:sp>
        <p:nvSpPr>
          <p:cNvPr id="3" name="Titre 2"/>
          <p:cNvSpPr>
            <a:spLocks noGrp="1"/>
          </p:cNvSpPr>
          <p:nvPr>
            <p:ph type="title" idx="2"/>
          </p:nvPr>
        </p:nvSpPr>
        <p:spPr/>
        <p:txBody>
          <a:bodyPr/>
          <a:lstStyle/>
          <a:p>
            <a:r>
              <a:rPr lang="fr-FR" dirty="0" smtClean="0"/>
              <a:t>08</a:t>
            </a:r>
            <a:endParaRPr lang="fr-FR" dirty="0"/>
          </a:p>
        </p:txBody>
      </p:sp>
    </p:spTree>
    <p:extLst>
      <p:ext uri="{BB962C8B-B14F-4D97-AF65-F5344CB8AC3E}">
        <p14:creationId xmlns:p14="http://schemas.microsoft.com/office/powerpoint/2010/main" val="34285705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195486"/>
            <a:ext cx="6624736" cy="4032448"/>
          </a:xfrm>
        </p:spPr>
        <p:txBody>
          <a:bodyPr/>
          <a:lstStyle/>
          <a:p>
            <a:r>
              <a:rPr lang="en-US" sz="1800" dirty="0" smtClean="0">
                <a:latin typeface="+mj-lt"/>
              </a:rPr>
              <a:t>- Imp</a:t>
            </a:r>
            <a:r>
              <a:rPr lang="en-US" sz="1800" dirty="0" smtClean="0">
                <a:solidFill>
                  <a:schemeClr val="bg1"/>
                </a:solidFill>
                <a:latin typeface="+mj-lt"/>
              </a:rPr>
              <a:t>roving </a:t>
            </a:r>
            <a:r>
              <a:rPr lang="en-US" sz="1800" dirty="0">
                <a:solidFill>
                  <a:schemeClr val="bg1"/>
                </a:solidFill>
                <a:latin typeface="+mj-lt"/>
              </a:rPr>
              <a:t>Oven and Reactor Design: Enhancing wave distribution to reduce uneven heating.</a:t>
            </a:r>
            <a:br>
              <a:rPr lang="en-US" sz="1800" dirty="0">
                <a:solidFill>
                  <a:schemeClr val="bg1"/>
                </a:solidFill>
                <a:latin typeface="+mj-lt"/>
              </a:rPr>
            </a:br>
            <a:r>
              <a:rPr lang="en-US" sz="1800" dirty="0">
                <a:solidFill>
                  <a:schemeClr val="bg1"/>
                </a:solidFill>
                <a:latin typeface="+mj-lt"/>
              </a:rPr>
              <a:t/>
            </a:r>
            <a:br>
              <a:rPr lang="en-US" sz="1800" dirty="0">
                <a:solidFill>
                  <a:schemeClr val="bg1"/>
                </a:solidFill>
                <a:latin typeface="+mj-lt"/>
              </a:rPr>
            </a:br>
            <a:r>
              <a:rPr lang="en-US" sz="1800" dirty="0" smtClean="0">
                <a:solidFill>
                  <a:schemeClr val="bg1"/>
                </a:solidFill>
                <a:latin typeface="+mj-lt"/>
              </a:rPr>
              <a:t> - Integrating </a:t>
            </a:r>
            <a:r>
              <a:rPr lang="en-US" sz="1800" dirty="0">
                <a:solidFill>
                  <a:schemeClr val="bg1"/>
                </a:solidFill>
                <a:latin typeface="+mj-lt"/>
              </a:rPr>
              <a:t>Microwaves with Other Techniques: Such as hybrid heating or continuous flow reactors to increase efficiency.</a:t>
            </a:r>
            <a:br>
              <a:rPr lang="en-US" sz="1800" dirty="0">
                <a:solidFill>
                  <a:schemeClr val="bg1"/>
                </a:solidFill>
                <a:latin typeface="+mj-lt"/>
              </a:rPr>
            </a:br>
            <a:r>
              <a:rPr lang="en-US" sz="1800" dirty="0">
                <a:solidFill>
                  <a:schemeClr val="bg1"/>
                </a:solidFill>
                <a:latin typeface="+mj-lt"/>
              </a:rPr>
              <a:t/>
            </a:r>
            <a:br>
              <a:rPr lang="en-US" sz="1800" dirty="0">
                <a:solidFill>
                  <a:schemeClr val="bg1"/>
                </a:solidFill>
                <a:latin typeface="+mj-lt"/>
              </a:rPr>
            </a:br>
            <a:r>
              <a:rPr lang="en-US" sz="1800" dirty="0" smtClean="0">
                <a:solidFill>
                  <a:schemeClr val="bg1"/>
                </a:solidFill>
                <a:latin typeface="+mj-lt"/>
              </a:rPr>
              <a:t>- Expanding </a:t>
            </a:r>
            <a:r>
              <a:rPr lang="en-US" sz="1800" dirty="0">
                <a:solidFill>
                  <a:schemeClr val="bg1"/>
                </a:solidFill>
                <a:latin typeface="+mj-lt"/>
              </a:rPr>
              <a:t>Industrial Applications: Processing a wider variety of materials and increasing production on an industrial scale.</a:t>
            </a:r>
            <a:br>
              <a:rPr lang="en-US" sz="1800" dirty="0">
                <a:solidFill>
                  <a:schemeClr val="bg1"/>
                </a:solidFill>
                <a:latin typeface="+mj-lt"/>
              </a:rPr>
            </a:br>
            <a:r>
              <a:rPr lang="en-US" sz="1800" dirty="0">
                <a:solidFill>
                  <a:schemeClr val="bg1"/>
                </a:solidFill>
                <a:latin typeface="+mj-lt"/>
              </a:rPr>
              <a:t/>
            </a:r>
            <a:br>
              <a:rPr lang="en-US" sz="1800" dirty="0">
                <a:solidFill>
                  <a:schemeClr val="bg1"/>
                </a:solidFill>
                <a:latin typeface="+mj-lt"/>
              </a:rPr>
            </a:br>
            <a:r>
              <a:rPr lang="en-US" sz="1800" dirty="0" smtClean="0">
                <a:solidFill>
                  <a:schemeClr val="bg1"/>
                </a:solidFill>
                <a:latin typeface="+mj-lt"/>
              </a:rPr>
              <a:t>- Enhancing </a:t>
            </a:r>
            <a:r>
              <a:rPr lang="en-US" sz="1800" dirty="0">
                <a:solidFill>
                  <a:schemeClr val="bg1"/>
                </a:solidFill>
                <a:latin typeface="+mj-lt"/>
              </a:rPr>
              <a:t>Energy Efficiency and Environmental Performance: Using microwaves in a more economical and eco-friendly manner.</a:t>
            </a:r>
            <a:br>
              <a:rPr lang="en-US" sz="1800" dirty="0">
                <a:solidFill>
                  <a:schemeClr val="bg1"/>
                </a:solidFill>
                <a:latin typeface="+mj-lt"/>
              </a:rPr>
            </a:br>
            <a:r>
              <a:rPr lang="en-US" sz="1800" dirty="0">
                <a:solidFill>
                  <a:schemeClr val="bg1"/>
                </a:solidFill>
                <a:latin typeface="+mj-lt"/>
              </a:rPr>
              <a:t/>
            </a:r>
            <a:br>
              <a:rPr lang="en-US" sz="1800" dirty="0">
                <a:solidFill>
                  <a:schemeClr val="bg1"/>
                </a:solidFill>
                <a:latin typeface="+mj-lt"/>
              </a:rPr>
            </a:br>
            <a:r>
              <a:rPr lang="en-US" sz="1800" dirty="0" smtClean="0">
                <a:solidFill>
                  <a:schemeClr val="bg1"/>
                </a:solidFill>
                <a:latin typeface="+mj-lt"/>
              </a:rPr>
              <a:t>- Studying </a:t>
            </a:r>
            <a:r>
              <a:rPr lang="en-US" sz="1800" dirty="0">
                <a:solidFill>
                  <a:schemeClr val="bg1"/>
                </a:solidFill>
                <a:latin typeface="+mj-lt"/>
              </a:rPr>
              <a:t>New Materials: Researching materials with improved microwave response to achieve better results</a:t>
            </a:r>
            <a:endParaRPr lang="fr-FR" sz="1800" dirty="0">
              <a:solidFill>
                <a:schemeClr val="bg1"/>
              </a:solidFill>
              <a:latin typeface="+mj-lt"/>
            </a:endParaRPr>
          </a:p>
        </p:txBody>
      </p:sp>
    </p:spTree>
    <p:extLst>
      <p:ext uri="{BB962C8B-B14F-4D97-AF65-F5344CB8AC3E}">
        <p14:creationId xmlns:p14="http://schemas.microsoft.com/office/powerpoint/2010/main" val="356607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06"/>
        <p:cNvGrpSpPr/>
        <p:nvPr/>
      </p:nvGrpSpPr>
      <p:grpSpPr>
        <a:xfrm>
          <a:off x="0" y="0"/>
          <a:ext cx="0" cy="0"/>
          <a:chOff x="0" y="0"/>
          <a:chExt cx="0" cy="0"/>
        </a:xfrm>
      </p:grpSpPr>
      <p:sp>
        <p:nvSpPr>
          <p:cNvPr id="1707" name="Google Shape;1707;p44"/>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fr-FR" dirty="0" smtClean="0">
                <a:solidFill>
                  <a:schemeClr val="dk2"/>
                </a:solidFill>
                <a:highlight>
                  <a:schemeClr val="dk1"/>
                </a:highlight>
              </a:rPr>
              <a:t>plan</a:t>
            </a:r>
            <a:endParaRPr dirty="0">
              <a:solidFill>
                <a:schemeClr val="dk2"/>
              </a:solidFill>
              <a:highlight>
                <a:schemeClr val="dk1"/>
              </a:highlight>
            </a:endParaRPr>
          </a:p>
        </p:txBody>
      </p:sp>
      <p:graphicFrame>
        <p:nvGraphicFramePr>
          <p:cNvPr id="1709" name="Google Shape;1709;p44"/>
          <p:cNvGraphicFramePr/>
          <p:nvPr>
            <p:extLst>
              <p:ext uri="{D42A27DB-BD31-4B8C-83A1-F6EECF244321}">
                <p14:modId xmlns:p14="http://schemas.microsoft.com/office/powerpoint/2010/main" val="3058019747"/>
              </p:ext>
            </p:extLst>
          </p:nvPr>
        </p:nvGraphicFramePr>
        <p:xfrm>
          <a:off x="827584" y="1002801"/>
          <a:ext cx="7344816" cy="3695368"/>
        </p:xfrm>
        <a:graphic>
          <a:graphicData uri="http://schemas.openxmlformats.org/drawingml/2006/table">
            <a:tbl>
              <a:tblPr>
                <a:noFill/>
                <a:tableStyleId>{F975DECC-1511-4B79-9CD3-D350B038F4A1}</a:tableStyleId>
              </a:tblPr>
              <a:tblGrid>
                <a:gridCol w="3469863"/>
                <a:gridCol w="3874953"/>
              </a:tblGrid>
              <a:tr h="657518">
                <a:tc>
                  <a:txBody>
                    <a:bodyPr/>
                    <a:lstStyle/>
                    <a:p>
                      <a:pPr marL="0" lvl="0" indent="0" algn="l" rtl="0">
                        <a:spcBef>
                          <a:spcPts val="0"/>
                        </a:spcBef>
                        <a:spcAft>
                          <a:spcPts val="0"/>
                        </a:spcAft>
                        <a:buNone/>
                      </a:pPr>
                      <a:r>
                        <a:rPr lang="fr-FR" sz="1800" b="1" dirty="0" smtClean="0">
                          <a:solidFill>
                            <a:schemeClr val="lt1"/>
                          </a:solidFill>
                          <a:latin typeface="Anek Malayalam"/>
                          <a:ea typeface="Anek Malayalam"/>
                          <a:cs typeface="Anek Malayalam"/>
                          <a:sym typeface="Anek Malayalam"/>
                        </a:rPr>
                        <a:t>1)</a:t>
                      </a:r>
                      <a:r>
                        <a:rPr lang="fr-FR" sz="1800" b="1" baseline="0" dirty="0" smtClean="0">
                          <a:solidFill>
                            <a:schemeClr val="lt1"/>
                          </a:solidFill>
                          <a:latin typeface="Anek Malayalam"/>
                          <a:ea typeface="Anek Malayalam"/>
                          <a:cs typeface="Anek Malayalam"/>
                          <a:sym typeface="Anek Malayalam"/>
                        </a:rPr>
                        <a:t> </a:t>
                      </a:r>
                      <a:r>
                        <a:rPr lang="fr-FR" sz="1800" b="1" dirty="0" smtClean="0">
                          <a:solidFill>
                            <a:schemeClr val="lt1"/>
                          </a:solidFill>
                          <a:latin typeface="Anek Malayalam" panose="020B0604020202020204" charset="0"/>
                          <a:ea typeface="Anek Malayalam"/>
                          <a:cs typeface="Anek Malayalam" panose="020B0604020202020204" charset="0"/>
                          <a:sym typeface="Anek Malayalam"/>
                        </a:rPr>
                        <a:t>Introduction</a:t>
                      </a:r>
                      <a:endParaRPr sz="1800" b="1" dirty="0">
                        <a:solidFill>
                          <a:schemeClr val="lt1"/>
                        </a:solidFill>
                        <a:latin typeface="Anek Malayalam" panose="020B0604020202020204" charset="0"/>
                        <a:ea typeface="Anek Malayalam"/>
                        <a:cs typeface="Anek Malayalam" panose="020B0604020202020204" charset="0"/>
                        <a:sym typeface="Anek Malayalam"/>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chemeClr val="accent1"/>
                    </a:solidFill>
                  </a:tcPr>
                </a:tc>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6)</a:t>
                      </a:r>
                      <a:r>
                        <a:rPr lang="fr-FR" sz="1600" b="1" baseline="0" dirty="0" smtClean="0">
                          <a:solidFill>
                            <a:schemeClr val="tx1">
                              <a:lumMod val="75000"/>
                            </a:schemeClr>
                          </a:solidFill>
                          <a:latin typeface="Anek Malayalam" panose="020B0604020202020204" charset="0"/>
                          <a:cs typeface="Anek Malayalam" panose="020B0604020202020204" charset="0"/>
                        </a:rPr>
                        <a:t> </a:t>
                      </a:r>
                      <a:r>
                        <a:rPr lang="en-US" sz="1600" b="1" baseline="0" dirty="0" smtClean="0">
                          <a:solidFill>
                            <a:schemeClr val="tx1">
                              <a:lumMod val="75000"/>
                            </a:schemeClr>
                          </a:solidFill>
                          <a:latin typeface="Anek Malayalam" panose="020B0604020202020204" charset="0"/>
                          <a:cs typeface="Anek Malayalam" panose="020B0604020202020204" charset="0"/>
                        </a:rPr>
                        <a:t>Advantages of Using Microwaves Compared to Conventional Methods</a:t>
                      </a:r>
                      <a:endParaRPr lang="fr-FR" sz="1600" b="1"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r>
              <a:tr h="657518">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2)</a:t>
                      </a:r>
                      <a:r>
                        <a:rPr lang="fr-FR" sz="1800" b="1" baseline="0" dirty="0" smtClean="0">
                          <a:solidFill>
                            <a:schemeClr val="tx1">
                              <a:lumMod val="75000"/>
                            </a:schemeClr>
                          </a:solidFill>
                          <a:latin typeface="Anek Malayalam" panose="020B0604020202020204" charset="0"/>
                          <a:cs typeface="Anek Malayalam" panose="020B0604020202020204" charset="0"/>
                        </a:rPr>
                        <a:t> </a:t>
                      </a:r>
                      <a:r>
                        <a:rPr lang="en-US" sz="1800" b="1" baseline="0" noProof="0" dirty="0" smtClean="0">
                          <a:solidFill>
                            <a:schemeClr val="tx1">
                              <a:lumMod val="75000"/>
                            </a:schemeClr>
                          </a:solidFill>
                          <a:latin typeface="Anek Malayalam" panose="020B0604020202020204" charset="0"/>
                          <a:cs typeface="Anek Malayalam" panose="020B0604020202020204" charset="0"/>
                        </a:rPr>
                        <a:t>Definition</a:t>
                      </a:r>
                      <a:endParaRPr lang="en-US" sz="1600" b="1" noProof="0"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chemeClr val="accent1"/>
                    </a:solidFill>
                  </a:tcPr>
                </a:tc>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7)</a:t>
                      </a:r>
                      <a:r>
                        <a:rPr lang="en-US" sz="1600" b="1" dirty="0" smtClean="0">
                          <a:solidFill>
                            <a:schemeClr val="tx1">
                              <a:lumMod val="75000"/>
                            </a:schemeClr>
                          </a:solidFill>
                          <a:latin typeface="Anek Malayalam" panose="020B0604020202020204" charset="0"/>
                          <a:cs typeface="Anek Malayalam" panose="020B0604020202020204" charset="0"/>
                        </a:rPr>
                        <a:t> Challenges and Limitations of Microwave Processing</a:t>
                      </a:r>
                      <a:endParaRPr lang="fr-FR" sz="1600" b="1" dirty="0" smtClean="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r>
              <a:tr h="896626">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3)</a:t>
                      </a:r>
                      <a:r>
                        <a:rPr lang="en-US" sz="1600" b="1" dirty="0" smtClean="0">
                          <a:solidFill>
                            <a:schemeClr val="tx1">
                              <a:lumMod val="75000"/>
                            </a:schemeClr>
                          </a:solidFill>
                          <a:latin typeface="Anek Malayalam" panose="020B0604020202020204" charset="0"/>
                          <a:cs typeface="Anek Malayalam" panose="020B0604020202020204" charset="0"/>
                        </a:rPr>
                        <a:t> Principle of Microwave Operation in Process Engineering</a:t>
                      </a:r>
                      <a:endParaRPr lang="fr-FR" sz="1600" b="1"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chemeClr val="accent1"/>
                    </a:solidFill>
                  </a:tcPr>
                </a:tc>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8)</a:t>
                      </a:r>
                      <a:r>
                        <a:rPr lang="fr-FR" sz="1600" b="1" baseline="0" dirty="0" smtClean="0">
                          <a:solidFill>
                            <a:schemeClr val="tx1">
                              <a:lumMod val="75000"/>
                            </a:schemeClr>
                          </a:solidFill>
                          <a:latin typeface="Anek Malayalam" panose="020B0604020202020204" charset="0"/>
                          <a:cs typeface="Anek Malayalam" panose="020B0604020202020204" charset="0"/>
                        </a:rPr>
                        <a:t> </a:t>
                      </a:r>
                      <a:r>
                        <a:rPr lang="en-US" sz="1600" b="1" dirty="0" smtClean="0">
                          <a:solidFill>
                            <a:schemeClr val="tx1">
                              <a:lumMod val="75000"/>
                            </a:schemeClr>
                          </a:solidFill>
                          <a:latin typeface="Anek Malayalam" panose="020B0604020202020204" charset="0"/>
                          <a:cs typeface="Anek Malayalam" panose="020B0604020202020204" charset="0"/>
                        </a:rPr>
                        <a:t>Future Prospects and Recommendations in Microwave Processing</a:t>
                      </a:r>
                      <a:endParaRPr lang="fr-FR" sz="1600" b="1"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r>
              <a:tr h="657518">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4)</a:t>
                      </a:r>
                      <a:r>
                        <a:rPr lang="en-US" sz="1600" b="1" baseline="0" dirty="0" smtClean="0">
                          <a:solidFill>
                            <a:schemeClr val="tx1">
                              <a:lumMod val="75000"/>
                            </a:schemeClr>
                          </a:solidFill>
                          <a:latin typeface="Anek Malayalam" panose="020B0604020202020204" charset="0"/>
                          <a:cs typeface="Anek Malayalam" panose="020B0604020202020204" charset="0"/>
                        </a:rPr>
                        <a:t> </a:t>
                      </a:r>
                      <a:r>
                        <a:rPr lang="en-US" sz="1600" b="1" dirty="0" smtClean="0">
                          <a:solidFill>
                            <a:schemeClr val="tx1">
                              <a:lumMod val="75000"/>
                            </a:schemeClr>
                          </a:solidFill>
                          <a:latin typeface="Anek Malayalam" panose="020B0604020202020204" charset="0"/>
                          <a:cs typeface="Anek Malayalam" panose="020B0604020202020204" charset="0"/>
                        </a:rPr>
                        <a:t>Equipment and Techniques for Microwave Processing</a:t>
                      </a:r>
                      <a:endParaRPr lang="fr-FR" sz="1600" b="1"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chemeClr val="accent1"/>
                    </a:solidFill>
                  </a:tcPr>
                </a:tc>
                <a:tc>
                  <a:txBody>
                    <a:bodyPr/>
                    <a:lstStyle/>
                    <a:p>
                      <a:r>
                        <a:rPr lang="fr-FR" sz="1600" b="1" dirty="0" smtClean="0">
                          <a:solidFill>
                            <a:schemeClr val="tx1">
                              <a:lumMod val="75000"/>
                            </a:schemeClr>
                          </a:solidFill>
                          <a:latin typeface="Anek Malayalam" panose="020B0604020202020204" charset="0"/>
                          <a:cs typeface="Anek Malayalam" panose="020B0604020202020204" charset="0"/>
                        </a:rPr>
                        <a:t>9) Conclusion</a:t>
                      </a:r>
                      <a:endParaRPr lang="fr-FR" sz="1600" b="1" dirty="0">
                        <a:solidFill>
                          <a:schemeClr val="tx1">
                            <a:lumMod val="75000"/>
                          </a:schemeClr>
                        </a:solidFill>
                        <a:latin typeface="Anek Malayalam" panose="020B0604020202020204" charset="0"/>
                        <a:cs typeface="Anek Malayalam" panose="020B0604020202020204" charset="0"/>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r>
              <a:tr h="769408">
                <a:tc>
                  <a:txBody>
                    <a:bodyPr/>
                    <a:lstStyle/>
                    <a:p>
                      <a:r>
                        <a:rPr lang="en-US" sz="1600" b="1" dirty="0" smtClean="0">
                          <a:solidFill>
                            <a:schemeClr val="tx1">
                              <a:lumMod val="75000"/>
                            </a:schemeClr>
                          </a:solidFill>
                          <a:latin typeface="Anek Malayalam" panose="020B0604020202020204" charset="0"/>
                          <a:cs typeface="Anek Malayalam" panose="020B0604020202020204" charset="0"/>
                        </a:rPr>
                        <a:t>5) Industrial Applications of Microwaves in Process Engineering</a:t>
                      </a: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chemeClr val="accent1"/>
                    </a:solidFill>
                  </a:tcPr>
                </a:tc>
                <a:tc>
                  <a:txBody>
                    <a:bodyPr/>
                    <a:lstStyle/>
                    <a:p>
                      <a:pPr marL="0" lvl="0" indent="0" algn="l" rtl="0">
                        <a:spcBef>
                          <a:spcPts val="0"/>
                        </a:spcBef>
                        <a:spcAft>
                          <a:spcPts val="0"/>
                        </a:spcAft>
                        <a:buNone/>
                      </a:pPr>
                      <a:endParaRPr sz="1000" dirty="0">
                        <a:solidFill>
                          <a:schemeClr val="lt1"/>
                        </a:solidFill>
                        <a:latin typeface="Anek Malayalam"/>
                        <a:ea typeface="Anek Malayalam"/>
                        <a:cs typeface="Anek Malayalam"/>
                        <a:sym typeface="Anek Malayalam"/>
                      </a:endParaRPr>
                    </a:p>
                  </a:txBody>
                  <a:tcPr marL="91425" marR="91425" marT="91425" marB="91425"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79"/>
        <p:cNvGrpSpPr/>
        <p:nvPr/>
      </p:nvGrpSpPr>
      <p:grpSpPr>
        <a:xfrm>
          <a:off x="0" y="0"/>
          <a:ext cx="0" cy="0"/>
          <a:chOff x="0" y="0"/>
          <a:chExt cx="0" cy="0"/>
        </a:xfrm>
      </p:grpSpPr>
      <p:sp>
        <p:nvSpPr>
          <p:cNvPr id="2180" name="Google Shape;2180;p72"/>
          <p:cNvSpPr txBox="1">
            <a:spLocks noGrp="1"/>
          </p:cNvSpPr>
          <p:nvPr>
            <p:ph type="title"/>
          </p:nvPr>
        </p:nvSpPr>
        <p:spPr>
          <a:xfrm>
            <a:off x="2038200" y="2459736"/>
            <a:ext cx="5067600" cy="841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Conclusions</a:t>
            </a:r>
            <a:endParaRPr/>
          </a:p>
        </p:txBody>
      </p:sp>
      <p:sp>
        <p:nvSpPr>
          <p:cNvPr id="2181" name="Google Shape;2181;p72"/>
          <p:cNvSpPr txBox="1">
            <a:spLocks noGrp="1"/>
          </p:cNvSpPr>
          <p:nvPr>
            <p:ph type="title" idx="2"/>
          </p:nvPr>
        </p:nvSpPr>
        <p:spPr>
          <a:xfrm>
            <a:off x="3843300" y="1389888"/>
            <a:ext cx="14574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09</a:t>
            </a:r>
            <a:endParaRP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86"/>
        <p:cNvGrpSpPr/>
        <p:nvPr/>
      </p:nvGrpSpPr>
      <p:grpSpPr>
        <a:xfrm>
          <a:off x="0" y="0"/>
          <a:ext cx="0" cy="0"/>
          <a:chOff x="0" y="0"/>
          <a:chExt cx="0" cy="0"/>
        </a:xfrm>
      </p:grpSpPr>
      <p:sp>
        <p:nvSpPr>
          <p:cNvPr id="2187" name="Google Shape;2187;p73"/>
          <p:cNvSpPr txBox="1">
            <a:spLocks noGrp="1"/>
          </p:cNvSpPr>
          <p:nvPr>
            <p:ph type="title"/>
          </p:nvPr>
        </p:nvSpPr>
        <p:spPr>
          <a:xfrm>
            <a:off x="744397" y="976322"/>
            <a:ext cx="4927500" cy="572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Conclusions</a:t>
            </a:r>
            <a:endParaRPr/>
          </a:p>
        </p:txBody>
      </p:sp>
      <p:sp>
        <p:nvSpPr>
          <p:cNvPr id="2188" name="Google Shape;2188;p73"/>
          <p:cNvSpPr txBox="1">
            <a:spLocks noGrp="1"/>
          </p:cNvSpPr>
          <p:nvPr>
            <p:ph type="subTitle" idx="1"/>
          </p:nvPr>
        </p:nvSpPr>
        <p:spPr>
          <a:xfrm>
            <a:off x="713400" y="1419622"/>
            <a:ext cx="7314984" cy="3528392"/>
          </a:xfrm>
          <a:prstGeom prst="rect">
            <a:avLst/>
          </a:prstGeom>
        </p:spPr>
        <p:txBody>
          <a:bodyPr spcFirstLastPara="1" wrap="square" lIns="91425" tIns="91425" rIns="91425" bIns="91425" anchor="t" anchorCtr="0">
            <a:noAutofit/>
          </a:bodyPr>
          <a:lstStyle/>
          <a:p>
            <a:pPr marL="0" lvl="0" indent="0"/>
            <a:r>
              <a:rPr lang="en-US" dirty="0"/>
              <a:t>The research shows that microwaves represent a revolution in process engineering by providing effective and sustainable solutions to industrial challenges</a:t>
            </a:r>
            <a:r>
              <a:rPr lang="en-US" dirty="0" smtClean="0"/>
              <a:t>.</a:t>
            </a:r>
          </a:p>
          <a:p>
            <a:pPr marL="0" lvl="0" indent="0"/>
            <a:endParaRPr lang="en-US" dirty="0"/>
          </a:p>
          <a:p>
            <a:pPr marL="0" lvl="0" indent="0"/>
            <a:r>
              <a:rPr lang="en-US" dirty="0"/>
              <a:t>Despite technical challenges, their wide applications in areas such as food and chemical industries justify investment in research and development. Further studies are recommended to improve safety and efficiency, opening new horizons for innovation in industrial processes.</a:t>
            </a:r>
          </a:p>
          <a:p>
            <a:pPr marL="0" lvl="0" indent="0"/>
            <a:endParaRPr lang="en-US" dirty="0"/>
          </a:p>
          <a:p>
            <a:pPr marL="0" lvl="0" indent="0"/>
            <a:r>
              <a:rPr lang="en-US" dirty="0"/>
              <a:t>This topic reflects technological advancement towards more sustainable and efficient operations.</a:t>
            </a:r>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44"/>
        <p:cNvGrpSpPr/>
        <p:nvPr/>
      </p:nvGrpSpPr>
      <p:grpSpPr>
        <a:xfrm>
          <a:off x="0" y="0"/>
          <a:ext cx="0" cy="0"/>
          <a:chOff x="0" y="0"/>
          <a:chExt cx="0" cy="0"/>
        </a:xfrm>
      </p:grpSpPr>
      <p:sp>
        <p:nvSpPr>
          <p:cNvPr id="1745" name="Google Shape;1745;p48"/>
          <p:cNvSpPr txBox="1">
            <a:spLocks noGrp="1"/>
          </p:cNvSpPr>
          <p:nvPr>
            <p:ph type="title"/>
          </p:nvPr>
        </p:nvSpPr>
        <p:spPr>
          <a:xfrm>
            <a:off x="2038200" y="2457075"/>
            <a:ext cx="5067600" cy="841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Introduction</a:t>
            </a:r>
            <a:endParaRPr dirty="0"/>
          </a:p>
        </p:txBody>
      </p:sp>
      <p:sp>
        <p:nvSpPr>
          <p:cNvPr id="1746" name="Google Shape;1746;p48"/>
          <p:cNvSpPr txBox="1">
            <a:spLocks noGrp="1"/>
          </p:cNvSpPr>
          <p:nvPr>
            <p:ph type="title" idx="2"/>
          </p:nvPr>
        </p:nvSpPr>
        <p:spPr>
          <a:xfrm>
            <a:off x="2177575" y="1481950"/>
            <a:ext cx="1315800"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01</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51"/>
        <p:cNvGrpSpPr/>
        <p:nvPr/>
      </p:nvGrpSpPr>
      <p:grpSpPr>
        <a:xfrm>
          <a:off x="0" y="0"/>
          <a:ext cx="0" cy="0"/>
          <a:chOff x="0" y="0"/>
          <a:chExt cx="0" cy="0"/>
        </a:xfrm>
      </p:grpSpPr>
      <p:sp>
        <p:nvSpPr>
          <p:cNvPr id="1752" name="Google Shape;1752;p4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dirty="0" smtClean="0"/>
              <a:t>Introduction</a:t>
            </a:r>
            <a:endParaRPr dirty="0">
              <a:solidFill>
                <a:schemeClr val="dk2"/>
              </a:solidFill>
              <a:highlight>
                <a:schemeClr val="dk1"/>
              </a:highlight>
            </a:endParaRPr>
          </a:p>
        </p:txBody>
      </p:sp>
      <p:sp>
        <p:nvSpPr>
          <p:cNvPr id="1754" name="Google Shape;1754;p49"/>
          <p:cNvSpPr txBox="1">
            <a:spLocks noGrp="1"/>
          </p:cNvSpPr>
          <p:nvPr>
            <p:ph type="subTitle" idx="2"/>
          </p:nvPr>
        </p:nvSpPr>
        <p:spPr>
          <a:xfrm>
            <a:off x="539552" y="1059582"/>
            <a:ext cx="7848872" cy="3672408"/>
          </a:xfrm>
          <a:prstGeom prst="rect">
            <a:avLst/>
          </a:prstGeom>
        </p:spPr>
        <p:txBody>
          <a:bodyPr spcFirstLastPara="1" wrap="square" lIns="91425" tIns="91425" rIns="91425" bIns="91425" anchor="t" anchorCtr="0">
            <a:noAutofit/>
          </a:bodyPr>
          <a:lstStyle/>
          <a:p>
            <a:pPr marL="0" lvl="0" indent="0"/>
            <a:r>
              <a:rPr lang="en-US" dirty="0">
                <a:latin typeface="+mj-lt"/>
              </a:rPr>
              <a:t>Microwave technology in process engineering is an advanced method that uses high-frequency electromagnetic waves to heat and process materials quickly and efficiently</a:t>
            </a:r>
            <a:r>
              <a:rPr lang="en-US" dirty="0" smtClean="0">
                <a:latin typeface="+mj-lt"/>
              </a:rPr>
              <a:t>.</a:t>
            </a:r>
          </a:p>
          <a:p>
            <a:pPr marL="0" lvl="0" indent="0"/>
            <a:endParaRPr lang="en-US" dirty="0">
              <a:latin typeface="+mj-lt"/>
            </a:endParaRPr>
          </a:p>
          <a:p>
            <a:pPr marL="0" lvl="0" indent="0"/>
            <a:r>
              <a:rPr lang="en-US" dirty="0" smtClean="0">
                <a:latin typeface="+mj-lt"/>
              </a:rPr>
              <a:t> </a:t>
            </a:r>
            <a:r>
              <a:rPr lang="en-US" dirty="0">
                <a:latin typeface="+mj-lt"/>
              </a:rPr>
              <a:t>It enables direct energy transfer to the material, reducing energy loss compared to traditional heating methods. </a:t>
            </a:r>
            <a:endParaRPr lang="en-US" dirty="0" smtClean="0">
              <a:latin typeface="+mj-lt"/>
            </a:endParaRPr>
          </a:p>
          <a:p>
            <a:pPr marL="0" lvl="0" indent="0"/>
            <a:endParaRPr lang="en-US" dirty="0">
              <a:latin typeface="+mj-lt"/>
            </a:endParaRPr>
          </a:p>
          <a:p>
            <a:pPr marL="0" lvl="0" indent="0"/>
            <a:r>
              <a:rPr lang="en-US" dirty="0" smtClean="0">
                <a:latin typeface="+mj-lt"/>
              </a:rPr>
              <a:t>This </a:t>
            </a:r>
            <a:r>
              <a:rPr lang="en-US" dirty="0">
                <a:latin typeface="+mj-lt"/>
              </a:rPr>
              <a:t>technology is applied in drying, extraction, chemical reactions, and material production, improving both efficiency and product quality. </a:t>
            </a:r>
            <a:endParaRPr lang="en-US" dirty="0" smtClean="0">
              <a:latin typeface="+mj-lt"/>
            </a:endParaRPr>
          </a:p>
          <a:p>
            <a:pPr marL="0" lvl="0" indent="0"/>
            <a:endParaRPr lang="en-US" dirty="0">
              <a:latin typeface="+mj-lt"/>
            </a:endParaRPr>
          </a:p>
          <a:p>
            <a:pPr marL="0" lvl="0" indent="0"/>
            <a:r>
              <a:rPr lang="en-US" dirty="0" smtClean="0">
                <a:latin typeface="+mj-lt"/>
              </a:rPr>
              <a:t>Additionally</a:t>
            </a:r>
            <a:r>
              <a:rPr lang="en-US" dirty="0">
                <a:latin typeface="+mj-lt"/>
              </a:rPr>
              <a:t>, it is considered a more sustainable and environmentally friendly option due to its high energy efficiency and lower environmental impact.</a:t>
            </a:r>
            <a:endParaRPr dirty="0">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40"/>
        <p:cNvGrpSpPr/>
        <p:nvPr/>
      </p:nvGrpSpPr>
      <p:grpSpPr>
        <a:xfrm>
          <a:off x="0" y="0"/>
          <a:ext cx="0" cy="0"/>
          <a:chOff x="0" y="0"/>
          <a:chExt cx="0" cy="0"/>
        </a:xfrm>
      </p:grpSpPr>
      <p:sp>
        <p:nvSpPr>
          <p:cNvPr id="1841" name="Google Shape;1841;p53"/>
          <p:cNvSpPr txBox="1">
            <a:spLocks noGrp="1"/>
          </p:cNvSpPr>
          <p:nvPr>
            <p:ph type="title"/>
          </p:nvPr>
        </p:nvSpPr>
        <p:spPr>
          <a:xfrm>
            <a:off x="2038200" y="2459736"/>
            <a:ext cx="5067600" cy="841800"/>
          </a:xfrm>
          <a:prstGeom prst="rect">
            <a:avLst/>
          </a:prstGeom>
        </p:spPr>
        <p:txBody>
          <a:bodyPr spcFirstLastPara="1" wrap="square" lIns="91425" tIns="91425" rIns="91425" bIns="91425" anchor="b" anchorCtr="0">
            <a:noAutofit/>
          </a:bodyPr>
          <a:lstStyle/>
          <a:p>
            <a:pPr lvl="0"/>
            <a:r>
              <a:rPr lang="fr-FR" dirty="0"/>
              <a:t/>
            </a:r>
            <a:br>
              <a:rPr lang="fr-FR" dirty="0"/>
            </a:br>
            <a:r>
              <a:rPr lang="en-US" sz="5400" dirty="0" smtClean="0"/>
              <a:t>Definition</a:t>
            </a:r>
            <a:endParaRPr lang="en-US" dirty="0"/>
          </a:p>
        </p:txBody>
      </p:sp>
      <p:sp>
        <p:nvSpPr>
          <p:cNvPr id="1842" name="Google Shape;1842;p53"/>
          <p:cNvSpPr txBox="1">
            <a:spLocks noGrp="1"/>
          </p:cNvSpPr>
          <p:nvPr>
            <p:ph type="title" idx="2"/>
          </p:nvPr>
        </p:nvSpPr>
        <p:spPr>
          <a:xfrm>
            <a:off x="5496900" y="1481328"/>
            <a:ext cx="1457400"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a:t>02</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699542"/>
            <a:ext cx="3960440" cy="3960440"/>
          </a:xfrm>
        </p:spPr>
        <p:txBody>
          <a:bodyPr/>
          <a:lstStyle/>
          <a:p>
            <a:r>
              <a:rPr lang="en-US" sz="1700" dirty="0" smtClean="0">
                <a:latin typeface="+mj-lt"/>
              </a:rPr>
              <a:t>Microwave </a:t>
            </a:r>
            <a:r>
              <a:rPr lang="en-US" sz="1700" dirty="0">
                <a:latin typeface="+mj-lt"/>
              </a:rPr>
              <a:t>in process engineering refers to the use of electromagnetic waves in the microwave frequency range (typically 300 MHz to 300 GHz) to heat materials or stimulate chemical and physical processes in engineering </a:t>
            </a:r>
            <a:r>
              <a:rPr lang="en-US" sz="1700" dirty="0" smtClean="0">
                <a:latin typeface="+mj-lt"/>
              </a:rPr>
              <a:t>industries .</a:t>
            </a:r>
            <a:br>
              <a:rPr lang="en-US" sz="1700" dirty="0" smtClean="0">
                <a:latin typeface="+mj-lt"/>
              </a:rPr>
            </a:br>
            <a:r>
              <a:rPr lang="en-US" sz="1700" dirty="0" smtClean="0">
                <a:latin typeface="+mj-lt"/>
              </a:rPr>
              <a:t>This </a:t>
            </a:r>
            <a:r>
              <a:rPr lang="en-US" sz="1700" dirty="0">
                <a:latin typeface="+mj-lt"/>
              </a:rPr>
              <a:t>technology is employed in operations such as drying, extraction, chemical reactions, and thermal processing, providing rapid, uniform, and energy-efficient heating compared to conventional methods such as direct heating or heat conduction.</a:t>
            </a:r>
            <a:endParaRPr lang="fr-FR" sz="1700" dirty="0">
              <a:latin typeface="+mj-lt"/>
            </a:endParaRPr>
          </a:p>
        </p:txBody>
      </p:sp>
      <p:sp>
        <p:nvSpPr>
          <p:cNvPr id="3" name="Sous-titre 2"/>
          <p:cNvSpPr>
            <a:spLocks noGrp="1"/>
          </p:cNvSpPr>
          <p:nvPr>
            <p:ph type="subTitle" idx="1"/>
          </p:nvPr>
        </p:nvSpPr>
        <p:spPr>
          <a:xfrm>
            <a:off x="4716016" y="3635295"/>
            <a:ext cx="3312368" cy="448623"/>
          </a:xfrm>
        </p:spPr>
        <p:txBody>
          <a:bodyPr/>
          <a:lstStyle/>
          <a:p>
            <a:endParaRPr lang="fr-FR" dirty="0"/>
          </a:p>
        </p:txBody>
      </p:sp>
      <p:sp>
        <p:nvSpPr>
          <p:cNvPr id="4" name="Espace réservé pour une image  3"/>
          <p:cNvSpPr>
            <a:spLocks noGrp="1"/>
          </p:cNvSpPr>
          <p:nvPr>
            <p:ph type="pic" idx="2"/>
          </p:nvPr>
        </p:nvSpPr>
        <p:spPr>
          <a:xfrm>
            <a:off x="4499992" y="1707654"/>
            <a:ext cx="3312368" cy="1944216"/>
          </a:xfrm>
        </p:spPr>
      </p:sp>
      <p:pic>
        <p:nvPicPr>
          <p:cNvPr id="1026" name="Picture 2" descr="C:\Users\acer\Desktop\IMG_113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921276"/>
            <a:ext cx="3960440" cy="36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880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38200" y="2459736"/>
            <a:ext cx="5342112" cy="1552174"/>
          </a:xfrm>
        </p:spPr>
        <p:txBody>
          <a:bodyPr/>
          <a:lstStyle/>
          <a:p>
            <a:r>
              <a:rPr lang="en-US" sz="3200" dirty="0"/>
              <a:t>Principle of Microwave Operation in Process Engineering</a:t>
            </a:r>
          </a:p>
        </p:txBody>
      </p:sp>
      <p:sp>
        <p:nvSpPr>
          <p:cNvPr id="3" name="Titre 2"/>
          <p:cNvSpPr>
            <a:spLocks noGrp="1"/>
          </p:cNvSpPr>
          <p:nvPr>
            <p:ph type="title" idx="2"/>
          </p:nvPr>
        </p:nvSpPr>
        <p:spPr/>
        <p:txBody>
          <a:bodyPr/>
          <a:lstStyle/>
          <a:p>
            <a:r>
              <a:rPr lang="fr-FR" dirty="0" smtClean="0"/>
              <a:t>03</a:t>
            </a:r>
            <a:endParaRPr lang="fr-FR" dirty="0"/>
          </a:p>
        </p:txBody>
      </p:sp>
    </p:spTree>
    <p:extLst>
      <p:ext uri="{BB962C8B-B14F-4D97-AF65-F5344CB8AC3E}">
        <p14:creationId xmlns:p14="http://schemas.microsoft.com/office/powerpoint/2010/main" val="4112049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66"/>
        <p:cNvGrpSpPr/>
        <p:nvPr/>
      </p:nvGrpSpPr>
      <p:grpSpPr>
        <a:xfrm>
          <a:off x="0" y="0"/>
          <a:ext cx="0" cy="0"/>
          <a:chOff x="0" y="0"/>
          <a:chExt cx="0" cy="0"/>
        </a:xfrm>
      </p:grpSpPr>
      <p:sp>
        <p:nvSpPr>
          <p:cNvPr id="1867" name="Google Shape;1867;p55"/>
          <p:cNvSpPr txBox="1">
            <a:spLocks noGrp="1"/>
          </p:cNvSpPr>
          <p:nvPr>
            <p:ph type="title"/>
          </p:nvPr>
        </p:nvSpPr>
        <p:spPr>
          <a:xfrm>
            <a:off x="3563888" y="123478"/>
            <a:ext cx="2160240" cy="686566"/>
          </a:xfrm>
          <a:prstGeom prst="rect">
            <a:avLst/>
          </a:prstGeom>
        </p:spPr>
        <p:txBody>
          <a:bodyPr spcFirstLastPara="1" wrap="square" lIns="91425" tIns="91425" rIns="91425" bIns="91425" anchor="t" anchorCtr="0">
            <a:noAutofit/>
          </a:bodyPr>
          <a:lstStyle/>
          <a:p>
            <a:pPr lvl="0"/>
            <a:r>
              <a:rPr lang="en-US" sz="3200" dirty="0" smtClean="0">
                <a:solidFill>
                  <a:schemeClr val="accent5"/>
                </a:solidFill>
                <a:highlight>
                  <a:schemeClr val="dk1"/>
                </a:highlight>
              </a:rPr>
              <a:t>Principle</a:t>
            </a:r>
            <a:endParaRPr lang="en-US" sz="3200" dirty="0">
              <a:solidFill>
                <a:schemeClr val="accent5"/>
              </a:solidFill>
              <a:highlight>
                <a:schemeClr val="dk1"/>
              </a:highlight>
            </a:endParaRPr>
          </a:p>
        </p:txBody>
      </p:sp>
      <p:sp>
        <p:nvSpPr>
          <p:cNvPr id="1868" name="Google Shape;1868;p55"/>
          <p:cNvSpPr txBox="1">
            <a:spLocks noGrp="1"/>
          </p:cNvSpPr>
          <p:nvPr>
            <p:ph type="subTitle" idx="1"/>
          </p:nvPr>
        </p:nvSpPr>
        <p:spPr>
          <a:xfrm>
            <a:off x="1187624" y="2067694"/>
            <a:ext cx="2955081" cy="792088"/>
          </a:xfrm>
          <a:prstGeom prst="rect">
            <a:avLst/>
          </a:prstGeom>
        </p:spPr>
        <p:txBody>
          <a:bodyPr spcFirstLastPara="1" wrap="square" lIns="91425" tIns="91425" rIns="91425" bIns="91425" anchor="t" anchorCtr="0">
            <a:noAutofit/>
          </a:bodyPr>
          <a:lstStyle/>
          <a:p>
            <a:pPr marL="0" lvl="0" indent="0"/>
            <a:r>
              <a:rPr lang="fr-FR" sz="2400" dirty="0">
                <a:latin typeface="+mj-lt"/>
              </a:rPr>
              <a:t>3. </a:t>
            </a:r>
            <a:r>
              <a:rPr lang="en-US" dirty="0" smtClean="0">
                <a:latin typeface="+mj-lt"/>
              </a:rPr>
              <a:t>Ionic</a:t>
            </a:r>
            <a:r>
              <a:rPr lang="fr-FR" dirty="0" smtClean="0">
                <a:latin typeface="+mj-lt"/>
              </a:rPr>
              <a:t> </a:t>
            </a:r>
            <a:r>
              <a:rPr lang="fr-FR" dirty="0">
                <a:latin typeface="+mj-lt"/>
              </a:rPr>
              <a:t>Conduction</a:t>
            </a:r>
            <a:endParaRPr dirty="0">
              <a:latin typeface="+mj-lt"/>
            </a:endParaRPr>
          </a:p>
        </p:txBody>
      </p:sp>
      <p:sp>
        <p:nvSpPr>
          <p:cNvPr id="1869" name="Google Shape;1869;p55"/>
          <p:cNvSpPr txBox="1">
            <a:spLocks noGrp="1"/>
          </p:cNvSpPr>
          <p:nvPr>
            <p:ph type="subTitle" idx="2"/>
          </p:nvPr>
        </p:nvSpPr>
        <p:spPr>
          <a:xfrm>
            <a:off x="5552653" y="2113225"/>
            <a:ext cx="2430900" cy="665400"/>
          </a:xfrm>
          <a:prstGeom prst="rect">
            <a:avLst/>
          </a:prstGeom>
        </p:spPr>
        <p:txBody>
          <a:bodyPr spcFirstLastPara="1" wrap="square" lIns="91425" tIns="91425" rIns="91425" bIns="91425" anchor="t" anchorCtr="0">
            <a:noAutofit/>
          </a:bodyPr>
          <a:lstStyle/>
          <a:p>
            <a:pPr marL="0" lvl="0" indent="0"/>
            <a:r>
              <a:rPr lang="fr-FR" sz="2400" dirty="0">
                <a:latin typeface="+mj-lt"/>
              </a:rPr>
              <a:t>4. </a:t>
            </a:r>
            <a:r>
              <a:rPr lang="en-US" dirty="0" smtClean="0">
                <a:latin typeface="+mj-lt"/>
              </a:rPr>
              <a:t>Selective</a:t>
            </a:r>
            <a:r>
              <a:rPr lang="fr-FR" dirty="0" smtClean="0">
                <a:latin typeface="+mj-lt"/>
              </a:rPr>
              <a:t> </a:t>
            </a:r>
            <a:r>
              <a:rPr lang="en-US" dirty="0" smtClean="0">
                <a:latin typeface="+mj-lt"/>
              </a:rPr>
              <a:t>Heating</a:t>
            </a:r>
            <a:endParaRPr lang="en-US" dirty="0">
              <a:latin typeface="+mj-lt"/>
            </a:endParaRPr>
          </a:p>
        </p:txBody>
      </p:sp>
      <p:sp>
        <p:nvSpPr>
          <p:cNvPr id="1872" name="Google Shape;1872;p55"/>
          <p:cNvSpPr txBox="1">
            <a:spLocks noGrp="1"/>
          </p:cNvSpPr>
          <p:nvPr>
            <p:ph type="subTitle" idx="5"/>
          </p:nvPr>
        </p:nvSpPr>
        <p:spPr>
          <a:xfrm>
            <a:off x="1187624" y="1059582"/>
            <a:ext cx="2736304" cy="864096"/>
          </a:xfrm>
          <a:prstGeom prst="rect">
            <a:avLst/>
          </a:prstGeom>
        </p:spPr>
        <p:txBody>
          <a:bodyPr spcFirstLastPara="1" wrap="square" lIns="91425" tIns="91425" rIns="91425" bIns="91425" anchor="b" anchorCtr="0">
            <a:noAutofit/>
          </a:bodyPr>
          <a:lstStyle/>
          <a:p>
            <a:pPr marL="0" lvl="0" indent="0"/>
            <a:r>
              <a:rPr lang="en-US" dirty="0">
                <a:latin typeface="+mj-lt"/>
              </a:rPr>
              <a:t>1. </a:t>
            </a:r>
            <a:r>
              <a:rPr lang="en-US" sz="1600" dirty="0">
                <a:latin typeface="+mj-lt"/>
              </a:rPr>
              <a:t>Internal Heating of the Material</a:t>
            </a:r>
          </a:p>
          <a:p>
            <a:pPr marL="0" lvl="0" indent="0" algn="l" rtl="0">
              <a:spcBef>
                <a:spcPts val="0"/>
              </a:spcBef>
              <a:spcAft>
                <a:spcPts val="0"/>
              </a:spcAft>
              <a:buNone/>
            </a:pPr>
            <a:endParaRPr sz="1100" dirty="0"/>
          </a:p>
        </p:txBody>
      </p:sp>
      <p:sp>
        <p:nvSpPr>
          <p:cNvPr id="1873" name="Google Shape;1873;p55"/>
          <p:cNvSpPr txBox="1">
            <a:spLocks noGrp="1"/>
          </p:cNvSpPr>
          <p:nvPr>
            <p:ph type="subTitle" idx="6"/>
          </p:nvPr>
        </p:nvSpPr>
        <p:spPr>
          <a:xfrm>
            <a:off x="1187624" y="3003798"/>
            <a:ext cx="2736304" cy="648072"/>
          </a:xfrm>
          <a:prstGeom prst="rect">
            <a:avLst/>
          </a:prstGeom>
        </p:spPr>
        <p:txBody>
          <a:bodyPr spcFirstLastPara="1" wrap="square" lIns="91425" tIns="91425" rIns="91425" bIns="91425" anchor="b" anchorCtr="0">
            <a:noAutofit/>
          </a:bodyPr>
          <a:lstStyle/>
          <a:p>
            <a:pPr marL="0" lvl="0" indent="0"/>
            <a:r>
              <a:rPr lang="fr-FR" dirty="0">
                <a:solidFill>
                  <a:schemeClr val="tx2">
                    <a:lumMod val="25000"/>
                  </a:schemeClr>
                </a:solidFill>
                <a:latin typeface="+mj-lt"/>
              </a:rPr>
              <a:t>5</a:t>
            </a:r>
            <a:r>
              <a:rPr lang="fr-FR" dirty="0">
                <a:latin typeface="+mj-lt"/>
              </a:rPr>
              <a:t>. </a:t>
            </a:r>
            <a:r>
              <a:rPr lang="fr-FR" sz="1600" dirty="0">
                <a:latin typeface="+mj-lt"/>
              </a:rPr>
              <a:t>High </a:t>
            </a:r>
            <a:r>
              <a:rPr lang="en-US" sz="1600" dirty="0" smtClean="0">
                <a:latin typeface="+mj-lt"/>
              </a:rPr>
              <a:t>Energy</a:t>
            </a:r>
            <a:r>
              <a:rPr lang="fr-FR" sz="1600" dirty="0" smtClean="0">
                <a:latin typeface="+mj-lt"/>
              </a:rPr>
              <a:t> </a:t>
            </a:r>
            <a:r>
              <a:rPr lang="en-US" sz="1600" dirty="0" smtClean="0">
                <a:latin typeface="+mj-lt"/>
              </a:rPr>
              <a:t>Efficiency</a:t>
            </a:r>
            <a:endParaRPr lang="en-US" sz="1600" dirty="0">
              <a:latin typeface="+mj-lt"/>
            </a:endParaRPr>
          </a:p>
        </p:txBody>
      </p:sp>
      <p:sp>
        <p:nvSpPr>
          <p:cNvPr id="1874" name="Google Shape;1874;p55"/>
          <p:cNvSpPr txBox="1">
            <a:spLocks noGrp="1"/>
          </p:cNvSpPr>
          <p:nvPr>
            <p:ph type="subTitle" idx="7"/>
          </p:nvPr>
        </p:nvSpPr>
        <p:spPr>
          <a:xfrm>
            <a:off x="5508104" y="843558"/>
            <a:ext cx="2520280" cy="720080"/>
          </a:xfrm>
          <a:prstGeom prst="rect">
            <a:avLst/>
          </a:prstGeom>
        </p:spPr>
        <p:txBody>
          <a:bodyPr spcFirstLastPara="1" wrap="square" lIns="91425" tIns="91425" rIns="91425" bIns="91425" anchor="b" anchorCtr="0">
            <a:noAutofit/>
          </a:bodyPr>
          <a:lstStyle/>
          <a:p>
            <a:pPr marL="0" lvl="0" indent="0"/>
            <a:r>
              <a:rPr lang="fr-FR" dirty="0" smtClean="0">
                <a:latin typeface="+mj-lt"/>
              </a:rPr>
              <a:t>2 .</a:t>
            </a:r>
            <a:r>
              <a:rPr lang="fr-FR" sz="1600" dirty="0" smtClean="0">
                <a:latin typeface="+mj-lt"/>
              </a:rPr>
              <a:t> </a:t>
            </a:r>
            <a:r>
              <a:rPr lang="en-US" sz="1600" dirty="0" smtClean="0">
                <a:latin typeface="+mj-lt"/>
              </a:rPr>
              <a:t>Dipolar</a:t>
            </a:r>
            <a:r>
              <a:rPr lang="fr-FR" sz="1600" dirty="0" smtClean="0">
                <a:latin typeface="+mj-lt"/>
              </a:rPr>
              <a:t> </a:t>
            </a:r>
            <a:r>
              <a:rPr lang="en-US" sz="1600" dirty="0" smtClean="0">
                <a:latin typeface="+mj-lt"/>
              </a:rPr>
              <a:t>Polarization</a:t>
            </a:r>
            <a:endParaRPr lang="en-US" sz="1600" dirty="0">
              <a:latin typeface="+mj-lt"/>
            </a:endParaRPr>
          </a:p>
        </p:txBody>
      </p:sp>
      <p:sp>
        <p:nvSpPr>
          <p:cNvPr id="1875" name="Google Shape;1875;p55"/>
          <p:cNvSpPr txBox="1">
            <a:spLocks noGrp="1"/>
          </p:cNvSpPr>
          <p:nvPr>
            <p:ph type="subTitle" idx="8"/>
          </p:nvPr>
        </p:nvSpPr>
        <p:spPr>
          <a:xfrm>
            <a:off x="5580112" y="3219822"/>
            <a:ext cx="2520280" cy="720080"/>
          </a:xfrm>
          <a:prstGeom prst="rect">
            <a:avLst/>
          </a:prstGeom>
        </p:spPr>
        <p:txBody>
          <a:bodyPr spcFirstLastPara="1" wrap="square" lIns="91425" tIns="91425" rIns="91425" bIns="91425" anchor="b" anchorCtr="0">
            <a:noAutofit/>
          </a:bodyPr>
          <a:lstStyle/>
          <a:p>
            <a:pPr marL="0" lvl="0" indent="0"/>
            <a:r>
              <a:rPr lang="en-US" dirty="0">
                <a:latin typeface="+mj-lt"/>
              </a:rPr>
              <a:t>6. </a:t>
            </a:r>
            <a:r>
              <a:rPr lang="en-US" sz="1600" dirty="0">
                <a:latin typeface="+mj-lt"/>
              </a:rPr>
              <a:t>Processing Speed and Reaction Rate</a:t>
            </a:r>
            <a:endParaRPr sz="1600"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3688" y="2499742"/>
            <a:ext cx="5112568" cy="1440160"/>
          </a:xfrm>
        </p:spPr>
        <p:txBody>
          <a:bodyPr/>
          <a:lstStyle/>
          <a:p>
            <a:r>
              <a:rPr lang="en-US" sz="3000" dirty="0"/>
              <a:t>Equipment </a:t>
            </a:r>
            <a:r>
              <a:rPr lang="en-US" sz="3000" dirty="0" smtClean="0"/>
              <a:t>and   </a:t>
            </a:r>
            <a:r>
              <a:rPr lang="en-US" sz="3000" dirty="0"/>
              <a:t>Techniques for Microwave Processing</a:t>
            </a:r>
          </a:p>
        </p:txBody>
      </p:sp>
      <p:sp>
        <p:nvSpPr>
          <p:cNvPr id="3" name="Titre 2"/>
          <p:cNvSpPr>
            <a:spLocks noGrp="1"/>
          </p:cNvSpPr>
          <p:nvPr>
            <p:ph type="title" idx="2"/>
          </p:nvPr>
        </p:nvSpPr>
        <p:spPr/>
        <p:txBody>
          <a:bodyPr/>
          <a:lstStyle/>
          <a:p>
            <a:r>
              <a:rPr lang="fr-FR" dirty="0" smtClean="0"/>
              <a:t>04</a:t>
            </a:r>
            <a:endParaRPr lang="fr-FR" dirty="0"/>
          </a:p>
        </p:txBody>
      </p:sp>
    </p:spTree>
    <p:extLst>
      <p:ext uri="{BB962C8B-B14F-4D97-AF65-F5344CB8AC3E}">
        <p14:creationId xmlns:p14="http://schemas.microsoft.com/office/powerpoint/2010/main" val="490633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 Bioethics Master's Degree by Slidesgo">
  <a:themeElements>
    <a:clrScheme name="Simple Light">
      <a:dk1>
        <a:srgbClr val="383B7B"/>
      </a:dk1>
      <a:lt1>
        <a:srgbClr val="393A5A"/>
      </a:lt1>
      <a:dk2>
        <a:srgbClr val="E5EBF7"/>
      </a:dk2>
      <a:lt2>
        <a:srgbClr val="DEE0F3"/>
      </a:lt2>
      <a:accent1>
        <a:srgbClr val="D6D8EC"/>
      </a:accent1>
      <a:accent2>
        <a:srgbClr val="C0C3DE"/>
      </a:accent2>
      <a:accent3>
        <a:srgbClr val="969BCB"/>
      </a:accent3>
      <a:accent4>
        <a:srgbClr val="FFFFFF"/>
      </a:accent4>
      <a:accent5>
        <a:srgbClr val="FFFFFF"/>
      </a:accent5>
      <a:accent6>
        <a:srgbClr val="FFFFFF"/>
      </a:accent6>
      <a:hlink>
        <a:srgbClr val="393A5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539</Words>
  <Application>Microsoft Office PowerPoint</Application>
  <PresentationFormat>Affichage à l'écran (16:9)</PresentationFormat>
  <Paragraphs>88</Paragraphs>
  <Slides>21</Slides>
  <Notes>11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Orbitron</vt:lpstr>
      <vt:lpstr>Anek Malayalam</vt:lpstr>
      <vt:lpstr>Nunito Light</vt:lpstr>
      <vt:lpstr>Wingdings</vt:lpstr>
      <vt:lpstr>Bebas Neue</vt:lpstr>
      <vt:lpstr> Bioethics Master's Degree by Slidesgo</vt:lpstr>
      <vt:lpstr>Chimie verte  microwaves in processes engineering</vt:lpstr>
      <vt:lpstr>plan</vt:lpstr>
      <vt:lpstr>Introduction</vt:lpstr>
      <vt:lpstr>Introduction</vt:lpstr>
      <vt:lpstr> Definition</vt:lpstr>
      <vt:lpstr>Microwave in process engineering refers to the use of electromagnetic waves in the microwave frequency range (typically 300 MHz to 300 GHz) to heat materials or stimulate chemical and physical processes in engineering industries . This technology is employed in operations such as drying, extraction, chemical reactions, and thermal processing, providing rapid, uniform, and energy-efficient heating compared to conventional methods such as direct heating or heat conduction.</vt:lpstr>
      <vt:lpstr>Principle of Microwave Operation in Process Engineering</vt:lpstr>
      <vt:lpstr>Principle</vt:lpstr>
      <vt:lpstr>Equipment and   Techniques for Microwave Processing</vt:lpstr>
      <vt:lpstr>Présentation PowerPoint</vt:lpstr>
      <vt:lpstr>Industrial Applications of Microwaves in Process Engineering</vt:lpstr>
      <vt:lpstr>01</vt:lpstr>
      <vt:lpstr>04</vt:lpstr>
      <vt:lpstr>Advantages of Using Microwaves Compared to Conventional Methods</vt:lpstr>
      <vt:lpstr>- Faster heating from the inside of the material.  - Lower energy consumption.  - Improved quality of the final products.  - Shorter processing and reaction times.  - Ability to selectively heat specific areas of the material.  - More environmentally friendly than conventional heating methods</vt:lpstr>
      <vt:lpstr>Challenges and Limitations of Microwave Processing</vt:lpstr>
      <vt:lpstr>Non-uniform heating: Some parts of the material heat faster than others.  Material dependence: Certain materials do not absorb microwaves well, causing slow heating.  Difficulty in handling large quantities: Scaling up the process for large industrial plants requires specialized and expensive equipment.  Impact on sensitive materials: Rapid heating may damage or alter the properties of some materials.  Need for precise equipment design: To avoid non-uniform heating, ovens and reactors must be carefully designed</vt:lpstr>
      <vt:lpstr>Future Prospects and Recommendations in Microwave Processing </vt:lpstr>
      <vt:lpstr>- Improving Oven and Reactor Design: Enhancing wave distribution to reduce uneven heating.   - Integrating Microwaves with Other Techniques: Such as hybrid heating or continuous flow reactors to increase efficiency.  - Expanding Industrial Applications: Processing a wider variety of materials and increasing production on an industrial scale.  - Enhancing Energy Efficiency and Environmental Performance: Using microwaves in a more economical and eco-friendly manner.  - Studying New Materials: Researching materials with improved microwave response to achieve better results</vt:lpstr>
      <vt:lpstr>Conclusions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Chimie verte microwaves in processes engineering</dc:title>
  <cp:lastModifiedBy>acer</cp:lastModifiedBy>
  <cp:revision>33</cp:revision>
  <dcterms:modified xsi:type="dcterms:W3CDTF">2025-12-08T14:11:49Z</dcterms:modified>
</cp:coreProperties>
</file>