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59" r:id="rId7"/>
    <p:sldId id="265" r:id="rId8"/>
    <p:sldId id="267" r:id="rId9"/>
    <p:sldId id="268" r:id="rId10"/>
    <p:sldId id="272" r:id="rId11"/>
    <p:sldId id="271" r:id="rId12"/>
    <p:sldId id="276" r:id="rId13"/>
    <p:sldId id="277"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D8AE7C92-E72C-F6DC-960D-E9945281AEF0}"/>
              </a:ext>
            </a:extLst>
          </p:cNvPr>
          <p:cNvSpPr>
            <a:spLocks noGrp="1"/>
          </p:cNvSpPr>
          <p:nvPr>
            <p:ph type="pic" sz="quarter" idx="10"/>
          </p:nvPr>
        </p:nvSpPr>
        <p:spPr>
          <a:xfrm>
            <a:off x="0" y="0"/>
            <a:ext cx="4647030" cy="6858000"/>
          </a:xfrm>
          <a:custGeom>
            <a:avLst/>
            <a:gdLst>
              <a:gd name="csX0" fmla="*/ 3811 w 4647030"/>
              <a:gd name="csY0" fmla="*/ 6215156 h 6858000"/>
              <a:gd name="csX1" fmla="*/ 735331 w 4647030"/>
              <a:gd name="csY1" fmla="*/ 6215156 h 6858000"/>
              <a:gd name="csX2" fmla="*/ 1056753 w 4647030"/>
              <a:gd name="csY2" fmla="*/ 6858000 h 6858000"/>
              <a:gd name="csX3" fmla="*/ 1 w 4647030"/>
              <a:gd name="csY3" fmla="*/ 6858000 h 6858000"/>
              <a:gd name="csX4" fmla="*/ 1 w 4647030"/>
              <a:gd name="csY4" fmla="*/ 6222777 h 6858000"/>
              <a:gd name="csX5" fmla="*/ 2363858 w 4647030"/>
              <a:gd name="csY5" fmla="*/ 6167009 h 6858000"/>
              <a:gd name="csX6" fmla="*/ 3095378 w 4647030"/>
              <a:gd name="csY6" fmla="*/ 6167009 h 6858000"/>
              <a:gd name="csX7" fmla="*/ 3440874 w 4647030"/>
              <a:gd name="csY7" fmla="*/ 6858000 h 6858000"/>
              <a:gd name="csX8" fmla="*/ 2018364 w 4647030"/>
              <a:gd name="csY8" fmla="*/ 6858000 h 6858000"/>
              <a:gd name="csX9" fmla="*/ 3549750 w 4647030"/>
              <a:gd name="csY9" fmla="*/ 5412168 h 6858000"/>
              <a:gd name="csX10" fmla="*/ 4281270 w 4647030"/>
              <a:gd name="csY10" fmla="*/ 5412168 h 6858000"/>
              <a:gd name="csX11" fmla="*/ 4647030 w 4647030"/>
              <a:gd name="csY11" fmla="*/ 6143688 h 6858000"/>
              <a:gd name="csX12" fmla="*/ 4289874 w 4647030"/>
              <a:gd name="csY12" fmla="*/ 6858000 h 6858000"/>
              <a:gd name="csX13" fmla="*/ 3541146 w 4647030"/>
              <a:gd name="csY13" fmla="*/ 6858000 h 6858000"/>
              <a:gd name="csX14" fmla="*/ 3183990 w 4647030"/>
              <a:gd name="csY14" fmla="*/ 6143688 h 6858000"/>
              <a:gd name="csX15" fmla="*/ 1164201 w 4647030"/>
              <a:gd name="csY15" fmla="*/ 5412168 h 6858000"/>
              <a:gd name="csX16" fmla="*/ 1895721 w 4647030"/>
              <a:gd name="csY16" fmla="*/ 5412168 h 6858000"/>
              <a:gd name="csX17" fmla="*/ 2261480 w 4647030"/>
              <a:gd name="csY17" fmla="*/ 6143688 h 6858000"/>
              <a:gd name="csX18" fmla="*/ 1904325 w 4647030"/>
              <a:gd name="csY18" fmla="*/ 6858000 h 6858000"/>
              <a:gd name="csX19" fmla="*/ 1155597 w 4647030"/>
              <a:gd name="csY19" fmla="*/ 6858000 h 6858000"/>
              <a:gd name="csX20" fmla="*/ 798441 w 4647030"/>
              <a:gd name="csY20" fmla="*/ 6143688 h 6858000"/>
              <a:gd name="csX21" fmla="*/ 922 w 4647030"/>
              <a:gd name="csY21" fmla="*/ 4634497 h 6858000"/>
              <a:gd name="csX22" fmla="*/ 732442 w 4647030"/>
              <a:gd name="csY22" fmla="*/ 4634497 h 6858000"/>
              <a:gd name="csX23" fmla="*/ 1098202 w 4647030"/>
              <a:gd name="csY23" fmla="*/ 5366017 h 6858000"/>
              <a:gd name="csX24" fmla="*/ 732442 w 4647030"/>
              <a:gd name="csY24" fmla="*/ 6097538 h 6858000"/>
              <a:gd name="csX25" fmla="*/ 922 w 4647030"/>
              <a:gd name="csY25" fmla="*/ 6097538 h 6858000"/>
              <a:gd name="csX26" fmla="*/ 0 w 4647030"/>
              <a:gd name="csY26" fmla="*/ 6095694 h 6858000"/>
              <a:gd name="csX27" fmla="*/ 0 w 4647030"/>
              <a:gd name="csY27" fmla="*/ 4636341 h 6858000"/>
              <a:gd name="csX28" fmla="*/ 2356975 w 4647030"/>
              <a:gd name="csY28" fmla="*/ 4625710 h 6858000"/>
              <a:gd name="csX29" fmla="*/ 3088495 w 4647030"/>
              <a:gd name="csY29" fmla="*/ 4625710 h 6858000"/>
              <a:gd name="csX30" fmla="*/ 3454255 w 4647030"/>
              <a:gd name="csY30" fmla="*/ 5357230 h 6858000"/>
              <a:gd name="csX31" fmla="*/ 3088495 w 4647030"/>
              <a:gd name="csY31" fmla="*/ 6088750 h 6858000"/>
              <a:gd name="csX32" fmla="*/ 2356975 w 4647030"/>
              <a:gd name="csY32" fmla="*/ 6088750 h 6858000"/>
              <a:gd name="csX33" fmla="*/ 1991216 w 4647030"/>
              <a:gd name="csY33" fmla="*/ 5357230 h 6858000"/>
              <a:gd name="csX34" fmla="*/ 1164201 w 4647030"/>
              <a:gd name="csY34" fmla="*/ 3877659 h 6858000"/>
              <a:gd name="csX35" fmla="*/ 1895721 w 4647030"/>
              <a:gd name="csY35" fmla="*/ 3877659 h 6858000"/>
              <a:gd name="csX36" fmla="*/ 2261480 w 4647030"/>
              <a:gd name="csY36" fmla="*/ 4609179 h 6858000"/>
              <a:gd name="csX37" fmla="*/ 1895721 w 4647030"/>
              <a:gd name="csY37" fmla="*/ 5340699 h 6858000"/>
              <a:gd name="csX38" fmla="*/ 1164201 w 4647030"/>
              <a:gd name="csY38" fmla="*/ 5340699 h 6858000"/>
              <a:gd name="csX39" fmla="*/ 798441 w 4647030"/>
              <a:gd name="csY39" fmla="*/ 4609179 h 6858000"/>
              <a:gd name="csX40" fmla="*/ 3536415 w 4647030"/>
              <a:gd name="csY40" fmla="*/ 3862112 h 6858000"/>
              <a:gd name="csX41" fmla="*/ 4267935 w 4647030"/>
              <a:gd name="csY41" fmla="*/ 3862112 h 6858000"/>
              <a:gd name="csX42" fmla="*/ 4633695 w 4647030"/>
              <a:gd name="csY42" fmla="*/ 4593632 h 6858000"/>
              <a:gd name="csX43" fmla="*/ 4267935 w 4647030"/>
              <a:gd name="csY43" fmla="*/ 5325152 h 6858000"/>
              <a:gd name="csX44" fmla="*/ 3536415 w 4647030"/>
              <a:gd name="csY44" fmla="*/ 5325152 h 6858000"/>
              <a:gd name="csX45" fmla="*/ 3170655 w 4647030"/>
              <a:gd name="csY45" fmla="*/ 4593632 h 6858000"/>
              <a:gd name="csX46" fmla="*/ 2339217 w 4647030"/>
              <a:gd name="csY46" fmla="*/ 3098514 h 6858000"/>
              <a:gd name="csX47" fmla="*/ 3070737 w 4647030"/>
              <a:gd name="csY47" fmla="*/ 3098514 h 6858000"/>
              <a:gd name="csX48" fmla="*/ 3436497 w 4647030"/>
              <a:gd name="csY48" fmla="*/ 3830034 h 6858000"/>
              <a:gd name="csX49" fmla="*/ 3070737 w 4647030"/>
              <a:gd name="csY49" fmla="*/ 4561554 h 6858000"/>
              <a:gd name="csX50" fmla="*/ 2339217 w 4647030"/>
              <a:gd name="csY50" fmla="*/ 4561554 h 6858000"/>
              <a:gd name="csX51" fmla="*/ 1973458 w 4647030"/>
              <a:gd name="csY51" fmla="*/ 3830034 h 6858000"/>
              <a:gd name="csX52" fmla="*/ 0 w 4647030"/>
              <a:gd name="csY52" fmla="*/ 3092645 h 6858000"/>
              <a:gd name="csX53" fmla="*/ 721595 w 4647030"/>
              <a:gd name="csY53" fmla="*/ 3092645 h 6858000"/>
              <a:gd name="csX54" fmla="*/ 1087355 w 4647030"/>
              <a:gd name="csY54" fmla="*/ 3824165 h 6858000"/>
              <a:gd name="csX55" fmla="*/ 721595 w 4647030"/>
              <a:gd name="csY55" fmla="*/ 4555686 h 6858000"/>
              <a:gd name="csX56" fmla="*/ 0 w 4647030"/>
              <a:gd name="csY56" fmla="*/ 4555686 h 6858000"/>
              <a:gd name="csX57" fmla="*/ 3530700 w 4647030"/>
              <a:gd name="csY57" fmla="*/ 2334917 h 6858000"/>
              <a:gd name="csX58" fmla="*/ 4262220 w 4647030"/>
              <a:gd name="csY58" fmla="*/ 2334917 h 6858000"/>
              <a:gd name="csX59" fmla="*/ 4627980 w 4647030"/>
              <a:gd name="csY59" fmla="*/ 3066436 h 6858000"/>
              <a:gd name="csX60" fmla="*/ 4262220 w 4647030"/>
              <a:gd name="csY60" fmla="*/ 3797956 h 6858000"/>
              <a:gd name="csX61" fmla="*/ 3530700 w 4647030"/>
              <a:gd name="csY61" fmla="*/ 3797956 h 6858000"/>
              <a:gd name="csX62" fmla="*/ 3164940 w 4647030"/>
              <a:gd name="csY62" fmla="*/ 3066436 h 6858000"/>
              <a:gd name="csX63" fmla="*/ 1164201 w 4647030"/>
              <a:gd name="csY63" fmla="*/ 2325393 h 6858000"/>
              <a:gd name="csX64" fmla="*/ 1895721 w 4647030"/>
              <a:gd name="csY64" fmla="*/ 2325393 h 6858000"/>
              <a:gd name="csX65" fmla="*/ 2261480 w 4647030"/>
              <a:gd name="csY65" fmla="*/ 3056912 h 6858000"/>
              <a:gd name="csX66" fmla="*/ 1895721 w 4647030"/>
              <a:gd name="csY66" fmla="*/ 3788431 h 6858000"/>
              <a:gd name="csX67" fmla="*/ 1164201 w 4647030"/>
              <a:gd name="csY67" fmla="*/ 3788431 h 6858000"/>
              <a:gd name="csX68" fmla="*/ 798441 w 4647030"/>
              <a:gd name="csY68" fmla="*/ 3056912 h 6858000"/>
              <a:gd name="csX69" fmla="*/ 3810 w 4647030"/>
              <a:gd name="csY69" fmla="*/ 1576294 h 6858000"/>
              <a:gd name="csX70" fmla="*/ 735330 w 4647030"/>
              <a:gd name="csY70" fmla="*/ 1576294 h 6858000"/>
              <a:gd name="csX71" fmla="*/ 1101090 w 4647030"/>
              <a:gd name="csY71" fmla="*/ 2307814 h 6858000"/>
              <a:gd name="csX72" fmla="*/ 735330 w 4647030"/>
              <a:gd name="csY72" fmla="*/ 3039335 h 6858000"/>
              <a:gd name="csX73" fmla="*/ 3810 w 4647030"/>
              <a:gd name="csY73" fmla="*/ 3039335 h 6858000"/>
              <a:gd name="csX74" fmla="*/ 0 w 4647030"/>
              <a:gd name="csY74" fmla="*/ 3031714 h 6858000"/>
              <a:gd name="csX75" fmla="*/ 0 w 4647030"/>
              <a:gd name="csY75" fmla="*/ 1583915 h 6858000"/>
              <a:gd name="csX76" fmla="*/ 2339217 w 4647030"/>
              <a:gd name="csY76" fmla="*/ 1571319 h 6858000"/>
              <a:gd name="csX77" fmla="*/ 3070737 w 4647030"/>
              <a:gd name="csY77" fmla="*/ 1571319 h 6858000"/>
              <a:gd name="csX78" fmla="*/ 3436497 w 4647030"/>
              <a:gd name="csY78" fmla="*/ 2302838 h 6858000"/>
              <a:gd name="csX79" fmla="*/ 3070737 w 4647030"/>
              <a:gd name="csY79" fmla="*/ 3034359 h 6858000"/>
              <a:gd name="csX80" fmla="*/ 2339217 w 4647030"/>
              <a:gd name="csY80" fmla="*/ 3034359 h 6858000"/>
              <a:gd name="csX81" fmla="*/ 1973458 w 4647030"/>
              <a:gd name="csY81" fmla="*/ 2302838 h 6858000"/>
              <a:gd name="csX82" fmla="*/ 3530700 w 4647030"/>
              <a:gd name="csY82" fmla="*/ 788364 h 6858000"/>
              <a:gd name="csX83" fmla="*/ 4262220 w 4647030"/>
              <a:gd name="csY83" fmla="*/ 788364 h 6858000"/>
              <a:gd name="csX84" fmla="*/ 4627980 w 4647030"/>
              <a:gd name="csY84" fmla="*/ 1519884 h 6858000"/>
              <a:gd name="csX85" fmla="*/ 4262220 w 4647030"/>
              <a:gd name="csY85" fmla="*/ 2251404 h 6858000"/>
              <a:gd name="csX86" fmla="*/ 3530700 w 4647030"/>
              <a:gd name="csY86" fmla="*/ 2251404 h 6858000"/>
              <a:gd name="csX87" fmla="*/ 3164940 w 4647030"/>
              <a:gd name="csY87" fmla="*/ 1519884 h 6858000"/>
              <a:gd name="csX88" fmla="*/ 1183251 w 4647030"/>
              <a:gd name="csY88" fmla="*/ 773125 h 6858000"/>
              <a:gd name="csX89" fmla="*/ 1914771 w 4647030"/>
              <a:gd name="csY89" fmla="*/ 773125 h 6858000"/>
              <a:gd name="csX90" fmla="*/ 2280530 w 4647030"/>
              <a:gd name="csY90" fmla="*/ 1504645 h 6858000"/>
              <a:gd name="csX91" fmla="*/ 1914771 w 4647030"/>
              <a:gd name="csY91" fmla="*/ 2236165 h 6858000"/>
              <a:gd name="csX92" fmla="*/ 1183251 w 4647030"/>
              <a:gd name="csY92" fmla="*/ 2236165 h 6858000"/>
              <a:gd name="csX93" fmla="*/ 817491 w 4647030"/>
              <a:gd name="csY93" fmla="*/ 1504645 h 6858000"/>
              <a:gd name="csX94" fmla="*/ 3203040 w 4647030"/>
              <a:gd name="csY94" fmla="*/ 9219 h 6858000"/>
              <a:gd name="csX95" fmla="*/ 4647030 w 4647030"/>
              <a:gd name="csY95" fmla="*/ 9219 h 6858000"/>
              <a:gd name="csX96" fmla="*/ 4290795 w 4647030"/>
              <a:gd name="csY96" fmla="*/ 721688 h 6858000"/>
              <a:gd name="csX97" fmla="*/ 3559275 w 4647030"/>
              <a:gd name="csY97" fmla="*/ 721688 h 6858000"/>
              <a:gd name="csX98" fmla="*/ 3811 w 4647030"/>
              <a:gd name="csY98" fmla="*/ 2 h 6858000"/>
              <a:gd name="csX99" fmla="*/ 735331 w 4647030"/>
              <a:gd name="csY99" fmla="*/ 2 h 6858000"/>
              <a:gd name="csX100" fmla="*/ 1101091 w 4647030"/>
              <a:gd name="csY100" fmla="*/ 731522 h 6858000"/>
              <a:gd name="csX101" fmla="*/ 735331 w 4647030"/>
              <a:gd name="csY101" fmla="*/ 1463043 h 6858000"/>
              <a:gd name="csX102" fmla="*/ 3811 w 4647030"/>
              <a:gd name="csY102" fmla="*/ 1463043 h 6858000"/>
              <a:gd name="csX103" fmla="*/ 1 w 4647030"/>
              <a:gd name="csY103" fmla="*/ 1455422 h 6858000"/>
              <a:gd name="csX104" fmla="*/ 1 w 4647030"/>
              <a:gd name="csY104" fmla="*/ 7623 h 6858000"/>
              <a:gd name="csX105" fmla="*/ 2356346 w 4647030"/>
              <a:gd name="csY105" fmla="*/ 0 h 6858000"/>
              <a:gd name="csX106" fmla="*/ 3089124 w 4647030"/>
              <a:gd name="csY106" fmla="*/ 0 h 6858000"/>
              <a:gd name="csX107" fmla="*/ 3454255 w 4647030"/>
              <a:gd name="csY107" fmla="*/ 730262 h 6858000"/>
              <a:gd name="csX108" fmla="*/ 3088495 w 4647030"/>
              <a:gd name="csY108" fmla="*/ 1461782 h 6858000"/>
              <a:gd name="csX109" fmla="*/ 2356975 w 4647030"/>
              <a:gd name="csY109" fmla="*/ 1461782 h 6858000"/>
              <a:gd name="csX110" fmla="*/ 1991216 w 4647030"/>
              <a:gd name="csY110" fmla="*/ 730262 h 6858000"/>
              <a:gd name="csX111" fmla="*/ 839551 w 4647030"/>
              <a:gd name="csY111" fmla="*/ 0 h 6858000"/>
              <a:gd name="csX112" fmla="*/ 2258470 w 4647030"/>
              <a:gd name="csY112" fmla="*/ 0 h 6858000"/>
              <a:gd name="csX113" fmla="*/ 1914771 w 4647030"/>
              <a:gd name="csY113" fmla="*/ 687399 h 6858000"/>
              <a:gd name="csX114" fmla="*/ 1183251 w 4647030"/>
              <a:gd name="csY114" fmla="*/ 687399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Lst>
            <a:rect l="l" t="t" r="r" b="b"/>
            <a:pathLst>
              <a:path w="4647030" h="6858000">
                <a:moveTo>
                  <a:pt x="3811" y="6215156"/>
                </a:moveTo>
                <a:lnTo>
                  <a:pt x="735331" y="6215156"/>
                </a:lnTo>
                <a:lnTo>
                  <a:pt x="1056753" y="6858000"/>
                </a:lnTo>
                <a:lnTo>
                  <a:pt x="1" y="6858000"/>
                </a:lnTo>
                <a:lnTo>
                  <a:pt x="1" y="6222777"/>
                </a:lnTo>
                <a:close/>
                <a:moveTo>
                  <a:pt x="2363858" y="6167009"/>
                </a:moveTo>
                <a:lnTo>
                  <a:pt x="3095378" y="6167009"/>
                </a:lnTo>
                <a:lnTo>
                  <a:pt x="3440874" y="6858000"/>
                </a:lnTo>
                <a:lnTo>
                  <a:pt x="2018364" y="6858000"/>
                </a:lnTo>
                <a:close/>
                <a:moveTo>
                  <a:pt x="3549750" y="5412168"/>
                </a:moveTo>
                <a:lnTo>
                  <a:pt x="4281270" y="5412168"/>
                </a:lnTo>
                <a:lnTo>
                  <a:pt x="4647030" y="6143688"/>
                </a:lnTo>
                <a:lnTo>
                  <a:pt x="4289874" y="6858000"/>
                </a:lnTo>
                <a:lnTo>
                  <a:pt x="3541146" y="6858000"/>
                </a:lnTo>
                <a:lnTo>
                  <a:pt x="3183990" y="6143688"/>
                </a:lnTo>
                <a:close/>
                <a:moveTo>
                  <a:pt x="1164201" y="5412168"/>
                </a:moveTo>
                <a:lnTo>
                  <a:pt x="1895721" y="5412168"/>
                </a:lnTo>
                <a:lnTo>
                  <a:pt x="2261480" y="6143688"/>
                </a:lnTo>
                <a:lnTo>
                  <a:pt x="1904325" y="6858000"/>
                </a:lnTo>
                <a:lnTo>
                  <a:pt x="1155597" y="6858000"/>
                </a:lnTo>
                <a:lnTo>
                  <a:pt x="798441" y="6143688"/>
                </a:lnTo>
                <a:close/>
                <a:moveTo>
                  <a:pt x="922" y="4634497"/>
                </a:moveTo>
                <a:lnTo>
                  <a:pt x="732442" y="4634497"/>
                </a:lnTo>
                <a:lnTo>
                  <a:pt x="1098202" y="5366017"/>
                </a:lnTo>
                <a:lnTo>
                  <a:pt x="732442" y="6097538"/>
                </a:lnTo>
                <a:lnTo>
                  <a:pt x="922" y="6097538"/>
                </a:lnTo>
                <a:lnTo>
                  <a:pt x="0" y="6095694"/>
                </a:lnTo>
                <a:lnTo>
                  <a:pt x="0" y="4636341"/>
                </a:lnTo>
                <a:close/>
                <a:moveTo>
                  <a:pt x="2356975" y="4625710"/>
                </a:moveTo>
                <a:lnTo>
                  <a:pt x="3088495" y="4625710"/>
                </a:lnTo>
                <a:lnTo>
                  <a:pt x="3454255" y="5357230"/>
                </a:lnTo>
                <a:lnTo>
                  <a:pt x="3088495" y="6088750"/>
                </a:lnTo>
                <a:lnTo>
                  <a:pt x="2356975" y="6088750"/>
                </a:lnTo>
                <a:lnTo>
                  <a:pt x="1991216" y="5357230"/>
                </a:lnTo>
                <a:close/>
                <a:moveTo>
                  <a:pt x="1164201" y="3877659"/>
                </a:moveTo>
                <a:lnTo>
                  <a:pt x="1895721" y="3877659"/>
                </a:lnTo>
                <a:lnTo>
                  <a:pt x="2261480" y="4609179"/>
                </a:lnTo>
                <a:lnTo>
                  <a:pt x="1895721" y="5340699"/>
                </a:lnTo>
                <a:lnTo>
                  <a:pt x="1164201" y="5340699"/>
                </a:lnTo>
                <a:lnTo>
                  <a:pt x="798441" y="4609179"/>
                </a:lnTo>
                <a:close/>
                <a:moveTo>
                  <a:pt x="3536415" y="3862112"/>
                </a:moveTo>
                <a:lnTo>
                  <a:pt x="4267935" y="3862112"/>
                </a:lnTo>
                <a:lnTo>
                  <a:pt x="4633695" y="4593632"/>
                </a:lnTo>
                <a:lnTo>
                  <a:pt x="4267935" y="5325152"/>
                </a:lnTo>
                <a:lnTo>
                  <a:pt x="3536415" y="5325152"/>
                </a:lnTo>
                <a:lnTo>
                  <a:pt x="3170655" y="4593632"/>
                </a:lnTo>
                <a:close/>
                <a:moveTo>
                  <a:pt x="2339217" y="3098514"/>
                </a:moveTo>
                <a:lnTo>
                  <a:pt x="3070737" y="3098514"/>
                </a:lnTo>
                <a:lnTo>
                  <a:pt x="3436497" y="3830034"/>
                </a:lnTo>
                <a:lnTo>
                  <a:pt x="3070737" y="4561554"/>
                </a:lnTo>
                <a:lnTo>
                  <a:pt x="2339217" y="4561554"/>
                </a:lnTo>
                <a:lnTo>
                  <a:pt x="1973458" y="3830034"/>
                </a:lnTo>
                <a:close/>
                <a:moveTo>
                  <a:pt x="0" y="3092645"/>
                </a:moveTo>
                <a:lnTo>
                  <a:pt x="721595" y="3092645"/>
                </a:lnTo>
                <a:lnTo>
                  <a:pt x="1087355" y="3824165"/>
                </a:lnTo>
                <a:lnTo>
                  <a:pt x="721595" y="4555686"/>
                </a:lnTo>
                <a:lnTo>
                  <a:pt x="0" y="4555686"/>
                </a:lnTo>
                <a:close/>
                <a:moveTo>
                  <a:pt x="3530700" y="2334917"/>
                </a:moveTo>
                <a:lnTo>
                  <a:pt x="4262220" y="2334917"/>
                </a:lnTo>
                <a:lnTo>
                  <a:pt x="4627980" y="3066436"/>
                </a:lnTo>
                <a:lnTo>
                  <a:pt x="4262220" y="3797956"/>
                </a:lnTo>
                <a:lnTo>
                  <a:pt x="3530700" y="3797956"/>
                </a:lnTo>
                <a:lnTo>
                  <a:pt x="3164940" y="3066436"/>
                </a:lnTo>
                <a:close/>
                <a:moveTo>
                  <a:pt x="1164201" y="2325393"/>
                </a:moveTo>
                <a:lnTo>
                  <a:pt x="1895721" y="2325393"/>
                </a:lnTo>
                <a:lnTo>
                  <a:pt x="2261480" y="3056912"/>
                </a:lnTo>
                <a:lnTo>
                  <a:pt x="1895721" y="3788431"/>
                </a:lnTo>
                <a:lnTo>
                  <a:pt x="1164201" y="3788431"/>
                </a:lnTo>
                <a:lnTo>
                  <a:pt x="798441" y="3056912"/>
                </a:lnTo>
                <a:close/>
                <a:moveTo>
                  <a:pt x="3810" y="1576294"/>
                </a:moveTo>
                <a:lnTo>
                  <a:pt x="735330" y="1576294"/>
                </a:lnTo>
                <a:lnTo>
                  <a:pt x="1101090" y="2307814"/>
                </a:lnTo>
                <a:lnTo>
                  <a:pt x="735330" y="3039335"/>
                </a:lnTo>
                <a:lnTo>
                  <a:pt x="3810" y="3039335"/>
                </a:lnTo>
                <a:lnTo>
                  <a:pt x="0" y="3031714"/>
                </a:lnTo>
                <a:lnTo>
                  <a:pt x="0" y="1583915"/>
                </a:lnTo>
                <a:close/>
                <a:moveTo>
                  <a:pt x="2339217" y="1571319"/>
                </a:moveTo>
                <a:lnTo>
                  <a:pt x="3070737" y="1571319"/>
                </a:lnTo>
                <a:lnTo>
                  <a:pt x="3436497" y="2302838"/>
                </a:lnTo>
                <a:lnTo>
                  <a:pt x="3070737" y="3034359"/>
                </a:lnTo>
                <a:lnTo>
                  <a:pt x="2339217" y="3034359"/>
                </a:lnTo>
                <a:lnTo>
                  <a:pt x="1973458" y="2302838"/>
                </a:lnTo>
                <a:close/>
                <a:moveTo>
                  <a:pt x="3530700" y="788364"/>
                </a:moveTo>
                <a:lnTo>
                  <a:pt x="4262220" y="788364"/>
                </a:lnTo>
                <a:lnTo>
                  <a:pt x="4627980" y="1519884"/>
                </a:lnTo>
                <a:lnTo>
                  <a:pt x="4262220" y="2251404"/>
                </a:lnTo>
                <a:lnTo>
                  <a:pt x="3530700" y="2251404"/>
                </a:lnTo>
                <a:lnTo>
                  <a:pt x="3164940" y="1519884"/>
                </a:lnTo>
                <a:close/>
                <a:moveTo>
                  <a:pt x="1183251" y="773125"/>
                </a:moveTo>
                <a:lnTo>
                  <a:pt x="1914771" y="773125"/>
                </a:lnTo>
                <a:lnTo>
                  <a:pt x="2280530" y="1504645"/>
                </a:lnTo>
                <a:lnTo>
                  <a:pt x="1914771" y="2236165"/>
                </a:lnTo>
                <a:lnTo>
                  <a:pt x="1183251" y="2236165"/>
                </a:lnTo>
                <a:lnTo>
                  <a:pt x="817491" y="1504645"/>
                </a:lnTo>
                <a:close/>
                <a:moveTo>
                  <a:pt x="3203040" y="9219"/>
                </a:moveTo>
                <a:lnTo>
                  <a:pt x="4647030" y="9219"/>
                </a:lnTo>
                <a:lnTo>
                  <a:pt x="4290795" y="721688"/>
                </a:lnTo>
                <a:lnTo>
                  <a:pt x="3559275" y="721688"/>
                </a:lnTo>
                <a:close/>
                <a:moveTo>
                  <a:pt x="3811" y="2"/>
                </a:moveTo>
                <a:lnTo>
                  <a:pt x="735331" y="2"/>
                </a:lnTo>
                <a:lnTo>
                  <a:pt x="1101091" y="731522"/>
                </a:lnTo>
                <a:lnTo>
                  <a:pt x="735331" y="1463043"/>
                </a:lnTo>
                <a:lnTo>
                  <a:pt x="3811" y="1463043"/>
                </a:lnTo>
                <a:lnTo>
                  <a:pt x="1" y="1455422"/>
                </a:lnTo>
                <a:lnTo>
                  <a:pt x="1" y="7623"/>
                </a:lnTo>
                <a:close/>
                <a:moveTo>
                  <a:pt x="2356346" y="0"/>
                </a:moveTo>
                <a:lnTo>
                  <a:pt x="3089124" y="0"/>
                </a:lnTo>
                <a:lnTo>
                  <a:pt x="3454255" y="730262"/>
                </a:lnTo>
                <a:lnTo>
                  <a:pt x="3088495" y="1461782"/>
                </a:lnTo>
                <a:lnTo>
                  <a:pt x="2356975" y="1461782"/>
                </a:lnTo>
                <a:lnTo>
                  <a:pt x="1991216" y="730262"/>
                </a:lnTo>
                <a:close/>
                <a:moveTo>
                  <a:pt x="839551" y="0"/>
                </a:moveTo>
                <a:lnTo>
                  <a:pt x="2258470" y="0"/>
                </a:lnTo>
                <a:lnTo>
                  <a:pt x="1914771" y="687399"/>
                </a:lnTo>
                <a:lnTo>
                  <a:pt x="1183251" y="687399"/>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CBBAB2E7-BCCE-E4E4-FF30-569200B014CE}"/>
              </a:ext>
            </a:extLst>
          </p:cNvPr>
          <p:cNvSpPr>
            <a:spLocks noGrp="1"/>
          </p:cNvSpPr>
          <p:nvPr>
            <p:ph type="pic" sz="quarter" idx="10"/>
          </p:nvPr>
        </p:nvSpPr>
        <p:spPr>
          <a:xfrm>
            <a:off x="1047750" y="3429000"/>
            <a:ext cx="2686050" cy="2743200"/>
          </a:xfrm>
          <a:custGeom>
            <a:avLst/>
            <a:gdLst>
              <a:gd name="csX0" fmla="*/ 1314450 w 2686050"/>
              <a:gd name="csY0" fmla="*/ 0 h 2743200"/>
              <a:gd name="csX1" fmla="*/ 2686050 w 2686050"/>
              <a:gd name="csY1" fmla="*/ 1371600 h 2743200"/>
              <a:gd name="csX2" fmla="*/ 1314450 w 2686050"/>
              <a:gd name="csY2" fmla="*/ 2743200 h 2743200"/>
              <a:gd name="csX3" fmla="*/ 4514 w 2686050"/>
              <a:gd name="csY3" fmla="*/ 1779472 h 2743200"/>
              <a:gd name="csX4" fmla="*/ 0 w 2686050"/>
              <a:gd name="csY4" fmla="*/ 1761915 h 2743200"/>
              <a:gd name="csX5" fmla="*/ 0 w 2686050"/>
              <a:gd name="csY5" fmla="*/ 981285 h 2743200"/>
              <a:gd name="csX6" fmla="*/ 4514 w 2686050"/>
              <a:gd name="csY6" fmla="*/ 963728 h 2743200"/>
              <a:gd name="csX7" fmla="*/ 1314450 w 2686050"/>
              <a:gd name="csY7" fmla="*/ 0 h 2743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686050" h="2743200">
                <a:moveTo>
                  <a:pt x="1314450" y="0"/>
                </a:moveTo>
                <a:cubicBezTo>
                  <a:pt x="2071964" y="0"/>
                  <a:pt x="2686050" y="614086"/>
                  <a:pt x="2686050" y="1371600"/>
                </a:cubicBezTo>
                <a:cubicBezTo>
                  <a:pt x="2686050" y="2129114"/>
                  <a:pt x="2071964" y="2743200"/>
                  <a:pt x="1314450" y="2743200"/>
                </a:cubicBezTo>
                <a:cubicBezTo>
                  <a:pt x="698970" y="2743200"/>
                  <a:pt x="178175" y="2337808"/>
                  <a:pt x="4514" y="1779472"/>
                </a:cubicBezTo>
                <a:lnTo>
                  <a:pt x="0" y="1761915"/>
                </a:lnTo>
                <a:lnTo>
                  <a:pt x="0" y="981285"/>
                </a:lnTo>
                <a:lnTo>
                  <a:pt x="4514" y="963728"/>
                </a:lnTo>
                <a:cubicBezTo>
                  <a:pt x="178175" y="405393"/>
                  <a:pt x="698970" y="0"/>
                  <a:pt x="1314450" y="0"/>
                </a:cubicBez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1" name="Forme libre : forme 30">
            <a:extLst>
              <a:ext uri="{FF2B5EF4-FFF2-40B4-BE49-F238E27FC236}">
                <a16:creationId xmlns:a16="http://schemas.microsoft.com/office/drawing/2014/main" id="{8FD71638-0CF1-F7EC-FE61-AFB09CF0851D}"/>
              </a:ext>
            </a:extLst>
          </p:cNvPr>
          <p:cNvSpPr>
            <a:spLocks noGrp="1"/>
          </p:cNvSpPr>
          <p:nvPr>
            <p:ph type="pic" sz="quarter" idx="15"/>
          </p:nvPr>
        </p:nvSpPr>
        <p:spPr>
          <a:xfrm>
            <a:off x="2545556" y="3800477"/>
            <a:ext cx="1735932" cy="1736723"/>
          </a:xfrm>
          <a:custGeom>
            <a:avLst/>
            <a:gdLst>
              <a:gd name="csX0" fmla="*/ 868680 w 1735932"/>
              <a:gd name="csY0" fmla="*/ 0 h 1736723"/>
              <a:gd name="csX1" fmla="*/ 1732875 w 1735932"/>
              <a:gd name="csY1" fmla="*/ 779863 h 1736723"/>
              <a:gd name="csX2" fmla="*/ 1735932 w 1735932"/>
              <a:gd name="csY2" fmla="*/ 840401 h 1736723"/>
              <a:gd name="csX3" fmla="*/ 1735932 w 1735932"/>
              <a:gd name="csY3" fmla="*/ 896960 h 1736723"/>
              <a:gd name="csX4" fmla="*/ 1732875 w 1735932"/>
              <a:gd name="csY4" fmla="*/ 957498 h 1736723"/>
              <a:gd name="csX5" fmla="*/ 957498 w 1735932"/>
              <a:gd name="csY5" fmla="*/ 1732875 h 1736723"/>
              <a:gd name="csX6" fmla="*/ 881295 w 1735932"/>
              <a:gd name="csY6" fmla="*/ 1736723 h 1736723"/>
              <a:gd name="csX7" fmla="*/ 856065 w 1735932"/>
              <a:gd name="csY7" fmla="*/ 1736723 h 1736723"/>
              <a:gd name="csX8" fmla="*/ 779863 w 1735932"/>
              <a:gd name="csY8" fmla="*/ 1732875 h 1736723"/>
              <a:gd name="csX9" fmla="*/ 0 w 1735932"/>
              <a:gd name="csY9" fmla="*/ 868680 h 1736723"/>
              <a:gd name="csX10" fmla="*/ 868680 w 1735932"/>
              <a:gd name="csY10" fmla="*/ 0 h 17367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735932" h="1736723">
                <a:moveTo>
                  <a:pt x="868680" y="0"/>
                </a:moveTo>
                <a:cubicBezTo>
                  <a:pt x="1318454" y="0"/>
                  <a:pt x="1688390" y="341825"/>
                  <a:pt x="1732875" y="779863"/>
                </a:cubicBezTo>
                <a:lnTo>
                  <a:pt x="1735932" y="840401"/>
                </a:lnTo>
                <a:lnTo>
                  <a:pt x="1735932" y="896960"/>
                </a:lnTo>
                <a:lnTo>
                  <a:pt x="1732875" y="957498"/>
                </a:lnTo>
                <a:cubicBezTo>
                  <a:pt x="1691356" y="1366333"/>
                  <a:pt x="1366333" y="1691356"/>
                  <a:pt x="957498" y="1732875"/>
                </a:cubicBezTo>
                <a:lnTo>
                  <a:pt x="881295" y="1736723"/>
                </a:lnTo>
                <a:lnTo>
                  <a:pt x="856065" y="1736723"/>
                </a:lnTo>
                <a:lnTo>
                  <a:pt x="779863" y="1732875"/>
                </a:lnTo>
                <a:cubicBezTo>
                  <a:pt x="341825" y="1688390"/>
                  <a:pt x="0" y="1318454"/>
                  <a:pt x="0" y="868680"/>
                </a:cubicBezTo>
                <a:cubicBezTo>
                  <a:pt x="0" y="388921"/>
                  <a:pt x="388921" y="0"/>
                  <a:pt x="868680" y="0"/>
                </a:cubicBezTo>
                <a:close/>
              </a:path>
            </a:pathLst>
          </a:custGeom>
        </p:spPr>
        <p:txBody>
          <a:bodyPr wrap="square">
            <a:noAutofit/>
          </a:bodyPr>
          <a:lstStyle/>
          <a:p>
            <a:endParaRPr lang="en-US"/>
          </a:p>
        </p:txBody>
      </p:sp>
      <p:sp>
        <p:nvSpPr>
          <p:cNvPr id="28" name="Forme libre : forme 27">
            <a:extLst>
              <a:ext uri="{FF2B5EF4-FFF2-40B4-BE49-F238E27FC236}">
                <a16:creationId xmlns:a16="http://schemas.microsoft.com/office/drawing/2014/main" id="{98796DB4-3052-83DE-D155-4A986F67970C}"/>
              </a:ext>
            </a:extLst>
          </p:cNvPr>
          <p:cNvSpPr>
            <a:spLocks noGrp="1"/>
          </p:cNvSpPr>
          <p:nvPr>
            <p:ph type="pic" sz="quarter" idx="14"/>
          </p:nvPr>
        </p:nvSpPr>
        <p:spPr>
          <a:xfrm>
            <a:off x="9029700" y="1617663"/>
            <a:ext cx="1736725" cy="1736725"/>
          </a:xfrm>
          <a:custGeom>
            <a:avLst/>
            <a:gdLst>
              <a:gd name="csX0" fmla="*/ 862422 w 1736725"/>
              <a:gd name="csY0" fmla="*/ 0 h 1736725"/>
              <a:gd name="csX1" fmla="*/ 874938 w 1736725"/>
              <a:gd name="csY1" fmla="*/ 0 h 1736725"/>
              <a:gd name="csX2" fmla="*/ 957498 w 1736725"/>
              <a:gd name="csY2" fmla="*/ 4169 h 1736725"/>
              <a:gd name="csX3" fmla="*/ 1732875 w 1736725"/>
              <a:gd name="csY3" fmla="*/ 779547 h 1736725"/>
              <a:gd name="csX4" fmla="*/ 1736725 w 1736725"/>
              <a:gd name="csY4" fmla="*/ 855788 h 1736725"/>
              <a:gd name="csX5" fmla="*/ 1736725 w 1736725"/>
              <a:gd name="csY5" fmla="*/ 880940 h 1736725"/>
              <a:gd name="csX6" fmla="*/ 1732875 w 1736725"/>
              <a:gd name="csY6" fmla="*/ 957182 h 1736725"/>
              <a:gd name="csX7" fmla="*/ 957498 w 1736725"/>
              <a:gd name="csY7" fmla="*/ 1732559 h 1736725"/>
              <a:gd name="csX8" fmla="*/ 874997 w 1736725"/>
              <a:gd name="csY8" fmla="*/ 1736725 h 1736725"/>
              <a:gd name="csX9" fmla="*/ 862363 w 1736725"/>
              <a:gd name="csY9" fmla="*/ 1736725 h 1736725"/>
              <a:gd name="csX10" fmla="*/ 779862 w 1736725"/>
              <a:gd name="csY10" fmla="*/ 1732559 h 1736725"/>
              <a:gd name="csX11" fmla="*/ 0 w 1736725"/>
              <a:gd name="csY11" fmla="*/ 868364 h 1736725"/>
              <a:gd name="csX12" fmla="*/ 779862 w 1736725"/>
              <a:gd name="csY12" fmla="*/ 4169 h 17367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736725" h="1736725">
                <a:moveTo>
                  <a:pt x="862422" y="0"/>
                </a:moveTo>
                <a:lnTo>
                  <a:pt x="874938" y="0"/>
                </a:lnTo>
                <a:lnTo>
                  <a:pt x="957498" y="4169"/>
                </a:lnTo>
                <a:cubicBezTo>
                  <a:pt x="1366332" y="45688"/>
                  <a:pt x="1691356" y="370712"/>
                  <a:pt x="1732875" y="779547"/>
                </a:cubicBezTo>
                <a:lnTo>
                  <a:pt x="1736725" y="855788"/>
                </a:lnTo>
                <a:lnTo>
                  <a:pt x="1736725" y="880940"/>
                </a:lnTo>
                <a:lnTo>
                  <a:pt x="1732875" y="957182"/>
                </a:lnTo>
                <a:cubicBezTo>
                  <a:pt x="1691356" y="1366017"/>
                  <a:pt x="1366332" y="1691040"/>
                  <a:pt x="957498" y="1732559"/>
                </a:cubicBezTo>
                <a:lnTo>
                  <a:pt x="874997" y="1736725"/>
                </a:lnTo>
                <a:lnTo>
                  <a:pt x="862363" y="1736725"/>
                </a:lnTo>
                <a:lnTo>
                  <a:pt x="779862" y="1732559"/>
                </a:lnTo>
                <a:cubicBezTo>
                  <a:pt x="341825" y="1688074"/>
                  <a:pt x="0" y="1318138"/>
                  <a:pt x="0" y="868364"/>
                </a:cubicBezTo>
                <a:cubicBezTo>
                  <a:pt x="0" y="418590"/>
                  <a:pt x="341825" y="48654"/>
                  <a:pt x="779862" y="4169"/>
                </a:cubicBezTo>
                <a:close/>
              </a:path>
            </a:pathLst>
          </a:custGeom>
        </p:spPr>
        <p:txBody>
          <a:bodyPr wrap="square">
            <a:noAutofit/>
          </a:bodyPr>
          <a:lstStyle/>
          <a:p>
            <a:endParaRPr lang="en-US"/>
          </a:p>
        </p:txBody>
      </p:sp>
      <p:sp>
        <p:nvSpPr>
          <p:cNvPr id="25" name="Forme libre : forme 24">
            <a:extLst>
              <a:ext uri="{FF2B5EF4-FFF2-40B4-BE49-F238E27FC236}">
                <a16:creationId xmlns:a16="http://schemas.microsoft.com/office/drawing/2014/main" id="{4A521EA4-FD56-B0D7-F4EC-39561A8F5AF3}"/>
              </a:ext>
            </a:extLst>
          </p:cNvPr>
          <p:cNvSpPr>
            <a:spLocks noGrp="1"/>
          </p:cNvSpPr>
          <p:nvPr>
            <p:ph type="pic" sz="quarter" idx="13"/>
          </p:nvPr>
        </p:nvSpPr>
        <p:spPr>
          <a:xfrm>
            <a:off x="6820376" y="1617663"/>
            <a:ext cx="1736249" cy="1736725"/>
          </a:xfrm>
          <a:custGeom>
            <a:avLst/>
            <a:gdLst>
              <a:gd name="csX0" fmla="*/ 862422 w 1736249"/>
              <a:gd name="csY0" fmla="*/ 0 h 1736725"/>
              <a:gd name="csX1" fmla="*/ 874938 w 1736249"/>
              <a:gd name="csY1" fmla="*/ 0 h 1736725"/>
              <a:gd name="csX2" fmla="*/ 957498 w 1736249"/>
              <a:gd name="csY2" fmla="*/ 4169 h 1736725"/>
              <a:gd name="csX3" fmla="*/ 1732875 w 1736249"/>
              <a:gd name="csY3" fmla="*/ 779547 h 1736725"/>
              <a:gd name="csX4" fmla="*/ 1736249 w 1736249"/>
              <a:gd name="csY4" fmla="*/ 846362 h 1736725"/>
              <a:gd name="csX5" fmla="*/ 1736249 w 1736249"/>
              <a:gd name="csY5" fmla="*/ 890366 h 1736725"/>
              <a:gd name="csX6" fmla="*/ 1732875 w 1736249"/>
              <a:gd name="csY6" fmla="*/ 957182 h 1736725"/>
              <a:gd name="csX7" fmla="*/ 957498 w 1736249"/>
              <a:gd name="csY7" fmla="*/ 1732559 h 1736725"/>
              <a:gd name="csX8" fmla="*/ 874998 w 1736249"/>
              <a:gd name="csY8" fmla="*/ 1736725 h 1736725"/>
              <a:gd name="csX9" fmla="*/ 862363 w 1736249"/>
              <a:gd name="csY9" fmla="*/ 1736725 h 1736725"/>
              <a:gd name="csX10" fmla="*/ 779863 w 1736249"/>
              <a:gd name="csY10" fmla="*/ 1732559 h 1736725"/>
              <a:gd name="csX11" fmla="*/ 0 w 1736249"/>
              <a:gd name="csY11" fmla="*/ 868364 h 1736725"/>
              <a:gd name="csX12" fmla="*/ 779863 w 1736249"/>
              <a:gd name="csY12" fmla="*/ 4169 h 17367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736249" h="1736725">
                <a:moveTo>
                  <a:pt x="862422" y="0"/>
                </a:moveTo>
                <a:lnTo>
                  <a:pt x="874938" y="0"/>
                </a:lnTo>
                <a:lnTo>
                  <a:pt x="957498" y="4169"/>
                </a:lnTo>
                <a:cubicBezTo>
                  <a:pt x="1366333" y="45688"/>
                  <a:pt x="1691356" y="370712"/>
                  <a:pt x="1732875" y="779547"/>
                </a:cubicBezTo>
                <a:lnTo>
                  <a:pt x="1736249" y="846362"/>
                </a:lnTo>
                <a:lnTo>
                  <a:pt x="1736249" y="890366"/>
                </a:lnTo>
                <a:lnTo>
                  <a:pt x="1732875" y="957182"/>
                </a:lnTo>
                <a:cubicBezTo>
                  <a:pt x="1691356" y="1366017"/>
                  <a:pt x="1366333" y="1691040"/>
                  <a:pt x="957498" y="1732559"/>
                </a:cubicBezTo>
                <a:lnTo>
                  <a:pt x="874998" y="1736725"/>
                </a:lnTo>
                <a:lnTo>
                  <a:pt x="862363" y="1736725"/>
                </a:lnTo>
                <a:lnTo>
                  <a:pt x="779863" y="1732559"/>
                </a:lnTo>
                <a:cubicBezTo>
                  <a:pt x="341825" y="1688074"/>
                  <a:pt x="0" y="1318138"/>
                  <a:pt x="0" y="868364"/>
                </a:cubicBezTo>
                <a:cubicBezTo>
                  <a:pt x="0" y="418590"/>
                  <a:pt x="341825" y="48654"/>
                  <a:pt x="779863" y="4169"/>
                </a:cubicBezTo>
                <a:close/>
              </a:path>
            </a:pathLst>
          </a:custGeom>
        </p:spPr>
        <p:txBody>
          <a:bodyPr wrap="square">
            <a:noAutofit/>
          </a:bodyPr>
          <a:lstStyle/>
          <a:p>
            <a:endParaRPr lang="en-US"/>
          </a:p>
        </p:txBody>
      </p:sp>
      <p:sp>
        <p:nvSpPr>
          <p:cNvPr id="22" name="Forme libre : forme 21">
            <a:extLst>
              <a:ext uri="{FF2B5EF4-FFF2-40B4-BE49-F238E27FC236}">
                <a16:creationId xmlns:a16="http://schemas.microsoft.com/office/drawing/2014/main" id="{F1F35F0D-C904-C9C4-0A42-3845F24BA722}"/>
              </a:ext>
            </a:extLst>
          </p:cNvPr>
          <p:cNvSpPr>
            <a:spLocks noGrp="1"/>
          </p:cNvSpPr>
          <p:nvPr>
            <p:ph type="pic" sz="quarter" idx="12"/>
          </p:nvPr>
        </p:nvSpPr>
        <p:spPr>
          <a:xfrm>
            <a:off x="4778375" y="1465263"/>
            <a:ext cx="1736725" cy="1736725"/>
          </a:xfrm>
          <a:custGeom>
            <a:avLst/>
            <a:gdLst>
              <a:gd name="csX0" fmla="*/ 862263 w 1736725"/>
              <a:gd name="csY0" fmla="*/ 0 h 1736725"/>
              <a:gd name="csX1" fmla="*/ 874779 w 1736725"/>
              <a:gd name="csY1" fmla="*/ 0 h 1736725"/>
              <a:gd name="csX2" fmla="*/ 957339 w 1736725"/>
              <a:gd name="csY2" fmla="*/ 4169 h 1736725"/>
              <a:gd name="csX3" fmla="*/ 1732716 w 1736725"/>
              <a:gd name="csY3" fmla="*/ 779547 h 1736725"/>
              <a:gd name="csX4" fmla="*/ 1736725 w 1736725"/>
              <a:gd name="csY4" fmla="*/ 858938 h 1736725"/>
              <a:gd name="csX5" fmla="*/ 1736725 w 1736725"/>
              <a:gd name="csY5" fmla="*/ 877790 h 1736725"/>
              <a:gd name="csX6" fmla="*/ 1732716 w 1736725"/>
              <a:gd name="csY6" fmla="*/ 957182 h 1736725"/>
              <a:gd name="csX7" fmla="*/ 957339 w 1736725"/>
              <a:gd name="csY7" fmla="*/ 1732559 h 1736725"/>
              <a:gd name="csX8" fmla="*/ 874839 w 1736725"/>
              <a:gd name="csY8" fmla="*/ 1736725 h 1736725"/>
              <a:gd name="csX9" fmla="*/ 862204 w 1736725"/>
              <a:gd name="csY9" fmla="*/ 1736725 h 1736725"/>
              <a:gd name="csX10" fmla="*/ 779704 w 1736725"/>
              <a:gd name="csY10" fmla="*/ 1732559 h 1736725"/>
              <a:gd name="csX11" fmla="*/ 4326 w 1736725"/>
              <a:gd name="csY11" fmla="*/ 957182 h 1736725"/>
              <a:gd name="csX12" fmla="*/ 0 w 1736725"/>
              <a:gd name="csY12" fmla="*/ 871513 h 1736725"/>
              <a:gd name="csX13" fmla="*/ 0 w 1736725"/>
              <a:gd name="csY13" fmla="*/ 865215 h 1736725"/>
              <a:gd name="csX14" fmla="*/ 4326 w 1736725"/>
              <a:gd name="csY14" fmla="*/ 779547 h 1736725"/>
              <a:gd name="csX15" fmla="*/ 779704 w 1736725"/>
              <a:gd name="csY15" fmla="*/ 4169 h 17367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36725" h="1736725">
                <a:moveTo>
                  <a:pt x="862263" y="0"/>
                </a:moveTo>
                <a:lnTo>
                  <a:pt x="874779" y="0"/>
                </a:lnTo>
                <a:lnTo>
                  <a:pt x="957339" y="4169"/>
                </a:lnTo>
                <a:cubicBezTo>
                  <a:pt x="1366174" y="45688"/>
                  <a:pt x="1691197" y="370712"/>
                  <a:pt x="1732716" y="779547"/>
                </a:cubicBezTo>
                <a:lnTo>
                  <a:pt x="1736725" y="858938"/>
                </a:lnTo>
                <a:lnTo>
                  <a:pt x="1736725" y="877790"/>
                </a:lnTo>
                <a:lnTo>
                  <a:pt x="1732716" y="957182"/>
                </a:lnTo>
                <a:cubicBezTo>
                  <a:pt x="1691197" y="1366017"/>
                  <a:pt x="1366174" y="1691040"/>
                  <a:pt x="957339" y="1732559"/>
                </a:cubicBezTo>
                <a:lnTo>
                  <a:pt x="874839" y="1736725"/>
                </a:lnTo>
                <a:lnTo>
                  <a:pt x="862204" y="1736725"/>
                </a:lnTo>
                <a:lnTo>
                  <a:pt x="779704" y="1732559"/>
                </a:lnTo>
                <a:cubicBezTo>
                  <a:pt x="370869" y="1691040"/>
                  <a:pt x="45846" y="1366017"/>
                  <a:pt x="4326" y="957182"/>
                </a:cubicBezTo>
                <a:lnTo>
                  <a:pt x="0" y="871513"/>
                </a:lnTo>
                <a:lnTo>
                  <a:pt x="0" y="865215"/>
                </a:lnTo>
                <a:lnTo>
                  <a:pt x="4326" y="779547"/>
                </a:lnTo>
                <a:cubicBezTo>
                  <a:pt x="45846" y="370712"/>
                  <a:pt x="370869" y="45688"/>
                  <a:pt x="779704" y="4169"/>
                </a:cubicBezTo>
                <a:close/>
              </a:path>
            </a:pathLst>
          </a:custGeom>
        </p:spPr>
        <p:txBody>
          <a:bodyPr wrap="square">
            <a:noAutofit/>
          </a:bodyPr>
          <a:lstStyle/>
          <a:p>
            <a:endParaRPr lang="en-US"/>
          </a:p>
        </p:txBody>
      </p:sp>
      <p:sp>
        <p:nvSpPr>
          <p:cNvPr id="19" name="Forme libre : forme 18">
            <a:extLst>
              <a:ext uri="{FF2B5EF4-FFF2-40B4-BE49-F238E27FC236}">
                <a16:creationId xmlns:a16="http://schemas.microsoft.com/office/drawing/2014/main" id="{68DBDF66-7304-E39C-FB7D-4495F3CAE9E0}"/>
              </a:ext>
            </a:extLst>
          </p:cNvPr>
          <p:cNvSpPr>
            <a:spLocks noGrp="1"/>
          </p:cNvSpPr>
          <p:nvPr>
            <p:ph type="pic" sz="quarter" idx="11"/>
          </p:nvPr>
        </p:nvSpPr>
        <p:spPr>
          <a:xfrm>
            <a:off x="2911475" y="1465263"/>
            <a:ext cx="1736725" cy="1736725"/>
          </a:xfrm>
          <a:custGeom>
            <a:avLst/>
            <a:gdLst>
              <a:gd name="csX0" fmla="*/ 862263 w 1736725"/>
              <a:gd name="csY0" fmla="*/ 0 h 1736725"/>
              <a:gd name="csX1" fmla="*/ 874779 w 1736725"/>
              <a:gd name="csY1" fmla="*/ 0 h 1736725"/>
              <a:gd name="csX2" fmla="*/ 957339 w 1736725"/>
              <a:gd name="csY2" fmla="*/ 4169 h 1736725"/>
              <a:gd name="csX3" fmla="*/ 1732716 w 1736725"/>
              <a:gd name="csY3" fmla="*/ 779547 h 1736725"/>
              <a:gd name="csX4" fmla="*/ 1736725 w 1736725"/>
              <a:gd name="csY4" fmla="*/ 858938 h 1736725"/>
              <a:gd name="csX5" fmla="*/ 1736725 w 1736725"/>
              <a:gd name="csY5" fmla="*/ 877790 h 1736725"/>
              <a:gd name="csX6" fmla="*/ 1732716 w 1736725"/>
              <a:gd name="csY6" fmla="*/ 957182 h 1736725"/>
              <a:gd name="csX7" fmla="*/ 957339 w 1736725"/>
              <a:gd name="csY7" fmla="*/ 1732559 h 1736725"/>
              <a:gd name="csX8" fmla="*/ 874838 w 1736725"/>
              <a:gd name="csY8" fmla="*/ 1736725 h 1736725"/>
              <a:gd name="csX9" fmla="*/ 862204 w 1736725"/>
              <a:gd name="csY9" fmla="*/ 1736725 h 1736725"/>
              <a:gd name="csX10" fmla="*/ 779704 w 1736725"/>
              <a:gd name="csY10" fmla="*/ 1732559 h 1736725"/>
              <a:gd name="csX11" fmla="*/ 4326 w 1736725"/>
              <a:gd name="csY11" fmla="*/ 957182 h 1736725"/>
              <a:gd name="csX12" fmla="*/ 0 w 1736725"/>
              <a:gd name="csY12" fmla="*/ 871513 h 1736725"/>
              <a:gd name="csX13" fmla="*/ 0 w 1736725"/>
              <a:gd name="csY13" fmla="*/ 865215 h 1736725"/>
              <a:gd name="csX14" fmla="*/ 4326 w 1736725"/>
              <a:gd name="csY14" fmla="*/ 779547 h 1736725"/>
              <a:gd name="csX15" fmla="*/ 779704 w 1736725"/>
              <a:gd name="csY15" fmla="*/ 4169 h 17367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36725" h="1736725">
                <a:moveTo>
                  <a:pt x="862263" y="0"/>
                </a:moveTo>
                <a:lnTo>
                  <a:pt x="874779" y="0"/>
                </a:lnTo>
                <a:lnTo>
                  <a:pt x="957339" y="4169"/>
                </a:lnTo>
                <a:cubicBezTo>
                  <a:pt x="1366174" y="45688"/>
                  <a:pt x="1691197" y="370712"/>
                  <a:pt x="1732716" y="779547"/>
                </a:cubicBezTo>
                <a:lnTo>
                  <a:pt x="1736725" y="858938"/>
                </a:lnTo>
                <a:lnTo>
                  <a:pt x="1736725" y="877790"/>
                </a:lnTo>
                <a:lnTo>
                  <a:pt x="1732716" y="957182"/>
                </a:lnTo>
                <a:cubicBezTo>
                  <a:pt x="1691197" y="1366017"/>
                  <a:pt x="1366174" y="1691040"/>
                  <a:pt x="957339" y="1732559"/>
                </a:cubicBezTo>
                <a:lnTo>
                  <a:pt x="874838" y="1736725"/>
                </a:lnTo>
                <a:lnTo>
                  <a:pt x="862204" y="1736725"/>
                </a:lnTo>
                <a:lnTo>
                  <a:pt x="779704" y="1732559"/>
                </a:lnTo>
                <a:cubicBezTo>
                  <a:pt x="370869" y="1691040"/>
                  <a:pt x="45845" y="1366017"/>
                  <a:pt x="4326" y="957182"/>
                </a:cubicBezTo>
                <a:lnTo>
                  <a:pt x="0" y="871513"/>
                </a:lnTo>
                <a:lnTo>
                  <a:pt x="0" y="865215"/>
                </a:lnTo>
                <a:lnTo>
                  <a:pt x="4326" y="779547"/>
                </a:lnTo>
                <a:cubicBezTo>
                  <a:pt x="45845" y="370712"/>
                  <a:pt x="370869" y="45688"/>
                  <a:pt x="779704" y="4169"/>
                </a:cubicBezTo>
                <a:close/>
              </a:path>
            </a:pathLst>
          </a:custGeom>
        </p:spPr>
        <p:txBody>
          <a:bodyPr wrap="square">
            <a:noAutofit/>
          </a:bodyPr>
          <a:lstStyle/>
          <a:p>
            <a:endParaRPr lang="en-US"/>
          </a:p>
        </p:txBody>
      </p:sp>
      <p:sp>
        <p:nvSpPr>
          <p:cNvPr id="16" name="Forme libre : forme 15">
            <a:extLst>
              <a:ext uri="{FF2B5EF4-FFF2-40B4-BE49-F238E27FC236}">
                <a16:creationId xmlns:a16="http://schemas.microsoft.com/office/drawing/2014/main" id="{B48E4D49-21CA-7F66-EF53-4A395A4BC6F7}"/>
              </a:ext>
            </a:extLst>
          </p:cNvPr>
          <p:cNvSpPr>
            <a:spLocks noGrp="1"/>
          </p:cNvSpPr>
          <p:nvPr>
            <p:ph type="pic" sz="quarter" idx="10"/>
          </p:nvPr>
        </p:nvSpPr>
        <p:spPr>
          <a:xfrm>
            <a:off x="723900" y="1691640"/>
            <a:ext cx="1715452" cy="1737360"/>
          </a:xfrm>
          <a:custGeom>
            <a:avLst/>
            <a:gdLst>
              <a:gd name="csX0" fmla="*/ 846772 w 1715452"/>
              <a:gd name="csY0" fmla="*/ 0 h 1737360"/>
              <a:gd name="csX1" fmla="*/ 1715452 w 1715452"/>
              <a:gd name="csY1" fmla="*/ 868680 h 1737360"/>
              <a:gd name="csX2" fmla="*/ 846772 w 1715452"/>
              <a:gd name="csY2" fmla="*/ 1737360 h 1737360"/>
              <a:gd name="csX3" fmla="*/ 17146 w 1715452"/>
              <a:gd name="csY3" fmla="*/ 1126999 h 1737360"/>
              <a:gd name="csX4" fmla="*/ 0 w 1715452"/>
              <a:gd name="csY4" fmla="*/ 1060315 h 1737360"/>
              <a:gd name="csX5" fmla="*/ 0 w 1715452"/>
              <a:gd name="csY5" fmla="*/ 677045 h 1737360"/>
              <a:gd name="csX6" fmla="*/ 17146 w 1715452"/>
              <a:gd name="csY6" fmla="*/ 610361 h 1737360"/>
              <a:gd name="csX7" fmla="*/ 846772 w 1715452"/>
              <a:gd name="csY7" fmla="*/ 0 h 17373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715452" h="1737360">
                <a:moveTo>
                  <a:pt x="846772" y="0"/>
                </a:moveTo>
                <a:cubicBezTo>
                  <a:pt x="1326531" y="0"/>
                  <a:pt x="1715452" y="388921"/>
                  <a:pt x="1715452" y="868680"/>
                </a:cubicBezTo>
                <a:cubicBezTo>
                  <a:pt x="1715452" y="1348439"/>
                  <a:pt x="1326531" y="1737360"/>
                  <a:pt x="846772" y="1737360"/>
                </a:cubicBezTo>
                <a:cubicBezTo>
                  <a:pt x="456968" y="1737360"/>
                  <a:pt x="127131" y="1480611"/>
                  <a:pt x="17146" y="1126999"/>
                </a:cubicBezTo>
                <a:lnTo>
                  <a:pt x="0" y="1060315"/>
                </a:lnTo>
                <a:lnTo>
                  <a:pt x="0" y="677045"/>
                </a:lnTo>
                <a:lnTo>
                  <a:pt x="17146" y="610361"/>
                </a:lnTo>
                <a:cubicBezTo>
                  <a:pt x="127131" y="256749"/>
                  <a:pt x="456968" y="0"/>
                  <a:pt x="846772" y="0"/>
                </a:cubicBezTo>
                <a:close/>
              </a:path>
            </a:pathLst>
          </a:custGeom>
        </p:spPr>
        <p:txBody>
          <a:bodyPr wrap="square">
            <a:no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5C5B1511-A40C-2977-964F-2F9E9C428E5B}"/>
              </a:ext>
            </a:extLst>
          </p:cNvPr>
          <p:cNvSpPr>
            <a:spLocks noGrp="1"/>
          </p:cNvSpPr>
          <p:nvPr>
            <p:ph type="pic" sz="quarter" idx="10"/>
          </p:nvPr>
        </p:nvSpPr>
        <p:spPr>
          <a:xfrm>
            <a:off x="6905738" y="2"/>
            <a:ext cx="5286263" cy="6857999"/>
          </a:xfrm>
          <a:custGeom>
            <a:avLst/>
            <a:gdLst>
              <a:gd name="csX0" fmla="*/ 1505926 w 5286263"/>
              <a:gd name="csY0" fmla="*/ 3516312 h 6857999"/>
              <a:gd name="csX1" fmla="*/ 1648005 w 5286263"/>
              <a:gd name="csY1" fmla="*/ 3540126 h 6857999"/>
              <a:gd name="csX2" fmla="*/ 5286263 w 5286263"/>
              <a:gd name="csY2" fmla="*/ 4533484 h 6857999"/>
              <a:gd name="csX3" fmla="*/ 5286263 w 5286263"/>
              <a:gd name="csY3" fmla="*/ 6857999 h 6857999"/>
              <a:gd name="csX4" fmla="*/ 12759 w 5286263"/>
              <a:gd name="csY4" fmla="*/ 6857999 h 6857999"/>
              <a:gd name="csX5" fmla="*/ 25293 w 5286263"/>
              <a:gd name="csY5" fmla="*/ 6783221 h 6857999"/>
              <a:gd name="csX6" fmla="*/ 774578 w 5286263"/>
              <a:gd name="csY6" fmla="*/ 4038900 h 6857999"/>
              <a:gd name="csX7" fmla="*/ 1505926 w 5286263"/>
              <a:gd name="csY7" fmla="*/ 3516312 h 6857999"/>
              <a:gd name="csX8" fmla="*/ 632543 w 5286263"/>
              <a:gd name="csY8" fmla="*/ 0 h 6857999"/>
              <a:gd name="csX9" fmla="*/ 5286263 w 5286263"/>
              <a:gd name="csY9" fmla="*/ 0 h 6857999"/>
              <a:gd name="csX10" fmla="*/ 5286263 w 5286263"/>
              <a:gd name="csY10" fmla="*/ 4397759 h 6857999"/>
              <a:gd name="csX11" fmla="*/ 524067 w 5286263"/>
              <a:gd name="csY11" fmla="*/ 3097531 h 6857999"/>
              <a:gd name="csX12" fmla="*/ 25293 w 5286263"/>
              <a:gd name="csY12" fmla="*/ 2224104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86263" h="6857999">
                <a:moveTo>
                  <a:pt x="1505926" y="3516312"/>
                </a:moveTo>
                <a:cubicBezTo>
                  <a:pt x="1553085" y="3519367"/>
                  <a:pt x="1600640" y="3527194"/>
                  <a:pt x="1648005" y="3540126"/>
                </a:cubicBezTo>
                <a:lnTo>
                  <a:pt x="5286263" y="4533484"/>
                </a:lnTo>
                <a:lnTo>
                  <a:pt x="5286263" y="6857999"/>
                </a:lnTo>
                <a:lnTo>
                  <a:pt x="12759" y="6857999"/>
                </a:lnTo>
                <a:lnTo>
                  <a:pt x="25293" y="6783221"/>
                </a:lnTo>
                <a:lnTo>
                  <a:pt x="774578" y="4038900"/>
                </a:lnTo>
                <a:cubicBezTo>
                  <a:pt x="865103" y="3707342"/>
                  <a:pt x="1175814" y="3494927"/>
                  <a:pt x="1505926" y="3516312"/>
                </a:cubicBezTo>
                <a:close/>
                <a:moveTo>
                  <a:pt x="632543" y="0"/>
                </a:moveTo>
                <a:lnTo>
                  <a:pt x="5286263" y="0"/>
                </a:lnTo>
                <a:lnTo>
                  <a:pt x="5286263" y="4397759"/>
                </a:lnTo>
                <a:lnTo>
                  <a:pt x="524067" y="3097531"/>
                </a:lnTo>
                <a:cubicBezTo>
                  <a:pt x="145144" y="2994073"/>
                  <a:pt x="-78165" y="2603027"/>
                  <a:pt x="25293" y="2224104"/>
                </a:cubicBezTo>
                <a:close/>
              </a:path>
            </a:pathLst>
          </a:custGeom>
        </p:spPr>
        <p:txBody>
          <a:bodyPr wrap="square">
            <a:no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78D70881-9C6B-3EE2-85A5-C2E3A9205268}"/>
              </a:ext>
            </a:extLst>
          </p:cNvPr>
          <p:cNvSpPr>
            <a:spLocks noGrp="1"/>
          </p:cNvSpPr>
          <p:nvPr>
            <p:ph type="pic" sz="quarter" idx="10"/>
          </p:nvPr>
        </p:nvSpPr>
        <p:spPr>
          <a:xfrm>
            <a:off x="7079328" y="0"/>
            <a:ext cx="5083175" cy="6858000"/>
          </a:xfrm>
          <a:custGeom>
            <a:avLst/>
            <a:gdLst>
              <a:gd name="csX0" fmla="*/ 647585 w 5083175"/>
              <a:gd name="csY0" fmla="*/ 5736356 h 6858000"/>
              <a:gd name="csX1" fmla="*/ 1103532 w 5083175"/>
              <a:gd name="csY1" fmla="*/ 5884130 h 6858000"/>
              <a:gd name="csX2" fmla="*/ 2753799 w 5083175"/>
              <a:gd name="csY2" fmla="*/ 6858000 h 6858000"/>
              <a:gd name="csX3" fmla="*/ 366925 w 5083175"/>
              <a:gd name="csY3" fmla="*/ 6858000 h 6858000"/>
              <a:gd name="csX4" fmla="*/ 342890 w 5083175"/>
              <a:gd name="csY4" fmla="*/ 6841320 h 6858000"/>
              <a:gd name="csX5" fmla="*/ 72093 w 5083175"/>
              <a:gd name="csY5" fmla="*/ 5985696 h 6858000"/>
              <a:gd name="csX6" fmla="*/ 647585 w 5083175"/>
              <a:gd name="csY6" fmla="*/ 5736356 h 6858000"/>
              <a:gd name="csX7" fmla="*/ 510444 w 5083175"/>
              <a:gd name="csY7" fmla="*/ 4315287 h 6858000"/>
              <a:gd name="csX8" fmla="*/ 1436529 w 5083175"/>
              <a:gd name="csY8" fmla="*/ 4603341 h 6858000"/>
              <a:gd name="csX9" fmla="*/ 5083175 w 5083175"/>
              <a:gd name="csY9" fmla="*/ 6755331 h 6858000"/>
              <a:gd name="csX10" fmla="*/ 5083175 w 5083175"/>
              <a:gd name="csY10" fmla="*/ 6858000 h 6858000"/>
              <a:gd name="csX11" fmla="*/ 2850058 w 5083175"/>
              <a:gd name="csY11" fmla="*/ 6857999 h 6858000"/>
              <a:gd name="csX12" fmla="*/ 814780 w 5083175"/>
              <a:gd name="csY12" fmla="*/ 5656924 h 6858000"/>
              <a:gd name="csX13" fmla="*/ 72094 w 5083175"/>
              <a:gd name="csY13" fmla="*/ 4508396 h 6858000"/>
              <a:gd name="csX14" fmla="*/ 510444 w 5083175"/>
              <a:gd name="csY14" fmla="*/ 4315287 h 6858000"/>
              <a:gd name="csX15" fmla="*/ 510446 w 5083175"/>
              <a:gd name="csY15" fmla="*/ 2801111 h 6858000"/>
              <a:gd name="csX16" fmla="*/ 1436530 w 5083175"/>
              <a:gd name="csY16" fmla="*/ 3089165 h 6858000"/>
              <a:gd name="csX17" fmla="*/ 5083175 w 5083175"/>
              <a:gd name="csY17" fmla="*/ 5241153 h 6858000"/>
              <a:gd name="csX18" fmla="*/ 5083175 w 5083175"/>
              <a:gd name="csY18" fmla="*/ 6661649 h 6858000"/>
              <a:gd name="csX19" fmla="*/ 814782 w 5083175"/>
              <a:gd name="csY19" fmla="*/ 4142748 h 6858000"/>
              <a:gd name="csX20" fmla="*/ 72095 w 5083175"/>
              <a:gd name="csY20" fmla="*/ 2994221 h 6858000"/>
              <a:gd name="csX21" fmla="*/ 510446 w 5083175"/>
              <a:gd name="csY21" fmla="*/ 2801111 h 6858000"/>
              <a:gd name="csX22" fmla="*/ 561700 w 5083175"/>
              <a:gd name="csY22" fmla="*/ 1287826 h 6858000"/>
              <a:gd name="csX23" fmla="*/ 1389358 w 5083175"/>
              <a:gd name="csY23" fmla="*/ 1568232 h 6858000"/>
              <a:gd name="csX24" fmla="*/ 5083175 w 5083175"/>
              <a:gd name="csY24" fmla="*/ 3748058 h 6858000"/>
              <a:gd name="csX25" fmla="*/ 5083175 w 5083175"/>
              <a:gd name="csY25" fmla="*/ 5168553 h 6858000"/>
              <a:gd name="csX26" fmla="*/ 767608 w 5083175"/>
              <a:gd name="csY26" fmla="*/ 2621815 h 6858000"/>
              <a:gd name="csX27" fmla="*/ 14291 w 5083175"/>
              <a:gd name="csY27" fmla="*/ 1805569 h 6858000"/>
              <a:gd name="csX28" fmla="*/ 0 w 5083175"/>
              <a:gd name="csY28" fmla="*/ 1743995 h 6858000"/>
              <a:gd name="csX29" fmla="*/ 0 w 5083175"/>
              <a:gd name="csY29" fmla="*/ 1579479 h 6858000"/>
              <a:gd name="csX30" fmla="*/ 10324 w 5083175"/>
              <a:gd name="csY30" fmla="*/ 1537294 h 6858000"/>
              <a:gd name="csX31" fmla="*/ 36731 w 5083175"/>
              <a:gd name="csY31" fmla="*/ 1480256 h 6858000"/>
              <a:gd name="csX32" fmla="*/ 561700 w 5083175"/>
              <a:gd name="csY32" fmla="*/ 1287826 h 6858000"/>
              <a:gd name="csX33" fmla="*/ 1382702 w 5083175"/>
              <a:gd name="csY33" fmla="*/ 1 h 6858000"/>
              <a:gd name="csX34" fmla="*/ 3771496 w 5083175"/>
              <a:gd name="csY34" fmla="*/ 1 h 6858000"/>
              <a:gd name="csX35" fmla="*/ 5083175 w 5083175"/>
              <a:gd name="csY35" fmla="*/ 774061 h 6858000"/>
              <a:gd name="csX36" fmla="*/ 5083175 w 5083175"/>
              <a:gd name="csY36" fmla="*/ 2194556 h 6858000"/>
              <a:gd name="csX37" fmla="*/ 1521644 w 5083175"/>
              <a:gd name="csY37" fmla="*/ 92795 h 6858000"/>
              <a:gd name="csX38" fmla="*/ 13114 w 5083175"/>
              <a:gd name="csY38" fmla="*/ 1 h 6858000"/>
              <a:gd name="csX39" fmla="*/ 1217784 w 5083175"/>
              <a:gd name="csY39" fmla="*/ 2 h 6858000"/>
              <a:gd name="csX40" fmla="*/ 1372888 w 5083175"/>
              <a:gd name="csY40" fmla="*/ 81214 h 6858000"/>
              <a:gd name="csX41" fmla="*/ 5083175 w 5083175"/>
              <a:gd name="csY41" fmla="*/ 2270759 h 6858000"/>
              <a:gd name="csX42" fmla="*/ 5083175 w 5083175"/>
              <a:gd name="csY42" fmla="*/ 3691256 h 6858000"/>
              <a:gd name="csX43" fmla="*/ 751139 w 5083175"/>
              <a:gd name="csY43" fmla="*/ 1134797 h 6858000"/>
              <a:gd name="csX44" fmla="*/ 12370 w 5083175"/>
              <a:gd name="csY44" fmla="*/ 367797 h 6858000"/>
              <a:gd name="csX45" fmla="*/ 0 w 5083175"/>
              <a:gd name="csY45" fmla="*/ 329747 h 6858000"/>
              <a:gd name="csX46" fmla="*/ 0 w 5083175"/>
              <a:gd name="csY46" fmla="*/ 28348 h 6858000"/>
              <a:gd name="csX47" fmla="*/ 3916597 w 5083175"/>
              <a:gd name="csY47" fmla="*/ 0 h 6858000"/>
              <a:gd name="csX48" fmla="*/ 5083175 w 5083175"/>
              <a:gd name="csY48" fmla="*/ 0 h 6858000"/>
              <a:gd name="csX49" fmla="*/ 5083175 w 5083175"/>
              <a:gd name="csY49" fmla="*/ 688431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5083175" h="6858000">
                <a:moveTo>
                  <a:pt x="647585" y="5736356"/>
                </a:moveTo>
                <a:cubicBezTo>
                  <a:pt x="796107" y="5747424"/>
                  <a:pt x="954313" y="5796072"/>
                  <a:pt x="1103532" y="5884130"/>
                </a:cubicBezTo>
                <a:lnTo>
                  <a:pt x="2753799" y="6858000"/>
                </a:lnTo>
                <a:lnTo>
                  <a:pt x="366925" y="6858000"/>
                </a:lnTo>
                <a:lnTo>
                  <a:pt x="342890" y="6841320"/>
                </a:lnTo>
                <a:cubicBezTo>
                  <a:pt x="43546" y="6598445"/>
                  <a:pt x="-78146" y="6240282"/>
                  <a:pt x="72093" y="5985696"/>
                </a:cubicBezTo>
                <a:cubicBezTo>
                  <a:pt x="179406" y="5803849"/>
                  <a:pt x="400047" y="5717909"/>
                  <a:pt x="647585" y="5736356"/>
                </a:cubicBezTo>
                <a:close/>
                <a:moveTo>
                  <a:pt x="510444" y="4315287"/>
                </a:moveTo>
                <a:cubicBezTo>
                  <a:pt x="772782" y="4312252"/>
                  <a:pt x="1109262" y="4410211"/>
                  <a:pt x="1436529" y="4603341"/>
                </a:cubicBezTo>
                <a:lnTo>
                  <a:pt x="5083175" y="6755331"/>
                </a:lnTo>
                <a:lnTo>
                  <a:pt x="5083175" y="6858000"/>
                </a:lnTo>
                <a:lnTo>
                  <a:pt x="2850058" y="6857999"/>
                </a:lnTo>
                <a:lnTo>
                  <a:pt x="814780" y="5656924"/>
                </a:lnTo>
                <a:cubicBezTo>
                  <a:pt x="232972" y="5313583"/>
                  <a:pt x="-99607" y="4799351"/>
                  <a:pt x="72094" y="4508396"/>
                </a:cubicBezTo>
                <a:cubicBezTo>
                  <a:pt x="147213" y="4381104"/>
                  <a:pt x="306403" y="4317647"/>
                  <a:pt x="510444" y="4315287"/>
                </a:cubicBezTo>
                <a:close/>
                <a:moveTo>
                  <a:pt x="510446" y="2801111"/>
                </a:moveTo>
                <a:cubicBezTo>
                  <a:pt x="772784" y="2798075"/>
                  <a:pt x="1109264" y="2896035"/>
                  <a:pt x="1436530" y="3089165"/>
                </a:cubicBezTo>
                <a:lnTo>
                  <a:pt x="5083175" y="5241153"/>
                </a:lnTo>
                <a:lnTo>
                  <a:pt x="5083175" y="6661649"/>
                </a:lnTo>
                <a:lnTo>
                  <a:pt x="814782" y="4142748"/>
                </a:lnTo>
                <a:cubicBezTo>
                  <a:pt x="232974" y="3799406"/>
                  <a:pt x="-99606" y="3285176"/>
                  <a:pt x="72095" y="2994221"/>
                </a:cubicBezTo>
                <a:cubicBezTo>
                  <a:pt x="147215" y="2866927"/>
                  <a:pt x="306404" y="2803472"/>
                  <a:pt x="510446" y="2801111"/>
                </a:cubicBezTo>
                <a:close/>
                <a:moveTo>
                  <a:pt x="561700" y="1287826"/>
                </a:moveTo>
                <a:cubicBezTo>
                  <a:pt x="806483" y="1303752"/>
                  <a:pt x="1101714" y="1398485"/>
                  <a:pt x="1389358" y="1568232"/>
                </a:cubicBezTo>
                <a:lnTo>
                  <a:pt x="5083175" y="3748058"/>
                </a:lnTo>
                <a:lnTo>
                  <a:pt x="5083175" y="5168553"/>
                </a:lnTo>
                <a:lnTo>
                  <a:pt x="767608" y="2621815"/>
                </a:lnTo>
                <a:cubicBezTo>
                  <a:pt x="372099" y="2388413"/>
                  <a:pt x="93805" y="2073895"/>
                  <a:pt x="14291" y="1805569"/>
                </a:cubicBezTo>
                <a:lnTo>
                  <a:pt x="0" y="1743995"/>
                </a:lnTo>
                <a:lnTo>
                  <a:pt x="0" y="1579479"/>
                </a:lnTo>
                <a:lnTo>
                  <a:pt x="10324" y="1537294"/>
                </a:lnTo>
                <a:cubicBezTo>
                  <a:pt x="17218" y="1517485"/>
                  <a:pt x="26000" y="1498441"/>
                  <a:pt x="36731" y="1480256"/>
                </a:cubicBezTo>
                <a:cubicBezTo>
                  <a:pt x="122581" y="1334778"/>
                  <a:pt x="316916" y="1271899"/>
                  <a:pt x="561700" y="1287826"/>
                </a:cubicBezTo>
                <a:close/>
                <a:moveTo>
                  <a:pt x="1382702" y="1"/>
                </a:moveTo>
                <a:lnTo>
                  <a:pt x="3771496" y="1"/>
                </a:lnTo>
                <a:lnTo>
                  <a:pt x="5083175" y="774061"/>
                </a:lnTo>
                <a:lnTo>
                  <a:pt x="5083175" y="2194556"/>
                </a:lnTo>
                <a:lnTo>
                  <a:pt x="1521644" y="92795"/>
                </a:lnTo>
                <a:close/>
                <a:moveTo>
                  <a:pt x="13114" y="1"/>
                </a:moveTo>
                <a:lnTo>
                  <a:pt x="1217784" y="2"/>
                </a:lnTo>
                <a:lnTo>
                  <a:pt x="1372888" y="81214"/>
                </a:lnTo>
                <a:lnTo>
                  <a:pt x="5083175" y="2270759"/>
                </a:lnTo>
                <a:lnTo>
                  <a:pt x="5083175" y="3691256"/>
                </a:lnTo>
                <a:lnTo>
                  <a:pt x="751139" y="1134797"/>
                </a:lnTo>
                <a:cubicBezTo>
                  <a:pt x="379225" y="915320"/>
                  <a:pt x="110470" y="624630"/>
                  <a:pt x="12370" y="367797"/>
                </a:cubicBezTo>
                <a:lnTo>
                  <a:pt x="0" y="329747"/>
                </a:lnTo>
                <a:lnTo>
                  <a:pt x="0" y="28348"/>
                </a:lnTo>
                <a:close/>
                <a:moveTo>
                  <a:pt x="3916597" y="0"/>
                </a:moveTo>
                <a:lnTo>
                  <a:pt x="5083175" y="0"/>
                </a:lnTo>
                <a:lnTo>
                  <a:pt x="5083175" y="688431"/>
                </a:lnTo>
                <a:close/>
              </a:path>
            </a:pathLst>
          </a:custGeom>
        </p:spPr>
        <p:txBody>
          <a:bodyPr wrap="square">
            <a:no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54F4A-F1FD-2941-6DF9-D82DC728CE3A}"/>
              </a:ext>
            </a:extLst>
          </p:cNvPr>
          <p:cNvSpPr>
            <a:spLocks noGrp="1"/>
          </p:cNvSpPr>
          <p:nvPr>
            <p:ph type="ctrTitle"/>
          </p:nvPr>
        </p:nvSpPr>
        <p:spPr/>
        <p:txBody>
          <a:bodyPr/>
          <a:lstStyle/>
          <a:p>
            <a:endParaRPr lang="en-US"/>
          </a:p>
        </p:txBody>
      </p:sp>
      <p:sp>
        <p:nvSpPr>
          <p:cNvPr id="3" name="Sous-titre 2">
            <a:extLst>
              <a:ext uri="{FF2B5EF4-FFF2-40B4-BE49-F238E27FC236}">
                <a16:creationId xmlns:a16="http://schemas.microsoft.com/office/drawing/2014/main" id="{9B14D185-BC6B-AAE2-C07A-C9611D371BB6}"/>
              </a:ext>
            </a:extLst>
          </p:cNvPr>
          <p:cNvSpPr>
            <a:spLocks noGrp="1"/>
          </p:cNvSpPr>
          <p:nvPr>
            <p:ph type="subTitle" idx="1"/>
          </p:nvPr>
        </p:nvSpPr>
        <p:spPr/>
        <p:txBody>
          <a:bodyPr/>
          <a:lstStyle/>
          <a:p>
            <a:endParaRPr lang="en-US"/>
          </a:p>
        </p:txBody>
      </p:sp>
      <p:pic>
        <p:nvPicPr>
          <p:cNvPr id="4" name="Picture 2">
            <a:extLst>
              <a:ext uri="{FF2B5EF4-FFF2-40B4-BE49-F238E27FC236}">
                <a16:creationId xmlns:a16="http://schemas.microsoft.com/office/drawing/2014/main" id="{948C715B-E839-4A0B-E836-10FD55C28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3486066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3E7EB797-7C30-50A0-3078-A7B00C8162B9}"/>
              </a:ext>
            </a:extLst>
          </p:cNvPr>
          <p:cNvSpPr/>
          <p:nvPr/>
        </p:nvSpPr>
        <p:spPr>
          <a:xfrm>
            <a:off x="449085" y="376840"/>
            <a:ext cx="5437366" cy="1051909"/>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ln w="6600">
                  <a:solidFill>
                    <a:schemeClr val="accent2"/>
                  </a:solidFill>
                  <a:prstDash val="solid"/>
                </a:ln>
                <a:solidFill>
                  <a:srgbClr val="FFFFFF"/>
                </a:solidFill>
                <a:effectLst>
                  <a:outerShdw dist="38100" dir="2700000" algn="tl" rotWithShape="0">
                    <a:schemeClr val="accent2"/>
                  </a:outerShdw>
                </a:effectLst>
              </a:rPr>
              <a:t>6-Hazards of ammonia.</a:t>
            </a:r>
          </a:p>
        </p:txBody>
      </p:sp>
      <p:pic>
        <p:nvPicPr>
          <p:cNvPr id="10" name="Image 9">
            <a:extLst>
              <a:ext uri="{FF2B5EF4-FFF2-40B4-BE49-F238E27FC236}">
                <a16:creationId xmlns:a16="http://schemas.microsoft.com/office/drawing/2014/main" id="{03089D14-94B9-10D6-48EB-814DD7EB3F65}"/>
              </a:ext>
            </a:extLst>
          </p:cNvPr>
          <p:cNvPicPr>
            <a:picLocks noChangeAspect="1"/>
          </p:cNvPicPr>
          <p:nvPr/>
        </p:nvPicPr>
        <p:blipFill>
          <a:blip r:embed="rId2"/>
          <a:stretch>
            <a:fillRect/>
          </a:stretch>
        </p:blipFill>
        <p:spPr>
          <a:xfrm>
            <a:off x="6305550" y="0"/>
            <a:ext cx="5886450" cy="6858000"/>
          </a:xfrm>
          <a:prstGeom prst="rect">
            <a:avLst/>
          </a:prstGeom>
        </p:spPr>
      </p:pic>
      <p:sp>
        <p:nvSpPr>
          <p:cNvPr id="11" name="ZoneTexte 10">
            <a:extLst>
              <a:ext uri="{FF2B5EF4-FFF2-40B4-BE49-F238E27FC236}">
                <a16:creationId xmlns:a16="http://schemas.microsoft.com/office/drawing/2014/main" id="{8A30168F-5750-62A3-5BFA-03B2828081E5}"/>
              </a:ext>
            </a:extLst>
          </p:cNvPr>
          <p:cNvSpPr txBox="1"/>
          <p:nvPr/>
        </p:nvSpPr>
        <p:spPr>
          <a:xfrm>
            <a:off x="449085" y="1766262"/>
            <a:ext cx="5646915" cy="4524315"/>
          </a:xfrm>
          <a:prstGeom prst="rect">
            <a:avLst/>
          </a:prstGeom>
          <a:noFill/>
        </p:spPr>
        <p:txBody>
          <a:bodyPr wrap="square" rtlCol="0">
            <a:spAutoFit/>
          </a:bodyPr>
          <a:lstStyle/>
          <a:p>
            <a:r>
              <a:rPr lang="en-US" sz="2400" dirty="0"/>
              <a:t>Ammonia is a highly reactive chemical that can cause severe irritation to the eyes, respiratory system, and skin upon direct exposure. Inhaling ammonia gas at high concentrations may lead to breathing difficulties and burns in the respiratory </a:t>
            </a:r>
            <a:r>
              <a:rPr lang="en-US" sz="2400" dirty="0" err="1"/>
              <a:t>tract,and</a:t>
            </a:r>
            <a:r>
              <a:rPr lang="en-US" sz="2400" dirty="0"/>
              <a:t> in severe cases, it can be life-threatening. Ammonia can also be flammable under certain </a:t>
            </a:r>
            <a:r>
              <a:rPr lang="en-US" sz="2400" dirty="0" err="1"/>
              <a:t>conditions,increasing</a:t>
            </a:r>
            <a:r>
              <a:rPr lang="en-US" sz="2400" dirty="0"/>
              <a:t> the risk of fires and explosions in industrial environments.</a:t>
            </a:r>
          </a:p>
        </p:txBody>
      </p:sp>
    </p:spTree>
    <p:extLst>
      <p:ext uri="{BB962C8B-B14F-4D97-AF65-F5344CB8AC3E}">
        <p14:creationId xmlns:p14="http://schemas.microsoft.com/office/powerpoint/2010/main" val="4211926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94FF73E0-6A27-3A44-7BEA-DB37E35807BC}"/>
              </a:ext>
            </a:extLst>
          </p:cNvPr>
          <p:cNvPicPr>
            <a:picLocks noGrp="1" noChangeAspect="1"/>
          </p:cNvPicPr>
          <p:nvPr>
            <p:ph type="pic" sz="quarter" idx="10"/>
          </p:nvPr>
        </p:nvPicPr>
        <p:blipFill>
          <a:blip r:embed="rId2"/>
          <a:srcRect l="11458" r="11458"/>
          <a:stretch>
            <a:fillRect/>
          </a:stretch>
        </p:blipFill>
        <p:spPr>
          <a:xfrm flipH="1">
            <a:off x="0" y="2"/>
            <a:ext cx="5685015" cy="6857999"/>
          </a:xfrm>
        </p:spPr>
      </p:pic>
      <p:sp>
        <p:nvSpPr>
          <p:cNvPr id="12" name="Rectangle : coins arrondis 11">
            <a:extLst>
              <a:ext uri="{FF2B5EF4-FFF2-40B4-BE49-F238E27FC236}">
                <a16:creationId xmlns:a16="http://schemas.microsoft.com/office/drawing/2014/main" id="{A0FF0758-07DB-12F6-78F2-5F93D7BFB508}"/>
              </a:ext>
            </a:extLst>
          </p:cNvPr>
          <p:cNvSpPr/>
          <p:nvPr/>
        </p:nvSpPr>
        <p:spPr>
          <a:xfrm>
            <a:off x="6173611" y="443898"/>
            <a:ext cx="5018265" cy="1128110"/>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7-Safety Measures when Handling Ammonia.</a:t>
            </a:r>
          </a:p>
        </p:txBody>
      </p:sp>
      <p:sp>
        <p:nvSpPr>
          <p:cNvPr id="13" name="ZoneTexte 12">
            <a:extLst>
              <a:ext uri="{FF2B5EF4-FFF2-40B4-BE49-F238E27FC236}">
                <a16:creationId xmlns:a16="http://schemas.microsoft.com/office/drawing/2014/main" id="{E488CD36-D871-7758-2A23-11E7CB23F3E2}"/>
              </a:ext>
            </a:extLst>
          </p:cNvPr>
          <p:cNvSpPr txBox="1"/>
          <p:nvPr/>
        </p:nvSpPr>
        <p:spPr>
          <a:xfrm>
            <a:off x="6208147" y="1756437"/>
            <a:ext cx="5164703" cy="4893647"/>
          </a:xfrm>
          <a:prstGeom prst="rect">
            <a:avLst/>
          </a:prstGeom>
          <a:noFill/>
        </p:spPr>
        <p:txBody>
          <a:bodyPr wrap="square" rtlCol="0">
            <a:spAutoFit/>
          </a:bodyPr>
          <a:lstStyle/>
          <a:p>
            <a:r>
              <a:rPr lang="en-US" sz="2400" b="1" dirty="0"/>
              <a:t>&gt;Wear personal protective equipment such as gloves, safety goggles, and appropriate masks.</a:t>
            </a:r>
            <a:br>
              <a:rPr lang="en-US" sz="2400" b="1" dirty="0"/>
            </a:br>
            <a:r>
              <a:rPr lang="en-US" sz="2400" b="1" dirty="0"/>
              <a:t>&gt;Handle ammonia in well-ventilated areas.</a:t>
            </a:r>
            <a:br>
              <a:rPr lang="en-US" sz="2400" b="1" dirty="0"/>
            </a:br>
            <a:r>
              <a:rPr lang="en-US" sz="2400" b="1" dirty="0"/>
              <a:t>&gt;Store ammonia away from heat sources, flames, or flammable materials.</a:t>
            </a:r>
            <a:br>
              <a:rPr lang="en-US" sz="2400" b="1" dirty="0"/>
            </a:br>
            <a:r>
              <a:rPr lang="en-US" sz="2400" b="1" dirty="0"/>
              <a:t>&gt;Use ammonia leak detection devices in industrial settings.</a:t>
            </a:r>
            <a:br>
              <a:rPr lang="en-US" sz="2400" b="1" dirty="0"/>
            </a:br>
            <a:r>
              <a:rPr lang="en-US" sz="2400" b="1" dirty="0"/>
              <a:t>&gt;Follow emergency procedures and provide first aid in case of exposure.</a:t>
            </a:r>
          </a:p>
        </p:txBody>
      </p:sp>
      <p:sp>
        <p:nvSpPr>
          <p:cNvPr id="18" name="Forme libre : forme 17">
            <a:extLst>
              <a:ext uri="{FF2B5EF4-FFF2-40B4-BE49-F238E27FC236}">
                <a16:creationId xmlns:a16="http://schemas.microsoft.com/office/drawing/2014/main" id="{2FAF2C15-4134-6342-9C78-CFFFB1CF2BA1}"/>
              </a:ext>
            </a:extLst>
          </p:cNvPr>
          <p:cNvSpPr/>
          <p:nvPr/>
        </p:nvSpPr>
        <p:spPr>
          <a:xfrm rot="20742398">
            <a:off x="-630015" y="-556953"/>
            <a:ext cx="6175008" cy="4329414"/>
          </a:xfrm>
          <a:custGeom>
            <a:avLst/>
            <a:gdLst>
              <a:gd name="csX0" fmla="*/ 1103020 w 6175008"/>
              <a:gd name="csY0" fmla="*/ 0 h 4329414"/>
              <a:gd name="csX1" fmla="*/ 6175008 w 6175008"/>
              <a:gd name="csY1" fmla="*/ 1292209 h 4329414"/>
              <a:gd name="csX2" fmla="*/ 6175008 w 6175008"/>
              <a:gd name="csY2" fmla="*/ 4329414 h 4329414"/>
              <a:gd name="csX3" fmla="*/ 0 w 6175008"/>
              <a:gd name="csY3" fmla="*/ 4329414 h 4329414"/>
            </a:gdLst>
            <a:ahLst/>
            <a:cxnLst>
              <a:cxn ang="0">
                <a:pos x="csX0" y="csY0"/>
              </a:cxn>
              <a:cxn ang="0">
                <a:pos x="csX1" y="csY1"/>
              </a:cxn>
              <a:cxn ang="0">
                <a:pos x="csX2" y="csY2"/>
              </a:cxn>
              <a:cxn ang="0">
                <a:pos x="csX3" y="csY3"/>
              </a:cxn>
            </a:cxnLst>
            <a:rect l="l" t="t" r="r" b="b"/>
            <a:pathLst>
              <a:path w="6175008" h="4329414">
                <a:moveTo>
                  <a:pt x="1103020" y="0"/>
                </a:moveTo>
                <a:lnTo>
                  <a:pt x="6175008" y="1292209"/>
                </a:lnTo>
                <a:lnTo>
                  <a:pt x="6175008" y="4329414"/>
                </a:lnTo>
                <a:lnTo>
                  <a:pt x="0" y="4329414"/>
                </a:lnTo>
                <a:close/>
              </a:path>
            </a:pathLst>
          </a:custGeom>
          <a:noFill/>
          <a:ln w="952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endParaRPr lang="en-US"/>
          </a:p>
        </p:txBody>
      </p:sp>
    </p:spTree>
    <p:extLst>
      <p:ext uri="{BB962C8B-B14F-4D97-AF65-F5344CB8AC3E}">
        <p14:creationId xmlns:p14="http://schemas.microsoft.com/office/powerpoint/2010/main" val="4101847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50535A46-3298-4C95-D683-D7A39187A79E}"/>
              </a:ext>
            </a:extLst>
          </p:cNvPr>
          <p:cNvPicPr>
            <a:picLocks noGrp="1" noChangeAspect="1"/>
          </p:cNvPicPr>
          <p:nvPr>
            <p:ph type="pic" sz="quarter" idx="10"/>
          </p:nvPr>
        </p:nvPicPr>
        <p:blipFill>
          <a:blip r:embed="rId2"/>
          <a:srcRect t="12412" b="12412"/>
          <a:stretch>
            <a:fillRect/>
          </a:stretch>
        </p:blipFill>
        <p:spPr>
          <a:xfrm>
            <a:off x="6096000" y="0"/>
            <a:ext cx="6066503" cy="6858000"/>
          </a:xfrm>
        </p:spPr>
      </p:pic>
      <p:sp>
        <p:nvSpPr>
          <p:cNvPr id="5" name="Rectangle : coins arrondis 4">
            <a:extLst>
              <a:ext uri="{FF2B5EF4-FFF2-40B4-BE49-F238E27FC236}">
                <a16:creationId xmlns:a16="http://schemas.microsoft.com/office/drawing/2014/main" id="{9E16FC10-0FC8-1039-8AD2-172F17A89481}"/>
              </a:ext>
            </a:extLst>
          </p:cNvPr>
          <p:cNvSpPr/>
          <p:nvPr/>
        </p:nvSpPr>
        <p:spPr>
          <a:xfrm>
            <a:off x="438150" y="388445"/>
            <a:ext cx="4724400" cy="1128110"/>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8- Conclusion.</a:t>
            </a:r>
          </a:p>
        </p:txBody>
      </p:sp>
      <p:sp>
        <p:nvSpPr>
          <p:cNvPr id="7" name="ZoneTexte 6">
            <a:extLst>
              <a:ext uri="{FF2B5EF4-FFF2-40B4-BE49-F238E27FC236}">
                <a16:creationId xmlns:a16="http://schemas.microsoft.com/office/drawing/2014/main" id="{DE6AC546-2A5C-4191-F939-8C2773F3C1A3}"/>
              </a:ext>
            </a:extLst>
          </p:cNvPr>
          <p:cNvSpPr txBox="1"/>
          <p:nvPr/>
        </p:nvSpPr>
        <p:spPr>
          <a:xfrm>
            <a:off x="438150" y="1790700"/>
            <a:ext cx="5486400" cy="4893647"/>
          </a:xfrm>
          <a:prstGeom prst="rect">
            <a:avLst/>
          </a:prstGeom>
          <a:noFill/>
        </p:spPr>
        <p:txBody>
          <a:bodyPr wrap="square" rtlCol="0">
            <a:spAutoFit/>
          </a:bodyPr>
          <a:lstStyle/>
          <a:p>
            <a:r>
              <a:rPr lang="en-US" sz="2400" dirty="0"/>
              <a:t>Ammonia is a compound with a pivotal role in industrial and agricultural life, from fertilizer production to various chemical applications. Its economic and scientific importance is significant, yet it carries risks due to its irritating and flammable properties. Therefore, understanding how to use it, controlling its hazards, and following proper safety measures are essential to benefit from it safely while protecting humans and the environment.</a:t>
            </a:r>
          </a:p>
        </p:txBody>
      </p:sp>
      <p:sp>
        <p:nvSpPr>
          <p:cNvPr id="8" name="Triangle isocèle 7">
            <a:extLst>
              <a:ext uri="{FF2B5EF4-FFF2-40B4-BE49-F238E27FC236}">
                <a16:creationId xmlns:a16="http://schemas.microsoft.com/office/drawing/2014/main" id="{FDBE7656-8ADF-FD06-EF05-EECB57FD7111}"/>
              </a:ext>
            </a:extLst>
          </p:cNvPr>
          <p:cNvSpPr/>
          <p:nvPr/>
        </p:nvSpPr>
        <p:spPr>
          <a:xfrm>
            <a:off x="4629150" y="704851"/>
            <a:ext cx="5486400" cy="6153150"/>
          </a:xfrm>
          <a:prstGeom prst="triangle">
            <a:avLst>
              <a:gd name="adj" fmla="val 74181"/>
            </a:avLst>
          </a:prstGeom>
          <a:solidFill>
            <a:schemeClr val="accent1">
              <a:alpha val="15000"/>
            </a:schemeClr>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isocèle 8">
            <a:extLst>
              <a:ext uri="{FF2B5EF4-FFF2-40B4-BE49-F238E27FC236}">
                <a16:creationId xmlns:a16="http://schemas.microsoft.com/office/drawing/2014/main" id="{9C92997A-1943-1C45-9E92-F5252F5AFB1B}"/>
              </a:ext>
            </a:extLst>
          </p:cNvPr>
          <p:cNvSpPr/>
          <p:nvPr/>
        </p:nvSpPr>
        <p:spPr>
          <a:xfrm>
            <a:off x="3166602" y="1964353"/>
            <a:ext cx="4925347" cy="4893647"/>
          </a:xfrm>
          <a:prstGeom prst="triangle">
            <a:avLst>
              <a:gd name="adj" fmla="val 65162"/>
            </a:avLst>
          </a:prstGeom>
          <a:solidFill>
            <a:schemeClr val="accent1">
              <a:alpha val="9000"/>
            </a:schemeClr>
          </a:solidFill>
          <a:ln>
            <a:solidFill>
              <a:schemeClr val="accent1">
                <a:shade val="15000"/>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1715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A61B8AE-B5B6-0AA1-C08D-50032E9B657F}"/>
              </a:ext>
            </a:extLst>
          </p:cNvPr>
          <p:cNvSpPr/>
          <p:nvPr/>
        </p:nvSpPr>
        <p:spPr>
          <a:xfrm>
            <a:off x="1543050" y="342900"/>
            <a:ext cx="6572250" cy="1128110"/>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9-Sources on Ammonia.</a:t>
            </a:r>
          </a:p>
        </p:txBody>
      </p:sp>
      <p:sp>
        <p:nvSpPr>
          <p:cNvPr id="5" name="Rectangle 4">
            <a:extLst>
              <a:ext uri="{FF2B5EF4-FFF2-40B4-BE49-F238E27FC236}">
                <a16:creationId xmlns:a16="http://schemas.microsoft.com/office/drawing/2014/main" id="{CB094D3D-98AB-D88A-C1B6-30B9A759172D}"/>
              </a:ext>
            </a:extLst>
          </p:cNvPr>
          <p:cNvSpPr/>
          <p:nvPr/>
        </p:nvSpPr>
        <p:spPr>
          <a:xfrm>
            <a:off x="1200150" y="1733550"/>
            <a:ext cx="7677150" cy="4781550"/>
          </a:xfrm>
          <a:prstGeom prst="rect">
            <a:avLst/>
          </a:prstGeom>
          <a:solidFill>
            <a:schemeClr val="accent1">
              <a:alpha val="9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i="1" dirty="0">
                <a:solidFill>
                  <a:schemeClr val="accent1">
                    <a:lumMod val="50000"/>
                  </a:schemeClr>
                </a:solidFill>
              </a:rPr>
              <a:t>1.Zumdahl, Steven S., Chemical Principles, 8th Edition, Cengage Learning, 2021.</a:t>
            </a:r>
            <a:br>
              <a:rPr lang="en-US" sz="2000" b="1" i="1" dirty="0">
                <a:solidFill>
                  <a:schemeClr val="accent1">
                    <a:lumMod val="50000"/>
                  </a:schemeClr>
                </a:solidFill>
              </a:rPr>
            </a:br>
            <a:r>
              <a:rPr lang="en-US" sz="2000" b="1" i="1" dirty="0">
                <a:solidFill>
                  <a:schemeClr val="accent1">
                    <a:lumMod val="50000"/>
                  </a:schemeClr>
                </a:solidFill>
              </a:rPr>
              <a:t>2.Greenwood, N.N. &amp; Earnshaw, A., Chemistry of the Elements, 2nd Edition, Butterworth-Heinemann, 2012.</a:t>
            </a:r>
            <a:br>
              <a:rPr lang="en-US" sz="2000" b="1" i="1" dirty="0">
                <a:solidFill>
                  <a:schemeClr val="accent1">
                    <a:lumMod val="50000"/>
                  </a:schemeClr>
                </a:solidFill>
              </a:rPr>
            </a:br>
            <a:r>
              <a:rPr lang="en-US" sz="2000" b="1" i="1" dirty="0">
                <a:solidFill>
                  <a:schemeClr val="accent1">
                    <a:lumMod val="50000"/>
                  </a:schemeClr>
                </a:solidFill>
              </a:rPr>
              <a:t>3.Greenwood, N.N. &amp; Earnshaw, A., Inorganic Chemistry, 3rd Edition, Elsevier, 2002.</a:t>
            </a:r>
            <a:br>
              <a:rPr lang="en-US" sz="2000" b="1" i="1" dirty="0">
                <a:solidFill>
                  <a:schemeClr val="accent1">
                    <a:lumMod val="50000"/>
                  </a:schemeClr>
                </a:solidFill>
              </a:rPr>
            </a:br>
            <a:r>
              <a:rPr lang="en-US" sz="2000" b="1" i="1" dirty="0">
                <a:solidFill>
                  <a:schemeClr val="accent1">
                    <a:lumMod val="50000"/>
                  </a:schemeClr>
                </a:solidFill>
              </a:rPr>
              <a:t>4.National Center for Biotechnology Information (NCBI) – PubChem: Ammonia (NH3).</a:t>
            </a:r>
            <a:br>
              <a:rPr lang="en-US" sz="2000" b="1" i="1" dirty="0">
                <a:solidFill>
                  <a:schemeClr val="accent1">
                    <a:lumMod val="50000"/>
                  </a:schemeClr>
                </a:solidFill>
              </a:rPr>
            </a:br>
            <a:r>
              <a:rPr lang="en-US" sz="2000" b="1" i="1" dirty="0">
                <a:solidFill>
                  <a:schemeClr val="accent1">
                    <a:lumMod val="50000"/>
                  </a:schemeClr>
                </a:solidFill>
              </a:rPr>
              <a:t>5.World Health Organization (WHO), Ammonia: Environmental Health Criteria, 2000.</a:t>
            </a:r>
            <a:br>
              <a:rPr lang="en-US" sz="2000" b="1" i="1" dirty="0">
                <a:solidFill>
                  <a:schemeClr val="accent1">
                    <a:lumMod val="50000"/>
                  </a:schemeClr>
                </a:solidFill>
              </a:rPr>
            </a:br>
            <a:r>
              <a:rPr lang="en-US" sz="2000" b="1" i="1" dirty="0">
                <a:solidFill>
                  <a:schemeClr val="accent1">
                    <a:lumMod val="50000"/>
                  </a:schemeClr>
                </a:solidFill>
              </a:rPr>
              <a:t>6.U.S. Environmental Protection Agency (EPA), Ammonia Factsheet: EPA Ammonia Information.</a:t>
            </a:r>
            <a:br>
              <a:rPr lang="en-US" sz="2000" b="1" i="1" dirty="0">
                <a:solidFill>
                  <a:schemeClr val="accent1">
                    <a:lumMod val="50000"/>
                  </a:schemeClr>
                </a:solidFill>
              </a:rPr>
            </a:br>
            <a:r>
              <a:rPr lang="en-US" sz="2000" b="1" i="1" dirty="0">
                <a:solidFill>
                  <a:schemeClr val="accent1">
                    <a:lumMod val="50000"/>
                  </a:schemeClr>
                </a:solidFill>
              </a:rPr>
              <a:t>7.House, James E., Inorganic Chemistry, 4th Edition, Academic Press, 2016.</a:t>
            </a:r>
          </a:p>
        </p:txBody>
      </p:sp>
    </p:spTree>
    <p:extLst>
      <p:ext uri="{BB962C8B-B14F-4D97-AF65-F5344CB8AC3E}">
        <p14:creationId xmlns:p14="http://schemas.microsoft.com/office/powerpoint/2010/main" val="34182649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904A1CE-9D82-192C-6D01-70D0B4FF165F}"/>
              </a:ext>
            </a:extLst>
          </p:cNvPr>
          <p:cNvSpPr txBox="1"/>
          <p:nvPr/>
        </p:nvSpPr>
        <p:spPr>
          <a:xfrm>
            <a:off x="1552574" y="2353360"/>
            <a:ext cx="8639176" cy="1323439"/>
          </a:xfrm>
          <a:prstGeom prst="rect">
            <a:avLst/>
          </a:prstGeom>
          <a:noFill/>
        </p:spPr>
        <p:txBody>
          <a:bodyPr wrap="square">
            <a:spAutoFit/>
          </a:bodyPr>
          <a:lstStyle/>
          <a:p>
            <a:r>
              <a:rPr lang="en-US" sz="4000" b="1" dirty="0">
                <a:ln w="6600">
                  <a:solidFill>
                    <a:schemeClr val="accent2"/>
                  </a:solidFill>
                  <a:prstDash val="solid"/>
                </a:ln>
                <a:solidFill>
                  <a:srgbClr val="FFFFFF"/>
                </a:solidFill>
                <a:effectLst>
                  <a:outerShdw dist="38100" dir="2700000" algn="tl" rotWithShape="0">
                    <a:schemeClr val="accent2"/>
                  </a:outerShdw>
                </a:effectLst>
              </a:rPr>
              <a:t>“Thank you for your attention</a:t>
            </a:r>
          </a:p>
          <a:p>
            <a:r>
              <a:rPr lang="en-US" sz="4000" b="1" dirty="0">
                <a:ln w="6600">
                  <a:solidFill>
                    <a:schemeClr val="accent2"/>
                  </a:solidFill>
                  <a:prstDash val="solid"/>
                </a:ln>
                <a:solidFill>
                  <a:srgbClr val="FFFFFF"/>
                </a:solidFill>
                <a:effectLst>
                  <a:outerShdw dist="38100" dir="2700000" algn="tl" rotWithShape="0">
                    <a:schemeClr val="accent2"/>
                  </a:outerShdw>
                </a:effectLst>
              </a:rPr>
              <a:t>            Any questions”</a:t>
            </a:r>
          </a:p>
        </p:txBody>
      </p:sp>
    </p:spTree>
    <p:extLst>
      <p:ext uri="{BB962C8B-B14F-4D97-AF65-F5344CB8AC3E}">
        <p14:creationId xmlns:p14="http://schemas.microsoft.com/office/powerpoint/2010/main" val="2465345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2">
            <a:extLst>
              <a:ext uri="{FF2B5EF4-FFF2-40B4-BE49-F238E27FC236}">
                <a16:creationId xmlns:a16="http://schemas.microsoft.com/office/drawing/2014/main" id="{29881090-2A4D-FDD1-A890-AE0730A63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222574" y="185785"/>
            <a:ext cx="1036812" cy="1336357"/>
          </a:xfrm>
          <a:prstGeom prst="rect">
            <a:avLst/>
          </a:prstGeom>
        </p:spPr>
      </p:pic>
      <p:pic>
        <p:nvPicPr>
          <p:cNvPr id="5" name="صورة 22">
            <a:extLst>
              <a:ext uri="{FF2B5EF4-FFF2-40B4-BE49-F238E27FC236}">
                <a16:creationId xmlns:a16="http://schemas.microsoft.com/office/drawing/2014/main" id="{D9378E00-EBF4-2C30-5EDB-4FDBA8DB2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10932615" y="185786"/>
            <a:ext cx="1036812" cy="1336357"/>
          </a:xfrm>
          <a:prstGeom prst="rect">
            <a:avLst/>
          </a:prstGeom>
        </p:spPr>
      </p:pic>
      <p:sp>
        <p:nvSpPr>
          <p:cNvPr id="6" name="ZoneTexte 5">
            <a:extLst>
              <a:ext uri="{FF2B5EF4-FFF2-40B4-BE49-F238E27FC236}">
                <a16:creationId xmlns:a16="http://schemas.microsoft.com/office/drawing/2014/main" id="{266A2743-504B-3DCA-0CD2-D2580BB20B53}"/>
              </a:ext>
            </a:extLst>
          </p:cNvPr>
          <p:cNvSpPr txBox="1"/>
          <p:nvPr/>
        </p:nvSpPr>
        <p:spPr>
          <a:xfrm>
            <a:off x="2735317" y="129548"/>
            <a:ext cx="6416565" cy="1015663"/>
          </a:xfrm>
          <a:prstGeom prst="rect">
            <a:avLst/>
          </a:prstGeom>
          <a:noFill/>
        </p:spPr>
        <p:txBody>
          <a:bodyPr wrap="square" rtlCol="0">
            <a:spAutoFit/>
          </a:bodyPr>
          <a:lstStyle/>
          <a:p>
            <a:r>
              <a:rPr lang="ar-SA" sz="2400" b="1" dirty="0" err="1"/>
              <a:t>People’s</a:t>
            </a:r>
            <a:r>
              <a:rPr lang="ar-SA" sz="2400" b="1" dirty="0"/>
              <a:t> </a:t>
            </a:r>
            <a:r>
              <a:rPr lang="ar-SA" sz="2400" b="1" dirty="0" err="1"/>
              <a:t>Democratic</a:t>
            </a:r>
            <a:r>
              <a:rPr lang="ar-SA" sz="2400" b="1" dirty="0"/>
              <a:t> </a:t>
            </a:r>
            <a:r>
              <a:rPr lang="ar-SA" sz="2400" b="1" dirty="0" err="1"/>
              <a:t>Republic</a:t>
            </a:r>
            <a:r>
              <a:rPr lang="ar-SA" sz="2400" b="1" dirty="0"/>
              <a:t> </a:t>
            </a:r>
            <a:r>
              <a:rPr lang="ar-SA" sz="2400" b="1" dirty="0" err="1"/>
              <a:t>of</a:t>
            </a:r>
            <a:r>
              <a:rPr lang="ar-SA" sz="2400" b="1" dirty="0"/>
              <a:t> </a:t>
            </a:r>
            <a:r>
              <a:rPr lang="ar-SA" sz="2400" b="1" dirty="0" err="1"/>
              <a:t>Algeria</a:t>
            </a:r>
            <a:endParaRPr lang="ar-SA" sz="2400" b="1" dirty="0"/>
          </a:p>
          <a:p>
            <a:endParaRPr lang="en-US" dirty="0"/>
          </a:p>
          <a:p>
            <a:endParaRPr lang="en-US" dirty="0"/>
          </a:p>
        </p:txBody>
      </p:sp>
      <p:sp>
        <p:nvSpPr>
          <p:cNvPr id="7" name="ZoneTexte 6">
            <a:extLst>
              <a:ext uri="{FF2B5EF4-FFF2-40B4-BE49-F238E27FC236}">
                <a16:creationId xmlns:a16="http://schemas.microsoft.com/office/drawing/2014/main" id="{C7ECF101-4253-B4A7-964B-3F207CD9071E}"/>
              </a:ext>
            </a:extLst>
          </p:cNvPr>
          <p:cNvSpPr txBox="1"/>
          <p:nvPr/>
        </p:nvSpPr>
        <p:spPr>
          <a:xfrm>
            <a:off x="3145222" y="552645"/>
            <a:ext cx="5228896" cy="400110"/>
          </a:xfrm>
          <a:prstGeom prst="rect">
            <a:avLst/>
          </a:prstGeom>
          <a:noFill/>
        </p:spPr>
        <p:txBody>
          <a:bodyPr wrap="square" rtlCol="0">
            <a:spAutoFit/>
          </a:bodyPr>
          <a:lstStyle/>
          <a:p>
            <a:pPr algn="ctr"/>
            <a:r>
              <a:rPr lang="ar-SA" sz="2000" b="1" dirty="0" err="1"/>
              <a:t>Abdel</a:t>
            </a:r>
            <a:r>
              <a:rPr lang="ar-SA" sz="2000" b="1" dirty="0"/>
              <a:t> </a:t>
            </a:r>
            <a:r>
              <a:rPr lang="ar-SA" sz="2000" b="1" dirty="0" err="1"/>
              <a:t>hafid</a:t>
            </a:r>
            <a:r>
              <a:rPr lang="ar-SA" sz="2000" b="1" dirty="0"/>
              <a:t> </a:t>
            </a:r>
            <a:r>
              <a:rPr lang="ar-SA" sz="2000" b="1" dirty="0" err="1"/>
              <a:t>Bou</a:t>
            </a:r>
            <a:r>
              <a:rPr lang="ar-SA" sz="2000" b="1" dirty="0"/>
              <a:t> </a:t>
            </a:r>
            <a:r>
              <a:rPr lang="ar-SA" sz="2000" b="1" dirty="0" err="1"/>
              <a:t>Al-Souf</a:t>
            </a:r>
            <a:r>
              <a:rPr lang="ar-SA" sz="2000" b="1" dirty="0"/>
              <a:t> </a:t>
            </a:r>
            <a:r>
              <a:rPr lang="ar-SA" sz="2000" b="1" dirty="0" err="1"/>
              <a:t>University</a:t>
            </a:r>
            <a:r>
              <a:rPr lang="ar-SA" sz="2000" b="1" dirty="0"/>
              <a:t>, </a:t>
            </a:r>
            <a:r>
              <a:rPr lang="ar-SA" sz="2000" b="1" dirty="0" err="1"/>
              <a:t>Mila</a:t>
            </a:r>
            <a:r>
              <a:rPr lang="ar-SA" sz="2000" b="1" dirty="0"/>
              <a:t> </a:t>
            </a:r>
          </a:p>
        </p:txBody>
      </p:sp>
      <p:sp>
        <p:nvSpPr>
          <p:cNvPr id="8" name="ZoneTexte 7">
            <a:extLst>
              <a:ext uri="{FF2B5EF4-FFF2-40B4-BE49-F238E27FC236}">
                <a16:creationId xmlns:a16="http://schemas.microsoft.com/office/drawing/2014/main" id="{1080AD81-E8C4-71A2-D29D-A722572962C7}"/>
              </a:ext>
            </a:extLst>
          </p:cNvPr>
          <p:cNvSpPr txBox="1"/>
          <p:nvPr/>
        </p:nvSpPr>
        <p:spPr>
          <a:xfrm>
            <a:off x="3442139" y="907073"/>
            <a:ext cx="4635062" cy="954107"/>
          </a:xfrm>
          <a:prstGeom prst="rect">
            <a:avLst/>
          </a:prstGeom>
          <a:noFill/>
        </p:spPr>
        <p:txBody>
          <a:bodyPr wrap="square" rtlCol="0">
            <a:spAutoFit/>
          </a:bodyPr>
          <a:lstStyle/>
          <a:p>
            <a:r>
              <a:rPr lang="ar-SA" sz="2000" b="1" dirty="0" err="1"/>
              <a:t>Institute</a:t>
            </a:r>
            <a:r>
              <a:rPr lang="ar-SA" sz="2000" b="1" dirty="0"/>
              <a:t> </a:t>
            </a:r>
            <a:r>
              <a:rPr lang="ar-SA" sz="2000" b="1" dirty="0" err="1"/>
              <a:t>of</a:t>
            </a:r>
            <a:r>
              <a:rPr lang="ar-SA" sz="2000" b="1" dirty="0"/>
              <a:t> </a:t>
            </a:r>
            <a:r>
              <a:rPr lang="ar-SA" sz="2000" b="1" dirty="0" err="1"/>
              <a:t>Science</a:t>
            </a:r>
            <a:r>
              <a:rPr lang="ar-SA" sz="2000" b="1" dirty="0"/>
              <a:t> </a:t>
            </a:r>
            <a:r>
              <a:rPr lang="ar-SA" sz="2000" b="1" dirty="0" err="1"/>
              <a:t>and</a:t>
            </a:r>
            <a:r>
              <a:rPr lang="ar-SA" sz="2000" b="1" dirty="0"/>
              <a:t> </a:t>
            </a:r>
            <a:r>
              <a:rPr lang="ar-SA" sz="2000" b="1" dirty="0" err="1"/>
              <a:t>Technology</a:t>
            </a:r>
            <a:r>
              <a:rPr lang="ar-SA" sz="2000" b="1" dirty="0"/>
              <a:t> </a:t>
            </a:r>
          </a:p>
          <a:p>
            <a:endParaRPr lang="en-US" dirty="0"/>
          </a:p>
          <a:p>
            <a:endParaRPr lang="en-US" dirty="0"/>
          </a:p>
        </p:txBody>
      </p:sp>
      <p:sp>
        <p:nvSpPr>
          <p:cNvPr id="9" name="ZoneTexte 8">
            <a:extLst>
              <a:ext uri="{FF2B5EF4-FFF2-40B4-BE49-F238E27FC236}">
                <a16:creationId xmlns:a16="http://schemas.microsoft.com/office/drawing/2014/main" id="{D0FE9434-DF05-5B3D-A4A6-A14103AAB90F}"/>
              </a:ext>
            </a:extLst>
          </p:cNvPr>
          <p:cNvSpPr txBox="1"/>
          <p:nvPr/>
        </p:nvSpPr>
        <p:spPr>
          <a:xfrm>
            <a:off x="3442139" y="1317824"/>
            <a:ext cx="4461641" cy="646331"/>
          </a:xfrm>
          <a:prstGeom prst="rect">
            <a:avLst/>
          </a:prstGeom>
          <a:noFill/>
        </p:spPr>
        <p:txBody>
          <a:bodyPr wrap="square" rtlCol="0">
            <a:spAutoFit/>
          </a:bodyPr>
          <a:lstStyle/>
          <a:p>
            <a:r>
              <a:rPr lang="ar-SA" dirty="0"/>
              <a:t> </a:t>
            </a:r>
            <a:r>
              <a:rPr lang="ar-SA" b="1" dirty="0" err="1"/>
              <a:t>Tronc</a:t>
            </a:r>
            <a:r>
              <a:rPr lang="ar-SA" b="1" dirty="0"/>
              <a:t> </a:t>
            </a:r>
            <a:r>
              <a:rPr lang="ar-SA" b="1" dirty="0" err="1"/>
              <a:t>commun</a:t>
            </a:r>
            <a:r>
              <a:rPr lang="ar-SA" b="1" dirty="0"/>
              <a:t> </a:t>
            </a:r>
            <a:r>
              <a:rPr lang="ar-SA" b="1" dirty="0" err="1"/>
              <a:t>science</a:t>
            </a:r>
            <a:r>
              <a:rPr lang="ar-SA" b="1" dirty="0"/>
              <a:t> </a:t>
            </a:r>
            <a:r>
              <a:rPr lang="ar-SA" b="1" dirty="0" err="1"/>
              <a:t>and</a:t>
            </a:r>
            <a:r>
              <a:rPr lang="ar-SA" b="1" dirty="0"/>
              <a:t> </a:t>
            </a:r>
            <a:r>
              <a:rPr lang="ar-SA" b="1" dirty="0" err="1"/>
              <a:t>technology</a:t>
            </a:r>
            <a:r>
              <a:rPr lang="ar-SA" b="1" dirty="0"/>
              <a:t> </a:t>
            </a:r>
            <a:endParaRPr lang="ar-DZ" b="1" dirty="0"/>
          </a:p>
          <a:p>
            <a:endParaRPr lang="en-US" dirty="0"/>
          </a:p>
        </p:txBody>
      </p:sp>
      <p:sp>
        <p:nvSpPr>
          <p:cNvPr id="10" name="ZoneTexte 9">
            <a:extLst>
              <a:ext uri="{FF2B5EF4-FFF2-40B4-BE49-F238E27FC236}">
                <a16:creationId xmlns:a16="http://schemas.microsoft.com/office/drawing/2014/main" id="{E5A052AF-13A8-7F9A-76E4-1588F6D297D7}"/>
              </a:ext>
            </a:extLst>
          </p:cNvPr>
          <p:cNvSpPr txBox="1"/>
          <p:nvPr/>
        </p:nvSpPr>
        <p:spPr>
          <a:xfrm>
            <a:off x="5152697" y="1861180"/>
            <a:ext cx="1213945" cy="1015663"/>
          </a:xfrm>
          <a:prstGeom prst="rect">
            <a:avLst/>
          </a:prstGeom>
          <a:noFill/>
        </p:spPr>
        <p:txBody>
          <a:bodyPr wrap="square" rtlCol="0">
            <a:spAutoFit/>
          </a:bodyPr>
          <a:lstStyle/>
          <a:p>
            <a:r>
              <a:rPr lang="en-US" sz="2400" b="1" dirty="0"/>
              <a:t>Title</a:t>
            </a:r>
            <a:r>
              <a:rPr lang="en-US" sz="2400" dirty="0"/>
              <a:t>:</a:t>
            </a:r>
            <a:endParaRPr lang="ar-DZ" sz="2400" dirty="0"/>
          </a:p>
          <a:p>
            <a:endParaRPr lang="en-US" dirty="0"/>
          </a:p>
          <a:p>
            <a:endParaRPr lang="en-US" dirty="0"/>
          </a:p>
        </p:txBody>
      </p:sp>
      <p:sp>
        <p:nvSpPr>
          <p:cNvPr id="11" name="موجة مزدوجة 10">
            <a:extLst>
              <a:ext uri="{FF2B5EF4-FFF2-40B4-BE49-F238E27FC236}">
                <a16:creationId xmlns:a16="http://schemas.microsoft.com/office/drawing/2014/main" id="{EF4A0451-F723-6B33-26E1-C4B90DF0898C}"/>
              </a:ext>
            </a:extLst>
          </p:cNvPr>
          <p:cNvSpPr/>
          <p:nvPr/>
        </p:nvSpPr>
        <p:spPr>
          <a:xfrm>
            <a:off x="1743074" y="2369011"/>
            <a:ext cx="8401050" cy="1534649"/>
          </a:xfrm>
          <a:prstGeom prst="doubleWave">
            <a:avLst>
              <a:gd name="adj1" fmla="val 6250"/>
              <a:gd name="adj2" fmla="val -765"/>
            </a:avLst>
          </a:prstGeom>
          <a:solidFill>
            <a:schemeClr val="accent1">
              <a:lumMod val="60000"/>
              <a:lumOff val="4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1" anchor="ctr"/>
          <a:lstStyle>
            <a:defPPr>
              <a:defRPr lang="ar-DZ"/>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endParaRPr lang="ar-DZ" sz="3200" dirty="0">
              <a:solidFill>
                <a:schemeClr val="accent2">
                  <a:lumMod val="20000"/>
                  <a:lumOff val="80000"/>
                </a:schemeClr>
              </a:solidFill>
            </a:endParaRPr>
          </a:p>
        </p:txBody>
      </p:sp>
      <p:sp>
        <p:nvSpPr>
          <p:cNvPr id="12" name="ZoneTexte 11">
            <a:extLst>
              <a:ext uri="{FF2B5EF4-FFF2-40B4-BE49-F238E27FC236}">
                <a16:creationId xmlns:a16="http://schemas.microsoft.com/office/drawing/2014/main" id="{8ECEAAD0-2C17-7B10-F259-D63B88FDE9C9}"/>
              </a:ext>
            </a:extLst>
          </p:cNvPr>
          <p:cNvSpPr txBox="1"/>
          <p:nvPr/>
        </p:nvSpPr>
        <p:spPr>
          <a:xfrm>
            <a:off x="2617076" y="2791652"/>
            <a:ext cx="6534806" cy="584775"/>
          </a:xfrm>
          <a:prstGeom prst="rect">
            <a:avLst/>
          </a:prstGeom>
          <a:noFill/>
        </p:spPr>
        <p:txBody>
          <a:bodyPr wrap="square" rtlCol="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Research of Ammonia (NH</a:t>
            </a:r>
            <a:r>
              <a:rPr lang="en-US" b="1" dirty="0">
                <a:ln w="6600">
                  <a:solidFill>
                    <a:schemeClr val="accent2"/>
                  </a:solidFill>
                  <a:prstDash val="solid"/>
                </a:ln>
                <a:solidFill>
                  <a:srgbClr val="FFFFFF"/>
                </a:solidFill>
                <a:effectLst>
                  <a:outerShdw dist="38100" dir="2700000" algn="tl" rotWithShape="0">
                    <a:schemeClr val="accent2"/>
                  </a:outerShdw>
                </a:effectLst>
              </a:rPr>
              <a:t>3</a:t>
            </a:r>
            <a:r>
              <a:rPr lang="en-US" sz="32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13" name="ZoneTexte 12">
            <a:extLst>
              <a:ext uri="{FF2B5EF4-FFF2-40B4-BE49-F238E27FC236}">
                <a16:creationId xmlns:a16="http://schemas.microsoft.com/office/drawing/2014/main" id="{D73E438B-247A-F080-33A0-993889E1EAA7}"/>
              </a:ext>
            </a:extLst>
          </p:cNvPr>
          <p:cNvSpPr txBox="1"/>
          <p:nvPr/>
        </p:nvSpPr>
        <p:spPr>
          <a:xfrm>
            <a:off x="330238" y="4276750"/>
            <a:ext cx="1858296" cy="738664"/>
          </a:xfrm>
          <a:prstGeom prst="rect">
            <a:avLst/>
          </a:prstGeom>
          <a:noFill/>
        </p:spPr>
        <p:txBody>
          <a:bodyPr wrap="square" rtlCol="0">
            <a:spAutoFit/>
          </a:bodyPr>
          <a:lstStyle/>
          <a:p>
            <a:r>
              <a:rPr lang="ar-SA" sz="2000" b="1" dirty="0" err="1"/>
              <a:t>Prepared</a:t>
            </a:r>
            <a:r>
              <a:rPr lang="ar-SA" sz="2000" b="1" dirty="0"/>
              <a:t> </a:t>
            </a:r>
            <a:r>
              <a:rPr lang="ar-SA" sz="2000" b="1" dirty="0" err="1"/>
              <a:t>by</a:t>
            </a:r>
            <a:r>
              <a:rPr lang="ar-SA" sz="2400" dirty="0"/>
              <a:t>:</a:t>
            </a:r>
            <a:r>
              <a:rPr lang="ar-SA" dirty="0"/>
              <a:t> </a:t>
            </a:r>
            <a:endParaRPr lang="ar-DZ" dirty="0"/>
          </a:p>
          <a:p>
            <a:endParaRPr lang="en-US" dirty="0"/>
          </a:p>
        </p:txBody>
      </p:sp>
      <p:sp>
        <p:nvSpPr>
          <p:cNvPr id="14" name="ZoneTexte 13">
            <a:extLst>
              <a:ext uri="{FF2B5EF4-FFF2-40B4-BE49-F238E27FC236}">
                <a16:creationId xmlns:a16="http://schemas.microsoft.com/office/drawing/2014/main" id="{4ADAF435-784D-9113-620F-698E1F26B37F}"/>
              </a:ext>
            </a:extLst>
          </p:cNvPr>
          <p:cNvSpPr txBox="1"/>
          <p:nvPr/>
        </p:nvSpPr>
        <p:spPr>
          <a:xfrm>
            <a:off x="330238" y="5426606"/>
            <a:ext cx="1858296" cy="400110"/>
          </a:xfrm>
          <a:prstGeom prst="rect">
            <a:avLst/>
          </a:prstGeom>
          <a:noFill/>
        </p:spPr>
        <p:txBody>
          <a:bodyPr wrap="square" rtlCol="0">
            <a:spAutoFit/>
          </a:bodyPr>
          <a:lstStyle/>
          <a:p>
            <a:r>
              <a:rPr lang="ar-SA" sz="2000" b="1" dirty="0" err="1"/>
              <a:t>Group</a:t>
            </a:r>
            <a:r>
              <a:rPr lang="en-US" sz="2000" b="1" dirty="0"/>
              <a:t> </a:t>
            </a:r>
            <a:r>
              <a:rPr lang="ar-SA" sz="2000" b="1" dirty="0"/>
              <a:t>:</a:t>
            </a:r>
            <a:r>
              <a:rPr lang="en-US" sz="2000" b="1" dirty="0"/>
              <a:t> </a:t>
            </a:r>
            <a:r>
              <a:rPr lang="en-US" sz="2000" dirty="0" err="1"/>
              <a:t>lmd</a:t>
            </a:r>
            <a:r>
              <a:rPr lang="en-US" sz="2000" dirty="0"/>
              <a:t> 2</a:t>
            </a:r>
            <a:endParaRPr lang="ar-DZ" dirty="0"/>
          </a:p>
        </p:txBody>
      </p:sp>
      <p:sp>
        <p:nvSpPr>
          <p:cNvPr id="15" name="ZoneTexte 14">
            <a:extLst>
              <a:ext uri="{FF2B5EF4-FFF2-40B4-BE49-F238E27FC236}">
                <a16:creationId xmlns:a16="http://schemas.microsoft.com/office/drawing/2014/main" id="{BF1A2E4F-B955-AC28-0A6E-35A2C95F880C}"/>
              </a:ext>
            </a:extLst>
          </p:cNvPr>
          <p:cNvSpPr txBox="1"/>
          <p:nvPr/>
        </p:nvSpPr>
        <p:spPr>
          <a:xfrm>
            <a:off x="2188533" y="4689987"/>
            <a:ext cx="3153949" cy="369332"/>
          </a:xfrm>
          <a:prstGeom prst="rect">
            <a:avLst/>
          </a:prstGeom>
          <a:noFill/>
        </p:spPr>
        <p:txBody>
          <a:bodyPr wrap="square" rtlCol="0">
            <a:spAutoFit/>
          </a:bodyPr>
          <a:lstStyle/>
          <a:p>
            <a:r>
              <a:rPr lang="en-US" dirty="0" err="1"/>
              <a:t>Soundous</a:t>
            </a:r>
            <a:r>
              <a:rPr lang="en-US" dirty="0"/>
              <a:t> </a:t>
            </a:r>
            <a:r>
              <a:rPr lang="en-US" dirty="0" err="1"/>
              <a:t>Baouta</a:t>
            </a:r>
            <a:endParaRPr lang="en-US" dirty="0"/>
          </a:p>
        </p:txBody>
      </p:sp>
      <p:sp>
        <p:nvSpPr>
          <p:cNvPr id="16" name="ZoneTexte 15">
            <a:extLst>
              <a:ext uri="{FF2B5EF4-FFF2-40B4-BE49-F238E27FC236}">
                <a16:creationId xmlns:a16="http://schemas.microsoft.com/office/drawing/2014/main" id="{B8EC69EE-6CA9-BD2B-9A49-98CC5429F45C}"/>
              </a:ext>
            </a:extLst>
          </p:cNvPr>
          <p:cNvSpPr txBox="1"/>
          <p:nvPr/>
        </p:nvSpPr>
        <p:spPr>
          <a:xfrm>
            <a:off x="6891905" y="4276468"/>
            <a:ext cx="2964426" cy="984885"/>
          </a:xfrm>
          <a:prstGeom prst="rect">
            <a:avLst/>
          </a:prstGeom>
          <a:noFill/>
        </p:spPr>
        <p:txBody>
          <a:bodyPr wrap="square" rtlCol="0">
            <a:spAutoFit/>
          </a:bodyPr>
          <a:lstStyle/>
          <a:p>
            <a:r>
              <a:rPr lang="ar-SA" sz="2000" b="1" dirty="0" err="1"/>
              <a:t>Under</a:t>
            </a:r>
            <a:r>
              <a:rPr lang="ar-SA" sz="2000" b="1" dirty="0"/>
              <a:t> </a:t>
            </a:r>
            <a:r>
              <a:rPr lang="ar-SA" sz="2000" b="1" dirty="0" err="1"/>
              <a:t>the</a:t>
            </a:r>
            <a:r>
              <a:rPr lang="ar-SA" sz="2000" b="1" dirty="0"/>
              <a:t> </a:t>
            </a:r>
            <a:r>
              <a:rPr lang="ar-SA" sz="2000" b="1" dirty="0" err="1"/>
              <a:t>supervision</a:t>
            </a:r>
            <a:r>
              <a:rPr lang="ar-SA" sz="2000" b="1" dirty="0"/>
              <a:t> </a:t>
            </a:r>
            <a:r>
              <a:rPr lang="ar-SA" sz="2000" b="1" dirty="0" err="1"/>
              <a:t>of</a:t>
            </a:r>
            <a:r>
              <a:rPr lang="ar-SA" sz="2000" b="1" dirty="0"/>
              <a:t> </a:t>
            </a:r>
            <a:r>
              <a:rPr lang="ar-SA" sz="2000" b="1" dirty="0" err="1"/>
              <a:t>Professor</a:t>
            </a:r>
            <a:r>
              <a:rPr lang="ar-SA" sz="2000" b="1" dirty="0"/>
              <a:t> </a:t>
            </a:r>
            <a:r>
              <a:rPr lang="ar-SA" b="1" dirty="0"/>
              <a:t>:</a:t>
            </a:r>
            <a:endParaRPr lang="ar-DZ" b="1" dirty="0"/>
          </a:p>
          <a:p>
            <a:r>
              <a:rPr lang="en-US" dirty="0"/>
              <a:t>                         </a:t>
            </a:r>
            <a:r>
              <a:rPr lang="en-US" dirty="0" err="1"/>
              <a:t>I.Mayouf</a:t>
            </a:r>
            <a:r>
              <a:rPr lang="en-US" dirty="0"/>
              <a:t> </a:t>
            </a:r>
          </a:p>
        </p:txBody>
      </p:sp>
      <p:sp>
        <p:nvSpPr>
          <p:cNvPr id="17" name="ZoneTexte 16">
            <a:extLst>
              <a:ext uri="{FF2B5EF4-FFF2-40B4-BE49-F238E27FC236}">
                <a16:creationId xmlns:a16="http://schemas.microsoft.com/office/drawing/2014/main" id="{140DEB1D-1748-0C6F-418C-1FC8F5DDBAF7}"/>
              </a:ext>
            </a:extLst>
          </p:cNvPr>
          <p:cNvSpPr txBox="1"/>
          <p:nvPr/>
        </p:nvSpPr>
        <p:spPr>
          <a:xfrm>
            <a:off x="4011562" y="6281814"/>
            <a:ext cx="3406878" cy="369332"/>
          </a:xfrm>
          <a:prstGeom prst="rect">
            <a:avLst/>
          </a:prstGeom>
          <a:noFill/>
        </p:spPr>
        <p:txBody>
          <a:bodyPr wrap="square" rtlCol="0">
            <a:spAutoFit/>
          </a:bodyPr>
          <a:lstStyle/>
          <a:p>
            <a:r>
              <a:rPr lang="ar-SA" b="1" dirty="0" err="1"/>
              <a:t>University</a:t>
            </a:r>
            <a:r>
              <a:rPr lang="ar-SA" b="1" dirty="0"/>
              <a:t> </a:t>
            </a:r>
            <a:r>
              <a:rPr lang="ar-SA" b="1" dirty="0" err="1"/>
              <a:t>year</a:t>
            </a:r>
            <a:r>
              <a:rPr lang="ar-SA" b="1" dirty="0"/>
              <a:t>:</a:t>
            </a:r>
            <a:r>
              <a:rPr lang="en-US" b="1" dirty="0"/>
              <a:t>2025/2026</a:t>
            </a:r>
            <a:endParaRPr lang="en-US" dirty="0"/>
          </a:p>
        </p:txBody>
      </p:sp>
    </p:spTree>
    <p:extLst>
      <p:ext uri="{BB962C8B-B14F-4D97-AF65-F5344CB8AC3E}">
        <p14:creationId xmlns:p14="http://schemas.microsoft.com/office/powerpoint/2010/main" val="2830117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FF179-6474-B520-E526-ADD5E00752FB}"/>
              </a:ext>
            </a:extLst>
          </p:cNvPr>
          <p:cNvSpPr/>
          <p:nvPr/>
        </p:nvSpPr>
        <p:spPr>
          <a:xfrm>
            <a:off x="0" y="0"/>
            <a:ext cx="6069724"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ZoneTexte 4">
            <a:extLst>
              <a:ext uri="{FF2B5EF4-FFF2-40B4-BE49-F238E27FC236}">
                <a16:creationId xmlns:a16="http://schemas.microsoft.com/office/drawing/2014/main" id="{42CCD73A-0525-7929-A15A-6C18D336BC71}"/>
              </a:ext>
            </a:extLst>
          </p:cNvPr>
          <p:cNvSpPr txBox="1"/>
          <p:nvPr/>
        </p:nvSpPr>
        <p:spPr>
          <a:xfrm>
            <a:off x="189186" y="236482"/>
            <a:ext cx="5470635" cy="584775"/>
          </a:xfrm>
          <a:prstGeom prst="rect">
            <a:avLst/>
          </a:prstGeom>
          <a:noFill/>
        </p:spPr>
        <p:txBody>
          <a:bodyPr wrap="square" rtlCol="0">
            <a:spAutoFit/>
          </a:bodyPr>
          <a:lstStyle/>
          <a:p>
            <a:r>
              <a:rPr lang="en-US" sz="3200" b="1" i="1" u="sng" dirty="0">
                <a:latin typeface="Aharoni" panose="02010803020104030203" pitchFamily="2" charset="-79"/>
                <a:cs typeface="Aharoni" panose="02010803020104030203" pitchFamily="2" charset="-79"/>
              </a:rPr>
              <a:t>Research Plan :</a:t>
            </a:r>
            <a:endParaRPr lang="en-US" sz="3200" dirty="0"/>
          </a:p>
        </p:txBody>
      </p:sp>
      <p:sp>
        <p:nvSpPr>
          <p:cNvPr id="6" name="ZoneTexte 5">
            <a:extLst>
              <a:ext uri="{FF2B5EF4-FFF2-40B4-BE49-F238E27FC236}">
                <a16:creationId xmlns:a16="http://schemas.microsoft.com/office/drawing/2014/main" id="{89FBAB27-DDDA-7A9D-B5CE-1CA4F202F899}"/>
              </a:ext>
            </a:extLst>
          </p:cNvPr>
          <p:cNvSpPr txBox="1"/>
          <p:nvPr/>
        </p:nvSpPr>
        <p:spPr>
          <a:xfrm>
            <a:off x="185573" y="1000506"/>
            <a:ext cx="5698578" cy="6093976"/>
          </a:xfrm>
          <a:prstGeom prst="rect">
            <a:avLst/>
          </a:prstGeom>
          <a:noFill/>
        </p:spPr>
        <p:txBody>
          <a:bodyPr wrap="square" rtlCol="0">
            <a:spAutoFit/>
          </a:bodyPr>
          <a:lstStyle/>
          <a:p>
            <a:r>
              <a:rPr lang="en-US" sz="2800" b="1" dirty="0"/>
              <a:t>1- Introductory .</a:t>
            </a:r>
          </a:p>
          <a:p>
            <a:r>
              <a:rPr lang="en-US" sz="2800" b="1" dirty="0"/>
              <a:t>2- Definition of the Ammonia            compound .</a:t>
            </a:r>
          </a:p>
          <a:p>
            <a:r>
              <a:rPr lang="en-US" sz="2800" b="1" dirty="0"/>
              <a:t>3- Components and Structure of</a:t>
            </a:r>
            <a:r>
              <a:rPr lang="en-US" sz="2800" b="1" dirty="0">
                <a:ln w="0"/>
                <a:effectLst>
                  <a:outerShdw blurRad="38100" dist="19050" dir="2700000" algn="tl" rotWithShape="0">
                    <a:schemeClr val="dk1">
                      <a:alpha val="40000"/>
                    </a:schemeClr>
                  </a:outerShdw>
                </a:effectLst>
              </a:rPr>
              <a:t> NH</a:t>
            </a:r>
            <a:r>
              <a:rPr lang="en-US" sz="1600" b="1" dirty="0">
                <a:ln w="0"/>
                <a:effectLst>
                  <a:outerShdw blurRad="38100" dist="19050" dir="2700000" algn="tl" rotWithShape="0">
                    <a:schemeClr val="dk1">
                      <a:alpha val="40000"/>
                    </a:schemeClr>
                  </a:outerShdw>
                </a:effectLst>
              </a:rPr>
              <a:t>3</a:t>
            </a:r>
            <a:r>
              <a:rPr lang="en-US" sz="2800" b="1" dirty="0">
                <a:ln w="0"/>
                <a:effectLst>
                  <a:outerShdw blurRad="38100" dist="19050" dir="2700000" algn="tl" rotWithShape="0">
                    <a:schemeClr val="dk1">
                      <a:alpha val="40000"/>
                    </a:schemeClr>
                  </a:outerShdw>
                </a:effectLst>
              </a:rPr>
              <a:t> </a:t>
            </a:r>
            <a:r>
              <a:rPr lang="en-US" sz="2800" b="1" dirty="0"/>
              <a:t>(Ammonia) .</a:t>
            </a:r>
          </a:p>
          <a:p>
            <a:r>
              <a:rPr lang="en-US" sz="2800" b="1" dirty="0"/>
              <a:t>4- Uses of Ammonia.</a:t>
            </a:r>
          </a:p>
          <a:p>
            <a:r>
              <a:rPr lang="en-US" sz="2800" b="1" dirty="0"/>
              <a:t>5- Importance of Ammonia.</a:t>
            </a:r>
          </a:p>
          <a:p>
            <a:r>
              <a:rPr lang="en-US" sz="2800" b="1" dirty="0"/>
              <a:t>6- Hazards </a:t>
            </a:r>
            <a:r>
              <a:rPr lang="en-US" sz="2800" b="1"/>
              <a:t>of Ammonia</a:t>
            </a:r>
            <a:r>
              <a:rPr lang="en-US" sz="2800" b="1" dirty="0"/>
              <a:t>.</a:t>
            </a:r>
          </a:p>
          <a:p>
            <a:r>
              <a:rPr lang="en-US" sz="2800" b="1" dirty="0"/>
              <a:t>7- Safety Measures when Handling Ammonia.</a:t>
            </a:r>
          </a:p>
          <a:p>
            <a:r>
              <a:rPr lang="en-US" sz="2800" b="1" dirty="0"/>
              <a:t>8- Conclusion.</a:t>
            </a:r>
          </a:p>
          <a:p>
            <a:r>
              <a:rPr lang="en-US" sz="2800" b="1" dirty="0"/>
              <a:t>9- Sources on Ammonia.</a:t>
            </a:r>
          </a:p>
          <a:p>
            <a:endParaRPr lang="en-US" b="1" dirty="0"/>
          </a:p>
          <a:p>
            <a:br>
              <a:rPr lang="en-US" dirty="0"/>
            </a:br>
            <a:endParaRPr lang="en-US" dirty="0"/>
          </a:p>
        </p:txBody>
      </p:sp>
      <p:pic>
        <p:nvPicPr>
          <p:cNvPr id="8" name="Image 7">
            <a:extLst>
              <a:ext uri="{FF2B5EF4-FFF2-40B4-BE49-F238E27FC236}">
                <a16:creationId xmlns:a16="http://schemas.microsoft.com/office/drawing/2014/main" id="{F993FA8D-9EB5-A2D3-7713-0B684028DF22}"/>
              </a:ext>
            </a:extLst>
          </p:cNvPr>
          <p:cNvPicPr>
            <a:picLocks noChangeAspect="1"/>
          </p:cNvPicPr>
          <p:nvPr/>
        </p:nvPicPr>
        <p:blipFill>
          <a:blip r:embed="rId2"/>
          <a:stretch>
            <a:fillRect/>
          </a:stretch>
        </p:blipFill>
        <p:spPr>
          <a:xfrm>
            <a:off x="6069724" y="-1"/>
            <a:ext cx="6122276" cy="6857999"/>
          </a:xfrm>
          <a:prstGeom prst="rect">
            <a:avLst/>
          </a:prstGeom>
        </p:spPr>
      </p:pic>
    </p:spTree>
    <p:extLst>
      <p:ext uri="{BB962C8B-B14F-4D97-AF65-F5344CB8AC3E}">
        <p14:creationId xmlns:p14="http://schemas.microsoft.com/office/powerpoint/2010/main" val="9705757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4ED26D77-099D-5798-C3E2-FDB4CE619632}"/>
              </a:ext>
            </a:extLst>
          </p:cNvPr>
          <p:cNvPicPr>
            <a:picLocks noGrp="1" noChangeAspect="1"/>
          </p:cNvPicPr>
          <p:nvPr>
            <p:ph type="pic" sz="quarter" idx="10"/>
          </p:nvPr>
        </p:nvPicPr>
        <p:blipFill>
          <a:blip r:embed="rId2"/>
          <a:srcRect t="8880" b="8880"/>
          <a:stretch>
            <a:fillRect/>
          </a:stretch>
        </p:blipFill>
        <p:spPr>
          <a:xfrm>
            <a:off x="0" y="0"/>
            <a:ext cx="6096000" cy="6858000"/>
          </a:xfrm>
        </p:spPr>
      </p:pic>
      <p:sp>
        <p:nvSpPr>
          <p:cNvPr id="5" name="Rectangle : coins arrondis 4">
            <a:extLst>
              <a:ext uri="{FF2B5EF4-FFF2-40B4-BE49-F238E27FC236}">
                <a16:creationId xmlns:a16="http://schemas.microsoft.com/office/drawing/2014/main" id="{6B622DE2-EABF-F456-8A43-460E3B0E51D8}"/>
              </a:ext>
            </a:extLst>
          </p:cNvPr>
          <p:cNvSpPr/>
          <p:nvPr/>
        </p:nvSpPr>
        <p:spPr>
          <a:xfrm>
            <a:off x="6686552" y="457200"/>
            <a:ext cx="4267200" cy="1695450"/>
          </a:xfrm>
          <a:prstGeom prst="roundRect">
            <a:avLst/>
          </a:prstGeom>
          <a:ln>
            <a:noFill/>
          </a:ln>
          <a:effectLst>
            <a:outerShdw blurRad="76200" dir="18900000" sy="23000" kx="-1200000" algn="bl" rotWithShape="0">
              <a:prstClr val="black">
                <a:alpha val="20000"/>
              </a:prst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1- Introductory</a:t>
            </a:r>
          </a:p>
        </p:txBody>
      </p:sp>
      <p:sp>
        <p:nvSpPr>
          <p:cNvPr id="6" name="Triangle isocèle 5">
            <a:extLst>
              <a:ext uri="{FF2B5EF4-FFF2-40B4-BE49-F238E27FC236}">
                <a16:creationId xmlns:a16="http://schemas.microsoft.com/office/drawing/2014/main" id="{7E4E0264-C284-6156-EB82-99D07370C449}"/>
              </a:ext>
            </a:extLst>
          </p:cNvPr>
          <p:cNvSpPr/>
          <p:nvPr/>
        </p:nvSpPr>
        <p:spPr>
          <a:xfrm>
            <a:off x="2724152" y="457200"/>
            <a:ext cx="6096000" cy="6400800"/>
          </a:xfrm>
          <a:prstGeom prst="triangle">
            <a:avLst>
              <a:gd name="adj" fmla="val 71563"/>
            </a:avLst>
          </a:prstGeom>
          <a:solidFill>
            <a:schemeClr val="accent2">
              <a:lumMod val="60000"/>
              <a:lumOff val="40000"/>
              <a:alpha val="24000"/>
            </a:schemeClr>
          </a:solidFill>
          <a:ln>
            <a:solidFill>
              <a:schemeClr val="accent1">
                <a:shade val="15000"/>
                <a:alpha val="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isocèle 6">
            <a:extLst>
              <a:ext uri="{FF2B5EF4-FFF2-40B4-BE49-F238E27FC236}">
                <a16:creationId xmlns:a16="http://schemas.microsoft.com/office/drawing/2014/main" id="{F3E33273-A1A3-A5AF-CB4D-DB91D7B7BBA8}"/>
              </a:ext>
            </a:extLst>
          </p:cNvPr>
          <p:cNvSpPr/>
          <p:nvPr/>
        </p:nvSpPr>
        <p:spPr>
          <a:xfrm>
            <a:off x="5867400" y="2609850"/>
            <a:ext cx="5219704" cy="4248150"/>
          </a:xfrm>
          <a:prstGeom prst="triangle">
            <a:avLst>
              <a:gd name="adj" fmla="val 68750"/>
            </a:avLst>
          </a:prstGeom>
          <a:solidFill>
            <a:schemeClr val="accent2">
              <a:lumMod val="60000"/>
              <a:lumOff val="40000"/>
              <a:alpha val="24000"/>
            </a:schemeClr>
          </a:solidFill>
          <a:ln>
            <a:solidFill>
              <a:schemeClr val="accent1">
                <a:shade val="15000"/>
                <a:alpha val="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3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1B12A-02AF-EC7D-4B99-617B16E4E92A}"/>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EC299738-7327-ABA4-1455-B55DF2056482}"/>
              </a:ext>
            </a:extLst>
          </p:cNvPr>
          <p:cNvPicPr>
            <a:picLocks noGrp="1" noChangeAspect="1"/>
          </p:cNvPicPr>
          <p:nvPr>
            <p:ph type="pic" sz="quarter" idx="10"/>
          </p:nvPr>
        </p:nvPicPr>
        <p:blipFill>
          <a:blip r:embed="rId2"/>
          <a:srcRect t="8880" b="8880"/>
          <a:stretch>
            <a:fillRect/>
          </a:stretch>
        </p:blipFill>
        <p:spPr>
          <a:xfrm>
            <a:off x="6724650" y="0"/>
            <a:ext cx="5962650" cy="6858000"/>
          </a:xfrm>
        </p:spPr>
      </p:pic>
      <p:sp>
        <p:nvSpPr>
          <p:cNvPr id="5" name="Rectangle : coins arrondis 4">
            <a:extLst>
              <a:ext uri="{FF2B5EF4-FFF2-40B4-BE49-F238E27FC236}">
                <a16:creationId xmlns:a16="http://schemas.microsoft.com/office/drawing/2014/main" id="{4AF10490-2501-7065-BEA9-6D2C6F6027A0}"/>
              </a:ext>
            </a:extLst>
          </p:cNvPr>
          <p:cNvSpPr/>
          <p:nvPr/>
        </p:nvSpPr>
        <p:spPr>
          <a:xfrm>
            <a:off x="323850" y="152400"/>
            <a:ext cx="3676650" cy="1295400"/>
          </a:xfrm>
          <a:prstGeom prst="roundRect">
            <a:avLst/>
          </a:prstGeom>
          <a:ln>
            <a:noFill/>
          </a:ln>
          <a:effectLst>
            <a:outerShdw blurRad="76200" dir="18900000" sy="23000" kx="-1200000" algn="bl" rotWithShape="0">
              <a:prstClr val="black">
                <a:alpha val="20000"/>
              </a:prstClr>
            </a:outerShdw>
            <a:reflection blurRad="6350" stA="52000" endA="300" endPos="35000" dir="5400000" sy="-100000" algn="bl" rotWithShape="0"/>
          </a:effectLst>
          <a:scene3d>
            <a:camera prst="perspectiveHeroicExtremeRightFacing"/>
            <a:lightRig rig="flood" dir="t">
              <a:rot lat="0" lon="0" rev="13800000"/>
            </a:lightRig>
          </a:scene3d>
          <a:sp3d extrusionH="107950" prstMaterial="plastic">
            <a:bevelT w="82550" h="63500"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1- Introductory</a:t>
            </a:r>
          </a:p>
        </p:txBody>
      </p:sp>
      <p:sp>
        <p:nvSpPr>
          <p:cNvPr id="2" name="ZoneTexte 1">
            <a:extLst>
              <a:ext uri="{FF2B5EF4-FFF2-40B4-BE49-F238E27FC236}">
                <a16:creationId xmlns:a16="http://schemas.microsoft.com/office/drawing/2014/main" id="{DA5151D7-C789-A5EA-A1A5-945C88E1511E}"/>
              </a:ext>
            </a:extLst>
          </p:cNvPr>
          <p:cNvSpPr txBox="1"/>
          <p:nvPr/>
        </p:nvSpPr>
        <p:spPr>
          <a:xfrm>
            <a:off x="323850" y="1811953"/>
            <a:ext cx="6400800" cy="4893647"/>
          </a:xfrm>
          <a:prstGeom prst="rect">
            <a:avLst/>
          </a:prstGeom>
          <a:noFill/>
        </p:spPr>
        <p:txBody>
          <a:bodyPr wrap="square" rtlCol="0">
            <a:spAutoFit/>
          </a:bodyPr>
          <a:lstStyle/>
          <a:p>
            <a:r>
              <a:rPr lang="en-US" sz="2400" dirty="0"/>
              <a:t>Ammonia is a simple molecule composed of nitrogen and hydrogen, but its impact is much greater than its structure. Its sharp smell quickly shows that it is a substance that must be handled carefully, as it can cause irritation and health problems when exposure is high. On the other hand, chemical industries and agriculture rely on it heavily, especially in producing fertilizers that support crops. This contrast between its importance and its risks makes NH</a:t>
            </a:r>
            <a:r>
              <a:rPr lang="en-US" sz="1400" dirty="0"/>
              <a:t>3</a:t>
            </a:r>
            <a:r>
              <a:rPr lang="en-US" sz="2400" dirty="0"/>
              <a:t> a key topic for understanding its behavior and its effects on humans and the environment.</a:t>
            </a:r>
          </a:p>
        </p:txBody>
      </p:sp>
      <p:sp>
        <p:nvSpPr>
          <p:cNvPr id="3" name="Triangle isocèle 2">
            <a:extLst>
              <a:ext uri="{FF2B5EF4-FFF2-40B4-BE49-F238E27FC236}">
                <a16:creationId xmlns:a16="http://schemas.microsoft.com/office/drawing/2014/main" id="{4519054F-A88B-27D4-D963-BDF9C1B19E7A}"/>
              </a:ext>
            </a:extLst>
          </p:cNvPr>
          <p:cNvSpPr/>
          <p:nvPr/>
        </p:nvSpPr>
        <p:spPr>
          <a:xfrm>
            <a:off x="2400300" y="457200"/>
            <a:ext cx="6096000" cy="6400800"/>
          </a:xfrm>
          <a:prstGeom prst="triangle">
            <a:avLst>
              <a:gd name="adj" fmla="val 23125"/>
            </a:avLst>
          </a:prstGeom>
          <a:solidFill>
            <a:schemeClr val="accent2">
              <a:lumMod val="60000"/>
              <a:lumOff val="40000"/>
              <a:alpha val="24000"/>
            </a:schemeClr>
          </a:solidFill>
          <a:ln>
            <a:solidFill>
              <a:schemeClr val="accent1">
                <a:shade val="15000"/>
                <a:alpha val="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isocèle 5">
            <a:extLst>
              <a:ext uri="{FF2B5EF4-FFF2-40B4-BE49-F238E27FC236}">
                <a16:creationId xmlns:a16="http://schemas.microsoft.com/office/drawing/2014/main" id="{F331812A-A688-C482-C109-54DF4921AC8E}"/>
              </a:ext>
            </a:extLst>
          </p:cNvPr>
          <p:cNvSpPr/>
          <p:nvPr/>
        </p:nvSpPr>
        <p:spPr>
          <a:xfrm>
            <a:off x="4486271" y="1771650"/>
            <a:ext cx="5219704" cy="5086350"/>
          </a:xfrm>
          <a:prstGeom prst="triangle">
            <a:avLst>
              <a:gd name="adj" fmla="val 34443"/>
            </a:avLst>
          </a:prstGeom>
          <a:solidFill>
            <a:schemeClr val="accent2">
              <a:lumMod val="60000"/>
              <a:lumOff val="40000"/>
              <a:alpha val="24000"/>
            </a:schemeClr>
          </a:solidFill>
          <a:ln>
            <a:solidFill>
              <a:schemeClr val="accent1">
                <a:shade val="15000"/>
                <a:alpha val="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42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F2BEC65E-6996-30F9-FC42-AAD4F98D76E3}"/>
              </a:ext>
            </a:extLst>
          </p:cNvPr>
          <p:cNvSpPr/>
          <p:nvPr/>
        </p:nvSpPr>
        <p:spPr>
          <a:xfrm>
            <a:off x="597613" y="352425"/>
            <a:ext cx="5162550" cy="1295400"/>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2- Definition of the NH3</a:t>
            </a:r>
          </a:p>
        </p:txBody>
      </p:sp>
      <p:sp>
        <p:nvSpPr>
          <p:cNvPr id="9" name="Rectangle : coins arrondis 8">
            <a:extLst>
              <a:ext uri="{FF2B5EF4-FFF2-40B4-BE49-F238E27FC236}">
                <a16:creationId xmlns:a16="http://schemas.microsoft.com/office/drawing/2014/main" id="{154A9273-7956-B505-A71E-8B8C9009FCBF}"/>
              </a:ext>
            </a:extLst>
          </p:cNvPr>
          <p:cNvSpPr/>
          <p:nvPr/>
        </p:nvSpPr>
        <p:spPr>
          <a:xfrm>
            <a:off x="1695451" y="2181225"/>
            <a:ext cx="9010650" cy="4076700"/>
          </a:xfrm>
          <a:prstGeom prst="roundRect">
            <a:avLst/>
          </a:prstGeom>
          <a:solidFill>
            <a:schemeClr val="lt1"/>
          </a:solidFill>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Ammonia is a chemical compound composed of one nitrogen atom bonded to three hydrogen atoms, with the molecular formula NH</a:t>
            </a:r>
            <a:r>
              <a:rPr lang="en-US" sz="1600" b="1" dirty="0"/>
              <a:t>3</a:t>
            </a:r>
            <a:r>
              <a:rPr lang="en-US" sz="2800" dirty="0"/>
              <a:t>. </a:t>
            </a:r>
          </a:p>
          <a:p>
            <a:pPr algn="ctr"/>
            <a:r>
              <a:rPr lang="en-US" sz="2800" dirty="0"/>
              <a:t>It usually exists as a gas and has a strong, distinctive smell. It is considered a weak base and is soluble in water, and it is widely used in the production of fertilizers and various chemical substances.</a:t>
            </a:r>
          </a:p>
        </p:txBody>
      </p:sp>
      <p:sp>
        <p:nvSpPr>
          <p:cNvPr id="12" name="Flèche : virage 11">
            <a:extLst>
              <a:ext uri="{FF2B5EF4-FFF2-40B4-BE49-F238E27FC236}">
                <a16:creationId xmlns:a16="http://schemas.microsoft.com/office/drawing/2014/main" id="{68D7E919-CE6A-25EB-AD1B-E7FCA8369ECF}"/>
              </a:ext>
            </a:extLst>
          </p:cNvPr>
          <p:cNvSpPr/>
          <p:nvPr/>
        </p:nvSpPr>
        <p:spPr>
          <a:xfrm rot="10800000" flipH="1">
            <a:off x="800100" y="1647825"/>
            <a:ext cx="895351" cy="202882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5869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59D2E5C0-3153-1A51-B75B-AAB2BEE5F5DC}"/>
              </a:ext>
            </a:extLst>
          </p:cNvPr>
          <p:cNvPicPr>
            <a:picLocks noGrp="1" noChangeAspect="1"/>
          </p:cNvPicPr>
          <p:nvPr>
            <p:ph type="pic" sz="quarter" idx="10"/>
          </p:nvPr>
        </p:nvPicPr>
        <p:blipFill>
          <a:blip r:embed="rId2"/>
          <a:srcRect l="1042" r="1042"/>
          <a:stretch>
            <a:fillRect/>
          </a:stretch>
        </p:blipFill>
        <p:spPr>
          <a:xfrm>
            <a:off x="-76200" y="2722956"/>
            <a:ext cx="3124200" cy="3190672"/>
          </a:xfrm>
          <a:effectLst>
            <a:glow rad="139700">
              <a:schemeClr val="accent2">
                <a:satMod val="175000"/>
                <a:alpha val="40000"/>
              </a:schemeClr>
            </a:glow>
            <a:reflection blurRad="6350" stA="52000" endA="300" endPos="35000" dir="5400000" sy="-100000" algn="bl" rotWithShape="0"/>
            <a:softEdge rad="127000"/>
          </a:effectLst>
        </p:spPr>
      </p:pic>
      <p:sp>
        <p:nvSpPr>
          <p:cNvPr id="11" name="Forme libre : forme 10">
            <a:extLst>
              <a:ext uri="{FF2B5EF4-FFF2-40B4-BE49-F238E27FC236}">
                <a16:creationId xmlns:a16="http://schemas.microsoft.com/office/drawing/2014/main" id="{77663670-1DB3-9AF8-5E31-7D6F2938DA34}"/>
              </a:ext>
            </a:extLst>
          </p:cNvPr>
          <p:cNvSpPr/>
          <p:nvPr/>
        </p:nvSpPr>
        <p:spPr>
          <a:xfrm>
            <a:off x="2682191" y="1928954"/>
            <a:ext cx="2126242" cy="1144836"/>
          </a:xfrm>
          <a:custGeom>
            <a:avLst/>
            <a:gdLst>
              <a:gd name="connsiteX0" fmla="*/ 1666997 w 2247996"/>
              <a:gd name="connsiteY0" fmla="*/ 372959 h 1144836"/>
              <a:gd name="connsiteX1" fmla="*/ 1699355 w 2247996"/>
              <a:gd name="connsiteY1" fmla="*/ 450664 h 1144836"/>
              <a:gd name="connsiteX2" fmla="*/ 32358 w 2247996"/>
              <a:gd name="connsiteY2" fmla="*/ 1144836 h 1144836"/>
              <a:gd name="connsiteX3" fmla="*/ 0 w 2247996"/>
              <a:gd name="connsiteY3" fmla="*/ 1067131 h 1144836"/>
              <a:gd name="connsiteX4" fmla="*/ 1973676 w 2247996"/>
              <a:gd name="connsiteY4" fmla="*/ 137160 h 1144836"/>
              <a:gd name="connsiteX5" fmla="*/ 1836516 w 2247996"/>
              <a:gd name="connsiteY5" fmla="*/ 274320 h 1144836"/>
              <a:gd name="connsiteX6" fmla="*/ 1973676 w 2247996"/>
              <a:gd name="connsiteY6" fmla="*/ 411480 h 1144836"/>
              <a:gd name="connsiteX7" fmla="*/ 2110836 w 2247996"/>
              <a:gd name="connsiteY7" fmla="*/ 274320 h 1144836"/>
              <a:gd name="connsiteX8" fmla="*/ 1973676 w 2247996"/>
              <a:gd name="connsiteY8" fmla="*/ 137160 h 1144836"/>
              <a:gd name="connsiteX9" fmla="*/ 1973676 w 2247996"/>
              <a:gd name="connsiteY9" fmla="*/ 0 h 1144836"/>
              <a:gd name="connsiteX10" fmla="*/ 2247996 w 2247996"/>
              <a:gd name="connsiteY10" fmla="*/ 274320 h 1144836"/>
              <a:gd name="connsiteX11" fmla="*/ 1973676 w 2247996"/>
              <a:gd name="connsiteY11" fmla="*/ 548640 h 1144836"/>
              <a:gd name="connsiteX12" fmla="*/ 1699356 w 2247996"/>
              <a:gd name="connsiteY12" fmla="*/ 274320 h 1144836"/>
              <a:gd name="connsiteX13" fmla="*/ 1973676 w 2247996"/>
              <a:gd name="connsiteY13" fmla="*/ 0 h 1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996" h="1144836">
                <a:moveTo>
                  <a:pt x="1666997" y="372959"/>
                </a:moveTo>
                <a:lnTo>
                  <a:pt x="1699355" y="450664"/>
                </a:lnTo>
                <a:lnTo>
                  <a:pt x="32358" y="1144836"/>
                </a:lnTo>
                <a:lnTo>
                  <a:pt x="0" y="1067131"/>
                </a:lnTo>
                <a:close/>
                <a:moveTo>
                  <a:pt x="1973676" y="137160"/>
                </a:moveTo>
                <a:cubicBezTo>
                  <a:pt x="1897925" y="137160"/>
                  <a:pt x="1836516" y="198569"/>
                  <a:pt x="1836516" y="274320"/>
                </a:cubicBezTo>
                <a:cubicBezTo>
                  <a:pt x="1836516" y="350071"/>
                  <a:pt x="1897925" y="411480"/>
                  <a:pt x="1973676" y="411480"/>
                </a:cubicBezTo>
                <a:cubicBezTo>
                  <a:pt x="2049427" y="411480"/>
                  <a:pt x="2110836" y="350071"/>
                  <a:pt x="2110836" y="274320"/>
                </a:cubicBezTo>
                <a:cubicBezTo>
                  <a:pt x="2110836" y="198569"/>
                  <a:pt x="2049427" y="137160"/>
                  <a:pt x="1973676" y="137160"/>
                </a:cubicBezTo>
                <a:close/>
                <a:moveTo>
                  <a:pt x="1973676" y="0"/>
                </a:moveTo>
                <a:cubicBezTo>
                  <a:pt x="2125179" y="0"/>
                  <a:pt x="2247996" y="122817"/>
                  <a:pt x="2247996" y="274320"/>
                </a:cubicBezTo>
                <a:cubicBezTo>
                  <a:pt x="2247996" y="425823"/>
                  <a:pt x="2125179" y="548640"/>
                  <a:pt x="1973676" y="548640"/>
                </a:cubicBezTo>
                <a:cubicBezTo>
                  <a:pt x="1822173" y="548640"/>
                  <a:pt x="1699356" y="425823"/>
                  <a:pt x="1699356" y="274320"/>
                </a:cubicBezTo>
                <a:cubicBezTo>
                  <a:pt x="1699356" y="122817"/>
                  <a:pt x="1822173" y="0"/>
                  <a:pt x="1973676" y="0"/>
                </a:cubicBezTo>
                <a:close/>
              </a:path>
            </a:pathLst>
          </a:cu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 coins arrondis 11">
            <a:extLst>
              <a:ext uri="{FF2B5EF4-FFF2-40B4-BE49-F238E27FC236}">
                <a16:creationId xmlns:a16="http://schemas.microsoft.com/office/drawing/2014/main" id="{8EB9886B-73CD-24EC-A52F-F464D0995ECF}"/>
              </a:ext>
            </a:extLst>
          </p:cNvPr>
          <p:cNvSpPr/>
          <p:nvPr/>
        </p:nvSpPr>
        <p:spPr>
          <a:xfrm>
            <a:off x="410984" y="205948"/>
            <a:ext cx="4811798" cy="1242409"/>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3-Components and Structure of NH3</a:t>
            </a:r>
          </a:p>
        </p:txBody>
      </p:sp>
      <p:sp>
        <p:nvSpPr>
          <p:cNvPr id="13" name="ZoneTexte 12">
            <a:extLst>
              <a:ext uri="{FF2B5EF4-FFF2-40B4-BE49-F238E27FC236}">
                <a16:creationId xmlns:a16="http://schemas.microsoft.com/office/drawing/2014/main" id="{19144ED5-CA09-AD57-EF5D-9E7D8571FF81}"/>
              </a:ext>
            </a:extLst>
          </p:cNvPr>
          <p:cNvSpPr txBox="1"/>
          <p:nvPr/>
        </p:nvSpPr>
        <p:spPr>
          <a:xfrm>
            <a:off x="4857749" y="1683016"/>
            <a:ext cx="6443392" cy="707886"/>
          </a:xfrm>
          <a:prstGeom prst="rect">
            <a:avLst/>
          </a:prstGeom>
          <a:noFill/>
        </p:spPr>
        <p:txBody>
          <a:bodyPr wrap="square" rtlCol="0">
            <a:spAutoFit/>
          </a:bodyPr>
          <a:lstStyle/>
          <a:p>
            <a:r>
              <a:rPr lang="en-US" sz="2000" b="1" dirty="0"/>
              <a:t>Components: </a:t>
            </a:r>
            <a:r>
              <a:rPr lang="en-US" sz="2000" dirty="0"/>
              <a:t>One nitrogen atom (N) and three hydrogen atoms (H).</a:t>
            </a:r>
          </a:p>
        </p:txBody>
      </p:sp>
      <p:sp>
        <p:nvSpPr>
          <p:cNvPr id="15" name="Forme libre : forme 14">
            <a:extLst>
              <a:ext uri="{FF2B5EF4-FFF2-40B4-BE49-F238E27FC236}">
                <a16:creationId xmlns:a16="http://schemas.microsoft.com/office/drawing/2014/main" id="{544F53BD-0AF9-EE45-B317-7571283DD111}"/>
              </a:ext>
            </a:extLst>
          </p:cNvPr>
          <p:cNvSpPr/>
          <p:nvPr/>
        </p:nvSpPr>
        <p:spPr>
          <a:xfrm rot="1001989">
            <a:off x="3150736" y="2969955"/>
            <a:ext cx="2126242" cy="1144836"/>
          </a:xfrm>
          <a:custGeom>
            <a:avLst/>
            <a:gdLst>
              <a:gd name="connsiteX0" fmla="*/ 1666997 w 2247996"/>
              <a:gd name="connsiteY0" fmla="*/ 372959 h 1144836"/>
              <a:gd name="connsiteX1" fmla="*/ 1699355 w 2247996"/>
              <a:gd name="connsiteY1" fmla="*/ 450664 h 1144836"/>
              <a:gd name="connsiteX2" fmla="*/ 32358 w 2247996"/>
              <a:gd name="connsiteY2" fmla="*/ 1144836 h 1144836"/>
              <a:gd name="connsiteX3" fmla="*/ 0 w 2247996"/>
              <a:gd name="connsiteY3" fmla="*/ 1067131 h 1144836"/>
              <a:gd name="connsiteX4" fmla="*/ 1973676 w 2247996"/>
              <a:gd name="connsiteY4" fmla="*/ 137160 h 1144836"/>
              <a:gd name="connsiteX5" fmla="*/ 1836516 w 2247996"/>
              <a:gd name="connsiteY5" fmla="*/ 274320 h 1144836"/>
              <a:gd name="connsiteX6" fmla="*/ 1973676 w 2247996"/>
              <a:gd name="connsiteY6" fmla="*/ 411480 h 1144836"/>
              <a:gd name="connsiteX7" fmla="*/ 2110836 w 2247996"/>
              <a:gd name="connsiteY7" fmla="*/ 274320 h 1144836"/>
              <a:gd name="connsiteX8" fmla="*/ 1973676 w 2247996"/>
              <a:gd name="connsiteY8" fmla="*/ 137160 h 1144836"/>
              <a:gd name="connsiteX9" fmla="*/ 1973676 w 2247996"/>
              <a:gd name="connsiteY9" fmla="*/ 0 h 1144836"/>
              <a:gd name="connsiteX10" fmla="*/ 2247996 w 2247996"/>
              <a:gd name="connsiteY10" fmla="*/ 274320 h 1144836"/>
              <a:gd name="connsiteX11" fmla="*/ 1973676 w 2247996"/>
              <a:gd name="connsiteY11" fmla="*/ 548640 h 1144836"/>
              <a:gd name="connsiteX12" fmla="*/ 1699356 w 2247996"/>
              <a:gd name="connsiteY12" fmla="*/ 274320 h 1144836"/>
              <a:gd name="connsiteX13" fmla="*/ 1973676 w 2247996"/>
              <a:gd name="connsiteY13" fmla="*/ 0 h 1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996" h="1144836">
                <a:moveTo>
                  <a:pt x="1666997" y="372959"/>
                </a:moveTo>
                <a:lnTo>
                  <a:pt x="1699355" y="450664"/>
                </a:lnTo>
                <a:lnTo>
                  <a:pt x="32358" y="1144836"/>
                </a:lnTo>
                <a:lnTo>
                  <a:pt x="0" y="1067131"/>
                </a:lnTo>
                <a:close/>
                <a:moveTo>
                  <a:pt x="1973676" y="137160"/>
                </a:moveTo>
                <a:cubicBezTo>
                  <a:pt x="1897925" y="137160"/>
                  <a:pt x="1836516" y="198569"/>
                  <a:pt x="1836516" y="274320"/>
                </a:cubicBezTo>
                <a:cubicBezTo>
                  <a:pt x="1836516" y="350071"/>
                  <a:pt x="1897925" y="411480"/>
                  <a:pt x="1973676" y="411480"/>
                </a:cubicBezTo>
                <a:cubicBezTo>
                  <a:pt x="2049427" y="411480"/>
                  <a:pt x="2110836" y="350071"/>
                  <a:pt x="2110836" y="274320"/>
                </a:cubicBezTo>
                <a:cubicBezTo>
                  <a:pt x="2110836" y="198569"/>
                  <a:pt x="2049427" y="137160"/>
                  <a:pt x="1973676" y="137160"/>
                </a:cubicBezTo>
                <a:close/>
                <a:moveTo>
                  <a:pt x="1973676" y="0"/>
                </a:moveTo>
                <a:cubicBezTo>
                  <a:pt x="2125179" y="0"/>
                  <a:pt x="2247996" y="122817"/>
                  <a:pt x="2247996" y="274320"/>
                </a:cubicBezTo>
                <a:cubicBezTo>
                  <a:pt x="2247996" y="425823"/>
                  <a:pt x="2125179" y="548640"/>
                  <a:pt x="1973676" y="548640"/>
                </a:cubicBezTo>
                <a:cubicBezTo>
                  <a:pt x="1822173" y="548640"/>
                  <a:pt x="1699356" y="425823"/>
                  <a:pt x="1699356" y="274320"/>
                </a:cubicBezTo>
                <a:cubicBezTo>
                  <a:pt x="1699356" y="122817"/>
                  <a:pt x="1822173" y="0"/>
                  <a:pt x="1973676" y="0"/>
                </a:cubicBezTo>
                <a:close/>
              </a:path>
            </a:pathLst>
          </a:cu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orme libre : forme 15">
            <a:extLst>
              <a:ext uri="{FF2B5EF4-FFF2-40B4-BE49-F238E27FC236}">
                <a16:creationId xmlns:a16="http://schemas.microsoft.com/office/drawing/2014/main" id="{CE5CED8E-DF0A-8B85-43C7-64F6CEC455AF}"/>
              </a:ext>
            </a:extLst>
          </p:cNvPr>
          <p:cNvSpPr/>
          <p:nvPr/>
        </p:nvSpPr>
        <p:spPr>
          <a:xfrm rot="2714381">
            <a:off x="2918218" y="5087735"/>
            <a:ext cx="2062587" cy="1144836"/>
          </a:xfrm>
          <a:custGeom>
            <a:avLst/>
            <a:gdLst>
              <a:gd name="connsiteX0" fmla="*/ 1666997 w 2247996"/>
              <a:gd name="connsiteY0" fmla="*/ 372959 h 1144836"/>
              <a:gd name="connsiteX1" fmla="*/ 1699355 w 2247996"/>
              <a:gd name="connsiteY1" fmla="*/ 450664 h 1144836"/>
              <a:gd name="connsiteX2" fmla="*/ 32358 w 2247996"/>
              <a:gd name="connsiteY2" fmla="*/ 1144836 h 1144836"/>
              <a:gd name="connsiteX3" fmla="*/ 0 w 2247996"/>
              <a:gd name="connsiteY3" fmla="*/ 1067131 h 1144836"/>
              <a:gd name="connsiteX4" fmla="*/ 1973676 w 2247996"/>
              <a:gd name="connsiteY4" fmla="*/ 137160 h 1144836"/>
              <a:gd name="connsiteX5" fmla="*/ 1836516 w 2247996"/>
              <a:gd name="connsiteY5" fmla="*/ 274320 h 1144836"/>
              <a:gd name="connsiteX6" fmla="*/ 1973676 w 2247996"/>
              <a:gd name="connsiteY6" fmla="*/ 411480 h 1144836"/>
              <a:gd name="connsiteX7" fmla="*/ 2110836 w 2247996"/>
              <a:gd name="connsiteY7" fmla="*/ 274320 h 1144836"/>
              <a:gd name="connsiteX8" fmla="*/ 1973676 w 2247996"/>
              <a:gd name="connsiteY8" fmla="*/ 137160 h 1144836"/>
              <a:gd name="connsiteX9" fmla="*/ 1973676 w 2247996"/>
              <a:gd name="connsiteY9" fmla="*/ 0 h 1144836"/>
              <a:gd name="connsiteX10" fmla="*/ 2247996 w 2247996"/>
              <a:gd name="connsiteY10" fmla="*/ 274320 h 1144836"/>
              <a:gd name="connsiteX11" fmla="*/ 1973676 w 2247996"/>
              <a:gd name="connsiteY11" fmla="*/ 548640 h 1144836"/>
              <a:gd name="connsiteX12" fmla="*/ 1699356 w 2247996"/>
              <a:gd name="connsiteY12" fmla="*/ 274320 h 1144836"/>
              <a:gd name="connsiteX13" fmla="*/ 1973676 w 2247996"/>
              <a:gd name="connsiteY13" fmla="*/ 0 h 1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996" h="1144836">
                <a:moveTo>
                  <a:pt x="1666997" y="372959"/>
                </a:moveTo>
                <a:lnTo>
                  <a:pt x="1699355" y="450664"/>
                </a:lnTo>
                <a:lnTo>
                  <a:pt x="32358" y="1144836"/>
                </a:lnTo>
                <a:lnTo>
                  <a:pt x="0" y="1067131"/>
                </a:lnTo>
                <a:close/>
                <a:moveTo>
                  <a:pt x="1973676" y="137160"/>
                </a:moveTo>
                <a:cubicBezTo>
                  <a:pt x="1897925" y="137160"/>
                  <a:pt x="1836516" y="198569"/>
                  <a:pt x="1836516" y="274320"/>
                </a:cubicBezTo>
                <a:cubicBezTo>
                  <a:pt x="1836516" y="350071"/>
                  <a:pt x="1897925" y="411480"/>
                  <a:pt x="1973676" y="411480"/>
                </a:cubicBezTo>
                <a:cubicBezTo>
                  <a:pt x="2049427" y="411480"/>
                  <a:pt x="2110836" y="350071"/>
                  <a:pt x="2110836" y="274320"/>
                </a:cubicBezTo>
                <a:cubicBezTo>
                  <a:pt x="2110836" y="198569"/>
                  <a:pt x="2049427" y="137160"/>
                  <a:pt x="1973676" y="137160"/>
                </a:cubicBezTo>
                <a:close/>
                <a:moveTo>
                  <a:pt x="1973676" y="0"/>
                </a:moveTo>
                <a:cubicBezTo>
                  <a:pt x="2125179" y="0"/>
                  <a:pt x="2247996" y="122817"/>
                  <a:pt x="2247996" y="274320"/>
                </a:cubicBezTo>
                <a:cubicBezTo>
                  <a:pt x="2247996" y="425823"/>
                  <a:pt x="2125179" y="548640"/>
                  <a:pt x="1973676" y="548640"/>
                </a:cubicBezTo>
                <a:cubicBezTo>
                  <a:pt x="1822173" y="548640"/>
                  <a:pt x="1699356" y="425823"/>
                  <a:pt x="1699356" y="274320"/>
                </a:cubicBezTo>
                <a:cubicBezTo>
                  <a:pt x="1699356" y="122817"/>
                  <a:pt x="1822173" y="0"/>
                  <a:pt x="1973676" y="0"/>
                </a:cubicBezTo>
                <a:close/>
              </a:path>
            </a:pathLst>
          </a:cu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orme libre : forme 16">
            <a:extLst>
              <a:ext uri="{FF2B5EF4-FFF2-40B4-BE49-F238E27FC236}">
                <a16:creationId xmlns:a16="http://schemas.microsoft.com/office/drawing/2014/main" id="{ACC70729-9082-EEF4-2C16-042D6676CBC1}"/>
              </a:ext>
            </a:extLst>
          </p:cNvPr>
          <p:cNvSpPr/>
          <p:nvPr/>
        </p:nvSpPr>
        <p:spPr>
          <a:xfrm rot="1703299">
            <a:off x="3175393" y="4071687"/>
            <a:ext cx="2126242" cy="1144836"/>
          </a:xfrm>
          <a:custGeom>
            <a:avLst/>
            <a:gdLst>
              <a:gd name="connsiteX0" fmla="*/ 1666997 w 2247996"/>
              <a:gd name="connsiteY0" fmla="*/ 372959 h 1144836"/>
              <a:gd name="connsiteX1" fmla="*/ 1699355 w 2247996"/>
              <a:gd name="connsiteY1" fmla="*/ 450664 h 1144836"/>
              <a:gd name="connsiteX2" fmla="*/ 32358 w 2247996"/>
              <a:gd name="connsiteY2" fmla="*/ 1144836 h 1144836"/>
              <a:gd name="connsiteX3" fmla="*/ 0 w 2247996"/>
              <a:gd name="connsiteY3" fmla="*/ 1067131 h 1144836"/>
              <a:gd name="connsiteX4" fmla="*/ 1973676 w 2247996"/>
              <a:gd name="connsiteY4" fmla="*/ 137160 h 1144836"/>
              <a:gd name="connsiteX5" fmla="*/ 1836516 w 2247996"/>
              <a:gd name="connsiteY5" fmla="*/ 274320 h 1144836"/>
              <a:gd name="connsiteX6" fmla="*/ 1973676 w 2247996"/>
              <a:gd name="connsiteY6" fmla="*/ 411480 h 1144836"/>
              <a:gd name="connsiteX7" fmla="*/ 2110836 w 2247996"/>
              <a:gd name="connsiteY7" fmla="*/ 274320 h 1144836"/>
              <a:gd name="connsiteX8" fmla="*/ 1973676 w 2247996"/>
              <a:gd name="connsiteY8" fmla="*/ 137160 h 1144836"/>
              <a:gd name="connsiteX9" fmla="*/ 1973676 w 2247996"/>
              <a:gd name="connsiteY9" fmla="*/ 0 h 1144836"/>
              <a:gd name="connsiteX10" fmla="*/ 2247996 w 2247996"/>
              <a:gd name="connsiteY10" fmla="*/ 274320 h 1144836"/>
              <a:gd name="connsiteX11" fmla="*/ 1973676 w 2247996"/>
              <a:gd name="connsiteY11" fmla="*/ 548640 h 1144836"/>
              <a:gd name="connsiteX12" fmla="*/ 1699356 w 2247996"/>
              <a:gd name="connsiteY12" fmla="*/ 274320 h 1144836"/>
              <a:gd name="connsiteX13" fmla="*/ 1973676 w 2247996"/>
              <a:gd name="connsiteY13" fmla="*/ 0 h 1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996" h="1144836">
                <a:moveTo>
                  <a:pt x="1666997" y="372959"/>
                </a:moveTo>
                <a:lnTo>
                  <a:pt x="1699355" y="450664"/>
                </a:lnTo>
                <a:lnTo>
                  <a:pt x="32358" y="1144836"/>
                </a:lnTo>
                <a:lnTo>
                  <a:pt x="0" y="1067131"/>
                </a:lnTo>
                <a:close/>
                <a:moveTo>
                  <a:pt x="1973676" y="137160"/>
                </a:moveTo>
                <a:cubicBezTo>
                  <a:pt x="1897925" y="137160"/>
                  <a:pt x="1836516" y="198569"/>
                  <a:pt x="1836516" y="274320"/>
                </a:cubicBezTo>
                <a:cubicBezTo>
                  <a:pt x="1836516" y="350071"/>
                  <a:pt x="1897925" y="411480"/>
                  <a:pt x="1973676" y="411480"/>
                </a:cubicBezTo>
                <a:cubicBezTo>
                  <a:pt x="2049427" y="411480"/>
                  <a:pt x="2110836" y="350071"/>
                  <a:pt x="2110836" y="274320"/>
                </a:cubicBezTo>
                <a:cubicBezTo>
                  <a:pt x="2110836" y="198569"/>
                  <a:pt x="2049427" y="137160"/>
                  <a:pt x="1973676" y="137160"/>
                </a:cubicBezTo>
                <a:close/>
                <a:moveTo>
                  <a:pt x="1973676" y="0"/>
                </a:moveTo>
                <a:cubicBezTo>
                  <a:pt x="2125179" y="0"/>
                  <a:pt x="2247996" y="122817"/>
                  <a:pt x="2247996" y="274320"/>
                </a:cubicBezTo>
                <a:cubicBezTo>
                  <a:pt x="2247996" y="425823"/>
                  <a:pt x="2125179" y="548640"/>
                  <a:pt x="1973676" y="548640"/>
                </a:cubicBezTo>
                <a:cubicBezTo>
                  <a:pt x="1822173" y="548640"/>
                  <a:pt x="1699356" y="425823"/>
                  <a:pt x="1699356" y="274320"/>
                </a:cubicBezTo>
                <a:cubicBezTo>
                  <a:pt x="1699356" y="122817"/>
                  <a:pt x="1822173" y="0"/>
                  <a:pt x="1973676" y="0"/>
                </a:cubicBezTo>
                <a:close/>
              </a:path>
            </a:pathLst>
          </a:cu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ZoneTexte 17">
            <a:extLst>
              <a:ext uri="{FF2B5EF4-FFF2-40B4-BE49-F238E27FC236}">
                <a16:creationId xmlns:a16="http://schemas.microsoft.com/office/drawing/2014/main" id="{4B43CB4F-DF2A-CAD7-964E-ACFDCE3DFECB}"/>
              </a:ext>
            </a:extLst>
          </p:cNvPr>
          <p:cNvSpPr txBox="1"/>
          <p:nvPr/>
        </p:nvSpPr>
        <p:spPr>
          <a:xfrm>
            <a:off x="5413543" y="2657811"/>
            <a:ext cx="6443393" cy="1631216"/>
          </a:xfrm>
          <a:prstGeom prst="rect">
            <a:avLst/>
          </a:prstGeom>
          <a:noFill/>
        </p:spPr>
        <p:txBody>
          <a:bodyPr wrap="square" rtlCol="0">
            <a:spAutoFit/>
          </a:bodyPr>
          <a:lstStyle/>
          <a:p>
            <a:r>
              <a:rPr lang="en-US" sz="2000" b="1" dirty="0"/>
              <a:t>Chemical/Molecular Structure: </a:t>
            </a:r>
            <a:r>
              <a:rPr lang="en-US" sz="2000" dirty="0"/>
              <a:t>The molecular formula is NH</a:t>
            </a:r>
            <a:r>
              <a:rPr lang="en-US" sz="1400" dirty="0"/>
              <a:t>3</a:t>
            </a:r>
            <a:r>
              <a:rPr lang="en-US" sz="2000" dirty="0"/>
              <a:t>. It has a trigonal pyramidal structure, with the nitrogen atom at the apex bonded to three hydrogen atoms, and a lone electron pair on nitrogen giving the molecule its polarity.</a:t>
            </a:r>
          </a:p>
        </p:txBody>
      </p:sp>
      <p:sp>
        <p:nvSpPr>
          <p:cNvPr id="19" name="ZoneTexte 18">
            <a:extLst>
              <a:ext uri="{FF2B5EF4-FFF2-40B4-BE49-F238E27FC236}">
                <a16:creationId xmlns:a16="http://schemas.microsoft.com/office/drawing/2014/main" id="{D78D521D-EB65-C23F-B5EA-8E354A0D2065}"/>
              </a:ext>
            </a:extLst>
          </p:cNvPr>
          <p:cNvSpPr txBox="1"/>
          <p:nvPr/>
        </p:nvSpPr>
        <p:spPr>
          <a:xfrm>
            <a:off x="5445944" y="4524809"/>
            <a:ext cx="5526856" cy="400110"/>
          </a:xfrm>
          <a:prstGeom prst="rect">
            <a:avLst/>
          </a:prstGeom>
          <a:noFill/>
        </p:spPr>
        <p:txBody>
          <a:bodyPr wrap="square" rtlCol="0">
            <a:spAutoFit/>
          </a:bodyPr>
          <a:lstStyle/>
          <a:p>
            <a:r>
              <a:rPr lang="en-US" sz="2000" b="1" dirty="0"/>
              <a:t>Physical State: </a:t>
            </a:r>
            <a:r>
              <a:rPr lang="en-US" sz="2000" dirty="0"/>
              <a:t>Gas at room temperature.</a:t>
            </a:r>
          </a:p>
        </p:txBody>
      </p:sp>
      <p:sp>
        <p:nvSpPr>
          <p:cNvPr id="20" name="ZoneTexte 19">
            <a:extLst>
              <a:ext uri="{FF2B5EF4-FFF2-40B4-BE49-F238E27FC236}">
                <a16:creationId xmlns:a16="http://schemas.microsoft.com/office/drawing/2014/main" id="{B0496E75-BBF3-A587-5A2F-154A83F57485}"/>
              </a:ext>
            </a:extLst>
          </p:cNvPr>
          <p:cNvSpPr txBox="1"/>
          <p:nvPr/>
        </p:nvSpPr>
        <p:spPr>
          <a:xfrm>
            <a:off x="5006049" y="5636389"/>
            <a:ext cx="6167571" cy="1015663"/>
          </a:xfrm>
          <a:prstGeom prst="rect">
            <a:avLst/>
          </a:prstGeom>
          <a:noFill/>
        </p:spPr>
        <p:txBody>
          <a:bodyPr wrap="square" rtlCol="0">
            <a:spAutoFit/>
          </a:bodyPr>
          <a:lstStyle/>
          <a:p>
            <a:r>
              <a:rPr lang="en-US" sz="2000" b="1" dirty="0"/>
              <a:t>Chemical Properties: </a:t>
            </a:r>
            <a:r>
              <a:rPr lang="en-US" sz="2000" dirty="0"/>
              <a:t>Weak base, soluble in water to form an alkaline solution known as ammonium hydroxide (NH</a:t>
            </a:r>
            <a:r>
              <a:rPr lang="en-US" sz="1600" dirty="0"/>
              <a:t>4</a:t>
            </a:r>
            <a:r>
              <a:rPr lang="en-US" sz="2000" dirty="0"/>
              <a:t>OH).</a:t>
            </a:r>
          </a:p>
        </p:txBody>
      </p:sp>
      <p:sp>
        <p:nvSpPr>
          <p:cNvPr id="21" name="Forme libre : forme 20">
            <a:extLst>
              <a:ext uri="{FF2B5EF4-FFF2-40B4-BE49-F238E27FC236}">
                <a16:creationId xmlns:a16="http://schemas.microsoft.com/office/drawing/2014/main" id="{DAA8B7EB-3337-1256-FB90-B52DA4E34D2C}"/>
              </a:ext>
            </a:extLst>
          </p:cNvPr>
          <p:cNvSpPr/>
          <p:nvPr/>
        </p:nvSpPr>
        <p:spPr>
          <a:xfrm rot="1286864">
            <a:off x="3322845" y="2589887"/>
            <a:ext cx="1192008" cy="1025802"/>
          </a:xfrm>
          <a:custGeom>
            <a:avLst/>
            <a:gdLst>
              <a:gd name="connsiteX0" fmla="*/ 805071 w 1192008"/>
              <a:gd name="connsiteY0" fmla="*/ 338145 h 1025802"/>
              <a:gd name="connsiteX1" fmla="*/ 833849 w 1192008"/>
              <a:gd name="connsiteY1" fmla="*/ 373671 h 1025802"/>
              <a:gd name="connsiteX2" fmla="*/ 28777 w 1192008"/>
              <a:gd name="connsiteY2" fmla="*/ 1025802 h 1025802"/>
              <a:gd name="connsiteX3" fmla="*/ 0 w 1192008"/>
              <a:gd name="connsiteY3" fmla="*/ 990276 h 1025802"/>
              <a:gd name="connsiteX4" fmla="*/ 1009128 w 1192008"/>
              <a:gd name="connsiteY4" fmla="*/ 91440 h 1025802"/>
              <a:gd name="connsiteX5" fmla="*/ 917688 w 1192008"/>
              <a:gd name="connsiteY5" fmla="*/ 182880 h 1025802"/>
              <a:gd name="connsiteX6" fmla="*/ 1009128 w 1192008"/>
              <a:gd name="connsiteY6" fmla="*/ 274320 h 1025802"/>
              <a:gd name="connsiteX7" fmla="*/ 1100568 w 1192008"/>
              <a:gd name="connsiteY7" fmla="*/ 182880 h 1025802"/>
              <a:gd name="connsiteX8" fmla="*/ 1009128 w 1192008"/>
              <a:gd name="connsiteY8" fmla="*/ 91440 h 1025802"/>
              <a:gd name="connsiteX9" fmla="*/ 1009128 w 1192008"/>
              <a:gd name="connsiteY9" fmla="*/ 0 h 1025802"/>
              <a:gd name="connsiteX10" fmla="*/ 1192008 w 1192008"/>
              <a:gd name="connsiteY10" fmla="*/ 182880 h 1025802"/>
              <a:gd name="connsiteX11" fmla="*/ 1009128 w 1192008"/>
              <a:gd name="connsiteY11" fmla="*/ 365760 h 1025802"/>
              <a:gd name="connsiteX12" fmla="*/ 826248 w 1192008"/>
              <a:gd name="connsiteY12" fmla="*/ 182880 h 1025802"/>
              <a:gd name="connsiteX13" fmla="*/ 1009128 w 1192008"/>
              <a:gd name="connsiteY13" fmla="*/ 0 h 10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2008" h="1025802">
                <a:moveTo>
                  <a:pt x="805071" y="338145"/>
                </a:moveTo>
                <a:lnTo>
                  <a:pt x="833849" y="373671"/>
                </a:lnTo>
                <a:lnTo>
                  <a:pt x="28777" y="1025802"/>
                </a:lnTo>
                <a:lnTo>
                  <a:pt x="0" y="990276"/>
                </a:lnTo>
                <a:close/>
                <a:moveTo>
                  <a:pt x="1009128" y="91440"/>
                </a:moveTo>
                <a:cubicBezTo>
                  <a:pt x="958627" y="91440"/>
                  <a:pt x="917688" y="132379"/>
                  <a:pt x="917688" y="182880"/>
                </a:cubicBezTo>
                <a:cubicBezTo>
                  <a:pt x="917688" y="233381"/>
                  <a:pt x="958627" y="274320"/>
                  <a:pt x="1009128" y="274320"/>
                </a:cubicBezTo>
                <a:cubicBezTo>
                  <a:pt x="1059629" y="274320"/>
                  <a:pt x="1100568" y="233381"/>
                  <a:pt x="1100568" y="182880"/>
                </a:cubicBezTo>
                <a:cubicBezTo>
                  <a:pt x="1100568" y="132379"/>
                  <a:pt x="1059629" y="91440"/>
                  <a:pt x="1009128" y="91440"/>
                </a:cubicBezTo>
                <a:close/>
                <a:moveTo>
                  <a:pt x="1009128" y="0"/>
                </a:moveTo>
                <a:cubicBezTo>
                  <a:pt x="1110130" y="0"/>
                  <a:pt x="1192008" y="81878"/>
                  <a:pt x="1192008" y="182880"/>
                </a:cubicBezTo>
                <a:cubicBezTo>
                  <a:pt x="1192008" y="283882"/>
                  <a:pt x="1110130" y="365760"/>
                  <a:pt x="1009128" y="365760"/>
                </a:cubicBezTo>
                <a:cubicBezTo>
                  <a:pt x="908126" y="365760"/>
                  <a:pt x="826248" y="283882"/>
                  <a:pt x="826248" y="182880"/>
                </a:cubicBezTo>
                <a:cubicBezTo>
                  <a:pt x="826248" y="81878"/>
                  <a:pt x="908126" y="0"/>
                  <a:pt x="1009128" y="0"/>
                </a:cubicBezTo>
                <a:close/>
              </a:path>
            </a:pathLst>
          </a:custGeom>
          <a:solidFill>
            <a:srgbClr val="CCFFCC"/>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orme libre : forme 21">
            <a:extLst>
              <a:ext uri="{FF2B5EF4-FFF2-40B4-BE49-F238E27FC236}">
                <a16:creationId xmlns:a16="http://schemas.microsoft.com/office/drawing/2014/main" id="{436B5EF6-4089-1026-B924-40DC23941663}"/>
              </a:ext>
            </a:extLst>
          </p:cNvPr>
          <p:cNvSpPr/>
          <p:nvPr/>
        </p:nvSpPr>
        <p:spPr>
          <a:xfrm rot="2274017">
            <a:off x="3428141" y="3641179"/>
            <a:ext cx="1192008" cy="1025802"/>
          </a:xfrm>
          <a:custGeom>
            <a:avLst/>
            <a:gdLst>
              <a:gd name="connsiteX0" fmla="*/ 805071 w 1192008"/>
              <a:gd name="connsiteY0" fmla="*/ 338145 h 1025802"/>
              <a:gd name="connsiteX1" fmla="*/ 833849 w 1192008"/>
              <a:gd name="connsiteY1" fmla="*/ 373671 h 1025802"/>
              <a:gd name="connsiteX2" fmla="*/ 28777 w 1192008"/>
              <a:gd name="connsiteY2" fmla="*/ 1025802 h 1025802"/>
              <a:gd name="connsiteX3" fmla="*/ 0 w 1192008"/>
              <a:gd name="connsiteY3" fmla="*/ 990276 h 1025802"/>
              <a:gd name="connsiteX4" fmla="*/ 1009128 w 1192008"/>
              <a:gd name="connsiteY4" fmla="*/ 91440 h 1025802"/>
              <a:gd name="connsiteX5" fmla="*/ 917688 w 1192008"/>
              <a:gd name="connsiteY5" fmla="*/ 182880 h 1025802"/>
              <a:gd name="connsiteX6" fmla="*/ 1009128 w 1192008"/>
              <a:gd name="connsiteY6" fmla="*/ 274320 h 1025802"/>
              <a:gd name="connsiteX7" fmla="*/ 1100568 w 1192008"/>
              <a:gd name="connsiteY7" fmla="*/ 182880 h 1025802"/>
              <a:gd name="connsiteX8" fmla="*/ 1009128 w 1192008"/>
              <a:gd name="connsiteY8" fmla="*/ 91440 h 1025802"/>
              <a:gd name="connsiteX9" fmla="*/ 1009128 w 1192008"/>
              <a:gd name="connsiteY9" fmla="*/ 0 h 1025802"/>
              <a:gd name="connsiteX10" fmla="*/ 1192008 w 1192008"/>
              <a:gd name="connsiteY10" fmla="*/ 182880 h 1025802"/>
              <a:gd name="connsiteX11" fmla="*/ 1009128 w 1192008"/>
              <a:gd name="connsiteY11" fmla="*/ 365760 h 1025802"/>
              <a:gd name="connsiteX12" fmla="*/ 826248 w 1192008"/>
              <a:gd name="connsiteY12" fmla="*/ 182880 h 1025802"/>
              <a:gd name="connsiteX13" fmla="*/ 1009128 w 1192008"/>
              <a:gd name="connsiteY13" fmla="*/ 0 h 10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2008" h="1025802">
                <a:moveTo>
                  <a:pt x="805071" y="338145"/>
                </a:moveTo>
                <a:lnTo>
                  <a:pt x="833849" y="373671"/>
                </a:lnTo>
                <a:lnTo>
                  <a:pt x="28777" y="1025802"/>
                </a:lnTo>
                <a:lnTo>
                  <a:pt x="0" y="990276"/>
                </a:lnTo>
                <a:close/>
                <a:moveTo>
                  <a:pt x="1009128" y="91440"/>
                </a:moveTo>
                <a:cubicBezTo>
                  <a:pt x="958627" y="91440"/>
                  <a:pt x="917688" y="132379"/>
                  <a:pt x="917688" y="182880"/>
                </a:cubicBezTo>
                <a:cubicBezTo>
                  <a:pt x="917688" y="233381"/>
                  <a:pt x="958627" y="274320"/>
                  <a:pt x="1009128" y="274320"/>
                </a:cubicBezTo>
                <a:cubicBezTo>
                  <a:pt x="1059629" y="274320"/>
                  <a:pt x="1100568" y="233381"/>
                  <a:pt x="1100568" y="182880"/>
                </a:cubicBezTo>
                <a:cubicBezTo>
                  <a:pt x="1100568" y="132379"/>
                  <a:pt x="1059629" y="91440"/>
                  <a:pt x="1009128" y="91440"/>
                </a:cubicBezTo>
                <a:close/>
                <a:moveTo>
                  <a:pt x="1009128" y="0"/>
                </a:moveTo>
                <a:cubicBezTo>
                  <a:pt x="1110130" y="0"/>
                  <a:pt x="1192008" y="81878"/>
                  <a:pt x="1192008" y="182880"/>
                </a:cubicBezTo>
                <a:cubicBezTo>
                  <a:pt x="1192008" y="283882"/>
                  <a:pt x="1110130" y="365760"/>
                  <a:pt x="1009128" y="365760"/>
                </a:cubicBezTo>
                <a:cubicBezTo>
                  <a:pt x="908126" y="365760"/>
                  <a:pt x="826248" y="283882"/>
                  <a:pt x="826248" y="182880"/>
                </a:cubicBezTo>
                <a:cubicBezTo>
                  <a:pt x="826248" y="81878"/>
                  <a:pt x="908126" y="0"/>
                  <a:pt x="1009128" y="0"/>
                </a:cubicBezTo>
                <a:close/>
              </a:path>
            </a:pathLst>
          </a:custGeom>
          <a:solidFill>
            <a:srgbClr val="CCFFCC"/>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orme libre : forme 22">
            <a:extLst>
              <a:ext uri="{FF2B5EF4-FFF2-40B4-BE49-F238E27FC236}">
                <a16:creationId xmlns:a16="http://schemas.microsoft.com/office/drawing/2014/main" id="{28021671-53B0-4955-B848-2EE52A2CC166}"/>
              </a:ext>
            </a:extLst>
          </p:cNvPr>
          <p:cNvSpPr/>
          <p:nvPr/>
        </p:nvSpPr>
        <p:spPr>
          <a:xfrm rot="3028679">
            <a:off x="3315462" y="4680679"/>
            <a:ext cx="1192008" cy="1025802"/>
          </a:xfrm>
          <a:custGeom>
            <a:avLst/>
            <a:gdLst>
              <a:gd name="connsiteX0" fmla="*/ 805071 w 1192008"/>
              <a:gd name="connsiteY0" fmla="*/ 338145 h 1025802"/>
              <a:gd name="connsiteX1" fmla="*/ 833849 w 1192008"/>
              <a:gd name="connsiteY1" fmla="*/ 373671 h 1025802"/>
              <a:gd name="connsiteX2" fmla="*/ 28777 w 1192008"/>
              <a:gd name="connsiteY2" fmla="*/ 1025802 h 1025802"/>
              <a:gd name="connsiteX3" fmla="*/ 0 w 1192008"/>
              <a:gd name="connsiteY3" fmla="*/ 990276 h 1025802"/>
              <a:gd name="connsiteX4" fmla="*/ 1009128 w 1192008"/>
              <a:gd name="connsiteY4" fmla="*/ 91440 h 1025802"/>
              <a:gd name="connsiteX5" fmla="*/ 917688 w 1192008"/>
              <a:gd name="connsiteY5" fmla="*/ 182880 h 1025802"/>
              <a:gd name="connsiteX6" fmla="*/ 1009128 w 1192008"/>
              <a:gd name="connsiteY6" fmla="*/ 274320 h 1025802"/>
              <a:gd name="connsiteX7" fmla="*/ 1100568 w 1192008"/>
              <a:gd name="connsiteY7" fmla="*/ 182880 h 1025802"/>
              <a:gd name="connsiteX8" fmla="*/ 1009128 w 1192008"/>
              <a:gd name="connsiteY8" fmla="*/ 91440 h 1025802"/>
              <a:gd name="connsiteX9" fmla="*/ 1009128 w 1192008"/>
              <a:gd name="connsiteY9" fmla="*/ 0 h 1025802"/>
              <a:gd name="connsiteX10" fmla="*/ 1192008 w 1192008"/>
              <a:gd name="connsiteY10" fmla="*/ 182880 h 1025802"/>
              <a:gd name="connsiteX11" fmla="*/ 1009128 w 1192008"/>
              <a:gd name="connsiteY11" fmla="*/ 365760 h 1025802"/>
              <a:gd name="connsiteX12" fmla="*/ 826248 w 1192008"/>
              <a:gd name="connsiteY12" fmla="*/ 182880 h 1025802"/>
              <a:gd name="connsiteX13" fmla="*/ 1009128 w 1192008"/>
              <a:gd name="connsiteY13" fmla="*/ 0 h 10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2008" h="1025802">
                <a:moveTo>
                  <a:pt x="805071" y="338145"/>
                </a:moveTo>
                <a:lnTo>
                  <a:pt x="833849" y="373671"/>
                </a:lnTo>
                <a:lnTo>
                  <a:pt x="28777" y="1025802"/>
                </a:lnTo>
                <a:lnTo>
                  <a:pt x="0" y="990276"/>
                </a:lnTo>
                <a:close/>
                <a:moveTo>
                  <a:pt x="1009128" y="91440"/>
                </a:moveTo>
                <a:cubicBezTo>
                  <a:pt x="958627" y="91440"/>
                  <a:pt x="917688" y="132379"/>
                  <a:pt x="917688" y="182880"/>
                </a:cubicBezTo>
                <a:cubicBezTo>
                  <a:pt x="917688" y="233381"/>
                  <a:pt x="958627" y="274320"/>
                  <a:pt x="1009128" y="274320"/>
                </a:cubicBezTo>
                <a:cubicBezTo>
                  <a:pt x="1059629" y="274320"/>
                  <a:pt x="1100568" y="233381"/>
                  <a:pt x="1100568" y="182880"/>
                </a:cubicBezTo>
                <a:cubicBezTo>
                  <a:pt x="1100568" y="132379"/>
                  <a:pt x="1059629" y="91440"/>
                  <a:pt x="1009128" y="91440"/>
                </a:cubicBezTo>
                <a:close/>
                <a:moveTo>
                  <a:pt x="1009128" y="0"/>
                </a:moveTo>
                <a:cubicBezTo>
                  <a:pt x="1110130" y="0"/>
                  <a:pt x="1192008" y="81878"/>
                  <a:pt x="1192008" y="182880"/>
                </a:cubicBezTo>
                <a:cubicBezTo>
                  <a:pt x="1192008" y="283882"/>
                  <a:pt x="1110130" y="365760"/>
                  <a:pt x="1009128" y="365760"/>
                </a:cubicBezTo>
                <a:cubicBezTo>
                  <a:pt x="908126" y="365760"/>
                  <a:pt x="826248" y="283882"/>
                  <a:pt x="826248" y="182880"/>
                </a:cubicBezTo>
                <a:cubicBezTo>
                  <a:pt x="826248" y="81878"/>
                  <a:pt x="908126" y="0"/>
                  <a:pt x="1009128" y="0"/>
                </a:cubicBezTo>
                <a:close/>
              </a:path>
            </a:pathLst>
          </a:custGeom>
          <a:solidFill>
            <a:srgbClr val="CCFFCC"/>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01967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80">
                                          <p:stCondLst>
                                            <p:cond delay="0"/>
                                          </p:stCondLst>
                                        </p:cTn>
                                        <p:tgtEl>
                                          <p:spTgt spid="18"/>
                                        </p:tgtEl>
                                      </p:cBhvr>
                                    </p:animEffect>
                                    <p:anim calcmode="lin" valueType="num">
                                      <p:cBhvr>
                                        <p:cTn id="6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4" dur="26">
                                          <p:stCondLst>
                                            <p:cond delay="650"/>
                                          </p:stCondLst>
                                        </p:cTn>
                                        <p:tgtEl>
                                          <p:spTgt spid="18"/>
                                        </p:tgtEl>
                                      </p:cBhvr>
                                      <p:to x="100000" y="60000"/>
                                    </p:animScale>
                                    <p:animScale>
                                      <p:cBhvr>
                                        <p:cTn id="75" dur="166" decel="50000">
                                          <p:stCondLst>
                                            <p:cond delay="676"/>
                                          </p:stCondLst>
                                        </p:cTn>
                                        <p:tgtEl>
                                          <p:spTgt spid="18"/>
                                        </p:tgtEl>
                                      </p:cBhvr>
                                      <p:to x="100000" y="100000"/>
                                    </p:animScale>
                                    <p:animScale>
                                      <p:cBhvr>
                                        <p:cTn id="76" dur="26">
                                          <p:stCondLst>
                                            <p:cond delay="1312"/>
                                          </p:stCondLst>
                                        </p:cTn>
                                        <p:tgtEl>
                                          <p:spTgt spid="18"/>
                                        </p:tgtEl>
                                      </p:cBhvr>
                                      <p:to x="100000" y="80000"/>
                                    </p:animScale>
                                    <p:animScale>
                                      <p:cBhvr>
                                        <p:cTn id="77" dur="166" decel="50000">
                                          <p:stCondLst>
                                            <p:cond delay="1338"/>
                                          </p:stCondLst>
                                        </p:cTn>
                                        <p:tgtEl>
                                          <p:spTgt spid="18"/>
                                        </p:tgtEl>
                                      </p:cBhvr>
                                      <p:to x="100000" y="100000"/>
                                    </p:animScale>
                                    <p:animScale>
                                      <p:cBhvr>
                                        <p:cTn id="78" dur="26">
                                          <p:stCondLst>
                                            <p:cond delay="1642"/>
                                          </p:stCondLst>
                                        </p:cTn>
                                        <p:tgtEl>
                                          <p:spTgt spid="18"/>
                                        </p:tgtEl>
                                      </p:cBhvr>
                                      <p:to x="100000" y="90000"/>
                                    </p:animScale>
                                    <p:animScale>
                                      <p:cBhvr>
                                        <p:cTn id="79" dur="166" decel="50000">
                                          <p:stCondLst>
                                            <p:cond delay="1668"/>
                                          </p:stCondLst>
                                        </p:cTn>
                                        <p:tgtEl>
                                          <p:spTgt spid="18"/>
                                        </p:tgtEl>
                                      </p:cBhvr>
                                      <p:to x="100000" y="100000"/>
                                    </p:animScale>
                                    <p:animScale>
                                      <p:cBhvr>
                                        <p:cTn id="80" dur="26">
                                          <p:stCondLst>
                                            <p:cond delay="1808"/>
                                          </p:stCondLst>
                                        </p:cTn>
                                        <p:tgtEl>
                                          <p:spTgt spid="18"/>
                                        </p:tgtEl>
                                      </p:cBhvr>
                                      <p:to x="100000" y="95000"/>
                                    </p:animScale>
                                    <p:animScale>
                                      <p:cBhvr>
                                        <p:cTn id="81" dur="166" decel="50000">
                                          <p:stCondLst>
                                            <p:cond delay="1834"/>
                                          </p:stCondLst>
                                        </p:cTn>
                                        <p:tgtEl>
                                          <p:spTgt spid="18"/>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80">
                                          <p:stCondLst>
                                            <p:cond delay="0"/>
                                          </p:stCondLst>
                                        </p:cTn>
                                        <p:tgtEl>
                                          <p:spTgt spid="19"/>
                                        </p:tgtEl>
                                      </p:cBhvr>
                                    </p:animEffect>
                                    <p:anim calcmode="lin" valueType="num">
                                      <p:cBhvr>
                                        <p:cTn id="9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7" dur="26">
                                          <p:stCondLst>
                                            <p:cond delay="650"/>
                                          </p:stCondLst>
                                        </p:cTn>
                                        <p:tgtEl>
                                          <p:spTgt spid="19"/>
                                        </p:tgtEl>
                                      </p:cBhvr>
                                      <p:to x="100000" y="60000"/>
                                    </p:animScale>
                                    <p:animScale>
                                      <p:cBhvr>
                                        <p:cTn id="98" dur="166" decel="50000">
                                          <p:stCondLst>
                                            <p:cond delay="676"/>
                                          </p:stCondLst>
                                        </p:cTn>
                                        <p:tgtEl>
                                          <p:spTgt spid="19"/>
                                        </p:tgtEl>
                                      </p:cBhvr>
                                      <p:to x="100000" y="100000"/>
                                    </p:animScale>
                                    <p:animScale>
                                      <p:cBhvr>
                                        <p:cTn id="99" dur="26">
                                          <p:stCondLst>
                                            <p:cond delay="1312"/>
                                          </p:stCondLst>
                                        </p:cTn>
                                        <p:tgtEl>
                                          <p:spTgt spid="19"/>
                                        </p:tgtEl>
                                      </p:cBhvr>
                                      <p:to x="100000" y="80000"/>
                                    </p:animScale>
                                    <p:animScale>
                                      <p:cBhvr>
                                        <p:cTn id="100" dur="166" decel="50000">
                                          <p:stCondLst>
                                            <p:cond delay="1338"/>
                                          </p:stCondLst>
                                        </p:cTn>
                                        <p:tgtEl>
                                          <p:spTgt spid="19"/>
                                        </p:tgtEl>
                                      </p:cBhvr>
                                      <p:to x="100000" y="100000"/>
                                    </p:animScale>
                                    <p:animScale>
                                      <p:cBhvr>
                                        <p:cTn id="101" dur="26">
                                          <p:stCondLst>
                                            <p:cond delay="1642"/>
                                          </p:stCondLst>
                                        </p:cTn>
                                        <p:tgtEl>
                                          <p:spTgt spid="19"/>
                                        </p:tgtEl>
                                      </p:cBhvr>
                                      <p:to x="100000" y="90000"/>
                                    </p:animScale>
                                    <p:animScale>
                                      <p:cBhvr>
                                        <p:cTn id="102" dur="166" decel="50000">
                                          <p:stCondLst>
                                            <p:cond delay="1668"/>
                                          </p:stCondLst>
                                        </p:cTn>
                                        <p:tgtEl>
                                          <p:spTgt spid="19"/>
                                        </p:tgtEl>
                                      </p:cBhvr>
                                      <p:to x="100000" y="100000"/>
                                    </p:animScale>
                                    <p:animScale>
                                      <p:cBhvr>
                                        <p:cTn id="103" dur="26">
                                          <p:stCondLst>
                                            <p:cond delay="1808"/>
                                          </p:stCondLst>
                                        </p:cTn>
                                        <p:tgtEl>
                                          <p:spTgt spid="19"/>
                                        </p:tgtEl>
                                      </p:cBhvr>
                                      <p:to x="100000" y="95000"/>
                                    </p:animScale>
                                    <p:animScale>
                                      <p:cBhvr>
                                        <p:cTn id="104" dur="166" decel="50000">
                                          <p:stCondLst>
                                            <p:cond delay="1834"/>
                                          </p:stCondLst>
                                        </p:cTn>
                                        <p:tgtEl>
                                          <p:spTgt spid="1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barn(inVertical)">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80">
                                          <p:stCondLst>
                                            <p:cond delay="0"/>
                                          </p:stCondLst>
                                        </p:cTn>
                                        <p:tgtEl>
                                          <p:spTgt spid="20"/>
                                        </p:tgtEl>
                                      </p:cBhvr>
                                    </p:animEffect>
                                    <p:anim calcmode="lin" valueType="num">
                                      <p:cBhvr>
                                        <p:cTn id="11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0" dur="26">
                                          <p:stCondLst>
                                            <p:cond delay="650"/>
                                          </p:stCondLst>
                                        </p:cTn>
                                        <p:tgtEl>
                                          <p:spTgt spid="20"/>
                                        </p:tgtEl>
                                      </p:cBhvr>
                                      <p:to x="100000" y="60000"/>
                                    </p:animScale>
                                    <p:animScale>
                                      <p:cBhvr>
                                        <p:cTn id="121" dur="166" decel="50000">
                                          <p:stCondLst>
                                            <p:cond delay="676"/>
                                          </p:stCondLst>
                                        </p:cTn>
                                        <p:tgtEl>
                                          <p:spTgt spid="20"/>
                                        </p:tgtEl>
                                      </p:cBhvr>
                                      <p:to x="100000" y="100000"/>
                                    </p:animScale>
                                    <p:animScale>
                                      <p:cBhvr>
                                        <p:cTn id="122" dur="26">
                                          <p:stCondLst>
                                            <p:cond delay="1312"/>
                                          </p:stCondLst>
                                        </p:cTn>
                                        <p:tgtEl>
                                          <p:spTgt spid="20"/>
                                        </p:tgtEl>
                                      </p:cBhvr>
                                      <p:to x="100000" y="80000"/>
                                    </p:animScale>
                                    <p:animScale>
                                      <p:cBhvr>
                                        <p:cTn id="123" dur="166" decel="50000">
                                          <p:stCondLst>
                                            <p:cond delay="1338"/>
                                          </p:stCondLst>
                                        </p:cTn>
                                        <p:tgtEl>
                                          <p:spTgt spid="20"/>
                                        </p:tgtEl>
                                      </p:cBhvr>
                                      <p:to x="100000" y="100000"/>
                                    </p:animScale>
                                    <p:animScale>
                                      <p:cBhvr>
                                        <p:cTn id="124" dur="26">
                                          <p:stCondLst>
                                            <p:cond delay="1642"/>
                                          </p:stCondLst>
                                        </p:cTn>
                                        <p:tgtEl>
                                          <p:spTgt spid="20"/>
                                        </p:tgtEl>
                                      </p:cBhvr>
                                      <p:to x="100000" y="90000"/>
                                    </p:animScale>
                                    <p:animScale>
                                      <p:cBhvr>
                                        <p:cTn id="125" dur="166" decel="50000">
                                          <p:stCondLst>
                                            <p:cond delay="1668"/>
                                          </p:stCondLst>
                                        </p:cTn>
                                        <p:tgtEl>
                                          <p:spTgt spid="20"/>
                                        </p:tgtEl>
                                      </p:cBhvr>
                                      <p:to x="100000" y="100000"/>
                                    </p:animScale>
                                    <p:animScale>
                                      <p:cBhvr>
                                        <p:cTn id="126" dur="26">
                                          <p:stCondLst>
                                            <p:cond delay="1808"/>
                                          </p:stCondLst>
                                        </p:cTn>
                                        <p:tgtEl>
                                          <p:spTgt spid="20"/>
                                        </p:tgtEl>
                                      </p:cBhvr>
                                      <p:to x="100000" y="95000"/>
                                    </p:animScale>
                                    <p:animScale>
                                      <p:cBhvr>
                                        <p:cTn id="12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animBg="1"/>
      <p:bldP spid="16" grpId="0" animBg="1"/>
      <p:bldP spid="17" grpId="0" animBg="1"/>
      <p:bldP spid="18" grpId="0"/>
      <p:bldP spid="19" grpId="0"/>
      <p:bldP spid="20" grpId="0"/>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4212EA21-525D-19FB-D68E-022B8BE0AEA8}"/>
              </a:ext>
            </a:extLst>
          </p:cNvPr>
          <p:cNvPicPr>
            <a:picLocks noGrp="1" noChangeAspect="1"/>
          </p:cNvPicPr>
          <p:nvPr>
            <p:ph type="pic" sz="quarter" idx="15"/>
          </p:nvPr>
        </p:nvPicPr>
        <p:blipFill>
          <a:blip r:embed="rId2"/>
          <a:srcRect l="12125" r="12125"/>
          <a:stretch>
            <a:fillRect/>
          </a:stretch>
        </p:blipFill>
        <p:spPr>
          <a:xfrm>
            <a:off x="429367" y="2350770"/>
            <a:ext cx="1920240" cy="1920240"/>
          </a:xfrm>
        </p:spPr>
        <p:style>
          <a:lnRef idx="2">
            <a:schemeClr val="accent2"/>
          </a:lnRef>
          <a:fillRef idx="1">
            <a:schemeClr val="lt1"/>
          </a:fillRef>
          <a:effectRef idx="0">
            <a:schemeClr val="accent2"/>
          </a:effectRef>
          <a:fontRef idx="minor">
            <a:schemeClr val="dk1"/>
          </a:fontRef>
        </p:style>
      </p:pic>
      <p:pic>
        <p:nvPicPr>
          <p:cNvPr id="20" name="Espace réservé pour une image  19">
            <a:extLst>
              <a:ext uri="{FF2B5EF4-FFF2-40B4-BE49-F238E27FC236}">
                <a16:creationId xmlns:a16="http://schemas.microsoft.com/office/drawing/2014/main" id="{EE7349A7-1894-FF7D-E3F0-5A9E7277A0CD}"/>
              </a:ext>
            </a:extLst>
          </p:cNvPr>
          <p:cNvPicPr>
            <a:picLocks noGrp="1" noChangeAspect="1"/>
          </p:cNvPicPr>
          <p:nvPr>
            <p:ph type="pic" sz="quarter" idx="14"/>
          </p:nvPr>
        </p:nvPicPr>
        <p:blipFill>
          <a:blip r:embed="rId3"/>
          <a:srcRect l="16680" r="16680"/>
          <a:stretch>
            <a:fillRect/>
          </a:stretch>
        </p:blipFill>
        <p:spPr>
          <a:xfrm>
            <a:off x="9522515" y="1718310"/>
            <a:ext cx="2286000" cy="2286000"/>
          </a:xfrm>
        </p:spPr>
        <p:style>
          <a:lnRef idx="2">
            <a:schemeClr val="accent2"/>
          </a:lnRef>
          <a:fillRef idx="1">
            <a:schemeClr val="lt1"/>
          </a:fillRef>
          <a:effectRef idx="0">
            <a:schemeClr val="accent2"/>
          </a:effectRef>
          <a:fontRef idx="minor">
            <a:schemeClr val="dk1"/>
          </a:fontRef>
        </p:style>
      </p:pic>
      <p:pic>
        <p:nvPicPr>
          <p:cNvPr id="18" name="Espace réservé pour une image  17">
            <a:extLst>
              <a:ext uri="{FF2B5EF4-FFF2-40B4-BE49-F238E27FC236}">
                <a16:creationId xmlns:a16="http://schemas.microsoft.com/office/drawing/2014/main" id="{379D0005-4F40-BDA8-9E9F-D6A6A28F6FC7}"/>
              </a:ext>
            </a:extLst>
          </p:cNvPr>
          <p:cNvPicPr>
            <a:picLocks noGrp="1" noChangeAspect="1"/>
          </p:cNvPicPr>
          <p:nvPr>
            <p:ph type="pic" sz="quarter" idx="13"/>
          </p:nvPr>
        </p:nvPicPr>
        <p:blipFill>
          <a:blip r:embed="rId4"/>
          <a:srcRect l="18086" r="18086"/>
          <a:stretch>
            <a:fillRect/>
          </a:stretch>
        </p:blipFill>
        <p:spPr>
          <a:xfrm>
            <a:off x="7870729" y="2350770"/>
            <a:ext cx="1920240" cy="1920240"/>
          </a:xfrm>
        </p:spPr>
        <p:style>
          <a:lnRef idx="2">
            <a:schemeClr val="accent2"/>
          </a:lnRef>
          <a:fillRef idx="1">
            <a:schemeClr val="lt1"/>
          </a:fillRef>
          <a:effectRef idx="0">
            <a:schemeClr val="accent2"/>
          </a:effectRef>
          <a:fontRef idx="minor">
            <a:schemeClr val="dk1"/>
          </a:fontRef>
        </p:style>
      </p:pic>
      <p:pic>
        <p:nvPicPr>
          <p:cNvPr id="16" name="Espace réservé pour une image  15">
            <a:extLst>
              <a:ext uri="{FF2B5EF4-FFF2-40B4-BE49-F238E27FC236}">
                <a16:creationId xmlns:a16="http://schemas.microsoft.com/office/drawing/2014/main" id="{446A4A8D-9F7D-B30C-2DA3-B8D19D824153}"/>
              </a:ext>
            </a:extLst>
          </p:cNvPr>
          <p:cNvPicPr>
            <a:picLocks noGrp="1" noChangeAspect="1"/>
          </p:cNvPicPr>
          <p:nvPr>
            <p:ph type="pic" sz="quarter" idx="12"/>
          </p:nvPr>
        </p:nvPicPr>
        <p:blipFill>
          <a:blip r:embed="rId5"/>
          <a:srcRect l="21835" r="21835"/>
          <a:stretch>
            <a:fillRect/>
          </a:stretch>
        </p:blipFill>
        <p:spPr>
          <a:xfrm>
            <a:off x="5805637" y="1709380"/>
            <a:ext cx="2284197" cy="2286000"/>
          </a:xfrm>
        </p:spPr>
        <p:style>
          <a:lnRef idx="2">
            <a:schemeClr val="accent2"/>
          </a:lnRef>
          <a:fillRef idx="1">
            <a:schemeClr val="lt1"/>
          </a:fillRef>
          <a:effectRef idx="0">
            <a:schemeClr val="accent2"/>
          </a:effectRef>
          <a:fontRef idx="minor">
            <a:schemeClr val="dk1"/>
          </a:fontRef>
        </p:style>
      </p:pic>
      <p:pic>
        <p:nvPicPr>
          <p:cNvPr id="14" name="Espace réservé pour une image  13">
            <a:extLst>
              <a:ext uri="{FF2B5EF4-FFF2-40B4-BE49-F238E27FC236}">
                <a16:creationId xmlns:a16="http://schemas.microsoft.com/office/drawing/2014/main" id="{103D050C-3005-E5C2-E9E2-93BFAC86CC4C}"/>
              </a:ext>
            </a:extLst>
          </p:cNvPr>
          <p:cNvPicPr>
            <a:picLocks noGrp="1" noChangeAspect="1"/>
          </p:cNvPicPr>
          <p:nvPr>
            <p:ph type="pic" sz="quarter" idx="11"/>
          </p:nvPr>
        </p:nvPicPr>
        <p:blipFill>
          <a:blip r:embed="rId6"/>
          <a:srcRect l="10000" r="10000"/>
          <a:stretch>
            <a:fillRect/>
          </a:stretch>
        </p:blipFill>
        <p:spPr>
          <a:xfrm>
            <a:off x="4150048" y="2350770"/>
            <a:ext cx="1920240" cy="1920240"/>
          </a:xfrm>
        </p:spPr>
        <p:style>
          <a:lnRef idx="2">
            <a:schemeClr val="accent2"/>
          </a:lnRef>
          <a:fillRef idx="1">
            <a:schemeClr val="lt1"/>
          </a:fillRef>
          <a:effectRef idx="0">
            <a:schemeClr val="accent2"/>
          </a:effectRef>
          <a:fontRef idx="minor">
            <a:schemeClr val="dk1"/>
          </a:fontRef>
        </p:style>
      </p:pic>
      <p:pic>
        <p:nvPicPr>
          <p:cNvPr id="12" name="Espace réservé pour une image  11">
            <a:extLst>
              <a:ext uri="{FF2B5EF4-FFF2-40B4-BE49-F238E27FC236}">
                <a16:creationId xmlns:a16="http://schemas.microsoft.com/office/drawing/2014/main" id="{317A1E9A-D5C4-A068-594D-E8D4043B49F8}"/>
              </a:ext>
            </a:extLst>
          </p:cNvPr>
          <p:cNvPicPr>
            <a:picLocks noGrp="1" noChangeAspect="1"/>
          </p:cNvPicPr>
          <p:nvPr>
            <p:ph type="pic" sz="quarter" idx="10"/>
          </p:nvPr>
        </p:nvPicPr>
        <p:blipFill>
          <a:blip r:embed="rId7"/>
          <a:srcRect l="16680" r="16680"/>
          <a:stretch>
            <a:fillRect/>
          </a:stretch>
        </p:blipFill>
        <p:spPr>
          <a:xfrm>
            <a:off x="2129708" y="1718310"/>
            <a:ext cx="2286000" cy="2286000"/>
          </a:xfrm>
        </p:spPr>
        <p:style>
          <a:lnRef idx="2">
            <a:schemeClr val="accent2"/>
          </a:lnRef>
          <a:fillRef idx="1">
            <a:schemeClr val="lt1"/>
          </a:fillRef>
          <a:effectRef idx="0">
            <a:schemeClr val="accent2"/>
          </a:effectRef>
          <a:fontRef idx="minor">
            <a:schemeClr val="dk1"/>
          </a:fontRef>
        </p:style>
      </p:pic>
      <p:sp>
        <p:nvSpPr>
          <p:cNvPr id="8" name="Rectangle : coins arrondis 7">
            <a:extLst>
              <a:ext uri="{FF2B5EF4-FFF2-40B4-BE49-F238E27FC236}">
                <a16:creationId xmlns:a16="http://schemas.microsoft.com/office/drawing/2014/main" id="{6DE0C05A-9D78-D725-991C-D166772E7925}"/>
              </a:ext>
            </a:extLst>
          </p:cNvPr>
          <p:cNvSpPr/>
          <p:nvPr/>
        </p:nvSpPr>
        <p:spPr>
          <a:xfrm>
            <a:off x="530052" y="262764"/>
            <a:ext cx="4580116" cy="1242409"/>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ln w="6600">
                  <a:solidFill>
                    <a:schemeClr val="accent2"/>
                  </a:solidFill>
                  <a:prstDash val="solid"/>
                </a:ln>
                <a:solidFill>
                  <a:srgbClr val="FFFFFF"/>
                </a:solidFill>
                <a:effectLst>
                  <a:outerShdw dist="38100" dir="2700000" algn="tl" rotWithShape="0">
                    <a:schemeClr val="accent2"/>
                  </a:outerShdw>
                </a:effectLst>
              </a:rPr>
              <a:t> 4-Uses of ammonia</a:t>
            </a:r>
            <a:endParaRPr lang="en-US" sz="3600" b="1" dirty="0"/>
          </a:p>
        </p:txBody>
      </p:sp>
      <p:sp>
        <p:nvSpPr>
          <p:cNvPr id="21" name="ZoneTexte 20">
            <a:extLst>
              <a:ext uri="{FF2B5EF4-FFF2-40B4-BE49-F238E27FC236}">
                <a16:creationId xmlns:a16="http://schemas.microsoft.com/office/drawing/2014/main" id="{5379CBE4-2C81-4FD0-0C4B-46C37C8A85EC}"/>
              </a:ext>
            </a:extLst>
          </p:cNvPr>
          <p:cNvSpPr txBox="1"/>
          <p:nvPr/>
        </p:nvSpPr>
        <p:spPr>
          <a:xfrm>
            <a:off x="675605" y="4373671"/>
            <a:ext cx="1717763" cy="2031325"/>
          </a:xfrm>
          <a:prstGeom prst="rect">
            <a:avLst/>
          </a:prstGeom>
          <a:noFill/>
        </p:spPr>
        <p:txBody>
          <a:bodyPr wrap="square" rtlCol="0">
            <a:spAutoFit/>
          </a:bodyPr>
          <a:lstStyle/>
          <a:p>
            <a:r>
              <a:rPr lang="en-US" b="1" dirty="0"/>
              <a:t>Producing fertilizers to supply soil with the nitrogen necessary for plant growth</a:t>
            </a:r>
          </a:p>
        </p:txBody>
      </p:sp>
      <p:sp>
        <p:nvSpPr>
          <p:cNvPr id="22" name="ZoneTexte 21">
            <a:extLst>
              <a:ext uri="{FF2B5EF4-FFF2-40B4-BE49-F238E27FC236}">
                <a16:creationId xmlns:a16="http://schemas.microsoft.com/office/drawing/2014/main" id="{559A9E4B-C62E-60B1-ED36-D20F1C87F557}"/>
              </a:ext>
            </a:extLst>
          </p:cNvPr>
          <p:cNvSpPr txBox="1"/>
          <p:nvPr/>
        </p:nvSpPr>
        <p:spPr>
          <a:xfrm>
            <a:off x="2414257" y="4168616"/>
            <a:ext cx="1716902" cy="646331"/>
          </a:xfrm>
          <a:prstGeom prst="rect">
            <a:avLst/>
          </a:prstGeom>
          <a:noFill/>
        </p:spPr>
        <p:txBody>
          <a:bodyPr wrap="square" rtlCol="0">
            <a:spAutoFit/>
          </a:bodyPr>
          <a:lstStyle/>
          <a:p>
            <a:r>
              <a:rPr lang="en-US" b="1" dirty="0"/>
              <a:t>Manufacturing explosives</a:t>
            </a:r>
          </a:p>
        </p:txBody>
      </p:sp>
      <p:sp>
        <p:nvSpPr>
          <p:cNvPr id="23" name="ZoneTexte 22">
            <a:extLst>
              <a:ext uri="{FF2B5EF4-FFF2-40B4-BE49-F238E27FC236}">
                <a16:creationId xmlns:a16="http://schemas.microsoft.com/office/drawing/2014/main" id="{1E4DFBDC-5759-CEAC-F1F8-FACA2226157B}"/>
              </a:ext>
            </a:extLst>
          </p:cNvPr>
          <p:cNvSpPr txBox="1"/>
          <p:nvPr/>
        </p:nvSpPr>
        <p:spPr>
          <a:xfrm>
            <a:off x="4553648" y="4421653"/>
            <a:ext cx="1538772" cy="1754326"/>
          </a:xfrm>
          <a:prstGeom prst="rect">
            <a:avLst/>
          </a:prstGeom>
          <a:noFill/>
        </p:spPr>
        <p:txBody>
          <a:bodyPr wrap="square" rtlCol="0">
            <a:spAutoFit/>
          </a:bodyPr>
          <a:lstStyle/>
          <a:p>
            <a:r>
              <a:rPr lang="en-US" b="1" dirty="0"/>
              <a:t>Producing dyes, detergents, and other chemical products</a:t>
            </a:r>
          </a:p>
        </p:txBody>
      </p:sp>
      <p:sp>
        <p:nvSpPr>
          <p:cNvPr id="24" name="ZoneTexte 23">
            <a:extLst>
              <a:ext uri="{FF2B5EF4-FFF2-40B4-BE49-F238E27FC236}">
                <a16:creationId xmlns:a16="http://schemas.microsoft.com/office/drawing/2014/main" id="{15D72C10-4F0D-F575-839B-7B87D6FB20B7}"/>
              </a:ext>
            </a:extLst>
          </p:cNvPr>
          <p:cNvSpPr txBox="1"/>
          <p:nvPr/>
        </p:nvSpPr>
        <p:spPr>
          <a:xfrm>
            <a:off x="6230673" y="4132957"/>
            <a:ext cx="1651786" cy="2031325"/>
          </a:xfrm>
          <a:prstGeom prst="rect">
            <a:avLst/>
          </a:prstGeom>
          <a:noFill/>
        </p:spPr>
        <p:txBody>
          <a:bodyPr wrap="square" rtlCol="0">
            <a:spAutoFit/>
          </a:bodyPr>
          <a:lstStyle/>
          <a:p>
            <a:r>
              <a:rPr lang="en-US" b="1" dirty="0"/>
              <a:t>Using it in refrigeration as a cooling gas in industrial air-conditioning systems</a:t>
            </a:r>
          </a:p>
        </p:txBody>
      </p:sp>
      <p:sp>
        <p:nvSpPr>
          <p:cNvPr id="25" name="ZoneTexte 24">
            <a:extLst>
              <a:ext uri="{FF2B5EF4-FFF2-40B4-BE49-F238E27FC236}">
                <a16:creationId xmlns:a16="http://schemas.microsoft.com/office/drawing/2014/main" id="{2278E2EC-B185-F83B-BE37-1E0964CDB5E5}"/>
              </a:ext>
            </a:extLst>
          </p:cNvPr>
          <p:cNvSpPr txBox="1"/>
          <p:nvPr/>
        </p:nvSpPr>
        <p:spPr>
          <a:xfrm>
            <a:off x="7945010" y="4441805"/>
            <a:ext cx="1864695" cy="923330"/>
          </a:xfrm>
          <a:prstGeom prst="rect">
            <a:avLst/>
          </a:prstGeom>
          <a:noFill/>
        </p:spPr>
        <p:txBody>
          <a:bodyPr wrap="square" rtlCol="0">
            <a:spAutoFit/>
          </a:bodyPr>
          <a:lstStyle/>
          <a:p>
            <a:r>
              <a:rPr lang="en-US" b="1" dirty="0"/>
              <a:t>Manufacturing synthetic fibers and plastics</a:t>
            </a:r>
          </a:p>
        </p:txBody>
      </p:sp>
      <p:sp>
        <p:nvSpPr>
          <p:cNvPr id="26" name="ZoneTexte 25">
            <a:extLst>
              <a:ext uri="{FF2B5EF4-FFF2-40B4-BE49-F238E27FC236}">
                <a16:creationId xmlns:a16="http://schemas.microsoft.com/office/drawing/2014/main" id="{C11B9EFB-2BC0-2C07-9007-B885925100C3}"/>
              </a:ext>
            </a:extLst>
          </p:cNvPr>
          <p:cNvSpPr txBox="1"/>
          <p:nvPr/>
        </p:nvSpPr>
        <p:spPr>
          <a:xfrm>
            <a:off x="9872256" y="4132957"/>
            <a:ext cx="1854971" cy="1477328"/>
          </a:xfrm>
          <a:prstGeom prst="rect">
            <a:avLst/>
          </a:prstGeom>
          <a:noFill/>
        </p:spPr>
        <p:txBody>
          <a:bodyPr wrap="square" rtlCol="0">
            <a:spAutoFit/>
          </a:bodyPr>
          <a:lstStyle/>
          <a:p>
            <a:r>
              <a:rPr lang="en-US" b="1" dirty="0"/>
              <a:t>Using</a:t>
            </a:r>
          </a:p>
          <a:p>
            <a:r>
              <a:rPr lang="en-US" b="1" dirty="0"/>
              <a:t> it in water treatment to purify certain pollutants</a:t>
            </a:r>
          </a:p>
        </p:txBody>
      </p:sp>
    </p:spTree>
    <p:extLst>
      <p:ext uri="{BB962C8B-B14F-4D97-AF65-F5344CB8AC3E}">
        <p14:creationId xmlns:p14="http://schemas.microsoft.com/office/powerpoint/2010/main" val="19394740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BBD012ED-D6BD-DFA5-2F17-33041B0B5B79}"/>
              </a:ext>
            </a:extLst>
          </p:cNvPr>
          <p:cNvSpPr/>
          <p:nvPr/>
        </p:nvSpPr>
        <p:spPr>
          <a:xfrm>
            <a:off x="3058934" y="281591"/>
            <a:ext cx="5437366" cy="923330"/>
          </a:xfrm>
          <a:prstGeom prst="roundRect">
            <a:avLst/>
          </a:prstGeom>
          <a:ln>
            <a:no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ln w="6600">
                  <a:solidFill>
                    <a:schemeClr val="accent2"/>
                  </a:solidFill>
                  <a:prstDash val="solid"/>
                </a:ln>
                <a:solidFill>
                  <a:srgbClr val="FFFFFF"/>
                </a:solidFill>
                <a:effectLst>
                  <a:outerShdw dist="38100" dir="2700000" algn="tl" rotWithShape="0">
                    <a:schemeClr val="accent2"/>
                  </a:outerShdw>
                </a:effectLst>
              </a:rPr>
              <a:t>5-Importance of ammonia.</a:t>
            </a:r>
            <a:endParaRPr lang="en-US" sz="3200" b="1" dirty="0"/>
          </a:p>
        </p:txBody>
      </p:sp>
      <p:grpSp>
        <p:nvGrpSpPr>
          <p:cNvPr id="28" name="Groupe 27">
            <a:extLst>
              <a:ext uri="{FF2B5EF4-FFF2-40B4-BE49-F238E27FC236}">
                <a16:creationId xmlns:a16="http://schemas.microsoft.com/office/drawing/2014/main" id="{7729344D-421F-005E-4A66-F2963263F4A8}"/>
              </a:ext>
            </a:extLst>
          </p:cNvPr>
          <p:cNvGrpSpPr/>
          <p:nvPr/>
        </p:nvGrpSpPr>
        <p:grpSpPr>
          <a:xfrm>
            <a:off x="2920451" y="1717116"/>
            <a:ext cx="5430217" cy="4859293"/>
            <a:chOff x="2891058" y="1717119"/>
            <a:chExt cx="5430217" cy="4859293"/>
          </a:xfrm>
        </p:grpSpPr>
        <p:sp>
          <p:nvSpPr>
            <p:cNvPr id="29" name="Forme libre : forme 28">
              <a:extLst>
                <a:ext uri="{FF2B5EF4-FFF2-40B4-BE49-F238E27FC236}">
                  <a16:creationId xmlns:a16="http://schemas.microsoft.com/office/drawing/2014/main" id="{56AF6896-07F3-5E4C-8DC3-5151EF129352}"/>
                </a:ext>
              </a:extLst>
            </p:cNvPr>
            <p:cNvSpPr/>
            <p:nvPr/>
          </p:nvSpPr>
          <p:spPr>
            <a:xfrm>
              <a:off x="6218855" y="1727572"/>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p:txBody>
        </p:sp>
        <p:sp>
          <p:nvSpPr>
            <p:cNvPr id="30" name="Flèche : en arc 29">
              <a:extLst>
                <a:ext uri="{FF2B5EF4-FFF2-40B4-BE49-F238E27FC236}">
                  <a16:creationId xmlns:a16="http://schemas.microsoft.com/office/drawing/2014/main" id="{1E30F379-9137-F1EB-3C94-E55F5AC33B80}"/>
                </a:ext>
              </a:extLst>
            </p:cNvPr>
            <p:cNvSpPr/>
            <p:nvPr/>
          </p:nvSpPr>
          <p:spPr>
            <a:xfrm>
              <a:off x="3127516" y="1717799"/>
              <a:ext cx="4856671" cy="4856671"/>
            </a:xfrm>
            <a:prstGeom prst="circularArrow">
              <a:avLst>
                <a:gd name="adj1" fmla="val 3988"/>
                <a:gd name="adj2" fmla="val 250135"/>
                <a:gd name="adj3" fmla="val 20573815"/>
                <a:gd name="adj4" fmla="val 18982303"/>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orme libre : forme 30">
              <a:extLst>
                <a:ext uri="{FF2B5EF4-FFF2-40B4-BE49-F238E27FC236}">
                  <a16:creationId xmlns:a16="http://schemas.microsoft.com/office/drawing/2014/main" id="{500F061A-A1AB-5B1A-C5C2-D11247F68B14}"/>
                </a:ext>
              </a:extLst>
            </p:cNvPr>
            <p:cNvSpPr/>
            <p:nvPr/>
          </p:nvSpPr>
          <p:spPr>
            <a:xfrm>
              <a:off x="7328121" y="3648877"/>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p:txBody>
        </p:sp>
        <p:sp>
          <p:nvSpPr>
            <p:cNvPr id="32" name="Flèche : en arc 31">
              <a:extLst>
                <a:ext uri="{FF2B5EF4-FFF2-40B4-BE49-F238E27FC236}">
                  <a16:creationId xmlns:a16="http://schemas.microsoft.com/office/drawing/2014/main" id="{4CE37B09-2A53-B219-864C-F3F2EEC788CB}"/>
                </a:ext>
              </a:extLst>
            </p:cNvPr>
            <p:cNvSpPr/>
            <p:nvPr/>
          </p:nvSpPr>
          <p:spPr>
            <a:xfrm>
              <a:off x="3177831" y="1717119"/>
              <a:ext cx="4856671" cy="4856671"/>
            </a:xfrm>
            <a:prstGeom prst="circularArrow">
              <a:avLst>
                <a:gd name="adj1" fmla="val 3988"/>
                <a:gd name="adj2" fmla="val 250135"/>
                <a:gd name="adj3" fmla="val 2367562"/>
                <a:gd name="adj4" fmla="val 776050"/>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orme libre : forme 32">
              <a:extLst>
                <a:ext uri="{FF2B5EF4-FFF2-40B4-BE49-F238E27FC236}">
                  <a16:creationId xmlns:a16="http://schemas.microsoft.com/office/drawing/2014/main" id="{347E5DEE-4215-3F44-7FA5-517EFC69AF63}"/>
                </a:ext>
              </a:extLst>
            </p:cNvPr>
            <p:cNvSpPr/>
            <p:nvPr/>
          </p:nvSpPr>
          <p:spPr>
            <a:xfrm>
              <a:off x="6218855" y="5570182"/>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p:txBody>
        </p:sp>
        <p:sp>
          <p:nvSpPr>
            <p:cNvPr id="34" name="Flèche : en arc 33">
              <a:extLst>
                <a:ext uri="{FF2B5EF4-FFF2-40B4-BE49-F238E27FC236}">
                  <a16:creationId xmlns:a16="http://schemas.microsoft.com/office/drawing/2014/main" id="{6BEA17C6-D129-B265-5933-16237C86EEF4}"/>
                </a:ext>
              </a:extLst>
            </p:cNvPr>
            <p:cNvSpPr/>
            <p:nvPr/>
          </p:nvSpPr>
          <p:spPr>
            <a:xfrm>
              <a:off x="3177831" y="1717119"/>
              <a:ext cx="4856671" cy="4856671"/>
            </a:xfrm>
            <a:prstGeom prst="circularArrow">
              <a:avLst>
                <a:gd name="adj1" fmla="val 3988"/>
                <a:gd name="adj2" fmla="val 250135"/>
                <a:gd name="adj3" fmla="val 6111765"/>
                <a:gd name="adj4" fmla="val 4438100"/>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orme libre : forme 34">
              <a:extLst>
                <a:ext uri="{FF2B5EF4-FFF2-40B4-BE49-F238E27FC236}">
                  <a16:creationId xmlns:a16="http://schemas.microsoft.com/office/drawing/2014/main" id="{12DD86C6-7629-85C9-F7F0-C7967EF8EB7E}"/>
                </a:ext>
              </a:extLst>
            </p:cNvPr>
            <p:cNvSpPr/>
            <p:nvPr/>
          </p:nvSpPr>
          <p:spPr>
            <a:xfrm>
              <a:off x="4000323" y="5570182"/>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p:txBody>
        </p:sp>
        <p:sp>
          <p:nvSpPr>
            <p:cNvPr id="36" name="Flèche : en arc 35">
              <a:extLst>
                <a:ext uri="{FF2B5EF4-FFF2-40B4-BE49-F238E27FC236}">
                  <a16:creationId xmlns:a16="http://schemas.microsoft.com/office/drawing/2014/main" id="{F27AC7D6-5E46-3EBB-6E31-CC1532873EE0}"/>
                </a:ext>
              </a:extLst>
            </p:cNvPr>
            <p:cNvSpPr/>
            <p:nvPr/>
          </p:nvSpPr>
          <p:spPr>
            <a:xfrm>
              <a:off x="3177831" y="1717119"/>
              <a:ext cx="4856671" cy="4856671"/>
            </a:xfrm>
            <a:prstGeom prst="circularArrow">
              <a:avLst>
                <a:gd name="adj1" fmla="val 3988"/>
                <a:gd name="adj2" fmla="val 250135"/>
                <a:gd name="adj3" fmla="val 9773815"/>
                <a:gd name="adj4" fmla="val 8182303"/>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orme libre : forme 36">
              <a:extLst>
                <a:ext uri="{FF2B5EF4-FFF2-40B4-BE49-F238E27FC236}">
                  <a16:creationId xmlns:a16="http://schemas.microsoft.com/office/drawing/2014/main" id="{EC38311C-FFE1-CDE5-205A-5CF07D1B95FC}"/>
                </a:ext>
              </a:extLst>
            </p:cNvPr>
            <p:cNvSpPr/>
            <p:nvPr/>
          </p:nvSpPr>
          <p:spPr>
            <a:xfrm>
              <a:off x="2891058" y="3648877"/>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p:txBody>
        </p:sp>
        <p:sp>
          <p:nvSpPr>
            <p:cNvPr id="38" name="Flèche : en arc 37">
              <a:extLst>
                <a:ext uri="{FF2B5EF4-FFF2-40B4-BE49-F238E27FC236}">
                  <a16:creationId xmlns:a16="http://schemas.microsoft.com/office/drawing/2014/main" id="{F1CE3CB0-B53C-BB96-A1DF-FC8E60062560}"/>
                </a:ext>
              </a:extLst>
            </p:cNvPr>
            <p:cNvSpPr/>
            <p:nvPr/>
          </p:nvSpPr>
          <p:spPr>
            <a:xfrm>
              <a:off x="3177831" y="1717119"/>
              <a:ext cx="4856671" cy="4856671"/>
            </a:xfrm>
            <a:prstGeom prst="circularArrow">
              <a:avLst>
                <a:gd name="adj1" fmla="val 3988"/>
                <a:gd name="adj2" fmla="val 250135"/>
                <a:gd name="adj3" fmla="val 13167562"/>
                <a:gd name="adj4" fmla="val 11576050"/>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orme libre : forme 38">
              <a:extLst>
                <a:ext uri="{FF2B5EF4-FFF2-40B4-BE49-F238E27FC236}">
                  <a16:creationId xmlns:a16="http://schemas.microsoft.com/office/drawing/2014/main" id="{74065936-04EC-748F-AE62-BFE9083369EB}"/>
                </a:ext>
              </a:extLst>
            </p:cNvPr>
            <p:cNvSpPr/>
            <p:nvPr/>
          </p:nvSpPr>
          <p:spPr>
            <a:xfrm>
              <a:off x="4000323" y="1727572"/>
              <a:ext cx="993154" cy="993154"/>
            </a:xfrm>
            <a:custGeom>
              <a:avLst/>
              <a:gdLst>
                <a:gd name="csX0" fmla="*/ 0 w 993154"/>
                <a:gd name="csY0" fmla="*/ 0 h 993154"/>
                <a:gd name="csX1" fmla="*/ 993154 w 993154"/>
                <a:gd name="csY1" fmla="*/ 0 h 993154"/>
                <a:gd name="csX2" fmla="*/ 993154 w 993154"/>
                <a:gd name="csY2" fmla="*/ 993154 h 993154"/>
                <a:gd name="csX3" fmla="*/ 0 w 993154"/>
                <a:gd name="csY3" fmla="*/ 993154 h 993154"/>
                <a:gd name="csX4" fmla="*/ 0 w 993154"/>
                <a:gd name="csY4" fmla="*/ 0 h 993154"/>
              </a:gdLst>
              <a:ahLst/>
              <a:cxnLst>
                <a:cxn ang="0">
                  <a:pos x="csX0" y="csY0"/>
                </a:cxn>
                <a:cxn ang="0">
                  <a:pos x="csX1" y="csY1"/>
                </a:cxn>
                <a:cxn ang="0">
                  <a:pos x="csX2" y="csY2"/>
                </a:cxn>
                <a:cxn ang="0">
                  <a:pos x="csX3" y="csY3"/>
                </a:cxn>
                <a:cxn ang="0">
                  <a:pos x="csX4" y="csY4"/>
                </a:cxn>
              </a:cxnLst>
              <a:rect l="l" t="t" r="r" b="b"/>
              <a:pathLst>
                <a:path w="993154" h="993154">
                  <a:moveTo>
                    <a:pt x="0" y="0"/>
                  </a:moveTo>
                  <a:lnTo>
                    <a:pt x="993154" y="0"/>
                  </a:lnTo>
                  <a:lnTo>
                    <a:pt x="993154" y="993154"/>
                  </a:lnTo>
                  <a:lnTo>
                    <a:pt x="0" y="9931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40" name="Flèche : en arc 39">
              <a:extLst>
                <a:ext uri="{FF2B5EF4-FFF2-40B4-BE49-F238E27FC236}">
                  <a16:creationId xmlns:a16="http://schemas.microsoft.com/office/drawing/2014/main" id="{B25AB991-E878-14ED-3452-FDEAD5E76AA5}"/>
                </a:ext>
              </a:extLst>
            </p:cNvPr>
            <p:cNvSpPr/>
            <p:nvPr/>
          </p:nvSpPr>
          <p:spPr>
            <a:xfrm>
              <a:off x="3058940" y="1719741"/>
              <a:ext cx="4856671" cy="4856671"/>
            </a:xfrm>
            <a:prstGeom prst="circularArrow">
              <a:avLst>
                <a:gd name="adj1" fmla="val 3988"/>
                <a:gd name="adj2" fmla="val 250135"/>
                <a:gd name="adj3" fmla="val 16911765"/>
                <a:gd name="adj4" fmla="val 15238100"/>
                <a:gd name="adj5" fmla="val 465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sp>
        <p:nvSpPr>
          <p:cNvPr id="26" name="ZoneTexte 25">
            <a:extLst>
              <a:ext uri="{FF2B5EF4-FFF2-40B4-BE49-F238E27FC236}">
                <a16:creationId xmlns:a16="http://schemas.microsoft.com/office/drawing/2014/main" id="{875107C8-07A5-96B3-FA5C-E899EBE7D2FE}"/>
              </a:ext>
            </a:extLst>
          </p:cNvPr>
          <p:cNvSpPr txBox="1"/>
          <p:nvPr/>
        </p:nvSpPr>
        <p:spPr>
          <a:xfrm>
            <a:off x="876300" y="1885950"/>
            <a:ext cx="4095751" cy="646331"/>
          </a:xfrm>
          <a:prstGeom prst="rect">
            <a:avLst/>
          </a:prstGeom>
          <a:noFill/>
        </p:spPr>
        <p:txBody>
          <a:bodyPr wrap="square" rtlCol="0">
            <a:spAutoFit/>
          </a:bodyPr>
          <a:lstStyle/>
          <a:p>
            <a:pPr algn="ctr"/>
            <a:r>
              <a:rPr lang="en-US" dirty="0"/>
              <a:t>Essential for supporting agricultural</a:t>
            </a:r>
            <a:br>
              <a:rPr lang="en-US" dirty="0"/>
            </a:br>
            <a:r>
              <a:rPr lang="en-US" dirty="0"/>
              <a:t>production through fertilizers</a:t>
            </a:r>
          </a:p>
        </p:txBody>
      </p:sp>
      <p:sp>
        <p:nvSpPr>
          <p:cNvPr id="41" name="ZoneTexte 40">
            <a:extLst>
              <a:ext uri="{FF2B5EF4-FFF2-40B4-BE49-F238E27FC236}">
                <a16:creationId xmlns:a16="http://schemas.microsoft.com/office/drawing/2014/main" id="{74ED93D2-6622-528D-74B8-FF365C277A77}"/>
              </a:ext>
            </a:extLst>
          </p:cNvPr>
          <p:cNvSpPr txBox="1"/>
          <p:nvPr/>
        </p:nvSpPr>
        <p:spPr>
          <a:xfrm>
            <a:off x="6248400" y="1911477"/>
            <a:ext cx="4495800" cy="923330"/>
          </a:xfrm>
          <a:prstGeom prst="rect">
            <a:avLst/>
          </a:prstGeom>
          <a:noFill/>
        </p:spPr>
        <p:txBody>
          <a:bodyPr wrap="square" rtlCol="0">
            <a:spAutoFit/>
          </a:bodyPr>
          <a:lstStyle/>
          <a:p>
            <a:pPr algn="ctr"/>
            <a:r>
              <a:rPr lang="en-US" dirty="0"/>
              <a:t>Vital for the chemical and petrochemical</a:t>
            </a:r>
            <a:br>
              <a:rPr lang="en-US" dirty="0"/>
            </a:br>
            <a:r>
              <a:rPr lang="en-US" dirty="0"/>
              <a:t>industries to produce various materials</a:t>
            </a:r>
            <a:br>
              <a:rPr lang="en-US" dirty="0"/>
            </a:br>
            <a:endParaRPr lang="en-US" dirty="0"/>
          </a:p>
        </p:txBody>
      </p:sp>
      <p:sp>
        <p:nvSpPr>
          <p:cNvPr id="42" name="ZoneTexte 41">
            <a:extLst>
              <a:ext uri="{FF2B5EF4-FFF2-40B4-BE49-F238E27FC236}">
                <a16:creationId xmlns:a16="http://schemas.microsoft.com/office/drawing/2014/main" id="{FF92BBFE-4E53-83EC-370F-C62442151D45}"/>
              </a:ext>
            </a:extLst>
          </p:cNvPr>
          <p:cNvSpPr txBox="1"/>
          <p:nvPr/>
        </p:nvSpPr>
        <p:spPr>
          <a:xfrm>
            <a:off x="7212009" y="3683789"/>
            <a:ext cx="4495800" cy="923330"/>
          </a:xfrm>
          <a:prstGeom prst="rect">
            <a:avLst/>
          </a:prstGeom>
          <a:noFill/>
        </p:spPr>
        <p:txBody>
          <a:bodyPr wrap="square" rtlCol="0">
            <a:spAutoFit/>
          </a:bodyPr>
          <a:lstStyle/>
          <a:p>
            <a:pPr algn="ctr"/>
            <a:r>
              <a:rPr lang="en-US" dirty="0"/>
              <a:t>Helps improve the efficiency of certain</a:t>
            </a:r>
            <a:br>
              <a:rPr lang="en-US" dirty="0"/>
            </a:br>
            <a:r>
              <a:rPr lang="en-US" dirty="0"/>
              <a:t>industrial processes, such as refrigeration</a:t>
            </a:r>
            <a:br>
              <a:rPr lang="en-US" dirty="0"/>
            </a:br>
            <a:r>
              <a:rPr lang="en-US" dirty="0"/>
              <a:t>and water treatment</a:t>
            </a:r>
          </a:p>
        </p:txBody>
      </p:sp>
      <p:sp>
        <p:nvSpPr>
          <p:cNvPr id="43" name="ZoneTexte 42">
            <a:extLst>
              <a:ext uri="{FF2B5EF4-FFF2-40B4-BE49-F238E27FC236}">
                <a16:creationId xmlns:a16="http://schemas.microsoft.com/office/drawing/2014/main" id="{69F03A2B-842B-7D94-309F-95DAA9C59CF4}"/>
              </a:ext>
            </a:extLst>
          </p:cNvPr>
          <p:cNvSpPr txBox="1"/>
          <p:nvPr/>
        </p:nvSpPr>
        <p:spPr>
          <a:xfrm>
            <a:off x="6280400" y="5810249"/>
            <a:ext cx="4495800" cy="646331"/>
          </a:xfrm>
          <a:prstGeom prst="rect">
            <a:avLst/>
          </a:prstGeom>
          <a:noFill/>
        </p:spPr>
        <p:txBody>
          <a:bodyPr wrap="square" rtlCol="0">
            <a:spAutoFit/>
          </a:bodyPr>
          <a:lstStyle/>
          <a:p>
            <a:pPr algn="ctr"/>
            <a:r>
              <a:rPr lang="en-US" dirty="0"/>
              <a:t>Contributes to manufacturing industries</a:t>
            </a:r>
            <a:br>
              <a:rPr lang="en-US" dirty="0"/>
            </a:br>
            <a:r>
              <a:rPr lang="en-US" dirty="0"/>
              <a:t>like textiles and plastics</a:t>
            </a:r>
          </a:p>
        </p:txBody>
      </p:sp>
      <p:sp>
        <p:nvSpPr>
          <p:cNvPr id="44" name="ZoneTexte 43">
            <a:extLst>
              <a:ext uri="{FF2B5EF4-FFF2-40B4-BE49-F238E27FC236}">
                <a16:creationId xmlns:a16="http://schemas.microsoft.com/office/drawing/2014/main" id="{84C3BD8B-0C44-F9CC-A796-56CA97CFDCA1}"/>
              </a:ext>
            </a:extLst>
          </p:cNvPr>
          <p:cNvSpPr txBox="1"/>
          <p:nvPr/>
        </p:nvSpPr>
        <p:spPr>
          <a:xfrm>
            <a:off x="1020195" y="5810249"/>
            <a:ext cx="4095751" cy="646331"/>
          </a:xfrm>
          <a:prstGeom prst="rect">
            <a:avLst/>
          </a:prstGeom>
          <a:noFill/>
        </p:spPr>
        <p:txBody>
          <a:bodyPr wrap="square" rtlCol="0">
            <a:spAutoFit/>
          </a:bodyPr>
          <a:lstStyle/>
          <a:p>
            <a:pPr algn="ctr"/>
            <a:r>
              <a:rPr lang="en-US" dirty="0"/>
              <a:t>Has a significant economic impact on</a:t>
            </a:r>
            <a:br>
              <a:rPr lang="en-US" dirty="0"/>
            </a:br>
            <a:r>
              <a:rPr lang="en-US" dirty="0"/>
              <a:t>agriculture and industry</a:t>
            </a:r>
          </a:p>
        </p:txBody>
      </p:sp>
      <p:sp>
        <p:nvSpPr>
          <p:cNvPr id="45" name="ZoneTexte 44">
            <a:extLst>
              <a:ext uri="{FF2B5EF4-FFF2-40B4-BE49-F238E27FC236}">
                <a16:creationId xmlns:a16="http://schemas.microsoft.com/office/drawing/2014/main" id="{6D812BD3-E787-8645-D9A5-D7D033A73DA1}"/>
              </a:ext>
            </a:extLst>
          </p:cNvPr>
          <p:cNvSpPr txBox="1"/>
          <p:nvPr/>
        </p:nvSpPr>
        <p:spPr>
          <a:xfrm>
            <a:off x="270405" y="3718343"/>
            <a:ext cx="4200701" cy="646331"/>
          </a:xfrm>
          <a:prstGeom prst="rect">
            <a:avLst/>
          </a:prstGeom>
          <a:noFill/>
        </p:spPr>
        <p:txBody>
          <a:bodyPr wrap="square" rtlCol="0">
            <a:spAutoFit/>
          </a:bodyPr>
          <a:lstStyle/>
          <a:p>
            <a:pPr algn="ctr"/>
            <a:r>
              <a:rPr lang="en-US" dirty="0"/>
              <a:t>Must be handled carefully due to its</a:t>
            </a:r>
            <a:br>
              <a:rPr lang="en-US" dirty="0"/>
            </a:br>
            <a:r>
              <a:rPr lang="en-US" dirty="0"/>
              <a:t>irritating and toxic properties</a:t>
            </a:r>
          </a:p>
        </p:txBody>
      </p:sp>
      <p:pic>
        <p:nvPicPr>
          <p:cNvPr id="50" name="Espace réservé pour une image  49">
            <a:extLst>
              <a:ext uri="{FF2B5EF4-FFF2-40B4-BE49-F238E27FC236}">
                <a16:creationId xmlns:a16="http://schemas.microsoft.com/office/drawing/2014/main" id="{D77E519C-5432-AEDE-69ED-59B051953D94}"/>
              </a:ext>
            </a:extLst>
          </p:cNvPr>
          <p:cNvPicPr>
            <a:picLocks noGrp="1" noChangeAspect="1"/>
          </p:cNvPicPr>
          <p:nvPr>
            <p:ph type="pic" sz="quarter" idx="10"/>
          </p:nvPr>
        </p:nvPicPr>
        <p:blipFill>
          <a:blip r:embed="rId2"/>
          <a:srcRect l="1042" r="1042"/>
          <a:stretch>
            <a:fillRect/>
          </a:stretch>
        </p:blipFill>
        <p:spPr>
          <a:xfrm>
            <a:off x="4242219" y="2631428"/>
            <a:ext cx="2686050" cy="2743200"/>
          </a:xfrm>
        </p:spPr>
      </p:pic>
    </p:spTree>
    <p:extLst>
      <p:ext uri="{BB962C8B-B14F-4D97-AF65-F5344CB8AC3E}">
        <p14:creationId xmlns:p14="http://schemas.microsoft.com/office/powerpoint/2010/main" val="1255612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41" grpId="0"/>
      <p:bldP spid="42" grpId="0"/>
      <p:bldP spid="43" grpId="0"/>
      <p:bldP spid="44" grpId="0"/>
      <p:bldP spid="45" grpId="0"/>
    </p:bld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1135</TotalTime>
  <Words>876</Words>
  <Application>Microsoft Office PowerPoint</Application>
  <PresentationFormat>Grand écran</PresentationFormat>
  <Paragraphs>60</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Aharoni</vt:lpstr>
      <vt:lpstr>Arial</vt:lpstr>
      <vt:lpstr>Trebuchet MS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abdessam Issad</dc:creator>
  <cp:lastModifiedBy>abdessam Issad</cp:lastModifiedBy>
  <cp:revision>2</cp:revision>
  <dcterms:created xsi:type="dcterms:W3CDTF">2025-12-04T16:36:07Z</dcterms:created>
  <dcterms:modified xsi:type="dcterms:W3CDTF">2025-12-05T11:32:00Z</dcterms:modified>
</cp:coreProperties>
</file>