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6"/>
  </p:notesMasterIdLst>
  <p:sldIdLst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3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7A306-6584-4782-9DFC-6BE5775716FB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DD13AF-1E12-4AE3-8859-3953F1BF1A2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36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27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l" rtl="0"/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6" name="CustomShape 3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F0B9467-BEF5-4538-B0AE-7068CB114358}" type="slidenum">
              <a:rPr lang="fr-FR" sz="1200" b="0" strike="noStrike" spc="-1">
                <a:solidFill>
                  <a:srgbClr val="000000"/>
                </a:solidFill>
                <a:latin typeface="Calibri"/>
              </a:rPr>
              <a:pPr algn="l" rtl="0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</a:t>
            </a:fld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F49A1A-C810-447B-9082-05DB33E78DD3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2DD44E-9F14-42E6-9CED-4B036E62BDB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828138"/>
      </p:ext>
    </p:extLst>
  </p:cSld>
  <p:clrMapOvr>
    <a:masterClrMapping/>
  </p:clrMapOvr>
  <p:transition>
    <p:pull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F49A1A-C810-447B-9082-05DB33E78DD3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2DD44E-9F14-42E6-9CED-4B036E62BDB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543995"/>
      </p:ext>
    </p:extLst>
  </p:cSld>
  <p:clrMapOvr>
    <a:masterClrMapping/>
  </p:clrMapOvr>
  <p:transition>
    <p:pull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F49A1A-C810-447B-9082-05DB33E78DD3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2DD44E-9F14-42E6-9CED-4B036E62BDB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264755"/>
      </p:ext>
    </p:extLst>
  </p:cSld>
  <p:clrMapOvr>
    <a:masterClrMapping/>
  </p:clrMapOvr>
  <p:transition>
    <p:pull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49A1A-C810-447B-9082-05DB33E78DD3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DD44E-9F14-42E6-9CED-4B036E62BDB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13126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49A1A-C810-447B-9082-05DB33E78DD3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DD44E-9F14-42E6-9CED-4B036E62BDB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15700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49A1A-C810-447B-9082-05DB33E78DD3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DD44E-9F14-42E6-9CED-4B036E62BDB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9930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49A1A-C810-447B-9082-05DB33E78DD3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DD44E-9F14-42E6-9CED-4B036E62BDB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217985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49A1A-C810-447B-9082-05DB33E78DD3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DD44E-9F14-42E6-9CED-4B036E62BDB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2381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49A1A-C810-447B-9082-05DB33E78DD3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DD44E-9F14-42E6-9CED-4B036E62BDB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30506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49A1A-C810-447B-9082-05DB33E78DD3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DD44E-9F14-42E6-9CED-4B036E62BDB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35884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49A1A-C810-447B-9082-05DB33E78DD3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DD44E-9F14-42E6-9CED-4B036E62BDB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125837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F49A1A-C810-447B-9082-05DB33E78DD3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2DD44E-9F14-42E6-9CED-4B036E62BDB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305643"/>
      </p:ext>
    </p:extLst>
  </p:cSld>
  <p:clrMapOvr>
    <a:masterClrMapping/>
  </p:clrMapOvr>
  <p:transition>
    <p:pull dir="r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49A1A-C810-447B-9082-05DB33E78DD3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DD44E-9F14-42E6-9CED-4B036E62BDB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656837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49A1A-C810-447B-9082-05DB33E78DD3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DD44E-9F14-42E6-9CED-4B036E62BDB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140908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49A1A-C810-447B-9082-05DB33E78DD3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DD44E-9F14-42E6-9CED-4B036E62BDB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765554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F49A1A-C810-447B-9082-05DB33E78DD3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2DD44E-9F14-42E6-9CED-4B036E62BDB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323885"/>
      </p:ext>
    </p:extLst>
  </p:cSld>
  <p:clrMapOvr>
    <a:masterClrMapping/>
  </p:clrMapOvr>
  <p:transition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F49A1A-C810-447B-9082-05DB33E78DD3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2DD44E-9F14-42E6-9CED-4B036E62BDB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571925"/>
      </p:ext>
    </p:extLst>
  </p:cSld>
  <p:clrMapOvr>
    <a:masterClrMapping/>
  </p:clrMapOvr>
  <p:transition>
    <p:pull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F49A1A-C810-447B-9082-05DB33E78DD3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2DD44E-9F14-42E6-9CED-4B036E62BDB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879398"/>
      </p:ext>
    </p:extLst>
  </p:cSld>
  <p:clrMapOvr>
    <a:masterClrMapping/>
  </p:clrMapOvr>
  <p:transition>
    <p:pull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F49A1A-C810-447B-9082-05DB33E78DD3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2DD44E-9F14-42E6-9CED-4B036E62BDB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494628"/>
      </p:ext>
    </p:extLst>
  </p:cSld>
  <p:clrMapOvr>
    <a:masterClrMapping/>
  </p:clrMapOvr>
  <p:transition>
    <p:pull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F49A1A-C810-447B-9082-05DB33E78DD3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2DD44E-9F14-42E6-9CED-4B036E62BDB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454205"/>
      </p:ext>
    </p:extLst>
  </p:cSld>
  <p:clrMapOvr>
    <a:masterClrMapping/>
  </p:clrMapOvr>
  <p:transition>
    <p:pull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F49A1A-C810-447B-9082-05DB33E78DD3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2DD44E-9F14-42E6-9CED-4B036E62BDB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939134"/>
      </p:ext>
    </p:extLst>
  </p:cSld>
  <p:clrMapOvr>
    <a:masterClrMapping/>
  </p:clrMapOvr>
  <p:transition>
    <p:pull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F49A1A-C810-447B-9082-05DB33E78DD3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2DD44E-9F14-42E6-9CED-4B036E62BDB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423899"/>
      </p:ext>
    </p:extLst>
  </p:cSld>
  <p:clrMapOvr>
    <a:masterClrMapping/>
  </p:clrMapOvr>
  <p:transition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EBF49A1A-C810-447B-9082-05DB33E78DD3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0D2DD44E-9F14-42E6-9CED-4B036E62BDB9}" type="slidenum">
              <a:rPr lang="en-US" smtClean="0"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pull dir="rd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49A1A-C810-447B-9082-05DB33E78DD3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DD44E-9F14-42E6-9CED-4B036E62BDB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1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pull dir="rd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357120" y="649440"/>
            <a:ext cx="8786880" cy="7077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 dirty="0" smtClean="0">
                <a:solidFill>
                  <a:srgbClr val="000000"/>
                </a:solidFill>
                <a:latin typeface="Calibri"/>
              </a:rPr>
              <a:t>Algorithmic</a:t>
            </a:r>
            <a:r>
              <a:rPr lang="fr-FR" sz="4000" b="1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fr-FR" sz="4000" b="1" strike="noStrike" spc="-1" dirty="0">
                <a:solidFill>
                  <a:srgbClr val="000000"/>
                </a:solidFill>
                <a:latin typeface="Calibri"/>
              </a:rPr>
              <a:t>and data structure 2</a:t>
            </a:r>
            <a:endParaRPr lang="en-US" sz="4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CustomShape 2"/>
          <p:cNvSpPr/>
          <p:nvPr/>
        </p:nvSpPr>
        <p:spPr>
          <a:xfrm>
            <a:off x="8302680" y="171720"/>
            <a:ext cx="1255320" cy="307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B209D13-D73D-42E3-AE94-6064EE969C37}" type="slidenum">
              <a:rPr lang="fr-FR" sz="1400" b="1" strike="noStrike" spc="-1">
                <a:solidFill>
                  <a:srgbClr val="003399"/>
                </a:solidFill>
                <a:latin typeface="Trebuchet MS"/>
              </a:rPr>
              <a:pPr algn="l" rtl="0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CustomShape 3"/>
          <p:cNvSpPr/>
          <p:nvPr/>
        </p:nvSpPr>
        <p:spPr>
          <a:xfrm>
            <a:off x="500040" y="1427400"/>
            <a:ext cx="8400960" cy="642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 algn="ctr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3600" b="1" strike="noStrike" spc="-1">
                <a:solidFill>
                  <a:srgbClr val="4F81BD"/>
                </a:solidFill>
                <a:latin typeface="Arial"/>
              </a:rPr>
              <a:t>Program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CustomShape 4"/>
          <p:cNvSpPr/>
          <p:nvPr/>
        </p:nvSpPr>
        <p:spPr>
          <a:xfrm>
            <a:off x="428760" y="1905120"/>
            <a:ext cx="8715240" cy="452649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l" rtl="0">
              <a:lnSpc>
                <a:spcPct val="15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1" strike="noStrike" spc="-1" dirty="0" err="1">
                <a:solidFill>
                  <a:srgbClr val="4F81BD"/>
                </a:solidFill>
                <a:latin typeface="Trebuchet MS"/>
              </a:rPr>
              <a:t>Chapter</a:t>
            </a:r>
            <a:r>
              <a:rPr lang="fr-FR" sz="2400" b="1" strike="noStrike" spc="-1" dirty="0">
                <a:solidFill>
                  <a:srgbClr val="4F81BD"/>
                </a:solidFill>
                <a:latin typeface="Trebuchet MS"/>
              </a:rPr>
              <a:t> 1</a:t>
            </a:r>
            <a:r>
              <a:rPr lang="fr-FR" sz="2400" b="1" strike="noStrike" spc="-1" dirty="0">
                <a:solidFill>
                  <a:srgbClr val="000000"/>
                </a:solidFill>
                <a:latin typeface="Trebuchet MS"/>
              </a:rPr>
              <a:t>: </a:t>
            </a:r>
            <a:r>
              <a:rPr lang="fr-FR" sz="2400" b="1" strike="noStrike" spc="-1" dirty="0" smtClean="0">
                <a:solidFill>
                  <a:srgbClr val="000000"/>
                </a:solidFill>
                <a:latin typeface="Trebuchet MS"/>
              </a:rPr>
              <a:t>1.1 </a:t>
            </a:r>
            <a:r>
              <a:rPr lang="en-US" sz="2400" b="0" strike="noStrike" spc="-1" dirty="0" smtClean="0">
                <a:solidFill>
                  <a:srgbClr val="000000"/>
                </a:solidFill>
                <a:latin typeface="Trebuchet MS"/>
              </a:rPr>
              <a:t>Subroutines</a:t>
            </a:r>
            <a:endParaRPr lang="en-US" sz="2400" b="0" strike="noStrike" spc="-1" dirty="0" smtClean="0">
              <a:solidFill>
                <a:srgbClr val="000000"/>
              </a:solidFill>
              <a:latin typeface="Arial"/>
            </a:endParaRPr>
          </a:p>
          <a:p>
            <a:pPr algn="l" rtl="0">
              <a:lnSpc>
                <a:spcPct val="15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 dirty="0" smtClean="0">
                <a:solidFill>
                  <a:srgbClr val="000000"/>
                </a:solidFill>
                <a:latin typeface="Trebuchet MS"/>
              </a:rPr>
              <a:t>   	        </a:t>
            </a:r>
            <a:r>
              <a:rPr lang="fr-FR" sz="2400" b="1" strike="noStrike" spc="-1" dirty="0" smtClean="0">
                <a:solidFill>
                  <a:srgbClr val="000000"/>
                </a:solidFill>
                <a:latin typeface="Trebuchet MS"/>
              </a:rPr>
              <a:t>1.2 </a:t>
            </a:r>
            <a:r>
              <a:rPr lang="fr-FR" sz="2400" b="0" strike="noStrike" spc="-1" dirty="0" err="1" smtClean="0">
                <a:solidFill>
                  <a:srgbClr val="000000"/>
                </a:solidFill>
                <a:latin typeface="Trebuchet MS"/>
              </a:rPr>
              <a:t>recursion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l" rtl="0">
              <a:lnSpc>
                <a:spcPct val="15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1" strike="noStrike" spc="-1" dirty="0" err="1">
                <a:solidFill>
                  <a:srgbClr val="4F81BD"/>
                </a:solidFill>
                <a:latin typeface="Trebuchet MS"/>
              </a:rPr>
              <a:t>Chapter</a:t>
            </a:r>
            <a:r>
              <a:rPr lang="fr-FR" sz="2400" b="1" strike="noStrike" spc="-1" dirty="0">
                <a:solidFill>
                  <a:srgbClr val="4F81BD"/>
                </a:solidFill>
                <a:latin typeface="Trebuchet MS"/>
              </a:rPr>
              <a:t> 2</a:t>
            </a:r>
            <a:r>
              <a:rPr lang="fr-FR" sz="2400" b="1" strike="noStrike" spc="-1" dirty="0">
                <a:solidFill>
                  <a:srgbClr val="000000"/>
                </a:solidFill>
                <a:latin typeface="Trebuchet MS"/>
              </a:rPr>
              <a:t>:</a:t>
            </a:r>
            <a:r>
              <a:rPr lang="fr-FR" sz="2400" b="0" strike="noStrike" spc="-1" dirty="0">
                <a:solidFill>
                  <a:srgbClr val="000000"/>
                </a:solidFill>
                <a:latin typeface="Trebuchet MS"/>
              </a:rPr>
              <a:t>The files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l" rtl="0">
              <a:lnSpc>
                <a:spcPct val="15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1" strike="noStrike" spc="-1" dirty="0" err="1">
                <a:solidFill>
                  <a:srgbClr val="4F81BD"/>
                </a:solidFill>
                <a:latin typeface="Trebuchet MS"/>
              </a:rPr>
              <a:t>Chapter</a:t>
            </a:r>
            <a:r>
              <a:rPr lang="fr-FR" sz="2400" b="1" strike="noStrike" spc="-1" dirty="0">
                <a:solidFill>
                  <a:srgbClr val="4F81BD"/>
                </a:solidFill>
                <a:latin typeface="Trebuchet MS"/>
              </a:rPr>
              <a:t> 3</a:t>
            </a:r>
            <a:r>
              <a:rPr lang="fr-FR" sz="2400" b="1" strike="noStrike" spc="-1" dirty="0">
                <a:solidFill>
                  <a:srgbClr val="000000"/>
                </a:solidFill>
                <a:latin typeface="Trebuchet MS"/>
              </a:rPr>
              <a:t>:</a:t>
            </a:r>
            <a:r>
              <a:rPr lang="fr-FR" sz="2400" b="0" strike="noStrike" spc="-1" dirty="0">
                <a:solidFill>
                  <a:srgbClr val="000000"/>
                </a:solidFill>
                <a:latin typeface="Trebuchet MS"/>
              </a:rPr>
              <a:t>The </a:t>
            </a:r>
            <a:r>
              <a:rPr lang="fr-FR" sz="2400" b="0" strike="noStrike" spc="-1" dirty="0" err="1">
                <a:solidFill>
                  <a:srgbClr val="000000"/>
                </a:solidFill>
                <a:latin typeface="Trebuchet MS"/>
              </a:rPr>
              <a:t>lists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l" rtl="0">
              <a:lnSpc>
                <a:spcPct val="15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 dirty="0">
                <a:solidFill>
                  <a:srgbClr val="000000"/>
                </a:solidFill>
                <a:latin typeface="Trebuchet MS"/>
              </a:rPr>
              <a:t>  </a:t>
            </a:r>
            <a:r>
              <a:rPr lang="fr-FR" sz="2400" b="1" strike="noStrike" spc="-1" dirty="0">
                <a:solidFill>
                  <a:srgbClr val="FF0000"/>
                </a:solidFill>
                <a:latin typeface="Trebuchet MS"/>
              </a:rPr>
              <a:t>3.1</a:t>
            </a:r>
            <a:r>
              <a:rPr lang="fr-FR" sz="2400" b="0" strike="noStrike" spc="-1" dirty="0">
                <a:solidFill>
                  <a:srgbClr val="FF0000"/>
                </a:solidFill>
                <a:latin typeface="Trebuchet MS"/>
              </a:rPr>
              <a:t>Linked </a:t>
            </a:r>
            <a:r>
              <a:rPr lang="fr-FR" sz="2400" b="0" strike="noStrike" spc="-1" dirty="0" err="1">
                <a:solidFill>
                  <a:srgbClr val="FF0000"/>
                </a:solidFill>
                <a:latin typeface="Trebuchet MS"/>
              </a:rPr>
              <a:t>lists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l" rtl="0">
              <a:lnSpc>
                <a:spcPct val="15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 dirty="0">
                <a:solidFill>
                  <a:srgbClr val="000000"/>
                </a:solidFill>
                <a:latin typeface="Trebuchet MS"/>
              </a:rPr>
              <a:t>  </a:t>
            </a:r>
            <a:r>
              <a:rPr lang="fr-FR" sz="2400" b="1" strike="noStrike" spc="-1" dirty="0">
                <a:solidFill>
                  <a:srgbClr val="000000"/>
                </a:solidFill>
                <a:latin typeface="Trebuchet MS"/>
              </a:rPr>
              <a:t>3.2</a:t>
            </a:r>
            <a:r>
              <a:rPr lang="fr-FR" sz="2400" b="0" strike="noStrike" spc="-1" dirty="0">
                <a:solidFill>
                  <a:srgbClr val="000000"/>
                </a:solidFill>
                <a:latin typeface="Trebuchet MS"/>
              </a:rPr>
              <a:t>Doubly </a:t>
            </a:r>
            <a:r>
              <a:rPr lang="fr-FR" sz="2400" b="0" strike="noStrike" spc="-1" dirty="0" err="1">
                <a:solidFill>
                  <a:srgbClr val="000000"/>
                </a:solidFill>
                <a:latin typeface="Trebuchet MS"/>
              </a:rPr>
              <a:t>linked</a:t>
            </a:r>
            <a:r>
              <a:rPr lang="fr-FR" sz="2400" b="0" strike="noStrike" spc="-1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fr-FR" sz="2400" b="0" strike="noStrike" spc="-1" dirty="0" err="1">
                <a:solidFill>
                  <a:srgbClr val="000000"/>
                </a:solidFill>
                <a:latin typeface="Trebuchet MS"/>
              </a:rPr>
              <a:t>lists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l" rtl="0">
              <a:lnSpc>
                <a:spcPct val="15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 dirty="0">
                <a:solidFill>
                  <a:srgbClr val="000000"/>
                </a:solidFill>
                <a:latin typeface="Trebuchet MS"/>
              </a:rPr>
              <a:t>  </a:t>
            </a:r>
            <a:r>
              <a:rPr lang="fr-FR" sz="2400" b="1" strike="noStrike" spc="-1" dirty="0">
                <a:solidFill>
                  <a:srgbClr val="000000"/>
                </a:solidFill>
                <a:latin typeface="Trebuchet MS"/>
              </a:rPr>
              <a:t>3.3</a:t>
            </a:r>
            <a:r>
              <a:rPr lang="fr-FR" sz="2400" b="0" strike="noStrike" spc="-1" dirty="0">
                <a:solidFill>
                  <a:srgbClr val="000000"/>
                </a:solidFill>
                <a:latin typeface="Trebuchet MS"/>
              </a:rPr>
              <a:t>Special </a:t>
            </a:r>
            <a:r>
              <a:rPr lang="fr-FR" sz="2400" b="0" strike="noStrike" spc="-1" dirty="0" err="1">
                <a:solidFill>
                  <a:srgbClr val="000000"/>
                </a:solidFill>
                <a:latin typeface="Trebuchet MS"/>
              </a:rPr>
              <a:t>linked</a:t>
            </a:r>
            <a:r>
              <a:rPr lang="fr-FR" sz="2400" b="0" strike="noStrike" spc="-1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fr-FR" sz="2400" b="0" strike="noStrike" spc="-1" dirty="0" err="1">
                <a:solidFill>
                  <a:srgbClr val="000000"/>
                </a:solidFill>
                <a:latin typeface="Trebuchet MS"/>
              </a:rPr>
              <a:t>lists</a:t>
            </a:r>
            <a:r>
              <a:rPr lang="fr-FR" sz="2400" b="0" strike="noStrike" spc="-1" dirty="0">
                <a:solidFill>
                  <a:srgbClr val="000000"/>
                </a:solidFill>
                <a:latin typeface="Trebuchet MS"/>
              </a:rPr>
              <a:t> (</a:t>
            </a:r>
            <a:r>
              <a:rPr lang="fr-FR" sz="2400" b="0" strike="noStrike" spc="-1" dirty="0" err="1">
                <a:solidFill>
                  <a:srgbClr val="000000"/>
                </a:solidFill>
                <a:latin typeface="Trebuchet MS"/>
              </a:rPr>
              <a:t>stacks</a:t>
            </a:r>
            <a:r>
              <a:rPr lang="fr-FR" sz="2400" b="0" strike="noStrike" spc="-1" dirty="0">
                <a:solidFill>
                  <a:srgbClr val="000000"/>
                </a:solidFill>
                <a:latin typeface="Trebuchet MS"/>
              </a:rPr>
              <a:t>, queues)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l" rtl="0">
              <a:lnSpc>
                <a:spcPct val="15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 dirty="0">
                <a:solidFill>
                  <a:srgbClr val="000000"/>
                </a:solidFill>
                <a:latin typeface="Arial"/>
              </a:rPr>
              <a:t>  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CustomShape 5"/>
          <p:cNvSpPr/>
          <p:nvPr/>
        </p:nvSpPr>
        <p:spPr>
          <a:xfrm>
            <a:off x="284400" y="142920"/>
            <a:ext cx="1215360" cy="36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800" b="1" strike="noStrike" spc="-1">
                <a:solidFill>
                  <a:srgbClr val="000000"/>
                </a:solidFill>
                <a:latin typeface="Trebuchet MS"/>
              </a:rPr>
              <a:t>Module: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CustomShape 6"/>
          <p:cNvSpPr/>
          <p:nvPr/>
        </p:nvSpPr>
        <p:spPr>
          <a:xfrm>
            <a:off x="3347864" y="5857920"/>
            <a:ext cx="4572000" cy="40229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000" b="1" strike="noStrike" spc="-1" dirty="0">
                <a:solidFill>
                  <a:srgbClr val="4F81BD"/>
                </a:solidFill>
                <a:latin typeface="Trebuchet MS"/>
              </a:rPr>
              <a:t>The </a:t>
            </a:r>
            <a:r>
              <a:rPr lang="en-US" sz="2000" b="1" strike="noStrike" spc="-1" dirty="0" smtClean="0">
                <a:solidFill>
                  <a:srgbClr val="4F81BD"/>
                </a:solidFill>
                <a:latin typeface="Trebuchet MS"/>
              </a:rPr>
              <a:t>teacher</a:t>
            </a:r>
            <a:r>
              <a:rPr lang="fr-FR" sz="2000" b="1" strike="noStrike" spc="-1" dirty="0" smtClean="0">
                <a:solidFill>
                  <a:srgbClr val="000000"/>
                </a:solidFill>
                <a:latin typeface="Trebuchet MS"/>
              </a:rPr>
              <a:t>: </a:t>
            </a:r>
            <a:r>
              <a:rPr lang="fr-FR" sz="2000" b="1" strike="noStrike" spc="-1" dirty="0" err="1" smtClean="0">
                <a:solidFill>
                  <a:srgbClr val="000000"/>
                </a:solidFill>
                <a:latin typeface="Trebuchet MS"/>
              </a:rPr>
              <a:t>Kimouche</a:t>
            </a:r>
            <a:r>
              <a:rPr lang="fr-FR" sz="2000" b="1" strike="noStrike" spc="-1" dirty="0" smtClean="0">
                <a:solidFill>
                  <a:srgbClr val="000000"/>
                </a:solidFill>
                <a:latin typeface="Trebuchet MS"/>
              </a:rPr>
              <a:t> </a:t>
            </a:r>
            <a:r>
              <a:rPr lang="fr-FR" sz="2000" b="1" strike="noStrike" spc="-1" dirty="0">
                <a:solidFill>
                  <a:srgbClr val="000000"/>
                </a:solidFill>
                <a:latin typeface="Trebuchet MS"/>
              </a:rPr>
              <a:t>Abdelkader</a:t>
            </a: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3477334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1"/>
          <p:cNvSpPr/>
          <p:nvPr/>
        </p:nvSpPr>
        <p:spPr>
          <a:xfrm>
            <a:off x="8302680" y="171720"/>
            <a:ext cx="1255320" cy="307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98D0922-839B-46CF-AA2E-2BDB07B9B55C}" type="slidenum">
              <a:rPr lang="fr-FR" sz="1400" b="1" strike="noStrike" spc="-1">
                <a:solidFill>
                  <a:srgbClr val="003399"/>
                </a:solidFill>
                <a:latin typeface="Trebuchet MS"/>
              </a:rPr>
              <a:pPr algn="l" rtl="0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10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CustomShape 2"/>
          <p:cNvSpPr/>
          <p:nvPr/>
        </p:nvSpPr>
        <p:spPr>
          <a:xfrm>
            <a:off x="457200" y="216720"/>
            <a:ext cx="8400960" cy="8251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 algn="ctr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4800" b="1" strike="noStrike" spc="-1">
                <a:solidFill>
                  <a:srgbClr val="9BBB59"/>
                </a:solidFill>
                <a:latin typeface="Calibri"/>
              </a:rPr>
              <a:t>1. Pointer type</a:t>
            </a:r>
            <a:endParaRPr lang="en-US" sz="4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CustomShape 3"/>
          <p:cNvSpPr/>
          <p:nvPr/>
        </p:nvSpPr>
        <p:spPr>
          <a:xfrm>
            <a:off x="652320" y="896400"/>
            <a:ext cx="677736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 algn="l" rtl="0">
              <a:lnSpc>
                <a:spcPct val="100000"/>
              </a:lnSpc>
              <a:buClr>
                <a:srgbClr val="CC3300"/>
              </a:buClr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>
                <a:solidFill>
                  <a:srgbClr val="CC3300"/>
                </a:solidFill>
                <a:latin typeface="Trebuchet MS"/>
              </a:rPr>
              <a:t> Declaring a pointer</a:t>
            </a:r>
            <a:r>
              <a:rPr lang="fr-FR" sz="2400" b="0" strike="noStrike" spc="-1">
                <a:solidFill>
                  <a:srgbClr val="FF0000"/>
                </a:solidFill>
                <a:latin typeface="Trebuchet MS"/>
              </a:rPr>
              <a:t>(example 2)</a:t>
            </a:r>
            <a:r>
              <a:rPr lang="fr-FR" sz="2400" b="0" strike="noStrike" spc="-1">
                <a:solidFill>
                  <a:srgbClr val="CC3300"/>
                </a:solidFill>
                <a:latin typeface="Trebuchet MS"/>
              </a:rPr>
              <a:t> 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CustomShape 4"/>
          <p:cNvSpPr/>
          <p:nvPr/>
        </p:nvSpPr>
        <p:spPr>
          <a:xfrm>
            <a:off x="857160" y="1500120"/>
            <a:ext cx="7929720" cy="3751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DBEEF4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l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strike="noStrike" spc="-1" dirty="0">
                <a:solidFill>
                  <a:srgbClr val="000000"/>
                </a:solidFill>
                <a:latin typeface="Arial"/>
              </a:rPr>
              <a:t>#include &lt;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Arial"/>
              </a:rPr>
              <a:t>iostream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</a:rPr>
              <a:t>&gt;</a:t>
            </a:r>
          </a:p>
          <a:p>
            <a:pPr algn="l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 dirty="0" err="1">
                <a:solidFill>
                  <a:srgbClr val="000000"/>
                </a:solidFill>
                <a:latin typeface="Arial"/>
              </a:rPr>
              <a:t>intmain</a:t>
            </a:r>
            <a:r>
              <a:rPr lang="fr-FR" sz="2400" b="0" strike="noStrike" spc="-1" dirty="0">
                <a:solidFill>
                  <a:srgbClr val="000000"/>
                </a:solidFill>
                <a:latin typeface="Arial"/>
              </a:rPr>
              <a:t> ( )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l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 dirty="0">
                <a:solidFill>
                  <a:srgbClr val="000000"/>
                </a:solidFill>
                <a:latin typeface="Arial"/>
              </a:rPr>
              <a:t>{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l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 dirty="0" err="1">
                <a:solidFill>
                  <a:srgbClr val="000000"/>
                </a:solidFill>
                <a:latin typeface="Arial"/>
              </a:rPr>
              <a:t>int</a:t>
            </a:r>
            <a:r>
              <a:rPr lang="fr-FR" sz="2400" b="0" strike="noStrike" spc="-1" dirty="0">
                <a:solidFill>
                  <a:srgbClr val="000000"/>
                </a:solidFill>
                <a:latin typeface="Arial"/>
              </a:rPr>
              <a:t> x=4;</a:t>
            </a:r>
            <a:r>
              <a:rPr lang="fr-FR" sz="2400" b="0" strike="noStrike" spc="-1" dirty="0">
                <a:solidFill>
                  <a:srgbClr val="00B050"/>
                </a:solidFill>
                <a:latin typeface="Arial"/>
              </a:rPr>
              <a:t>//</a:t>
            </a:r>
            <a:r>
              <a:rPr lang="fr-FR" sz="2400" b="0" strike="noStrike" spc="-1" dirty="0" err="1">
                <a:solidFill>
                  <a:srgbClr val="00B050"/>
                </a:solidFill>
                <a:latin typeface="Arial"/>
              </a:rPr>
              <a:t>declaration</a:t>
            </a:r>
            <a:r>
              <a:rPr lang="fr-FR" sz="2400" b="0" strike="noStrike" spc="-1" dirty="0">
                <a:solidFill>
                  <a:srgbClr val="00B050"/>
                </a:solidFill>
                <a:latin typeface="Arial"/>
              </a:rPr>
              <a:t> of a variable x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l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 dirty="0" err="1">
                <a:solidFill>
                  <a:srgbClr val="000000"/>
                </a:solidFill>
                <a:latin typeface="Arial"/>
              </a:rPr>
              <a:t>int</a:t>
            </a:r>
            <a:r>
              <a:rPr lang="fr-FR" sz="2400" b="0" strike="noStrike" spc="-1" dirty="0">
                <a:solidFill>
                  <a:srgbClr val="000000"/>
                </a:solidFill>
                <a:latin typeface="Arial"/>
              </a:rPr>
              <a:t> *p ;</a:t>
            </a:r>
            <a:r>
              <a:rPr lang="fr-FR" sz="2400" b="0" strike="noStrike" spc="-1" dirty="0">
                <a:solidFill>
                  <a:srgbClr val="00B050"/>
                </a:solidFill>
                <a:latin typeface="Arial"/>
              </a:rPr>
              <a:t>//</a:t>
            </a:r>
            <a:r>
              <a:rPr lang="fr-FR" sz="2400" b="0" strike="noStrike" spc="-1" dirty="0" err="1">
                <a:solidFill>
                  <a:srgbClr val="00B050"/>
                </a:solidFill>
                <a:latin typeface="Arial"/>
              </a:rPr>
              <a:t>declaration</a:t>
            </a:r>
            <a:r>
              <a:rPr lang="fr-FR" sz="2400" b="0" strike="noStrike" spc="-1" dirty="0">
                <a:solidFill>
                  <a:srgbClr val="00B050"/>
                </a:solidFill>
                <a:latin typeface="Arial"/>
              </a:rPr>
              <a:t> of a pointer p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l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 dirty="0">
                <a:solidFill>
                  <a:srgbClr val="000000"/>
                </a:solidFill>
                <a:latin typeface="Arial"/>
              </a:rPr>
              <a:t>P=</a:t>
            </a:r>
            <a:r>
              <a:rPr lang="fr-FR" sz="2400" b="0" strike="noStrike" spc="-1" dirty="0">
                <a:solidFill>
                  <a:srgbClr val="FF0000"/>
                </a:solidFill>
                <a:latin typeface="Arial"/>
              </a:rPr>
              <a:t>&amp;</a:t>
            </a:r>
            <a:r>
              <a:rPr lang="fr-FR" sz="2400" b="0" strike="noStrike" spc="-1" dirty="0">
                <a:solidFill>
                  <a:srgbClr val="000000"/>
                </a:solidFill>
                <a:latin typeface="Arial"/>
              </a:rPr>
              <a:t>x ;</a:t>
            </a:r>
            <a:r>
              <a:rPr lang="fr-FR" sz="2400" b="0" strike="noStrike" spc="-1" dirty="0">
                <a:solidFill>
                  <a:srgbClr val="00B050"/>
                </a:solidFill>
                <a:latin typeface="Arial"/>
              </a:rPr>
              <a:t>//p points to x (p </a:t>
            </a:r>
            <a:r>
              <a:rPr lang="fr-FR" sz="2400" b="0" strike="noStrike" spc="-1" dirty="0" err="1">
                <a:solidFill>
                  <a:srgbClr val="00B050"/>
                </a:solidFill>
                <a:latin typeface="Arial"/>
              </a:rPr>
              <a:t>contains</a:t>
            </a:r>
            <a:r>
              <a:rPr lang="fr-FR" sz="2400" b="0" strike="noStrike" spc="-1" dirty="0">
                <a:solidFill>
                  <a:srgbClr val="00B050"/>
                </a:solidFill>
                <a:latin typeface="Arial"/>
              </a:rPr>
              <a:t> the </a:t>
            </a:r>
            <a:r>
              <a:rPr lang="fr-FR" sz="2400" b="0" strike="noStrike" spc="-1" dirty="0" err="1">
                <a:solidFill>
                  <a:srgbClr val="00B050"/>
                </a:solidFill>
                <a:latin typeface="Arial"/>
              </a:rPr>
              <a:t>address</a:t>
            </a:r>
            <a:r>
              <a:rPr lang="fr-FR" sz="2400" b="0" strike="noStrike" spc="-1" dirty="0">
                <a:solidFill>
                  <a:srgbClr val="00B050"/>
                </a:solidFill>
                <a:latin typeface="Arial"/>
              </a:rPr>
              <a:t> of x)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l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 dirty="0">
                <a:solidFill>
                  <a:srgbClr val="000000"/>
                </a:solidFill>
                <a:latin typeface="Arial"/>
              </a:rPr>
              <a:t>*p=15;</a:t>
            </a:r>
            <a:r>
              <a:rPr lang="fr-FR" sz="2400" b="0" strike="noStrike" spc="-1" dirty="0">
                <a:solidFill>
                  <a:srgbClr val="00B050"/>
                </a:solidFill>
                <a:latin typeface="Arial"/>
              </a:rPr>
              <a:t>// the value 4 of x </a:t>
            </a:r>
            <a:r>
              <a:rPr lang="fr-FR" sz="2400" b="0" strike="noStrike" spc="-1" dirty="0" err="1">
                <a:solidFill>
                  <a:srgbClr val="00B050"/>
                </a:solidFill>
                <a:latin typeface="Arial"/>
              </a:rPr>
              <a:t>is</a:t>
            </a:r>
            <a:r>
              <a:rPr lang="fr-FR" sz="2400" b="0" strike="noStrike" spc="-1" dirty="0">
                <a:solidFill>
                  <a:srgbClr val="00B050"/>
                </a:solidFill>
                <a:latin typeface="Arial"/>
              </a:rPr>
              <a:t> </a:t>
            </a:r>
            <a:r>
              <a:rPr lang="fr-FR" sz="2400" b="0" strike="noStrike" spc="-1" dirty="0" err="1">
                <a:solidFill>
                  <a:srgbClr val="00B050"/>
                </a:solidFill>
                <a:latin typeface="Arial"/>
              </a:rPr>
              <a:t>replaced</a:t>
            </a:r>
            <a:r>
              <a:rPr lang="fr-FR" sz="2400" b="0" strike="noStrike" spc="-1" dirty="0">
                <a:solidFill>
                  <a:srgbClr val="00B050"/>
                </a:solidFill>
                <a:latin typeface="Arial"/>
              </a:rPr>
              <a:t> by 15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l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 dirty="0" smtClean="0">
                <a:solidFill>
                  <a:srgbClr val="000000"/>
                </a:solidFill>
                <a:latin typeface="Arial"/>
              </a:rPr>
              <a:t>cout</a:t>
            </a:r>
            <a:r>
              <a:rPr lang="fr-FR" sz="2400" b="0" strike="noStrike" spc="-1" dirty="0">
                <a:solidFill>
                  <a:srgbClr val="000000"/>
                </a:solidFill>
                <a:latin typeface="Arial"/>
              </a:rPr>
              <a:t>&lt;&lt; x ;  </a:t>
            </a:r>
            <a:r>
              <a:rPr lang="fr-FR" sz="2400" b="0" strike="noStrike" spc="-1" dirty="0">
                <a:solidFill>
                  <a:srgbClr val="00B050"/>
                </a:solidFill>
                <a:latin typeface="Arial"/>
              </a:rPr>
              <a:t>// </a:t>
            </a:r>
            <a:r>
              <a:rPr lang="fr-FR" sz="2400" b="0" strike="noStrike" spc="-1" dirty="0" err="1">
                <a:solidFill>
                  <a:srgbClr val="00B050"/>
                </a:solidFill>
                <a:latin typeface="Arial"/>
              </a:rPr>
              <a:t>print</a:t>
            </a:r>
            <a:r>
              <a:rPr lang="fr-FR" sz="2400" b="0" strike="noStrike" spc="-1" dirty="0">
                <a:solidFill>
                  <a:srgbClr val="00B050"/>
                </a:solidFill>
                <a:latin typeface="Arial"/>
              </a:rPr>
              <a:t> the contents of x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l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 dirty="0">
                <a:solidFill>
                  <a:srgbClr val="000000"/>
                </a:solidFill>
                <a:latin typeface="Arial"/>
              </a:rPr>
              <a:t>Return 0;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l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 dirty="0">
                <a:solidFill>
                  <a:srgbClr val="000000"/>
                </a:solidFill>
                <a:latin typeface="Arial"/>
              </a:rPr>
              <a:t> }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CustomShape 5"/>
          <p:cNvSpPr/>
          <p:nvPr/>
        </p:nvSpPr>
        <p:spPr>
          <a:xfrm>
            <a:off x="1428840" y="5429160"/>
            <a:ext cx="2714400" cy="398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l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 u="sng" strike="noStrike" spc="-1">
                <a:solidFill>
                  <a:srgbClr val="000000"/>
                </a:solidFill>
                <a:uFillTx/>
                <a:latin typeface="Arial"/>
              </a:rPr>
              <a:t>Result</a:t>
            </a:r>
            <a:r>
              <a:rPr lang="en-US" sz="2000" b="0" u="sng" strike="noStrike" spc="-1">
                <a:solidFill>
                  <a:srgbClr val="000000"/>
                </a:solidFill>
                <a:uFillTx/>
                <a:latin typeface="Arial"/>
              </a:rPr>
              <a:t>:</a:t>
            </a: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0" strike="noStrike" spc="-1">
                <a:solidFill>
                  <a:srgbClr val="FF0000"/>
                </a:solidFill>
                <a:latin typeface="Arial"/>
              </a:rPr>
              <a:t>15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CustomShape 6"/>
          <p:cNvSpPr/>
          <p:nvPr/>
        </p:nvSpPr>
        <p:spPr>
          <a:xfrm>
            <a:off x="4643280" y="1571760"/>
            <a:ext cx="1500480" cy="571320"/>
          </a:xfrm>
          <a:prstGeom prst="wedgeRoundRectCallout">
            <a:avLst>
              <a:gd name="adj1" fmla="val -282500"/>
              <a:gd name="adj2" fmla="val 346444"/>
              <a:gd name="adj3" fmla="val 16667"/>
            </a:avLst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 algn="ctr" rtl="0">
              <a:lnSpc>
                <a:spcPct val="100000"/>
              </a:lnSpc>
              <a:spcAft>
                <a:spcPts val="998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b="1" i="1" strike="noStrike" spc="-1">
                <a:solidFill>
                  <a:srgbClr val="000000"/>
                </a:solidFill>
                <a:latin typeface="Times New Roman"/>
              </a:rPr>
              <a:t>The content of the address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3443811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Effect">
                      <p:stCondLst>
                        <p:cond delay="indefinite"/>
                      </p:stCondLst>
                      <p:childTnLst>
                        <p:par>
                          <p:cTn id="13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0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ustomShape 1"/>
          <p:cNvSpPr/>
          <p:nvPr/>
        </p:nvSpPr>
        <p:spPr>
          <a:xfrm>
            <a:off x="8302680" y="171720"/>
            <a:ext cx="1255320" cy="307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F0401E4-5E5A-4449-A75E-D1CE7114D107}" type="slidenum">
              <a:rPr lang="fr-FR" sz="1400" b="1" strike="noStrike" spc="-1">
                <a:solidFill>
                  <a:srgbClr val="003399"/>
                </a:solidFill>
                <a:latin typeface="Trebuchet MS"/>
              </a:rPr>
              <a:pPr algn="l" rtl="0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11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CustomShape 2"/>
          <p:cNvSpPr/>
          <p:nvPr/>
        </p:nvSpPr>
        <p:spPr>
          <a:xfrm>
            <a:off x="457200" y="216720"/>
            <a:ext cx="8400960" cy="8251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 algn="ctr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4800" b="1" strike="noStrike" spc="-1">
                <a:solidFill>
                  <a:srgbClr val="9BBB59"/>
                </a:solidFill>
                <a:latin typeface="Calibri"/>
              </a:rPr>
              <a:t>1. Pointer type</a:t>
            </a:r>
            <a:endParaRPr lang="en-US" sz="4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CustomShape 3"/>
          <p:cNvSpPr/>
          <p:nvPr/>
        </p:nvSpPr>
        <p:spPr>
          <a:xfrm>
            <a:off x="652320" y="896400"/>
            <a:ext cx="677736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 algn="l" rtl="0">
              <a:lnSpc>
                <a:spcPct val="100000"/>
              </a:lnSpc>
              <a:buClr>
                <a:srgbClr val="CC3300"/>
              </a:buClr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>
                <a:solidFill>
                  <a:srgbClr val="CC3300"/>
                </a:solidFill>
                <a:latin typeface="Trebuchet MS"/>
              </a:rPr>
              <a:t> Declaring a pointer</a:t>
            </a:r>
            <a:r>
              <a:rPr lang="fr-FR" sz="2400" b="0" strike="noStrike" spc="-1">
                <a:solidFill>
                  <a:srgbClr val="FF0000"/>
                </a:solidFill>
                <a:latin typeface="Trebuchet MS"/>
              </a:rPr>
              <a:t>(example 3)</a:t>
            </a:r>
            <a:r>
              <a:rPr lang="fr-FR" sz="2400" b="0" strike="noStrike" spc="-1">
                <a:solidFill>
                  <a:srgbClr val="CC3300"/>
                </a:solidFill>
                <a:latin typeface="Trebuchet MS"/>
              </a:rPr>
              <a:t> 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CustomShape 4"/>
          <p:cNvSpPr/>
          <p:nvPr/>
        </p:nvSpPr>
        <p:spPr>
          <a:xfrm>
            <a:off x="857160" y="1500120"/>
            <a:ext cx="7929720" cy="4117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DBEEF4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l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strike="noStrike" spc="-1" dirty="0">
                <a:solidFill>
                  <a:srgbClr val="000000"/>
                </a:solidFill>
                <a:latin typeface="Arial"/>
              </a:rPr>
              <a:t>#include &lt;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Arial"/>
              </a:rPr>
              <a:t>iostream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</a:rPr>
              <a:t>&gt;</a:t>
            </a:r>
          </a:p>
          <a:p>
            <a:pPr algn="l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 dirty="0" err="1">
                <a:solidFill>
                  <a:srgbClr val="000000"/>
                </a:solidFill>
                <a:latin typeface="Arial"/>
              </a:rPr>
              <a:t>intmain</a:t>
            </a:r>
            <a:r>
              <a:rPr lang="fr-FR" sz="2400" b="0" strike="noStrike" spc="-1" dirty="0">
                <a:solidFill>
                  <a:srgbClr val="000000"/>
                </a:solidFill>
                <a:latin typeface="Arial"/>
              </a:rPr>
              <a:t> ( )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l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 dirty="0">
                <a:solidFill>
                  <a:srgbClr val="000000"/>
                </a:solidFill>
                <a:latin typeface="Arial"/>
              </a:rPr>
              <a:t>{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l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 dirty="0" err="1">
                <a:solidFill>
                  <a:srgbClr val="000000"/>
                </a:solidFill>
                <a:latin typeface="Arial"/>
              </a:rPr>
              <a:t>int</a:t>
            </a:r>
            <a:r>
              <a:rPr lang="fr-FR" sz="2400" b="0" strike="noStrike" spc="-1" dirty="0">
                <a:solidFill>
                  <a:srgbClr val="000000"/>
                </a:solidFill>
                <a:latin typeface="Arial"/>
              </a:rPr>
              <a:t> x=4;</a:t>
            </a:r>
            <a:r>
              <a:rPr lang="fr-FR" sz="2400" b="0" strike="noStrike" spc="-1" dirty="0">
                <a:solidFill>
                  <a:srgbClr val="00B050"/>
                </a:solidFill>
                <a:latin typeface="Arial"/>
              </a:rPr>
              <a:t>//</a:t>
            </a:r>
            <a:r>
              <a:rPr lang="fr-FR" sz="2400" b="0" strike="noStrike" spc="-1" dirty="0" err="1">
                <a:solidFill>
                  <a:srgbClr val="00B050"/>
                </a:solidFill>
                <a:latin typeface="Arial"/>
              </a:rPr>
              <a:t>declaration</a:t>
            </a:r>
            <a:r>
              <a:rPr lang="fr-FR" sz="2400" b="0" strike="noStrike" spc="-1" dirty="0">
                <a:solidFill>
                  <a:srgbClr val="00B050"/>
                </a:solidFill>
                <a:latin typeface="Arial"/>
              </a:rPr>
              <a:t> of a variable x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l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 dirty="0" err="1">
                <a:solidFill>
                  <a:srgbClr val="000000"/>
                </a:solidFill>
                <a:latin typeface="Arial"/>
              </a:rPr>
              <a:t>int</a:t>
            </a:r>
            <a:r>
              <a:rPr lang="fr-FR" sz="2400" b="0" strike="noStrike" spc="-1" dirty="0">
                <a:solidFill>
                  <a:srgbClr val="000000"/>
                </a:solidFill>
                <a:latin typeface="Arial"/>
              </a:rPr>
              <a:t> *p ;</a:t>
            </a:r>
            <a:r>
              <a:rPr lang="fr-FR" sz="2400" b="0" strike="noStrike" spc="-1" dirty="0">
                <a:solidFill>
                  <a:srgbClr val="00B050"/>
                </a:solidFill>
                <a:latin typeface="Arial"/>
              </a:rPr>
              <a:t>//</a:t>
            </a:r>
            <a:r>
              <a:rPr lang="fr-FR" sz="2400" b="0" strike="noStrike" spc="-1" dirty="0" err="1">
                <a:solidFill>
                  <a:srgbClr val="00B050"/>
                </a:solidFill>
                <a:latin typeface="Arial"/>
              </a:rPr>
              <a:t>declaration</a:t>
            </a:r>
            <a:r>
              <a:rPr lang="fr-FR" sz="2400" b="0" strike="noStrike" spc="-1" dirty="0">
                <a:solidFill>
                  <a:srgbClr val="00B050"/>
                </a:solidFill>
                <a:latin typeface="Arial"/>
              </a:rPr>
              <a:t> of a pointer p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l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 dirty="0">
                <a:solidFill>
                  <a:srgbClr val="000000"/>
                </a:solidFill>
                <a:latin typeface="Arial"/>
              </a:rPr>
              <a:t>P=</a:t>
            </a:r>
            <a:r>
              <a:rPr lang="fr-FR" sz="2400" b="0" strike="noStrike" spc="-1" dirty="0">
                <a:solidFill>
                  <a:srgbClr val="FF0000"/>
                </a:solidFill>
                <a:latin typeface="Arial"/>
              </a:rPr>
              <a:t>&amp;</a:t>
            </a:r>
            <a:r>
              <a:rPr lang="fr-FR" sz="2400" b="0" strike="noStrike" spc="-1" dirty="0">
                <a:solidFill>
                  <a:srgbClr val="000000"/>
                </a:solidFill>
                <a:latin typeface="Arial"/>
              </a:rPr>
              <a:t>x ;</a:t>
            </a:r>
            <a:r>
              <a:rPr lang="fr-FR" sz="2400" b="0" strike="noStrike" spc="-1" dirty="0">
                <a:solidFill>
                  <a:srgbClr val="00B050"/>
                </a:solidFill>
                <a:latin typeface="Arial"/>
              </a:rPr>
              <a:t>//p points to x (p </a:t>
            </a:r>
            <a:r>
              <a:rPr lang="fr-FR" sz="2400" b="0" strike="noStrike" spc="-1" dirty="0" err="1">
                <a:solidFill>
                  <a:srgbClr val="00B050"/>
                </a:solidFill>
                <a:latin typeface="Arial"/>
              </a:rPr>
              <a:t>contains</a:t>
            </a:r>
            <a:r>
              <a:rPr lang="fr-FR" sz="2400" b="0" strike="noStrike" spc="-1" dirty="0">
                <a:solidFill>
                  <a:srgbClr val="00B050"/>
                </a:solidFill>
                <a:latin typeface="Arial"/>
              </a:rPr>
              <a:t> the </a:t>
            </a:r>
            <a:r>
              <a:rPr lang="fr-FR" sz="2400" b="0" strike="noStrike" spc="-1" dirty="0" err="1">
                <a:solidFill>
                  <a:srgbClr val="00B050"/>
                </a:solidFill>
                <a:latin typeface="Arial"/>
              </a:rPr>
              <a:t>address</a:t>
            </a:r>
            <a:r>
              <a:rPr lang="fr-FR" sz="2400" b="0" strike="noStrike" spc="-1" dirty="0">
                <a:solidFill>
                  <a:srgbClr val="00B050"/>
                </a:solidFill>
                <a:latin typeface="Arial"/>
              </a:rPr>
              <a:t> of x)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l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 dirty="0">
                <a:solidFill>
                  <a:srgbClr val="000000"/>
                </a:solidFill>
                <a:latin typeface="Arial"/>
              </a:rPr>
              <a:t>*p= -3;</a:t>
            </a:r>
            <a:r>
              <a:rPr lang="fr-FR" sz="2400" b="0" strike="noStrike" spc="-1" dirty="0">
                <a:solidFill>
                  <a:srgbClr val="00B050"/>
                </a:solidFill>
                <a:latin typeface="Arial"/>
              </a:rPr>
              <a:t>// the </a:t>
            </a:r>
            <a:r>
              <a:rPr lang="fr-FR" sz="2400" b="0" strike="noStrike" spc="-1" dirty="0" smtClean="0">
                <a:solidFill>
                  <a:srgbClr val="00B050"/>
                </a:solidFill>
                <a:latin typeface="Arial"/>
              </a:rPr>
              <a:t>value </a:t>
            </a:r>
            <a:r>
              <a:rPr lang="fr-FR" sz="2400" b="0" strike="noStrike" spc="-1" dirty="0" smtClean="0">
                <a:solidFill>
                  <a:srgbClr val="FF0000"/>
                </a:solidFill>
                <a:latin typeface="Arial"/>
              </a:rPr>
              <a:t>4 </a:t>
            </a:r>
            <a:r>
              <a:rPr lang="fr-FR" sz="2400" b="0" strike="noStrike" spc="-1" dirty="0" smtClean="0">
                <a:solidFill>
                  <a:srgbClr val="00B050"/>
                </a:solidFill>
                <a:latin typeface="Arial"/>
              </a:rPr>
              <a:t>of </a:t>
            </a:r>
            <a:r>
              <a:rPr lang="fr-FR" sz="2400" b="0" strike="noStrike" spc="-1" dirty="0" smtClean="0">
                <a:solidFill>
                  <a:srgbClr val="FF0000"/>
                </a:solidFill>
                <a:latin typeface="Arial"/>
              </a:rPr>
              <a:t>x </a:t>
            </a:r>
            <a:r>
              <a:rPr lang="fr-FR" sz="2400" b="0" strike="noStrike" spc="-1" dirty="0" err="1" smtClean="0">
                <a:solidFill>
                  <a:srgbClr val="00B050"/>
                </a:solidFill>
                <a:latin typeface="Arial"/>
              </a:rPr>
              <a:t>is</a:t>
            </a:r>
            <a:r>
              <a:rPr lang="fr-FR" sz="2400" b="0" strike="noStrike" spc="-1" dirty="0" smtClean="0">
                <a:solidFill>
                  <a:srgbClr val="00B050"/>
                </a:solidFill>
                <a:latin typeface="Arial"/>
              </a:rPr>
              <a:t> </a:t>
            </a:r>
            <a:r>
              <a:rPr lang="fr-FR" sz="2400" b="0" strike="noStrike" spc="-1" dirty="0" err="1">
                <a:solidFill>
                  <a:srgbClr val="00B050"/>
                </a:solidFill>
                <a:latin typeface="Arial"/>
              </a:rPr>
              <a:t>replaced</a:t>
            </a:r>
            <a:r>
              <a:rPr lang="fr-FR" sz="2400" b="0" strike="noStrike" spc="-1" dirty="0">
                <a:solidFill>
                  <a:srgbClr val="00B050"/>
                </a:solidFill>
                <a:latin typeface="Arial"/>
              </a:rPr>
              <a:t> </a:t>
            </a:r>
            <a:r>
              <a:rPr lang="fr-FR" sz="2400" b="0" strike="noStrike" spc="-1" dirty="0" smtClean="0">
                <a:solidFill>
                  <a:srgbClr val="00B050"/>
                </a:solidFill>
                <a:latin typeface="Arial"/>
              </a:rPr>
              <a:t>by </a:t>
            </a:r>
            <a:r>
              <a:rPr lang="fr-FR" sz="2400" b="0" strike="noStrike" spc="-1" dirty="0" smtClean="0">
                <a:solidFill>
                  <a:srgbClr val="FF0000"/>
                </a:solidFill>
                <a:latin typeface="Arial"/>
              </a:rPr>
              <a:t>-</a:t>
            </a:r>
            <a:r>
              <a:rPr lang="fr-FR" sz="2400" b="0" strike="noStrike" spc="-1" dirty="0">
                <a:solidFill>
                  <a:srgbClr val="FF0000"/>
                </a:solidFill>
                <a:latin typeface="Arial"/>
              </a:rPr>
              <a:t>3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l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 dirty="0">
                <a:solidFill>
                  <a:srgbClr val="000000"/>
                </a:solidFill>
                <a:latin typeface="Arial"/>
              </a:rPr>
              <a:t>X = X*3;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l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 dirty="0" smtClean="0">
                <a:solidFill>
                  <a:srgbClr val="000000"/>
                </a:solidFill>
                <a:latin typeface="Arial"/>
              </a:rPr>
              <a:t>cout</a:t>
            </a:r>
            <a:r>
              <a:rPr lang="fr-FR" sz="2400" b="0" strike="noStrike" spc="-1" dirty="0">
                <a:solidFill>
                  <a:srgbClr val="000000"/>
                </a:solidFill>
                <a:latin typeface="Arial"/>
              </a:rPr>
              <a:t>&lt;&lt;  </a:t>
            </a:r>
            <a:r>
              <a:rPr lang="fr-FR" sz="2400" b="0" strike="noStrike" spc="-1" dirty="0">
                <a:solidFill>
                  <a:srgbClr val="00B050"/>
                </a:solidFill>
                <a:latin typeface="Arial"/>
              </a:rPr>
              <a:t>// </a:t>
            </a:r>
            <a:r>
              <a:rPr lang="fr-FR" sz="2400" b="0" strike="noStrike" spc="-1" dirty="0" err="1">
                <a:solidFill>
                  <a:srgbClr val="00B050"/>
                </a:solidFill>
                <a:latin typeface="Arial"/>
              </a:rPr>
              <a:t>print</a:t>
            </a:r>
            <a:r>
              <a:rPr lang="fr-FR" sz="2400" b="0" strike="noStrike" spc="-1" dirty="0">
                <a:solidFill>
                  <a:srgbClr val="00B050"/>
                </a:solidFill>
                <a:latin typeface="Arial"/>
              </a:rPr>
              <a:t> the contents of x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l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 dirty="0">
                <a:solidFill>
                  <a:srgbClr val="000000"/>
                </a:solidFill>
                <a:latin typeface="Arial"/>
              </a:rPr>
              <a:t>Return 0;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l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 dirty="0">
                <a:solidFill>
                  <a:srgbClr val="000000"/>
                </a:solidFill>
                <a:latin typeface="Arial"/>
              </a:rPr>
              <a:t> }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CustomShape 5"/>
          <p:cNvSpPr/>
          <p:nvPr/>
        </p:nvSpPr>
        <p:spPr>
          <a:xfrm>
            <a:off x="1428840" y="5743440"/>
            <a:ext cx="2714400" cy="398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l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 u="sng" strike="noStrike" spc="-1">
                <a:solidFill>
                  <a:srgbClr val="000000"/>
                </a:solidFill>
                <a:uFillTx/>
                <a:latin typeface="Arial"/>
              </a:rPr>
              <a:t>Result</a:t>
            </a:r>
            <a:r>
              <a:rPr lang="en-US" sz="2000" b="0" u="sng" strike="noStrike" spc="-1">
                <a:solidFill>
                  <a:srgbClr val="000000"/>
                </a:solidFill>
                <a:uFillTx/>
                <a:latin typeface="Arial"/>
              </a:rPr>
              <a:t>:</a:t>
            </a: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0" strike="noStrike" spc="-1">
                <a:solidFill>
                  <a:srgbClr val="FF0000"/>
                </a:solidFill>
                <a:latin typeface="Arial"/>
              </a:rPr>
              <a:t>-9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CustomShape 6"/>
          <p:cNvSpPr/>
          <p:nvPr/>
        </p:nvSpPr>
        <p:spPr>
          <a:xfrm>
            <a:off x="4000680" y="1500120"/>
            <a:ext cx="3429000" cy="571680"/>
          </a:xfrm>
          <a:prstGeom prst="wedgeRoundRectCallout">
            <a:avLst>
              <a:gd name="adj1" fmla="val -126189"/>
              <a:gd name="adj2" fmla="val 356601"/>
              <a:gd name="adj3" fmla="val 16667"/>
            </a:avLst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 algn="ctr" rtl="0">
              <a:lnSpc>
                <a:spcPct val="100000"/>
              </a:lnSpc>
              <a:spcAft>
                <a:spcPts val="998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b="1" i="1" strike="noStrike" spc="-1">
                <a:solidFill>
                  <a:srgbClr val="000000"/>
                </a:solidFill>
                <a:latin typeface="Times New Roman"/>
              </a:rPr>
              <a:t>Changing variable value from pointer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9423779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Effect">
                      <p:stCondLst>
                        <p:cond delay="indefinite"/>
                      </p:stCondLst>
                      <p:childTnLst>
                        <p:par>
                          <p:cTn id="13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0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CustomShape 1"/>
          <p:cNvSpPr/>
          <p:nvPr/>
        </p:nvSpPr>
        <p:spPr>
          <a:xfrm>
            <a:off x="8302680" y="171720"/>
            <a:ext cx="1255320" cy="307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1744D2E-C302-46C3-B2B4-C08449B969A9}" type="slidenum">
              <a:rPr lang="fr-FR" sz="1400" b="1" strike="noStrike" spc="-1">
                <a:solidFill>
                  <a:srgbClr val="003399"/>
                </a:solidFill>
                <a:latin typeface="Trebuchet MS"/>
              </a:rPr>
              <a:pPr algn="l" rtl="0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12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CustomShape 2"/>
          <p:cNvSpPr/>
          <p:nvPr/>
        </p:nvSpPr>
        <p:spPr>
          <a:xfrm>
            <a:off x="457200" y="216720"/>
            <a:ext cx="8400960" cy="8251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 algn="ctr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4800" b="1" strike="noStrike" spc="-1">
                <a:solidFill>
                  <a:srgbClr val="9BBB59"/>
                </a:solidFill>
                <a:latin typeface="Calibri"/>
              </a:rPr>
              <a:t>1. Pointer type</a:t>
            </a:r>
            <a:endParaRPr lang="en-US" sz="4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CustomShape 3"/>
          <p:cNvSpPr/>
          <p:nvPr/>
        </p:nvSpPr>
        <p:spPr>
          <a:xfrm>
            <a:off x="652320" y="1539360"/>
            <a:ext cx="677736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 algn="l" rtl="0">
              <a:lnSpc>
                <a:spcPct val="100000"/>
              </a:lnSpc>
              <a:buClr>
                <a:srgbClr val="CC3300"/>
              </a:buClr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>
                <a:solidFill>
                  <a:srgbClr val="CC3300"/>
                </a:solidFill>
                <a:latin typeface="Trebuchet MS"/>
              </a:rPr>
              <a:t> Dynamic allocation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CustomShape 4"/>
          <p:cNvSpPr/>
          <p:nvPr/>
        </p:nvSpPr>
        <p:spPr>
          <a:xfrm>
            <a:off x="500040" y="929880"/>
            <a:ext cx="840096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>
                <a:solidFill>
                  <a:srgbClr val="006600"/>
                </a:solidFill>
                <a:latin typeface="Trebuchet MS"/>
              </a:rPr>
              <a:t>1.3 Operations on pointers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CustomShape 5"/>
          <p:cNvSpPr/>
          <p:nvPr/>
        </p:nvSpPr>
        <p:spPr>
          <a:xfrm>
            <a:off x="500040" y="2077920"/>
            <a:ext cx="8400960" cy="2907592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indent="187200" algn="l" rtl="0">
              <a:lnSpc>
                <a:spcPct val="120000"/>
              </a:lnSpc>
              <a:spcBef>
                <a:spcPts val="598"/>
              </a:spcBef>
              <a:buClr>
                <a:srgbClr val="000000"/>
              </a:buClr>
              <a:buFont typeface="Wingdings" charset="2"/>
              <a:buChar char="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1" strike="noStrike" spc="-1" dirty="0" smtClean="0">
                <a:solidFill>
                  <a:srgbClr val="000000"/>
                </a:solidFill>
                <a:latin typeface="Trebuchet MS"/>
              </a:rPr>
              <a:t>Memory </a:t>
            </a:r>
            <a:r>
              <a:rPr lang="fr-FR" sz="2400" b="1" strike="noStrike" spc="-1" dirty="0" err="1" smtClean="0">
                <a:solidFill>
                  <a:srgbClr val="000000"/>
                </a:solidFill>
                <a:latin typeface="Trebuchet MS"/>
              </a:rPr>
              <a:t>space</a:t>
            </a:r>
            <a:r>
              <a:rPr lang="fr-FR" sz="2400" b="1" strike="noStrike" spc="-1" dirty="0" smtClean="0">
                <a:solidFill>
                  <a:srgbClr val="000000"/>
                </a:solidFill>
                <a:latin typeface="Trebuchet MS"/>
              </a:rPr>
              <a:t> allocation </a:t>
            </a:r>
            <a:r>
              <a:rPr lang="fr-FR" sz="2400" b="1" strike="noStrike" spc="-1" dirty="0" err="1" smtClean="0">
                <a:solidFill>
                  <a:srgbClr val="FF0000"/>
                </a:solidFill>
                <a:latin typeface="Trebuchet MS"/>
              </a:rPr>
              <a:t>is</a:t>
            </a:r>
            <a:r>
              <a:rPr lang="fr-FR" sz="2400" b="1" strike="noStrike" spc="-1" dirty="0" smtClean="0">
                <a:solidFill>
                  <a:srgbClr val="FF0000"/>
                </a:solidFill>
                <a:latin typeface="Trebuchet MS"/>
              </a:rPr>
              <a:t> </a:t>
            </a:r>
            <a:r>
              <a:rPr lang="fr-FR" sz="2400" b="1" strike="noStrike" spc="-1" dirty="0" err="1">
                <a:solidFill>
                  <a:srgbClr val="FF0000"/>
                </a:solidFill>
                <a:latin typeface="Trebuchet MS"/>
              </a:rPr>
              <a:t>done</a:t>
            </a:r>
            <a:r>
              <a:rPr lang="fr-FR" sz="2400" b="1" strike="noStrike" spc="-1" dirty="0">
                <a:solidFill>
                  <a:srgbClr val="FF0000"/>
                </a:solidFill>
                <a:latin typeface="Trebuchet MS"/>
              </a:rPr>
              <a:t> </a:t>
            </a:r>
            <a:r>
              <a:rPr lang="fr-FR" sz="2400" b="1" strike="noStrike" spc="-1" dirty="0" err="1" smtClean="0">
                <a:solidFill>
                  <a:srgbClr val="FF0000"/>
                </a:solidFill>
                <a:latin typeface="Trebuchet MS"/>
              </a:rPr>
              <a:t>gradually</a:t>
            </a:r>
            <a:r>
              <a:rPr lang="fr-FR" sz="2400" b="1" strike="noStrike" spc="-1" dirty="0" smtClean="0">
                <a:solidFill>
                  <a:srgbClr val="FF0000"/>
                </a:solidFill>
                <a:latin typeface="Trebuchet MS"/>
              </a:rPr>
              <a:t> </a:t>
            </a:r>
            <a:r>
              <a:rPr lang="fr-FR" sz="2400" b="1" strike="noStrike" spc="-1" dirty="0" smtClean="0">
                <a:solidFill>
                  <a:srgbClr val="000000"/>
                </a:solidFill>
                <a:latin typeface="Trebuchet MS"/>
              </a:rPr>
              <a:t>for the </a:t>
            </a:r>
            <a:r>
              <a:rPr lang="fr-FR" sz="2400" b="1" strike="noStrike" spc="-1" dirty="0" err="1">
                <a:solidFill>
                  <a:srgbClr val="000000"/>
                </a:solidFill>
                <a:latin typeface="Trebuchet MS"/>
              </a:rPr>
              <a:t>execution</a:t>
            </a:r>
            <a:r>
              <a:rPr lang="fr-FR" sz="2400" b="1" strike="noStrike" spc="-1" dirty="0">
                <a:solidFill>
                  <a:srgbClr val="000000"/>
                </a:solidFill>
                <a:latin typeface="Trebuchet MS"/>
              </a:rPr>
              <a:t> of the program</a:t>
            </a:r>
            <a:r>
              <a:rPr lang="fr-FR" sz="2400" b="1" strike="noStrike" spc="-1" dirty="0" smtClean="0">
                <a:solidFill>
                  <a:srgbClr val="000000"/>
                </a:solidFill>
                <a:latin typeface="Trebuchet MS"/>
              </a:rPr>
              <a:t>.</a:t>
            </a:r>
          </a:p>
          <a:p>
            <a:pPr algn="l" rtl="0">
              <a:lnSpc>
                <a:spcPct val="120000"/>
              </a:lnSpc>
              <a:spcBef>
                <a:spcPts val="598"/>
              </a:spcBef>
              <a:buClr>
                <a:srgbClr val="000000"/>
              </a:buCl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indent="187200" algn="l" rtl="0">
              <a:lnSpc>
                <a:spcPct val="120000"/>
              </a:lnSpc>
              <a:spcBef>
                <a:spcPts val="598"/>
              </a:spcBef>
              <a:buClr>
                <a:srgbClr val="000000"/>
              </a:buClr>
              <a:buFont typeface="Wingdings" charset="2"/>
              <a:buChar char="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1" strike="noStrike" spc="-1" dirty="0">
                <a:solidFill>
                  <a:srgbClr val="000000"/>
                </a:solidFill>
                <a:latin typeface="Trebuchet MS"/>
              </a:rPr>
              <a:t>To </a:t>
            </a:r>
            <a:r>
              <a:rPr lang="fr-FR" sz="2400" b="1" strike="noStrike" spc="-1" dirty="0" err="1">
                <a:solidFill>
                  <a:srgbClr val="000000"/>
                </a:solidFill>
                <a:latin typeface="Trebuchet MS"/>
              </a:rPr>
              <a:t>be</a:t>
            </a:r>
            <a:r>
              <a:rPr lang="fr-FR" sz="2400" b="1" strike="noStrike" spc="-1" dirty="0">
                <a:solidFill>
                  <a:srgbClr val="000000"/>
                </a:solidFill>
                <a:latin typeface="Trebuchet MS"/>
              </a:rPr>
              <a:t> able to </a:t>
            </a:r>
            <a:r>
              <a:rPr lang="fr-FR" sz="2400" b="1" strike="noStrike" spc="-1" dirty="0" smtClean="0">
                <a:solidFill>
                  <a:srgbClr val="000000"/>
                </a:solidFill>
                <a:latin typeface="Trebuchet MS"/>
              </a:rPr>
              <a:t>do </a:t>
            </a:r>
            <a:r>
              <a:rPr lang="fr-FR" sz="2400" b="1" strike="noStrike" spc="-1" dirty="0" err="1" smtClean="0">
                <a:solidFill>
                  <a:srgbClr val="000000"/>
                </a:solidFill>
                <a:latin typeface="Trebuchet MS"/>
              </a:rPr>
              <a:t>this</a:t>
            </a:r>
            <a:r>
              <a:rPr lang="fr-FR" sz="2400" b="1" strike="noStrike" spc="-1" dirty="0" smtClean="0">
                <a:solidFill>
                  <a:srgbClr val="000000"/>
                </a:solidFill>
                <a:latin typeface="Trebuchet MS"/>
              </a:rPr>
              <a:t> </a:t>
            </a:r>
            <a:r>
              <a:rPr lang="fr-FR" sz="2400" b="1" strike="noStrike" spc="-1" dirty="0">
                <a:solidFill>
                  <a:srgbClr val="000000"/>
                </a:solidFill>
                <a:latin typeface="Trebuchet MS"/>
              </a:rPr>
              <a:t>type of allocation, the user must have </a:t>
            </a:r>
            <a:r>
              <a:rPr lang="fr-FR" sz="2400" b="1" strike="noStrike" spc="-1" dirty="0" err="1" smtClean="0">
                <a:solidFill>
                  <a:srgbClr val="000000"/>
                </a:solidFill>
                <a:latin typeface="Trebuchet MS"/>
              </a:rPr>
              <a:t>tow</a:t>
            </a:r>
            <a:r>
              <a:rPr lang="fr-FR" sz="2400" b="1" strike="noStrike" spc="-1" dirty="0" smtClean="0">
                <a:solidFill>
                  <a:srgbClr val="000000"/>
                </a:solidFill>
                <a:latin typeface="Trebuchet MS"/>
              </a:rPr>
              <a:t> </a:t>
            </a:r>
            <a:r>
              <a:rPr lang="fr-FR" sz="2400" b="1" strike="noStrike" spc="-1" dirty="0" err="1" smtClean="0">
                <a:solidFill>
                  <a:srgbClr val="000000"/>
                </a:solidFill>
                <a:latin typeface="Trebuchet MS"/>
              </a:rPr>
              <a:t>operations</a:t>
            </a:r>
            <a:r>
              <a:rPr lang="fr-FR" sz="2400" b="1" strike="noStrike" spc="-1" dirty="0" smtClean="0">
                <a:solidFill>
                  <a:srgbClr val="000000"/>
                </a:solidFill>
                <a:latin typeface="Trebuchet MS"/>
              </a:rPr>
              <a:t>: </a:t>
            </a:r>
            <a:r>
              <a:rPr lang="fr-FR" sz="2400" b="1" strike="noStrike" spc="-1" dirty="0" smtClean="0">
                <a:solidFill>
                  <a:srgbClr val="00B0F0"/>
                </a:solidFill>
                <a:latin typeface="Trebuchet MS"/>
              </a:rPr>
              <a:t>allocation </a:t>
            </a:r>
            <a:r>
              <a:rPr lang="fr-FR" sz="2400" b="1" strike="noStrike" spc="-1" dirty="0" smtClean="0">
                <a:solidFill>
                  <a:srgbClr val="000000"/>
                </a:solidFill>
                <a:latin typeface="Trebuchet MS"/>
              </a:rPr>
              <a:t>and </a:t>
            </a:r>
            <a:r>
              <a:rPr lang="fr-FR" sz="2400" b="1" strike="noStrike" spc="-1" dirty="0" smtClean="0">
                <a:solidFill>
                  <a:srgbClr val="00B050"/>
                </a:solidFill>
                <a:latin typeface="Trebuchet MS"/>
              </a:rPr>
              <a:t>release </a:t>
            </a:r>
            <a:r>
              <a:rPr lang="fr-FR" sz="2400" b="1" strike="noStrike" spc="-1" dirty="0" smtClean="0">
                <a:solidFill>
                  <a:srgbClr val="000000"/>
                </a:solidFill>
                <a:latin typeface="Trebuchet MS"/>
              </a:rPr>
              <a:t>of </a:t>
            </a:r>
            <a:r>
              <a:rPr lang="fr-FR" sz="2400" b="1" strike="noStrike" spc="-1" dirty="0" err="1" smtClean="0">
                <a:solidFill>
                  <a:srgbClr val="000000"/>
                </a:solidFill>
                <a:latin typeface="Trebuchet MS"/>
              </a:rPr>
              <a:t>memory</a:t>
            </a:r>
            <a:r>
              <a:rPr lang="fr-FR" sz="2400" b="1" strike="noStrike" spc="-1" dirty="0" smtClean="0">
                <a:solidFill>
                  <a:srgbClr val="000000"/>
                </a:solidFill>
                <a:latin typeface="Trebuchet MS"/>
              </a:rPr>
              <a:t> </a:t>
            </a:r>
            <a:r>
              <a:rPr lang="fr-FR" sz="2400" b="1" strike="noStrike" spc="-1" dirty="0" err="1" smtClean="0">
                <a:solidFill>
                  <a:srgbClr val="000000"/>
                </a:solidFill>
                <a:latin typeface="Trebuchet MS"/>
              </a:rPr>
              <a:t>space</a:t>
            </a:r>
            <a:r>
              <a:rPr lang="fr-FR" sz="2400" b="1" strike="noStrike" spc="-1" dirty="0">
                <a:solidFill>
                  <a:srgbClr val="000000"/>
                </a:solidFill>
                <a:latin typeface="Trebuchet MS"/>
              </a:rPr>
              <a:t>.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7110044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CustomShape 1"/>
          <p:cNvSpPr/>
          <p:nvPr/>
        </p:nvSpPr>
        <p:spPr>
          <a:xfrm>
            <a:off x="8302680" y="171720"/>
            <a:ext cx="1255320" cy="307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6B8B1AA-5F46-418F-8AC7-572A46C76C73}" type="slidenum">
              <a:rPr lang="fr-FR" sz="1400" b="1" strike="noStrike" spc="-1">
                <a:solidFill>
                  <a:srgbClr val="003399"/>
                </a:solidFill>
                <a:latin typeface="Trebuchet MS"/>
              </a:rPr>
              <a:pPr algn="l" rtl="0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13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CustomShape 2"/>
          <p:cNvSpPr/>
          <p:nvPr/>
        </p:nvSpPr>
        <p:spPr>
          <a:xfrm>
            <a:off x="457200" y="216720"/>
            <a:ext cx="8400960" cy="8251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 algn="ctr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4800" b="1" strike="noStrike" spc="-1">
                <a:solidFill>
                  <a:srgbClr val="9BBB59"/>
                </a:solidFill>
                <a:latin typeface="Calibri"/>
              </a:rPr>
              <a:t>1. Pointer type</a:t>
            </a:r>
            <a:endParaRPr lang="en-US" sz="4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CustomShape 3"/>
          <p:cNvSpPr/>
          <p:nvPr/>
        </p:nvSpPr>
        <p:spPr>
          <a:xfrm>
            <a:off x="652320" y="1537297"/>
            <a:ext cx="8134560" cy="46384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>
              <a:buClr>
                <a:srgbClr val="CC3300"/>
              </a:buClr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 dirty="0">
                <a:solidFill>
                  <a:srgbClr val="CC3300"/>
                </a:solidFill>
                <a:latin typeface="Trebuchet MS"/>
              </a:rPr>
              <a:t> </a:t>
            </a:r>
            <a:r>
              <a:rPr lang="fr-FR" sz="2400" b="0" strike="noStrike" spc="-1" dirty="0" err="1">
                <a:solidFill>
                  <a:srgbClr val="CC3300"/>
                </a:solidFill>
                <a:latin typeface="Trebuchet MS"/>
              </a:rPr>
              <a:t>Dynamic</a:t>
            </a:r>
            <a:r>
              <a:rPr lang="fr-FR" sz="2400" b="0" strike="noStrike" spc="-1" dirty="0">
                <a:solidFill>
                  <a:srgbClr val="CC3300"/>
                </a:solidFill>
                <a:latin typeface="Trebuchet MS"/>
              </a:rPr>
              <a:t> </a:t>
            </a:r>
            <a:r>
              <a:rPr lang="fr-FR" sz="2400" b="0" strike="noStrike" spc="-1" dirty="0" smtClean="0">
                <a:solidFill>
                  <a:srgbClr val="CC3300"/>
                </a:solidFill>
                <a:latin typeface="Trebuchet MS"/>
              </a:rPr>
              <a:t>allocation </a:t>
            </a:r>
            <a:r>
              <a:rPr lang="fr-FR" sz="2400" b="0" strike="noStrike" spc="-1" dirty="0" smtClean="0">
                <a:solidFill>
                  <a:srgbClr val="00B0F0"/>
                </a:solidFill>
                <a:latin typeface="Trebuchet MS"/>
              </a:rPr>
              <a:t>(allocation </a:t>
            </a:r>
            <a:r>
              <a:rPr lang="fr-FR" sz="2400" b="0" strike="noStrike" spc="-1" dirty="0" err="1" smtClean="0">
                <a:solidFill>
                  <a:srgbClr val="00B0F0"/>
                </a:solidFill>
                <a:latin typeface="Trebuchet MS"/>
              </a:rPr>
              <a:t>operation</a:t>
            </a:r>
            <a:r>
              <a:rPr lang="fr-FR" sz="2400" b="0" strike="noStrike" spc="-1" dirty="0" smtClean="0">
                <a:solidFill>
                  <a:srgbClr val="00B0F0"/>
                </a:solidFill>
                <a:latin typeface="Trebuchet MS"/>
              </a:rPr>
              <a:t> “new”)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CustomShape 4"/>
          <p:cNvSpPr/>
          <p:nvPr/>
        </p:nvSpPr>
        <p:spPr>
          <a:xfrm>
            <a:off x="500040" y="929880"/>
            <a:ext cx="840096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>
                <a:solidFill>
                  <a:srgbClr val="006600"/>
                </a:solidFill>
                <a:latin typeface="Trebuchet MS"/>
              </a:rPr>
              <a:t>1.3 Operations on pointers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CustomShape 5"/>
          <p:cNvSpPr/>
          <p:nvPr/>
        </p:nvSpPr>
        <p:spPr>
          <a:xfrm>
            <a:off x="500040" y="2000160"/>
            <a:ext cx="8400960" cy="532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indent="187200" algn="l" rtl="0">
              <a:lnSpc>
                <a:spcPct val="120000"/>
              </a:lnSpc>
              <a:spcBef>
                <a:spcPts val="598"/>
              </a:spcBef>
              <a:buClr>
                <a:srgbClr val="000000"/>
              </a:buClr>
              <a:buFont typeface="Wingdings" charset="2"/>
              <a:buChar char="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1" strike="noStrike" spc="-1">
                <a:solidFill>
                  <a:srgbClr val="000000"/>
                </a:solidFill>
                <a:latin typeface="Trebuchet MS"/>
              </a:rPr>
              <a:t>Syntax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82" name="Table 6"/>
          <p:cNvGraphicFramePr/>
          <p:nvPr>
            <p:extLst>
              <p:ext uri="{D42A27DB-BD31-4B8C-83A1-F6EECF244321}">
                <p14:modId xmlns:p14="http://schemas.microsoft.com/office/powerpoint/2010/main" val="2744342182"/>
              </p:ext>
            </p:extLst>
          </p:nvPr>
        </p:nvGraphicFramePr>
        <p:xfrm>
          <a:off x="1500120" y="2786040"/>
          <a:ext cx="5857920" cy="1682640"/>
        </p:xfrm>
        <a:graphic>
          <a:graphicData uri="http://schemas.openxmlformats.org/drawingml/2006/table">
            <a:tbl>
              <a:tblPr/>
              <a:tblGrid>
                <a:gridCol w="2928960"/>
                <a:gridCol w="2928960"/>
              </a:tblGrid>
              <a:tr h="841320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tabLst>
                          <a:tab pos="0" algn="l"/>
                          <a:tab pos="171432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2400" b="1" strike="noStrike" spc="-1" dirty="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</a:rPr>
                        <a:t>In </a:t>
                      </a:r>
                      <a:r>
                        <a:rPr lang="fr-FR" sz="2400" b="1" strike="noStrike" spc="-1" dirty="0" err="1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</a:rPr>
                        <a:t>algorithmic</a:t>
                      </a:r>
                      <a:endParaRPr lang="en-US" sz="2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760" marR="6876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tabLst>
                          <a:tab pos="0" algn="l"/>
                          <a:tab pos="171432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2400" b="1" strike="noStrike" spc="-1" dirty="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</a:rPr>
                        <a:t>In C++ </a:t>
                      </a:r>
                      <a:r>
                        <a:rPr lang="fr-FR" sz="2400" b="1" strike="noStrike" spc="-1" dirty="0" err="1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</a:rPr>
                        <a:t>language</a:t>
                      </a:r>
                      <a:endParaRPr lang="en-US" sz="2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760" marR="6876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EEECE1"/>
                    </a:solidFill>
                  </a:tcPr>
                </a:tc>
              </a:tr>
              <a:tr h="841320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tabLst>
                          <a:tab pos="0" algn="l"/>
                          <a:tab pos="171432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2400" b="1" strike="noStrike" spc="-1" dirty="0" smtClean="0">
                          <a:solidFill>
                            <a:srgbClr val="00B050"/>
                          </a:solidFill>
                          <a:latin typeface="Trebuchet MS"/>
                          <a:ea typeface="Times New Roman"/>
                        </a:rPr>
                        <a:t>P</a:t>
                      </a:r>
                      <a:r>
                        <a:rPr lang="fr-FR" sz="2400" b="1" strike="noStrike" spc="-1" dirty="0" smtClean="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</a:rPr>
                        <a:t>=</a:t>
                      </a:r>
                      <a:r>
                        <a:rPr lang="fr-FR" sz="2400" b="1" strike="noStrike" spc="-1" dirty="0" err="1" smtClean="0">
                          <a:solidFill>
                            <a:srgbClr val="00B0F0"/>
                          </a:solidFill>
                          <a:latin typeface="Trebuchet MS"/>
                          <a:ea typeface="Times New Roman"/>
                        </a:rPr>
                        <a:t>Allocate</a:t>
                      </a:r>
                      <a:r>
                        <a:rPr lang="fr-FR" sz="2400" b="1" strike="noStrike" spc="-1" dirty="0" smtClean="0">
                          <a:solidFill>
                            <a:srgbClr val="00B0F0"/>
                          </a:solidFill>
                          <a:latin typeface="Trebuchet MS"/>
                          <a:ea typeface="Times New Roman"/>
                        </a:rPr>
                        <a:t> </a:t>
                      </a:r>
                      <a:r>
                        <a:rPr lang="fr-FR" sz="2400" b="1" strike="noStrike" spc="-1" dirty="0" smtClean="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</a:rPr>
                        <a:t>(type)</a:t>
                      </a:r>
                      <a:endParaRPr lang="en-US" sz="2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760" marR="6876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tabLst>
                          <a:tab pos="0" algn="l"/>
                          <a:tab pos="171432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2400" b="0" strike="noStrike" spc="-1" dirty="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</a:rPr>
                        <a:t> </a:t>
                      </a:r>
                      <a:r>
                        <a:rPr lang="en-US" sz="2400" b="0" strike="noStrike" spc="-1" dirty="0" smtClean="0">
                          <a:solidFill>
                            <a:srgbClr val="00B050"/>
                          </a:solidFill>
                          <a:latin typeface="Trebuchet MS"/>
                          <a:ea typeface="Times New Roman"/>
                        </a:rPr>
                        <a:t>P</a:t>
                      </a:r>
                      <a:r>
                        <a:rPr lang="en-US" sz="2400" b="0" strike="noStrike" spc="-1" dirty="0" smtClean="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</a:rPr>
                        <a:t>= </a:t>
                      </a:r>
                      <a:r>
                        <a:rPr lang="en-US" sz="2400" b="0" strike="noStrike" spc="-1" dirty="0" smtClean="0">
                          <a:solidFill>
                            <a:srgbClr val="00B0F0"/>
                          </a:solidFill>
                          <a:latin typeface="Trebuchet MS"/>
                          <a:ea typeface="Times New Roman"/>
                        </a:rPr>
                        <a:t>new </a:t>
                      </a:r>
                      <a:r>
                        <a:rPr lang="en-US" sz="2400" b="0" strike="noStrike" spc="-1" dirty="0" smtClean="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</a:rPr>
                        <a:t>type;</a:t>
                      </a:r>
                      <a:endParaRPr lang="en-US" sz="2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760" marR="6876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83" name="CustomShape 7"/>
          <p:cNvSpPr/>
          <p:nvPr/>
        </p:nvSpPr>
        <p:spPr>
          <a:xfrm>
            <a:off x="357120" y="4667903"/>
            <a:ext cx="8572680" cy="1390253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indent="187200" algn="l" rtl="0">
              <a:lnSpc>
                <a:spcPct val="120000"/>
              </a:lnSpc>
              <a:spcBef>
                <a:spcPts val="598"/>
              </a:spcBef>
              <a:buClr>
                <a:srgbClr val="000000"/>
              </a:buClr>
              <a:buFont typeface="Wingdings" charset="2"/>
              <a:buChar char="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200" b="1" strike="noStrike" spc="-1" dirty="0">
                <a:solidFill>
                  <a:srgbClr val="000000"/>
                </a:solidFill>
                <a:latin typeface="Trebuchet MS"/>
              </a:rPr>
              <a:t>Allocation of </a:t>
            </a:r>
            <a:r>
              <a:rPr lang="fr-FR" sz="2200" b="1" strike="noStrike" spc="-1" dirty="0" err="1" smtClean="0">
                <a:solidFill>
                  <a:srgbClr val="000000"/>
                </a:solidFill>
                <a:latin typeface="Trebuchet MS"/>
              </a:rPr>
              <a:t>memory</a:t>
            </a:r>
            <a:r>
              <a:rPr lang="fr-FR" sz="2200" b="1" strike="noStrike" spc="-1" dirty="0" smtClean="0">
                <a:solidFill>
                  <a:srgbClr val="000000"/>
                </a:solidFill>
                <a:latin typeface="Trebuchet MS"/>
              </a:rPr>
              <a:t> </a:t>
            </a:r>
            <a:r>
              <a:rPr lang="fr-FR" sz="2200" b="1" strike="noStrike" spc="-1" dirty="0" err="1" smtClean="0">
                <a:solidFill>
                  <a:srgbClr val="000000"/>
                </a:solidFill>
                <a:latin typeface="Trebuchet MS"/>
              </a:rPr>
              <a:t>space</a:t>
            </a:r>
            <a:r>
              <a:rPr lang="fr-FR" sz="2200" b="1" strike="noStrike" spc="-1" dirty="0" smtClean="0">
                <a:solidFill>
                  <a:srgbClr val="000000"/>
                </a:solidFill>
                <a:latin typeface="Trebuchet MS"/>
              </a:rPr>
              <a:t>, the </a:t>
            </a:r>
            <a:r>
              <a:rPr lang="fr-FR" sz="2200" b="1" strike="noStrike" spc="-1" dirty="0" smtClean="0">
                <a:solidFill>
                  <a:srgbClr val="00B0F0"/>
                </a:solidFill>
                <a:latin typeface="Trebuchet MS"/>
              </a:rPr>
              <a:t>size </a:t>
            </a:r>
            <a:r>
              <a:rPr lang="fr-FR" sz="2200" b="1" strike="noStrike" spc="-1" dirty="0" err="1">
                <a:solidFill>
                  <a:srgbClr val="00B0F0"/>
                </a:solidFill>
                <a:latin typeface="Trebuchet MS"/>
              </a:rPr>
              <a:t>specified</a:t>
            </a:r>
            <a:r>
              <a:rPr lang="fr-FR" sz="2200" b="1" strike="noStrike" spc="-1" dirty="0">
                <a:solidFill>
                  <a:srgbClr val="00B0F0"/>
                </a:solidFill>
                <a:latin typeface="Trebuchet MS"/>
              </a:rPr>
              <a:t> by P type</a:t>
            </a:r>
            <a:r>
              <a:rPr lang="fr-FR" sz="2200" b="1" strike="noStrike" spc="-1" dirty="0">
                <a:solidFill>
                  <a:srgbClr val="000000"/>
                </a:solidFill>
                <a:latin typeface="Trebuchet MS"/>
              </a:rPr>
              <a:t>.</a:t>
            </a:r>
            <a:endParaRPr lang="en-US" sz="2200" b="0" strike="noStrike" spc="-1" dirty="0">
              <a:solidFill>
                <a:srgbClr val="000000"/>
              </a:solidFill>
              <a:latin typeface="Arial"/>
            </a:endParaRPr>
          </a:p>
          <a:p>
            <a:pPr indent="187200">
              <a:lnSpc>
                <a:spcPct val="120000"/>
              </a:lnSpc>
              <a:spcBef>
                <a:spcPts val="598"/>
              </a:spcBef>
              <a:buClr>
                <a:srgbClr val="000000"/>
              </a:buClr>
              <a:buFont typeface="Wingdings" charset="2"/>
              <a:buChar char="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200" b="1" strike="noStrike" spc="-1" dirty="0">
                <a:solidFill>
                  <a:srgbClr val="000000"/>
                </a:solidFill>
                <a:latin typeface="Trebuchet MS"/>
              </a:rPr>
              <a:t>The </a:t>
            </a:r>
            <a:r>
              <a:rPr lang="fr-FR" sz="2200" b="1" strike="noStrike" spc="-1" dirty="0" err="1">
                <a:solidFill>
                  <a:srgbClr val="000000"/>
                </a:solidFill>
                <a:latin typeface="Trebuchet MS"/>
              </a:rPr>
              <a:t>address</a:t>
            </a:r>
            <a:r>
              <a:rPr lang="fr-FR" sz="2200" b="1" strike="noStrike" spc="-1" dirty="0">
                <a:solidFill>
                  <a:srgbClr val="000000"/>
                </a:solidFill>
                <a:latin typeface="Trebuchet MS"/>
              </a:rPr>
              <a:t> of </a:t>
            </a:r>
            <a:r>
              <a:rPr lang="fr-FR" sz="2200" b="1" strike="noStrike" spc="-1" dirty="0" err="1">
                <a:solidFill>
                  <a:srgbClr val="000000"/>
                </a:solidFill>
                <a:latin typeface="Trebuchet MS"/>
              </a:rPr>
              <a:t>this</a:t>
            </a:r>
            <a:r>
              <a:rPr lang="fr-FR" sz="2200" b="1" strike="noStrike" spc="-1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fr-FR" sz="2200" b="1" strike="noStrike" spc="-1" dirty="0" err="1">
                <a:solidFill>
                  <a:srgbClr val="000000"/>
                </a:solidFill>
                <a:latin typeface="Trebuchet MS"/>
              </a:rPr>
              <a:t>space</a:t>
            </a:r>
            <a:r>
              <a:rPr lang="fr-FR" sz="2200" b="1" strike="noStrike" spc="-1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fr-FR" sz="2200" b="1" strike="noStrike" spc="-1" dirty="0" err="1">
                <a:solidFill>
                  <a:srgbClr val="000000"/>
                </a:solidFill>
                <a:latin typeface="Trebuchet MS"/>
              </a:rPr>
              <a:t>is</a:t>
            </a:r>
            <a:r>
              <a:rPr lang="fr-FR" sz="2200" b="1" strike="noStrike" spc="-1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fr-FR" sz="2200" b="1" strike="noStrike" spc="-1" dirty="0" err="1" smtClean="0">
                <a:solidFill>
                  <a:srgbClr val="000000"/>
                </a:solidFill>
                <a:latin typeface="Trebuchet MS"/>
              </a:rPr>
              <a:t>returned</a:t>
            </a:r>
            <a:r>
              <a:rPr lang="fr-FR" sz="2200" b="1" strike="noStrike" spc="-1" dirty="0" smtClean="0">
                <a:solidFill>
                  <a:srgbClr val="000000"/>
                </a:solidFill>
                <a:latin typeface="Trebuchet MS"/>
              </a:rPr>
              <a:t> in </a:t>
            </a:r>
            <a:r>
              <a:rPr lang="fr-FR" sz="2200" b="1" strike="noStrike" spc="-1" dirty="0">
                <a:solidFill>
                  <a:srgbClr val="000000"/>
                </a:solidFill>
                <a:latin typeface="Trebuchet MS"/>
              </a:rPr>
              <a:t>the </a:t>
            </a:r>
            <a:r>
              <a:rPr lang="fr-FR" sz="2200" b="1" strike="noStrike" spc="-1" dirty="0" smtClean="0">
                <a:solidFill>
                  <a:srgbClr val="000000"/>
                </a:solidFill>
                <a:latin typeface="Trebuchet MS"/>
              </a:rPr>
              <a:t>variable of type </a:t>
            </a:r>
            <a:r>
              <a:rPr lang="fr-FR" sz="2200" b="1" strike="noStrike" spc="-1" dirty="0" smtClean="0">
                <a:solidFill>
                  <a:srgbClr val="00B050"/>
                </a:solidFill>
                <a:latin typeface="Trebuchet MS"/>
              </a:rPr>
              <a:t>Pointer </a:t>
            </a:r>
            <a:r>
              <a:rPr lang="fr-FR" sz="2200" b="1" strike="noStrike" spc="-1" dirty="0">
                <a:solidFill>
                  <a:srgbClr val="00B050"/>
                </a:solidFill>
                <a:latin typeface="Trebuchet MS"/>
              </a:rPr>
              <a:t>P</a:t>
            </a:r>
            <a:r>
              <a:rPr lang="fr-FR" sz="2200" b="1" strike="noStrike" spc="-1" dirty="0" smtClean="0">
                <a:solidFill>
                  <a:srgbClr val="000000"/>
                </a:solidFill>
                <a:latin typeface="Trebuchet MS"/>
              </a:rPr>
              <a:t>.</a:t>
            </a:r>
            <a:endParaRPr lang="en-US" sz="2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3619110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CustomShape 1"/>
          <p:cNvSpPr/>
          <p:nvPr/>
        </p:nvSpPr>
        <p:spPr>
          <a:xfrm>
            <a:off x="8302680" y="171720"/>
            <a:ext cx="1255320" cy="307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29F36C54-8928-4196-832B-D0F811A11A2B}" type="slidenum">
              <a:rPr lang="fr-FR" sz="1400" b="1" strike="noStrike" spc="-1">
                <a:solidFill>
                  <a:srgbClr val="003399"/>
                </a:solidFill>
                <a:latin typeface="Trebuchet MS"/>
              </a:rPr>
              <a:pPr algn="l" rtl="0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14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CustomShape 2"/>
          <p:cNvSpPr/>
          <p:nvPr/>
        </p:nvSpPr>
        <p:spPr>
          <a:xfrm>
            <a:off x="457200" y="216720"/>
            <a:ext cx="8400960" cy="8251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 algn="ctr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4800" b="1" strike="noStrike" spc="-1">
                <a:solidFill>
                  <a:srgbClr val="9BBB59"/>
                </a:solidFill>
                <a:latin typeface="Calibri"/>
              </a:rPr>
              <a:t>1. Pointer type</a:t>
            </a:r>
            <a:endParaRPr lang="en-US" sz="4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CustomShape 3"/>
          <p:cNvSpPr/>
          <p:nvPr/>
        </p:nvSpPr>
        <p:spPr>
          <a:xfrm>
            <a:off x="652320" y="1537297"/>
            <a:ext cx="8134560" cy="46384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>
              <a:buClr>
                <a:srgbClr val="CC3300"/>
              </a:buClr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 dirty="0">
                <a:solidFill>
                  <a:srgbClr val="CC3300"/>
                </a:solidFill>
                <a:latin typeface="Trebuchet MS"/>
              </a:rPr>
              <a:t> </a:t>
            </a:r>
            <a:r>
              <a:rPr lang="fr-FR" sz="2400" b="0" strike="noStrike" spc="-1" dirty="0" err="1">
                <a:solidFill>
                  <a:srgbClr val="CC3300"/>
                </a:solidFill>
                <a:latin typeface="Trebuchet MS"/>
              </a:rPr>
              <a:t>Dynamic</a:t>
            </a:r>
            <a:r>
              <a:rPr lang="fr-FR" sz="2400" b="0" strike="noStrike" spc="-1" dirty="0">
                <a:solidFill>
                  <a:srgbClr val="CC3300"/>
                </a:solidFill>
                <a:latin typeface="Trebuchet MS"/>
              </a:rPr>
              <a:t> </a:t>
            </a:r>
            <a:r>
              <a:rPr lang="fr-FR" sz="2400" b="0" strike="noStrike" spc="-1" dirty="0" smtClean="0">
                <a:solidFill>
                  <a:srgbClr val="CC3300"/>
                </a:solidFill>
                <a:latin typeface="Trebuchet MS"/>
              </a:rPr>
              <a:t>allocation</a:t>
            </a:r>
            <a:r>
              <a:rPr lang="fr-FR" sz="2400" b="0" strike="noStrike" spc="-1" dirty="0" smtClean="0">
                <a:solidFill>
                  <a:srgbClr val="00B0F0"/>
                </a:solidFill>
                <a:latin typeface="Trebuchet MS"/>
              </a:rPr>
              <a:t>(allocation </a:t>
            </a:r>
            <a:r>
              <a:rPr lang="fr-FR" sz="2400" b="0" strike="noStrike" spc="-1" dirty="0" err="1" smtClean="0">
                <a:solidFill>
                  <a:srgbClr val="00B0F0"/>
                </a:solidFill>
                <a:latin typeface="Trebuchet MS"/>
              </a:rPr>
              <a:t>operation</a:t>
            </a:r>
            <a:r>
              <a:rPr lang="fr-FR" sz="2400" b="0" strike="noStrike" spc="-1" dirty="0" smtClean="0">
                <a:solidFill>
                  <a:srgbClr val="00B0F0"/>
                </a:solidFill>
                <a:latin typeface="Trebuchet MS"/>
              </a:rPr>
              <a:t> “new”)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CustomShape 4"/>
          <p:cNvSpPr/>
          <p:nvPr/>
        </p:nvSpPr>
        <p:spPr>
          <a:xfrm>
            <a:off x="500040" y="929880"/>
            <a:ext cx="840096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>
                <a:solidFill>
                  <a:srgbClr val="006600"/>
                </a:solidFill>
                <a:latin typeface="Trebuchet MS"/>
              </a:rPr>
              <a:t>1.3 Operations on pointers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CustomShape 5"/>
          <p:cNvSpPr/>
          <p:nvPr/>
        </p:nvSpPr>
        <p:spPr>
          <a:xfrm>
            <a:off x="500040" y="2000160"/>
            <a:ext cx="8400960" cy="532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indent="187200" algn="l" rtl="0">
              <a:lnSpc>
                <a:spcPct val="120000"/>
              </a:lnSpc>
              <a:spcBef>
                <a:spcPts val="598"/>
              </a:spcBef>
              <a:buClr>
                <a:srgbClr val="000000"/>
              </a:buClr>
              <a:buFont typeface="Wingdings" charset="2"/>
              <a:buChar char="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1" strike="noStrike" spc="-1" dirty="0" err="1">
                <a:solidFill>
                  <a:srgbClr val="000000"/>
                </a:solidFill>
                <a:latin typeface="Trebuchet MS"/>
              </a:rPr>
              <a:t>Example</a:t>
            </a:r>
            <a:r>
              <a:rPr lang="fr-FR" sz="2400" b="1" strike="noStrike" spc="-1" dirty="0">
                <a:solidFill>
                  <a:srgbClr val="000000"/>
                </a:solidFill>
                <a:latin typeface="Trebuchet MS"/>
              </a:rPr>
              <a:t> 1</a:t>
            </a:r>
            <a:r>
              <a:rPr lang="fr-FR" sz="2400" b="1" strike="noStrike" spc="-1" dirty="0">
                <a:solidFill>
                  <a:srgbClr val="00B050"/>
                </a:solidFill>
                <a:latin typeface="Trebuchet MS"/>
              </a:rPr>
              <a:t>(an </a:t>
            </a:r>
            <a:r>
              <a:rPr lang="fr-FR" sz="2400" b="1" strike="noStrike" spc="-1" dirty="0" err="1">
                <a:solidFill>
                  <a:srgbClr val="00B050"/>
                </a:solidFill>
                <a:latin typeface="Trebuchet MS"/>
              </a:rPr>
              <a:t>integer</a:t>
            </a:r>
            <a:r>
              <a:rPr lang="fr-FR" sz="2400" b="1" strike="noStrike" spc="-1" dirty="0">
                <a:solidFill>
                  <a:srgbClr val="00B050"/>
                </a:solidFill>
                <a:latin typeface="Trebuchet MS"/>
              </a:rPr>
              <a:t> variable)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91" name="Table 6"/>
          <p:cNvGraphicFramePr/>
          <p:nvPr>
            <p:extLst>
              <p:ext uri="{D42A27DB-BD31-4B8C-83A1-F6EECF244321}">
                <p14:modId xmlns:p14="http://schemas.microsoft.com/office/powerpoint/2010/main" val="3999824961"/>
              </p:ext>
            </p:extLst>
          </p:nvPr>
        </p:nvGraphicFramePr>
        <p:xfrm>
          <a:off x="1547664" y="3214800"/>
          <a:ext cx="6596256" cy="1773864"/>
        </p:xfrm>
        <a:graphic>
          <a:graphicData uri="http://schemas.openxmlformats.org/drawingml/2006/table">
            <a:tbl>
              <a:tblPr/>
              <a:tblGrid>
                <a:gridCol w="3298317"/>
                <a:gridCol w="3297939"/>
              </a:tblGrid>
              <a:tr h="420840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tabLst>
                          <a:tab pos="0" algn="l"/>
                          <a:tab pos="171432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2400" b="1" strike="noStrike" spc="-1" dirty="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</a:rPr>
                        <a:t>In </a:t>
                      </a:r>
                      <a:r>
                        <a:rPr lang="fr-FR" sz="2400" b="1" strike="noStrike" spc="-1" dirty="0" err="1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</a:rPr>
                        <a:t>algorithmic</a:t>
                      </a:r>
                      <a:endParaRPr lang="en-US" sz="2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760" marR="6876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tabLst>
                          <a:tab pos="0" algn="l"/>
                          <a:tab pos="171432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2400" b="1" strike="noStrike" spc="-1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</a:rPr>
                        <a:t>In C++ language</a:t>
                      </a:r>
                      <a:endParaRPr lang="en-US" sz="2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760" marR="6876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EEECE1"/>
                    </a:solidFill>
                  </a:tcPr>
                </a:tc>
              </a:tr>
              <a:tr h="1261800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tabLst>
                          <a:tab pos="0" algn="l"/>
                          <a:tab pos="171432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2400" b="1" strike="noStrike" spc="-1" dirty="0">
                          <a:solidFill>
                            <a:srgbClr val="00B050"/>
                          </a:solidFill>
                          <a:latin typeface="Trebuchet MS"/>
                          <a:ea typeface="Times New Roman"/>
                        </a:rPr>
                        <a:t>*P: </a:t>
                      </a:r>
                      <a:r>
                        <a:rPr lang="fr-FR" sz="2400" b="1" strike="noStrike" spc="-1" dirty="0" err="1">
                          <a:solidFill>
                            <a:srgbClr val="00B050"/>
                          </a:solidFill>
                          <a:latin typeface="Trebuchet MS"/>
                          <a:ea typeface="Times New Roman"/>
                        </a:rPr>
                        <a:t>integer</a:t>
                      </a:r>
                      <a:r>
                        <a:rPr lang="fr-FR" sz="2400" b="1" strike="noStrike" spc="-1" dirty="0">
                          <a:solidFill>
                            <a:srgbClr val="00B050"/>
                          </a:solidFill>
                          <a:latin typeface="Trebuchet MS"/>
                          <a:ea typeface="Times New Roman"/>
                        </a:rPr>
                        <a:t>;</a:t>
                      </a:r>
                      <a:endParaRPr lang="en-US" sz="2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tabLst>
                          <a:tab pos="0" algn="l"/>
                          <a:tab pos="171432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2400" b="1" strike="noStrike" spc="-1" dirty="0">
                          <a:solidFill>
                            <a:srgbClr val="00B050"/>
                          </a:solidFill>
                          <a:latin typeface="Trebuchet MS"/>
                          <a:ea typeface="Times New Roman"/>
                        </a:rPr>
                        <a:t> p = </a:t>
                      </a:r>
                      <a:r>
                        <a:rPr lang="fr-FR" sz="2400" b="1" strike="noStrike" spc="-1" dirty="0" err="1">
                          <a:solidFill>
                            <a:srgbClr val="00B050"/>
                          </a:solidFill>
                          <a:latin typeface="Trebuchet MS"/>
                          <a:ea typeface="Times New Roman"/>
                        </a:rPr>
                        <a:t>allocate</a:t>
                      </a:r>
                      <a:r>
                        <a:rPr lang="fr-FR" sz="2400" b="1" strike="noStrike" spc="-1" dirty="0">
                          <a:solidFill>
                            <a:srgbClr val="00B050"/>
                          </a:solidFill>
                          <a:latin typeface="Trebuchet MS"/>
                          <a:ea typeface="Times New Roman"/>
                        </a:rPr>
                        <a:t>(</a:t>
                      </a:r>
                      <a:r>
                        <a:rPr lang="fr-FR" sz="2400" b="1" strike="noStrike" spc="-1" dirty="0" err="1">
                          <a:solidFill>
                            <a:srgbClr val="00B050"/>
                          </a:solidFill>
                          <a:latin typeface="Trebuchet MS"/>
                          <a:ea typeface="Times New Roman"/>
                        </a:rPr>
                        <a:t>integer</a:t>
                      </a:r>
                      <a:r>
                        <a:rPr lang="fr-FR" sz="2400" b="1" strike="noStrike" spc="-1" dirty="0">
                          <a:solidFill>
                            <a:srgbClr val="00B050"/>
                          </a:solidFill>
                          <a:latin typeface="Trebuchet MS"/>
                          <a:ea typeface="Times New Roman"/>
                        </a:rPr>
                        <a:t>);</a:t>
                      </a:r>
                      <a:endParaRPr lang="en-US" sz="2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760" marR="6876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tabLst>
                          <a:tab pos="0" algn="l"/>
                          <a:tab pos="171432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2400" b="0" strike="noStrike" spc="-1" dirty="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</a:rPr>
                        <a:t> </a:t>
                      </a:r>
                      <a:r>
                        <a:rPr lang="en-US" sz="2400" b="0" strike="noStrike" spc="-1" dirty="0" err="1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</a:rPr>
                        <a:t>int</a:t>
                      </a:r>
                      <a:r>
                        <a:rPr lang="en-US" sz="2400" b="0" strike="noStrike" spc="-1" dirty="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</a:rPr>
                        <a:t> *p;</a:t>
                      </a:r>
                      <a:endParaRPr lang="en-US" sz="2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tabLst>
                          <a:tab pos="0" algn="l"/>
                          <a:tab pos="171432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2400" b="0" strike="noStrike" spc="-1" dirty="0" smtClean="0">
                          <a:solidFill>
                            <a:srgbClr val="00B050"/>
                          </a:solidFill>
                          <a:latin typeface="Trebuchet MS"/>
                          <a:ea typeface="Times New Roman"/>
                        </a:rPr>
                        <a:t>P</a:t>
                      </a:r>
                      <a:r>
                        <a:rPr lang="en-US" sz="2400" b="0" strike="noStrike" spc="-1" dirty="0" smtClean="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</a:rPr>
                        <a:t>= </a:t>
                      </a:r>
                      <a:r>
                        <a:rPr lang="en-US" sz="2400" b="0" strike="noStrike" spc="-1" dirty="0" smtClean="0">
                          <a:solidFill>
                            <a:srgbClr val="00B0F0"/>
                          </a:solidFill>
                          <a:latin typeface="Trebuchet MS"/>
                          <a:ea typeface="Times New Roman"/>
                        </a:rPr>
                        <a:t>new </a:t>
                      </a:r>
                      <a:r>
                        <a:rPr lang="en-US" sz="2400" b="0" strike="noStrike" spc="-1" dirty="0" err="1" smtClean="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</a:rPr>
                        <a:t>int</a:t>
                      </a:r>
                      <a:r>
                        <a:rPr lang="en-US" sz="2400" b="0" strike="noStrike" spc="-1" dirty="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</a:rPr>
                        <a:t>;</a:t>
                      </a:r>
                      <a:endParaRPr lang="en-US" sz="2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760" marR="6876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92" name="CustomShape 7"/>
          <p:cNvSpPr/>
          <p:nvPr/>
        </p:nvSpPr>
        <p:spPr>
          <a:xfrm>
            <a:off x="571680" y="2571840"/>
            <a:ext cx="8572320" cy="50077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l" rtl="0">
              <a:lnSpc>
                <a:spcPct val="12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200" b="1" strike="noStrike" spc="-1" dirty="0">
                <a:solidFill>
                  <a:srgbClr val="000000"/>
                </a:solidFill>
                <a:latin typeface="Trebuchet MS"/>
              </a:rPr>
              <a:t>Allocation of a </a:t>
            </a:r>
            <a:r>
              <a:rPr lang="fr-FR" sz="2200" b="1" strike="noStrike" spc="-1" dirty="0" err="1">
                <a:solidFill>
                  <a:srgbClr val="000000"/>
                </a:solidFill>
                <a:latin typeface="Trebuchet MS"/>
              </a:rPr>
              <a:t>memory</a:t>
            </a:r>
            <a:r>
              <a:rPr lang="fr-FR" sz="2200" b="1" strike="noStrike" spc="-1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fr-FR" sz="2200" b="1" strike="noStrike" spc="-1" dirty="0" err="1" smtClean="0">
                <a:solidFill>
                  <a:srgbClr val="000000"/>
                </a:solidFill>
                <a:latin typeface="Trebuchet MS"/>
              </a:rPr>
              <a:t>space</a:t>
            </a:r>
            <a:r>
              <a:rPr lang="fr-FR" sz="2200" b="1" strike="noStrike" spc="-1" dirty="0" smtClean="0">
                <a:solidFill>
                  <a:srgbClr val="000000"/>
                </a:solidFill>
                <a:latin typeface="Trebuchet MS"/>
              </a:rPr>
              <a:t> for </a:t>
            </a:r>
            <a:r>
              <a:rPr lang="fr-FR" sz="2200" b="1" strike="noStrike" spc="-1" dirty="0">
                <a:solidFill>
                  <a:srgbClr val="000000"/>
                </a:solidFill>
                <a:latin typeface="Trebuchet MS"/>
              </a:rPr>
              <a:t>an </a:t>
            </a:r>
            <a:r>
              <a:rPr lang="fr-FR" sz="2200" b="1" strike="noStrike" spc="-1" dirty="0" err="1">
                <a:solidFill>
                  <a:srgbClr val="000000"/>
                </a:solidFill>
                <a:latin typeface="Trebuchet MS"/>
              </a:rPr>
              <a:t>integer</a:t>
            </a:r>
            <a:r>
              <a:rPr lang="fr-FR" sz="2200" b="1" strike="noStrike" spc="-1" dirty="0">
                <a:solidFill>
                  <a:srgbClr val="000000"/>
                </a:solidFill>
                <a:latin typeface="Trebuchet MS"/>
              </a:rPr>
              <a:t>:</a:t>
            </a:r>
            <a:endParaRPr lang="en-US" sz="2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CustomShape 8"/>
          <p:cNvSpPr/>
          <p:nvPr/>
        </p:nvSpPr>
        <p:spPr>
          <a:xfrm>
            <a:off x="787380" y="5500800"/>
            <a:ext cx="1808600" cy="571320"/>
          </a:xfrm>
          <a:prstGeom prst="wedgeRoundRectCallout">
            <a:avLst>
              <a:gd name="adj1" fmla="val -4152"/>
              <a:gd name="adj2" fmla="val -318461"/>
              <a:gd name="adj3" fmla="val 16667"/>
            </a:avLst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 algn="ctr" rtl="0">
              <a:lnSpc>
                <a:spcPct val="100000"/>
              </a:lnSpc>
              <a:spcAft>
                <a:spcPts val="998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b="1" i="1" strike="noStrike" spc="-1">
                <a:solidFill>
                  <a:srgbClr val="000000"/>
                </a:solidFill>
                <a:latin typeface="Times New Roman"/>
              </a:rPr>
              <a:t>Declaring an integer pointer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CustomShape 9"/>
          <p:cNvSpPr/>
          <p:nvPr/>
        </p:nvSpPr>
        <p:spPr>
          <a:xfrm>
            <a:off x="4786200" y="5653080"/>
            <a:ext cx="3143520" cy="571680"/>
          </a:xfrm>
          <a:prstGeom prst="wedgeRoundRectCallout">
            <a:avLst>
              <a:gd name="adj1" fmla="val -95476"/>
              <a:gd name="adj2" fmla="val -237389"/>
              <a:gd name="adj3" fmla="val 16667"/>
            </a:avLst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 algn="ctr" rtl="0">
              <a:lnSpc>
                <a:spcPct val="100000"/>
              </a:lnSpc>
              <a:spcAft>
                <a:spcPts val="998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b="1" i="1" strike="noStrike" spc="-1">
                <a:solidFill>
                  <a:srgbClr val="000000"/>
                </a:solidFill>
                <a:latin typeface="Times New Roman"/>
              </a:rPr>
              <a:t>Reserving memory space for an integer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7256816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Effect">
                      <p:stCondLst>
                        <p:cond delay="indefinite"/>
                      </p:stCondLst>
                      <p:childTnLst>
                        <p:par>
                          <p:cTn id="13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0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CustomShape 1"/>
          <p:cNvSpPr/>
          <p:nvPr/>
        </p:nvSpPr>
        <p:spPr>
          <a:xfrm>
            <a:off x="8302680" y="171720"/>
            <a:ext cx="1255320" cy="307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6222E6A3-C13C-4367-92D4-111DE1694ED7}" type="slidenum">
              <a:rPr lang="fr-FR" sz="1400" b="1" strike="noStrike" spc="-1">
                <a:solidFill>
                  <a:srgbClr val="003399"/>
                </a:solidFill>
                <a:latin typeface="Trebuchet MS"/>
              </a:rPr>
              <a:pPr algn="l" rtl="0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15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CustomShape 2"/>
          <p:cNvSpPr/>
          <p:nvPr/>
        </p:nvSpPr>
        <p:spPr>
          <a:xfrm>
            <a:off x="457200" y="216720"/>
            <a:ext cx="8400960" cy="8251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 algn="ctr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4800" b="1" strike="noStrike" spc="-1">
                <a:solidFill>
                  <a:srgbClr val="9BBB59"/>
                </a:solidFill>
                <a:latin typeface="Calibri"/>
              </a:rPr>
              <a:t>1. Pointer type</a:t>
            </a:r>
            <a:endParaRPr lang="en-US" sz="4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CustomShape 3"/>
          <p:cNvSpPr/>
          <p:nvPr/>
        </p:nvSpPr>
        <p:spPr>
          <a:xfrm>
            <a:off x="652320" y="1537297"/>
            <a:ext cx="8134560" cy="46384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>
              <a:buClr>
                <a:srgbClr val="CC3300"/>
              </a:buClr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 dirty="0">
                <a:solidFill>
                  <a:srgbClr val="CC3300"/>
                </a:solidFill>
                <a:latin typeface="Trebuchet MS"/>
              </a:rPr>
              <a:t> </a:t>
            </a:r>
            <a:r>
              <a:rPr lang="fr-FR" sz="2400" b="0" strike="noStrike" spc="-1" dirty="0" err="1">
                <a:solidFill>
                  <a:srgbClr val="CC3300"/>
                </a:solidFill>
                <a:latin typeface="Trebuchet MS"/>
              </a:rPr>
              <a:t>Dynamic</a:t>
            </a:r>
            <a:r>
              <a:rPr lang="fr-FR" sz="2400" b="0" strike="noStrike" spc="-1" dirty="0">
                <a:solidFill>
                  <a:srgbClr val="CC3300"/>
                </a:solidFill>
                <a:latin typeface="Trebuchet MS"/>
              </a:rPr>
              <a:t> </a:t>
            </a:r>
            <a:r>
              <a:rPr lang="fr-FR" sz="2400" b="0" strike="noStrike" spc="-1" dirty="0" smtClean="0">
                <a:solidFill>
                  <a:srgbClr val="CC3300"/>
                </a:solidFill>
                <a:latin typeface="Trebuchet MS"/>
              </a:rPr>
              <a:t>allocation</a:t>
            </a:r>
            <a:r>
              <a:rPr lang="fr-FR" sz="2400" b="0" strike="noStrike" spc="-1" dirty="0" smtClean="0">
                <a:solidFill>
                  <a:srgbClr val="00B0F0"/>
                </a:solidFill>
                <a:latin typeface="Trebuchet MS"/>
              </a:rPr>
              <a:t>(allocation </a:t>
            </a:r>
            <a:r>
              <a:rPr lang="fr-FR" sz="2400" b="0" strike="noStrike" spc="-1" dirty="0" err="1" smtClean="0">
                <a:solidFill>
                  <a:srgbClr val="00B0F0"/>
                </a:solidFill>
                <a:latin typeface="Trebuchet MS"/>
              </a:rPr>
              <a:t>operation</a:t>
            </a:r>
            <a:r>
              <a:rPr lang="fr-FR" sz="2400" b="0" strike="noStrike" spc="-1" dirty="0" smtClean="0">
                <a:solidFill>
                  <a:srgbClr val="00B0F0"/>
                </a:solidFill>
                <a:latin typeface="Trebuchet MS"/>
              </a:rPr>
              <a:t> “new”)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CustomShape 4"/>
          <p:cNvSpPr/>
          <p:nvPr/>
        </p:nvSpPr>
        <p:spPr>
          <a:xfrm>
            <a:off x="500040" y="929880"/>
            <a:ext cx="840096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>
                <a:solidFill>
                  <a:srgbClr val="006600"/>
                </a:solidFill>
                <a:latin typeface="Trebuchet MS"/>
              </a:rPr>
              <a:t>1.3 Operations on pointers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CustomShape 5"/>
          <p:cNvSpPr/>
          <p:nvPr/>
        </p:nvSpPr>
        <p:spPr>
          <a:xfrm>
            <a:off x="500040" y="2000160"/>
            <a:ext cx="8400960" cy="532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indent="187200" algn="l" rtl="0">
              <a:lnSpc>
                <a:spcPct val="120000"/>
              </a:lnSpc>
              <a:spcBef>
                <a:spcPts val="598"/>
              </a:spcBef>
              <a:buClr>
                <a:srgbClr val="000000"/>
              </a:buClr>
              <a:buFont typeface="Wingdings" charset="2"/>
              <a:buChar char="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1" strike="noStrike" spc="-1">
                <a:solidFill>
                  <a:srgbClr val="000000"/>
                </a:solidFill>
                <a:latin typeface="Trebuchet MS"/>
              </a:rPr>
              <a:t>Example 2</a:t>
            </a:r>
            <a:r>
              <a:rPr lang="fr-FR" sz="2400" b="1" strike="noStrike" spc="-1">
                <a:solidFill>
                  <a:srgbClr val="00B050"/>
                </a:solidFill>
                <a:latin typeface="Trebuchet MS"/>
              </a:rPr>
              <a:t>(an array of integers)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02" name="Table 6"/>
          <p:cNvGraphicFramePr/>
          <p:nvPr>
            <p:extLst>
              <p:ext uri="{D42A27DB-BD31-4B8C-83A1-F6EECF244321}">
                <p14:modId xmlns:p14="http://schemas.microsoft.com/office/powerpoint/2010/main" val="2089772209"/>
              </p:ext>
            </p:extLst>
          </p:nvPr>
        </p:nvGraphicFramePr>
        <p:xfrm>
          <a:off x="1331640" y="3214800"/>
          <a:ext cx="7598160" cy="1773864"/>
        </p:xfrm>
        <a:graphic>
          <a:graphicData uri="http://schemas.openxmlformats.org/drawingml/2006/table">
            <a:tbl>
              <a:tblPr/>
              <a:tblGrid>
                <a:gridCol w="4144451"/>
                <a:gridCol w="3453709"/>
              </a:tblGrid>
              <a:tr h="420840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tabLst>
                          <a:tab pos="0" algn="l"/>
                          <a:tab pos="171432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2400" b="1" strike="noStrike" spc="-1" dirty="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</a:rPr>
                        <a:t>In </a:t>
                      </a:r>
                      <a:r>
                        <a:rPr lang="fr-FR" sz="2400" b="1" strike="noStrike" spc="-1" dirty="0" err="1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</a:rPr>
                        <a:t>algorithmic</a:t>
                      </a:r>
                      <a:endParaRPr lang="en-US" sz="2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760" marR="6876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tabLst>
                          <a:tab pos="0" algn="l"/>
                          <a:tab pos="171432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2400" b="1" strike="noStrike" spc="-1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</a:rPr>
                        <a:t>In C++ language</a:t>
                      </a:r>
                      <a:endParaRPr lang="en-US" sz="2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760" marR="6876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EEECE1"/>
                    </a:solidFill>
                  </a:tcPr>
                </a:tc>
              </a:tr>
              <a:tr h="1261800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tabLst>
                          <a:tab pos="0" algn="l"/>
                          <a:tab pos="171432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2400" b="1" strike="noStrike" spc="-1" dirty="0">
                          <a:solidFill>
                            <a:srgbClr val="00B050"/>
                          </a:solidFill>
                          <a:latin typeface="Trebuchet MS"/>
                          <a:ea typeface="Times New Roman"/>
                        </a:rPr>
                        <a:t>*</a:t>
                      </a:r>
                      <a:r>
                        <a:rPr lang="fr-FR" sz="2400" b="1" strike="noStrike" spc="-1" dirty="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</a:rPr>
                        <a:t>P: </a:t>
                      </a:r>
                      <a:r>
                        <a:rPr lang="fr-FR" sz="2400" b="1" strike="noStrike" spc="-1" dirty="0" err="1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</a:rPr>
                        <a:t>integer</a:t>
                      </a:r>
                      <a:r>
                        <a:rPr lang="fr-FR" sz="2400" b="1" strike="noStrike" spc="-1" dirty="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</a:rPr>
                        <a:t>;</a:t>
                      </a:r>
                      <a:endParaRPr lang="en-US" sz="2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tabLst>
                          <a:tab pos="0" algn="l"/>
                          <a:tab pos="171432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2400" b="1" strike="noStrike" spc="-1" dirty="0">
                          <a:solidFill>
                            <a:srgbClr val="00B050"/>
                          </a:solidFill>
                          <a:latin typeface="Trebuchet MS"/>
                          <a:ea typeface="Times New Roman"/>
                        </a:rPr>
                        <a:t> p</a:t>
                      </a:r>
                      <a:r>
                        <a:rPr lang="fr-FR" sz="2400" b="1" strike="noStrike" spc="-1" dirty="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</a:rPr>
                        <a:t>=</a:t>
                      </a:r>
                      <a:r>
                        <a:rPr lang="fr-FR" sz="2400" b="1" strike="noStrike" spc="-1" dirty="0" err="1">
                          <a:solidFill>
                            <a:srgbClr val="00B0F0"/>
                          </a:solidFill>
                          <a:latin typeface="Trebuchet MS"/>
                          <a:ea typeface="Times New Roman"/>
                        </a:rPr>
                        <a:t>allocate</a:t>
                      </a:r>
                      <a:r>
                        <a:rPr lang="fr-FR" sz="2400" b="1" strike="noStrike" spc="-1" dirty="0">
                          <a:solidFill>
                            <a:srgbClr val="00B050"/>
                          </a:solidFill>
                          <a:latin typeface="Trebuchet MS"/>
                          <a:ea typeface="Times New Roman"/>
                        </a:rPr>
                        <a:t> </a:t>
                      </a:r>
                      <a:r>
                        <a:rPr lang="fr-FR" sz="2400" b="1" strike="noStrike" spc="-1" dirty="0" smtClean="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</a:rPr>
                        <a:t>(</a:t>
                      </a:r>
                      <a:r>
                        <a:rPr lang="fr-FR" sz="2400" b="1" strike="noStrike" spc="-1" dirty="0" err="1" smtClean="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</a:rPr>
                        <a:t>integer</a:t>
                      </a:r>
                      <a:r>
                        <a:rPr lang="fr-FR" sz="2400" b="1" strike="noStrike" spc="-1" dirty="0" smtClean="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</a:rPr>
                        <a:t> </a:t>
                      </a:r>
                      <a:r>
                        <a:rPr lang="fr-FR" sz="2400" b="1" strike="noStrike" spc="-1" dirty="0" smtClean="0">
                          <a:solidFill>
                            <a:srgbClr val="00B050"/>
                          </a:solidFill>
                          <a:latin typeface="Trebuchet MS"/>
                          <a:ea typeface="Times New Roman"/>
                        </a:rPr>
                        <a:t>[</a:t>
                      </a:r>
                      <a:r>
                        <a:rPr lang="fr-FR" sz="2400" b="1" strike="noStrike" spc="-1" dirty="0" smtClean="0">
                          <a:solidFill>
                            <a:srgbClr val="00B0F0"/>
                          </a:solidFill>
                          <a:latin typeface="Trebuchet MS"/>
                          <a:ea typeface="Times New Roman"/>
                        </a:rPr>
                        <a:t>10</a:t>
                      </a:r>
                      <a:r>
                        <a:rPr lang="fr-FR" sz="2400" b="1" strike="noStrike" spc="-1" dirty="0">
                          <a:solidFill>
                            <a:srgbClr val="00B050"/>
                          </a:solidFill>
                          <a:latin typeface="Trebuchet MS"/>
                          <a:ea typeface="Times New Roman"/>
                        </a:rPr>
                        <a:t>]</a:t>
                      </a:r>
                      <a:r>
                        <a:rPr lang="fr-FR" sz="2400" b="1" strike="noStrike" spc="-1" dirty="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</a:rPr>
                        <a:t>);</a:t>
                      </a:r>
                      <a:r>
                        <a:rPr lang="fr-FR" sz="2400" b="1" strike="noStrike" spc="-1" dirty="0">
                          <a:solidFill>
                            <a:srgbClr val="00B050"/>
                          </a:solidFill>
                          <a:latin typeface="Trebuchet MS"/>
                          <a:ea typeface="Times New Roman"/>
                        </a:rPr>
                        <a:t> </a:t>
                      </a:r>
                      <a:endParaRPr lang="en-US" sz="2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760" marR="6876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tabLst>
                          <a:tab pos="0" algn="l"/>
                          <a:tab pos="171432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2400" b="0" strike="noStrike" spc="-1" dirty="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</a:rPr>
                        <a:t> </a:t>
                      </a:r>
                      <a:r>
                        <a:rPr lang="en-US" sz="2400" b="0" strike="noStrike" spc="-1" dirty="0" err="1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</a:rPr>
                        <a:t>int</a:t>
                      </a:r>
                      <a:r>
                        <a:rPr lang="en-US" sz="2400" b="0" strike="noStrike" spc="-1" dirty="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</a:rPr>
                        <a:t> *p;</a:t>
                      </a:r>
                      <a:endParaRPr lang="en-US" sz="2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tabLst>
                          <a:tab pos="0" algn="l"/>
                          <a:tab pos="171432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2400" b="0" strike="noStrike" spc="-1" dirty="0" smtClean="0">
                          <a:solidFill>
                            <a:srgbClr val="00B050"/>
                          </a:solidFill>
                          <a:latin typeface="Trebuchet MS"/>
                          <a:ea typeface="Times New Roman"/>
                        </a:rPr>
                        <a:t>P</a:t>
                      </a:r>
                      <a:r>
                        <a:rPr lang="en-US" sz="2400" b="0" strike="noStrike" spc="-1" dirty="0" smtClean="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</a:rPr>
                        <a:t>=</a:t>
                      </a:r>
                      <a:r>
                        <a:rPr lang="en-US" sz="2400" b="0" strike="noStrike" spc="-1" dirty="0" smtClean="0">
                          <a:solidFill>
                            <a:srgbClr val="00B0F0"/>
                          </a:solidFill>
                          <a:latin typeface="Trebuchet MS"/>
                          <a:ea typeface="Times New Roman"/>
                        </a:rPr>
                        <a:t>new </a:t>
                      </a:r>
                      <a:r>
                        <a:rPr lang="en-US" sz="2400" b="0" strike="noStrike" spc="-1" dirty="0" err="1" smtClean="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</a:rPr>
                        <a:t>int</a:t>
                      </a:r>
                      <a:r>
                        <a:rPr lang="en-US" sz="2400" b="0" strike="noStrike" spc="-1" dirty="0" smtClean="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</a:rPr>
                        <a:t>[</a:t>
                      </a:r>
                      <a:r>
                        <a:rPr lang="en-US" sz="2400" b="0" strike="noStrike" spc="-1" dirty="0" smtClean="0">
                          <a:solidFill>
                            <a:srgbClr val="00B0F0"/>
                          </a:solidFill>
                          <a:latin typeface="Trebuchet MS"/>
                          <a:ea typeface="Times New Roman"/>
                        </a:rPr>
                        <a:t>10</a:t>
                      </a:r>
                      <a:r>
                        <a:rPr lang="en-US" sz="2400" b="0" strike="noStrike" spc="-1" dirty="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</a:rPr>
                        <a:t>];</a:t>
                      </a:r>
                      <a:endParaRPr lang="en-US" sz="2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760" marR="6876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03" name="CustomShape 7"/>
          <p:cNvSpPr/>
          <p:nvPr/>
        </p:nvSpPr>
        <p:spPr>
          <a:xfrm>
            <a:off x="571680" y="2571840"/>
            <a:ext cx="8572320" cy="898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l" rtl="0">
              <a:lnSpc>
                <a:spcPct val="12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200" b="1" strike="noStrike" spc="-1">
                <a:solidFill>
                  <a:srgbClr val="000000"/>
                </a:solidFill>
                <a:latin typeface="Trebuchet MS"/>
              </a:rPr>
              <a:t>Allocation of a memory area for</a:t>
            </a:r>
            <a:r>
              <a:rPr lang="fr-FR" sz="2200" b="1" strike="noStrike" spc="-1">
                <a:solidFill>
                  <a:srgbClr val="00B050"/>
                </a:solidFill>
                <a:latin typeface="Trebuchet MS"/>
              </a:rPr>
              <a:t>a painting</a:t>
            </a:r>
            <a:r>
              <a:rPr lang="fr-FR" sz="2200" b="1" strike="noStrike" spc="-1">
                <a:solidFill>
                  <a:srgbClr val="000000"/>
                </a:solidFill>
                <a:latin typeface="Trebuchet MS"/>
              </a:rPr>
              <a:t>of</a:t>
            </a:r>
            <a:r>
              <a:rPr lang="fr-FR" sz="2200" b="1" strike="noStrike" spc="-1">
                <a:solidFill>
                  <a:srgbClr val="00B0F0"/>
                </a:solidFill>
                <a:latin typeface="Trebuchet MS"/>
              </a:rPr>
              <a:t>10 integers</a:t>
            </a:r>
            <a:endParaRPr lang="en-US" sz="2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CustomShape 8"/>
          <p:cNvSpPr/>
          <p:nvPr/>
        </p:nvSpPr>
        <p:spPr>
          <a:xfrm>
            <a:off x="251520" y="5469380"/>
            <a:ext cx="3143160" cy="571320"/>
          </a:xfrm>
          <a:prstGeom prst="wedgeRoundRectCallout">
            <a:avLst>
              <a:gd name="adj1" fmla="val -14112"/>
              <a:gd name="adj2" fmla="val -309031"/>
              <a:gd name="adj3" fmla="val 16667"/>
            </a:avLst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 algn="ctr" rtl="0">
              <a:lnSpc>
                <a:spcPct val="100000"/>
              </a:lnSpc>
              <a:spcAft>
                <a:spcPts val="998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b="1" i="1" strike="noStrike" spc="-1">
                <a:solidFill>
                  <a:srgbClr val="000000"/>
                </a:solidFill>
                <a:latin typeface="Times New Roman"/>
              </a:rPr>
              <a:t>Declaring an integer pointer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CustomShape 9"/>
          <p:cNvSpPr/>
          <p:nvPr/>
        </p:nvSpPr>
        <p:spPr>
          <a:xfrm>
            <a:off x="4786200" y="5653080"/>
            <a:ext cx="3143520" cy="571680"/>
          </a:xfrm>
          <a:prstGeom prst="wedgeRoundRectCallout">
            <a:avLst>
              <a:gd name="adj1" fmla="val 30412"/>
              <a:gd name="adj2" fmla="val -247745"/>
              <a:gd name="adj3" fmla="val 16667"/>
            </a:avLst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 algn="ctr">
              <a:spcAft>
                <a:spcPts val="998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b="1" i="1" strike="noStrike" spc="-1" dirty="0" err="1">
                <a:solidFill>
                  <a:srgbClr val="000000"/>
                </a:solidFill>
                <a:latin typeface="Times New Roman"/>
              </a:rPr>
              <a:t>Reserving</a:t>
            </a:r>
            <a:r>
              <a:rPr lang="fr-FR" sz="1600" b="1" i="1" strike="noStrike" spc="-1" dirty="0">
                <a:solidFill>
                  <a:srgbClr val="000000"/>
                </a:solidFill>
                <a:latin typeface="Times New Roman"/>
              </a:rPr>
              <a:t> a </a:t>
            </a:r>
            <a:r>
              <a:rPr lang="fr-FR" sz="1600" b="1" i="1" strike="noStrike" spc="-1" dirty="0" err="1">
                <a:solidFill>
                  <a:srgbClr val="000000"/>
                </a:solidFill>
                <a:latin typeface="Times New Roman"/>
              </a:rPr>
              <a:t>memory</a:t>
            </a:r>
            <a:r>
              <a:rPr lang="fr-FR" sz="1600" b="1" i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fr-FR" sz="1600" b="1" i="1" strike="noStrike" spc="-1" dirty="0" err="1">
                <a:solidFill>
                  <a:srgbClr val="000000"/>
                </a:solidFill>
                <a:latin typeface="Times New Roman"/>
              </a:rPr>
              <a:t>space</a:t>
            </a:r>
            <a:r>
              <a:rPr lang="fr-FR" sz="1600" b="1" i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fr-FR" sz="1600" b="1" i="1" strike="noStrike" spc="-1" dirty="0" smtClean="0">
                <a:solidFill>
                  <a:srgbClr val="000000"/>
                </a:solidFill>
                <a:latin typeface="Times New Roman"/>
              </a:rPr>
              <a:t>for </a:t>
            </a:r>
            <a:r>
              <a:rPr lang="fr-FR" sz="1600" b="1" i="1" strike="noStrike" spc="-1" dirty="0" smtClean="0">
                <a:solidFill>
                  <a:srgbClr val="00B0F0"/>
                </a:solidFill>
                <a:latin typeface="Times New Roman"/>
              </a:rPr>
              <a:t>10 </a:t>
            </a:r>
            <a:r>
              <a:rPr lang="fr-FR" sz="1600" b="1" i="1" strike="noStrike" spc="-1" dirty="0" err="1" smtClean="0">
                <a:solidFill>
                  <a:srgbClr val="00B0F0"/>
                </a:solidFill>
                <a:latin typeface="Times New Roman"/>
              </a:rPr>
              <a:t>elements</a:t>
            </a:r>
            <a:r>
              <a:rPr lang="fr-FR" sz="1600" b="1" i="1" strike="noStrike" spc="-1" dirty="0" smtClean="0">
                <a:solidFill>
                  <a:srgbClr val="00B0F0"/>
                </a:solidFill>
                <a:latin typeface="Times New Roman"/>
              </a:rPr>
              <a:t> of </a:t>
            </a:r>
            <a:r>
              <a:rPr lang="fr-FR" sz="1600" b="1" i="1" strike="noStrike" spc="-1" dirty="0" err="1" smtClean="0">
                <a:solidFill>
                  <a:srgbClr val="000000"/>
                </a:solidFill>
                <a:latin typeface="Times New Roman"/>
              </a:rPr>
              <a:t>integer</a:t>
            </a:r>
            <a:r>
              <a:rPr lang="fr-FR" sz="1600" b="1" i="1" strike="noStrike" spc="-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fr-FR" sz="1600" b="1" i="1" strike="noStrike" spc="-1" dirty="0" smtClean="0">
                <a:solidFill>
                  <a:srgbClr val="00B0F0"/>
                </a:solidFill>
                <a:latin typeface="Times New Roman"/>
              </a:rPr>
              <a:t>type 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001179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Effect">
                      <p:stCondLst>
                        <p:cond delay="indefinite"/>
                      </p:stCondLst>
                      <p:childTnLst>
                        <p:par>
                          <p:cTn id="13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0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CustomShape 1"/>
          <p:cNvSpPr/>
          <p:nvPr/>
        </p:nvSpPr>
        <p:spPr>
          <a:xfrm>
            <a:off x="8302680" y="171720"/>
            <a:ext cx="1255320" cy="307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0A094ECB-E778-41D4-B5DD-45CF8EEB5CA9}" type="slidenum">
              <a:rPr lang="fr-FR" sz="1400" b="1" strike="noStrike" spc="-1">
                <a:solidFill>
                  <a:srgbClr val="003399"/>
                </a:solidFill>
                <a:latin typeface="Trebuchet MS"/>
              </a:rPr>
              <a:pPr algn="l" rtl="0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16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CustomShape 2"/>
          <p:cNvSpPr/>
          <p:nvPr/>
        </p:nvSpPr>
        <p:spPr>
          <a:xfrm>
            <a:off x="457200" y="216720"/>
            <a:ext cx="8400960" cy="8251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 algn="ctr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4800" b="1" strike="noStrike" spc="-1">
                <a:solidFill>
                  <a:srgbClr val="9BBB59"/>
                </a:solidFill>
                <a:latin typeface="Calibri"/>
              </a:rPr>
              <a:t>1. Pointer type</a:t>
            </a:r>
            <a:endParaRPr lang="en-US" sz="4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" name="CustomShape 3"/>
          <p:cNvSpPr/>
          <p:nvPr/>
        </p:nvSpPr>
        <p:spPr>
          <a:xfrm>
            <a:off x="652320" y="1537297"/>
            <a:ext cx="8134560" cy="46384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>
              <a:buClr>
                <a:srgbClr val="CC3300"/>
              </a:buClr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 dirty="0">
                <a:solidFill>
                  <a:srgbClr val="CC3300"/>
                </a:solidFill>
                <a:latin typeface="Trebuchet MS"/>
              </a:rPr>
              <a:t> </a:t>
            </a:r>
            <a:r>
              <a:rPr lang="fr-FR" sz="2400" b="0" strike="noStrike" spc="-1" dirty="0" err="1">
                <a:solidFill>
                  <a:srgbClr val="CC3300"/>
                </a:solidFill>
                <a:latin typeface="Trebuchet MS"/>
              </a:rPr>
              <a:t>Dynamic</a:t>
            </a:r>
            <a:r>
              <a:rPr lang="fr-FR" sz="2400" b="0" strike="noStrike" spc="-1" dirty="0">
                <a:solidFill>
                  <a:srgbClr val="CC3300"/>
                </a:solidFill>
                <a:latin typeface="Trebuchet MS"/>
              </a:rPr>
              <a:t> </a:t>
            </a:r>
            <a:r>
              <a:rPr lang="fr-FR" sz="2400" b="0" strike="noStrike" spc="-1" dirty="0" smtClean="0">
                <a:solidFill>
                  <a:srgbClr val="CC3300"/>
                </a:solidFill>
                <a:latin typeface="Trebuchet MS"/>
              </a:rPr>
              <a:t>allocation</a:t>
            </a:r>
            <a:r>
              <a:rPr lang="fr-FR" sz="2400" b="0" strike="noStrike" spc="-1" dirty="0" smtClean="0">
                <a:solidFill>
                  <a:srgbClr val="00B0F0"/>
                </a:solidFill>
                <a:latin typeface="Trebuchet MS"/>
              </a:rPr>
              <a:t>(allocation </a:t>
            </a:r>
            <a:r>
              <a:rPr lang="fr-FR" sz="2400" b="0" strike="noStrike" spc="-1" dirty="0" err="1" smtClean="0">
                <a:solidFill>
                  <a:srgbClr val="00B0F0"/>
                </a:solidFill>
                <a:latin typeface="Trebuchet MS"/>
              </a:rPr>
              <a:t>operation</a:t>
            </a:r>
            <a:r>
              <a:rPr lang="fr-FR" sz="2400" b="0" strike="noStrike" spc="-1" dirty="0" smtClean="0">
                <a:solidFill>
                  <a:srgbClr val="00B0F0"/>
                </a:solidFill>
                <a:latin typeface="Trebuchet MS"/>
              </a:rPr>
              <a:t> “new”)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" name="CustomShape 4"/>
          <p:cNvSpPr/>
          <p:nvPr/>
        </p:nvSpPr>
        <p:spPr>
          <a:xfrm>
            <a:off x="500040" y="929880"/>
            <a:ext cx="840096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>
                <a:solidFill>
                  <a:srgbClr val="006600"/>
                </a:solidFill>
                <a:latin typeface="Trebuchet MS"/>
              </a:rPr>
              <a:t>1.3 Operations on pointers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" name="CustomShape 5"/>
          <p:cNvSpPr/>
          <p:nvPr/>
        </p:nvSpPr>
        <p:spPr>
          <a:xfrm>
            <a:off x="500040" y="2000160"/>
            <a:ext cx="8400960" cy="1047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indent="187200" algn="l" rtl="0">
              <a:lnSpc>
                <a:spcPct val="120000"/>
              </a:lnSpc>
              <a:spcBef>
                <a:spcPts val="598"/>
              </a:spcBef>
              <a:buClr>
                <a:srgbClr val="000000"/>
              </a:buClr>
              <a:buFont typeface="Wingdings" charset="2"/>
              <a:buChar char="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1" strike="noStrike" spc="-1" dirty="0" err="1">
                <a:solidFill>
                  <a:srgbClr val="000000"/>
                </a:solidFill>
                <a:latin typeface="Trebuchet MS"/>
              </a:rPr>
              <a:t>Example</a:t>
            </a:r>
            <a:r>
              <a:rPr lang="fr-FR" sz="2400" b="1" strike="noStrike" spc="-1" dirty="0">
                <a:solidFill>
                  <a:srgbClr val="000000"/>
                </a:solidFill>
                <a:latin typeface="Trebuchet MS"/>
              </a:rPr>
              <a:t> 2</a:t>
            </a:r>
            <a:r>
              <a:rPr lang="fr-FR" sz="2400" b="1" strike="noStrike" spc="-1" dirty="0">
                <a:solidFill>
                  <a:srgbClr val="00B050"/>
                </a:solidFill>
                <a:latin typeface="Trebuchet MS"/>
              </a:rPr>
              <a:t>(an </a:t>
            </a:r>
            <a:r>
              <a:rPr lang="fr-FR" sz="2400" b="1" strike="noStrike" spc="-1" dirty="0" err="1">
                <a:solidFill>
                  <a:srgbClr val="00B050"/>
                </a:solidFill>
                <a:latin typeface="Trebuchet MS"/>
              </a:rPr>
              <a:t>array</a:t>
            </a:r>
            <a:r>
              <a:rPr lang="fr-FR" sz="2400" b="1" strike="noStrike" spc="-1" dirty="0">
                <a:solidFill>
                  <a:srgbClr val="00B050"/>
                </a:solidFill>
                <a:latin typeface="Trebuchet MS"/>
              </a:rPr>
              <a:t> of </a:t>
            </a:r>
            <a:r>
              <a:rPr lang="fr-FR" sz="2400" b="1" strike="noStrike" spc="-1" dirty="0" err="1">
                <a:solidFill>
                  <a:srgbClr val="00B050"/>
                </a:solidFill>
                <a:latin typeface="Trebuchet MS"/>
              </a:rPr>
              <a:t>integers</a:t>
            </a:r>
            <a:r>
              <a:rPr lang="fr-FR" sz="2400" b="1" strike="noStrike" spc="-1" dirty="0">
                <a:solidFill>
                  <a:srgbClr val="00B050"/>
                </a:solidFill>
                <a:latin typeface="Trebuchet MS"/>
              </a:rPr>
              <a:t>)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l" rtl="0">
              <a:lnSpc>
                <a:spcPct val="12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" name="CustomShape 6"/>
          <p:cNvSpPr/>
          <p:nvPr/>
        </p:nvSpPr>
        <p:spPr>
          <a:xfrm>
            <a:off x="571680" y="2571840"/>
            <a:ext cx="8572320" cy="907044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l" rtl="0">
              <a:lnSpc>
                <a:spcPct val="12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200" b="1" strike="noStrike" spc="-1" dirty="0">
                <a:solidFill>
                  <a:srgbClr val="000000"/>
                </a:solidFill>
                <a:latin typeface="Trebuchet MS"/>
              </a:rPr>
              <a:t>To </a:t>
            </a:r>
            <a:r>
              <a:rPr lang="fr-FR" sz="2200" b="1" strike="noStrike" spc="-1" dirty="0" err="1">
                <a:solidFill>
                  <a:srgbClr val="000000"/>
                </a:solidFill>
                <a:latin typeface="Trebuchet MS"/>
              </a:rPr>
              <a:t>access</a:t>
            </a:r>
            <a:r>
              <a:rPr lang="fr-FR" sz="2200" b="1" strike="noStrike" spc="-1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fr-FR" sz="2200" b="1" strike="noStrike" spc="-1" dirty="0" smtClean="0">
                <a:solidFill>
                  <a:srgbClr val="000000"/>
                </a:solidFill>
                <a:latin typeface="Trebuchet MS"/>
              </a:rPr>
              <a:t>the </a:t>
            </a:r>
            <a:r>
              <a:rPr lang="fr-FR" sz="2200" b="1" strike="noStrike" spc="-1" dirty="0" smtClean="0">
                <a:solidFill>
                  <a:srgbClr val="4F81BD"/>
                </a:solidFill>
                <a:latin typeface="Trebuchet MS"/>
              </a:rPr>
              <a:t>first </a:t>
            </a:r>
            <a:r>
              <a:rPr lang="fr-FR" sz="2200" b="1" strike="noStrike" spc="-1" dirty="0" err="1">
                <a:solidFill>
                  <a:srgbClr val="4F81BD"/>
                </a:solidFill>
                <a:latin typeface="Trebuchet MS"/>
              </a:rPr>
              <a:t>three</a:t>
            </a:r>
            <a:r>
              <a:rPr lang="fr-FR" sz="2200" b="1" strike="noStrike" spc="-1" dirty="0">
                <a:solidFill>
                  <a:srgbClr val="4F81BD"/>
                </a:solidFill>
                <a:latin typeface="Trebuchet MS"/>
              </a:rPr>
              <a:t> </a:t>
            </a:r>
            <a:r>
              <a:rPr lang="fr-FR" sz="2200" b="1" strike="noStrike" spc="-1" dirty="0" smtClean="0">
                <a:solidFill>
                  <a:srgbClr val="4F81BD"/>
                </a:solidFill>
                <a:latin typeface="Trebuchet MS"/>
              </a:rPr>
              <a:t>boxes </a:t>
            </a:r>
            <a:r>
              <a:rPr lang="fr-FR" sz="2200" b="1" strike="noStrike" spc="-1" dirty="0" err="1" smtClean="0">
                <a:solidFill>
                  <a:srgbClr val="000000"/>
                </a:solidFill>
                <a:latin typeface="Trebuchet MS"/>
              </a:rPr>
              <a:t>From</a:t>
            </a:r>
            <a:r>
              <a:rPr lang="fr-FR" sz="2200" b="1" strike="noStrike" spc="-1" dirty="0" smtClean="0">
                <a:solidFill>
                  <a:srgbClr val="000000"/>
                </a:solidFill>
                <a:latin typeface="Trebuchet MS"/>
              </a:rPr>
              <a:t> </a:t>
            </a:r>
            <a:r>
              <a:rPr lang="fr-FR" sz="2200" b="1" strike="noStrike" spc="-1" dirty="0" err="1">
                <a:solidFill>
                  <a:srgbClr val="000000"/>
                </a:solidFill>
                <a:latin typeface="Trebuchet MS"/>
              </a:rPr>
              <a:t>our</a:t>
            </a:r>
            <a:r>
              <a:rPr lang="fr-FR" sz="2200" b="1" strike="noStrike" spc="-1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fr-FR" sz="2200" b="1" strike="noStrike" spc="-1" dirty="0" err="1" smtClean="0">
                <a:solidFill>
                  <a:srgbClr val="000000"/>
                </a:solidFill>
                <a:latin typeface="Trebuchet MS"/>
              </a:rPr>
              <a:t>vector</a:t>
            </a:r>
            <a:r>
              <a:rPr lang="fr-FR" sz="2200" b="1" strike="noStrike" spc="-1" dirty="0" smtClean="0">
                <a:solidFill>
                  <a:srgbClr val="000000"/>
                </a:solidFill>
                <a:latin typeface="Trebuchet MS"/>
              </a:rPr>
              <a:t> </a:t>
            </a:r>
            <a:r>
              <a:rPr lang="fr-FR" sz="2200" b="1" strike="noStrike" spc="-1" dirty="0" err="1" smtClean="0">
                <a:solidFill>
                  <a:srgbClr val="000000"/>
                </a:solidFill>
                <a:latin typeface="Trebuchet MS"/>
              </a:rPr>
              <a:t>we</a:t>
            </a:r>
            <a:r>
              <a:rPr lang="fr-FR" sz="2200" b="1" strike="noStrike" spc="-1" dirty="0" smtClean="0">
                <a:solidFill>
                  <a:srgbClr val="000000"/>
                </a:solidFill>
                <a:latin typeface="Trebuchet MS"/>
              </a:rPr>
              <a:t> </a:t>
            </a:r>
            <a:r>
              <a:rPr lang="fr-FR" sz="2200" b="1" strike="noStrike" spc="-1" dirty="0" err="1">
                <a:solidFill>
                  <a:srgbClr val="000000"/>
                </a:solidFill>
                <a:latin typeface="Trebuchet MS"/>
              </a:rPr>
              <a:t>can</a:t>
            </a:r>
            <a:r>
              <a:rPr lang="fr-FR" sz="2200" b="1" strike="noStrike" spc="-1" dirty="0">
                <a:solidFill>
                  <a:srgbClr val="000000"/>
                </a:solidFill>
                <a:latin typeface="Trebuchet MS"/>
              </a:rPr>
              <a:t> do as </a:t>
            </a:r>
            <a:r>
              <a:rPr lang="fr-FR" sz="2200" b="1" strike="noStrike" spc="-1" dirty="0" err="1">
                <a:solidFill>
                  <a:srgbClr val="000000"/>
                </a:solidFill>
                <a:latin typeface="Trebuchet MS"/>
              </a:rPr>
              <a:t>follows</a:t>
            </a:r>
            <a:r>
              <a:rPr lang="fr-FR" sz="2200" b="1" strike="noStrike" spc="-1" dirty="0">
                <a:solidFill>
                  <a:srgbClr val="000000"/>
                </a:solidFill>
                <a:latin typeface="Trebuchet MS"/>
              </a:rPr>
              <a:t>:</a:t>
            </a:r>
            <a:endParaRPr lang="en-US" sz="2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CustomShape 7"/>
          <p:cNvSpPr/>
          <p:nvPr/>
        </p:nvSpPr>
        <p:spPr>
          <a:xfrm>
            <a:off x="571680" y="3513240"/>
            <a:ext cx="8572320" cy="209813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l" rtl="0">
              <a:lnSpc>
                <a:spcPct val="12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 dirty="0">
                <a:solidFill>
                  <a:srgbClr val="000000"/>
                </a:solidFill>
                <a:latin typeface="Arial"/>
              </a:rPr>
              <a:t>*(p) </a:t>
            </a:r>
            <a:r>
              <a:rPr lang="fr-FR" sz="2400" b="0" strike="noStrike" spc="-1" dirty="0" smtClean="0">
                <a:solidFill>
                  <a:srgbClr val="000000"/>
                </a:solidFill>
                <a:latin typeface="Arial"/>
                <a:sym typeface="Wingdings" pitchFamily="2" charset="2"/>
              </a:rPr>
              <a:t></a:t>
            </a:r>
            <a:r>
              <a:rPr lang="fr-FR" sz="2400" b="0" strike="noStrike" spc="-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400" b="0" strike="noStrike" spc="-1" dirty="0">
                <a:solidFill>
                  <a:srgbClr val="000000"/>
                </a:solidFill>
                <a:latin typeface="Arial"/>
              </a:rPr>
              <a:t>12;</a:t>
            </a:r>
            <a:r>
              <a:rPr lang="fr-FR" sz="2400" b="0" strike="noStrike" spc="-1" dirty="0">
                <a:solidFill>
                  <a:srgbClr val="00B050"/>
                </a:solidFill>
                <a:latin typeface="Arial"/>
              </a:rPr>
              <a:t>// pointer p points to the </a:t>
            </a:r>
            <a:r>
              <a:rPr lang="fr-FR" sz="2400" b="0" strike="noStrike" spc="-1" dirty="0">
                <a:solidFill>
                  <a:srgbClr val="FF0000"/>
                </a:solidFill>
                <a:latin typeface="Arial"/>
              </a:rPr>
              <a:t>first </a:t>
            </a:r>
            <a:r>
              <a:rPr lang="fr-FR" sz="2400" b="0" strike="noStrike" spc="-1" dirty="0" err="1" smtClean="0">
                <a:solidFill>
                  <a:srgbClr val="FF0000"/>
                </a:solidFill>
                <a:latin typeface="Arial"/>
              </a:rPr>
              <a:t>element</a:t>
            </a:r>
            <a:r>
              <a:rPr lang="fr-FR" sz="2400" b="0" strike="noStrike" spc="-1" dirty="0" smtClean="0">
                <a:solidFill>
                  <a:srgbClr val="FF0000"/>
                </a:solidFill>
                <a:latin typeface="Arial"/>
              </a:rPr>
              <a:t> </a:t>
            </a:r>
            <a:r>
              <a:rPr lang="fr-FR" sz="2400" b="0" strike="noStrike" spc="-1" dirty="0" smtClean="0">
                <a:solidFill>
                  <a:srgbClr val="00B050"/>
                </a:solidFill>
                <a:latin typeface="Arial"/>
              </a:rPr>
              <a:t>of the </a:t>
            </a:r>
            <a:r>
              <a:rPr lang="fr-FR" sz="2400" b="0" strike="noStrike" spc="-1" dirty="0" err="1" smtClean="0">
                <a:solidFill>
                  <a:srgbClr val="00B050"/>
                </a:solidFill>
                <a:latin typeface="Arial"/>
              </a:rPr>
              <a:t>array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2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 dirty="0">
                <a:solidFill>
                  <a:srgbClr val="000000"/>
                </a:solidFill>
                <a:latin typeface="Arial"/>
              </a:rPr>
              <a:t>*(p+1) </a:t>
            </a:r>
            <a:r>
              <a:rPr lang="fr-FR" sz="2400" b="0" strike="noStrike" spc="-1" dirty="0" smtClean="0">
                <a:solidFill>
                  <a:srgbClr val="000000"/>
                </a:solidFill>
                <a:latin typeface="Arial"/>
                <a:sym typeface="Wingdings" pitchFamily="2" charset="2"/>
              </a:rPr>
              <a:t></a:t>
            </a:r>
            <a:r>
              <a:rPr lang="fr-FR" sz="2400" b="0" strike="noStrike" spc="-1" dirty="0" smtClean="0">
                <a:solidFill>
                  <a:srgbClr val="000000"/>
                </a:solidFill>
                <a:latin typeface="Arial"/>
              </a:rPr>
              <a:t> 12</a:t>
            </a:r>
            <a:r>
              <a:rPr lang="fr-FR" sz="2400" b="0" strike="noStrike" spc="-1" dirty="0">
                <a:solidFill>
                  <a:srgbClr val="000000"/>
                </a:solidFill>
                <a:latin typeface="Arial"/>
              </a:rPr>
              <a:t>;</a:t>
            </a:r>
            <a:r>
              <a:rPr lang="fr-FR" sz="2400" b="0" strike="noStrike" spc="-1" dirty="0">
                <a:solidFill>
                  <a:srgbClr val="00B050"/>
                </a:solidFill>
                <a:latin typeface="Arial"/>
              </a:rPr>
              <a:t>//</a:t>
            </a:r>
            <a:r>
              <a:rPr lang="fr-FR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400" b="0" strike="noStrike" spc="-1" dirty="0">
                <a:solidFill>
                  <a:srgbClr val="00B050"/>
                </a:solidFill>
                <a:latin typeface="Arial"/>
              </a:rPr>
              <a:t>the second </a:t>
            </a:r>
            <a:r>
              <a:rPr lang="fr-FR" sz="2400" b="0" strike="noStrike" spc="-1" dirty="0" err="1">
                <a:solidFill>
                  <a:srgbClr val="00B050"/>
                </a:solidFill>
                <a:latin typeface="Arial"/>
              </a:rPr>
              <a:t>is</a:t>
            </a:r>
            <a:r>
              <a:rPr lang="fr-FR" sz="2400" b="0" strike="noStrike" spc="-1" dirty="0">
                <a:solidFill>
                  <a:srgbClr val="00B050"/>
                </a:solidFill>
                <a:latin typeface="Arial"/>
              </a:rPr>
              <a:t> in </a:t>
            </a:r>
            <a:r>
              <a:rPr lang="fr-FR" sz="2400" b="0" strike="noStrike" spc="-1" dirty="0" err="1">
                <a:solidFill>
                  <a:srgbClr val="00B050"/>
                </a:solidFill>
                <a:latin typeface="Arial"/>
              </a:rPr>
              <a:t>address</a:t>
            </a:r>
            <a:r>
              <a:rPr lang="fr-FR" sz="2400" b="0" strike="noStrike" spc="-1" dirty="0">
                <a:solidFill>
                  <a:srgbClr val="00B050"/>
                </a:solidFill>
                <a:latin typeface="Arial"/>
              </a:rPr>
              <a:t> </a:t>
            </a:r>
            <a:r>
              <a:rPr lang="fr-FR" sz="2400" b="0" strike="noStrike" spc="-1" dirty="0">
                <a:solidFill>
                  <a:srgbClr val="FF0000"/>
                </a:solidFill>
                <a:latin typeface="Arial"/>
              </a:rPr>
              <a:t>p+1</a:t>
            </a:r>
            <a:endParaRPr lang="en-US" sz="2400" b="0" strike="noStrike" spc="-1" dirty="0">
              <a:solidFill>
                <a:srgbClr val="FF0000"/>
              </a:solidFill>
              <a:latin typeface="Arial"/>
            </a:endParaRPr>
          </a:p>
          <a:p>
            <a:pPr>
              <a:lnSpc>
                <a:spcPct val="12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 dirty="0">
                <a:solidFill>
                  <a:srgbClr val="000000"/>
                </a:solidFill>
                <a:latin typeface="Trebuchet MS"/>
              </a:rPr>
              <a:t>*(p+2) </a:t>
            </a:r>
            <a:r>
              <a:rPr lang="fr-FR" sz="2400" b="0" strike="noStrike" spc="-1" dirty="0" smtClean="0">
                <a:solidFill>
                  <a:srgbClr val="000000"/>
                </a:solidFill>
                <a:latin typeface="Arial"/>
                <a:sym typeface="Wingdings" pitchFamily="2" charset="2"/>
              </a:rPr>
              <a:t></a:t>
            </a:r>
            <a:r>
              <a:rPr lang="fr-FR" sz="2400" b="0" strike="noStrike" spc="-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400" b="0" strike="noStrike" spc="-1" dirty="0" smtClean="0">
                <a:solidFill>
                  <a:srgbClr val="000000"/>
                </a:solidFill>
                <a:latin typeface="Trebuchet MS"/>
              </a:rPr>
              <a:t>12</a:t>
            </a:r>
            <a:r>
              <a:rPr lang="fr-FR" sz="2400" b="0" strike="noStrike" spc="-1" dirty="0">
                <a:solidFill>
                  <a:srgbClr val="000000"/>
                </a:solidFill>
                <a:latin typeface="Trebuchet MS"/>
              </a:rPr>
              <a:t>;</a:t>
            </a:r>
            <a:r>
              <a:rPr lang="fr-FR" sz="2400" b="0" strike="noStrike" spc="-1" dirty="0">
                <a:solidFill>
                  <a:srgbClr val="00B050"/>
                </a:solidFill>
                <a:latin typeface="Arial"/>
              </a:rPr>
              <a:t>//</a:t>
            </a:r>
            <a:r>
              <a:rPr lang="fr-FR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400" b="0" strike="noStrike" spc="-1" dirty="0">
                <a:solidFill>
                  <a:srgbClr val="00B050"/>
                </a:solidFill>
                <a:latin typeface="Arial"/>
              </a:rPr>
              <a:t>the </a:t>
            </a:r>
            <a:r>
              <a:rPr lang="fr-FR" sz="2400" b="0" strike="noStrike" spc="-1" dirty="0" err="1">
                <a:solidFill>
                  <a:srgbClr val="00B050"/>
                </a:solidFill>
                <a:latin typeface="Arial"/>
              </a:rPr>
              <a:t>third</a:t>
            </a:r>
            <a:r>
              <a:rPr lang="fr-FR" sz="2400" b="0" strike="noStrike" spc="-1" dirty="0">
                <a:solidFill>
                  <a:srgbClr val="00B050"/>
                </a:solidFill>
                <a:latin typeface="Arial"/>
              </a:rPr>
              <a:t> </a:t>
            </a:r>
            <a:r>
              <a:rPr lang="fr-FR" sz="2400" b="0" strike="noStrike" spc="-1" dirty="0" err="1">
                <a:solidFill>
                  <a:srgbClr val="00B050"/>
                </a:solidFill>
                <a:latin typeface="Arial"/>
              </a:rPr>
              <a:t>is</a:t>
            </a:r>
            <a:r>
              <a:rPr lang="fr-FR" sz="2400" b="0" strike="noStrike" spc="-1" dirty="0">
                <a:solidFill>
                  <a:srgbClr val="00B050"/>
                </a:solidFill>
                <a:latin typeface="Arial"/>
              </a:rPr>
              <a:t> in </a:t>
            </a:r>
            <a:r>
              <a:rPr lang="fr-FR" sz="2400" b="0" strike="noStrike" spc="-1" dirty="0" err="1">
                <a:solidFill>
                  <a:srgbClr val="00B050"/>
                </a:solidFill>
                <a:latin typeface="Arial"/>
              </a:rPr>
              <a:t>address</a:t>
            </a:r>
            <a:r>
              <a:rPr lang="fr-FR" sz="2400" b="0" strike="noStrike" spc="-1" dirty="0">
                <a:solidFill>
                  <a:srgbClr val="00B050"/>
                </a:solidFill>
                <a:latin typeface="Arial"/>
              </a:rPr>
              <a:t> </a:t>
            </a:r>
            <a:r>
              <a:rPr lang="fr-FR" sz="2400" b="0" strike="noStrike" spc="-1" dirty="0">
                <a:solidFill>
                  <a:srgbClr val="FF0000"/>
                </a:solidFill>
                <a:latin typeface="Arial"/>
              </a:rPr>
              <a:t>p+2</a:t>
            </a:r>
            <a:endParaRPr lang="en-US" sz="2400" b="0" strike="noStrike" spc="-1" dirty="0">
              <a:solidFill>
                <a:srgbClr val="FF0000"/>
              </a:solidFill>
              <a:latin typeface="Arial"/>
            </a:endParaRPr>
          </a:p>
          <a:p>
            <a:pPr algn="l" rtl="0">
              <a:lnSpc>
                <a:spcPct val="12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7104113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CustomShape 1"/>
          <p:cNvSpPr/>
          <p:nvPr/>
        </p:nvSpPr>
        <p:spPr>
          <a:xfrm>
            <a:off x="8302680" y="171720"/>
            <a:ext cx="1255320" cy="307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037158FC-172A-4CB2-BFC0-A0975F6484E0}" type="slidenum">
              <a:rPr lang="fr-FR" sz="1400" b="1" strike="noStrike" spc="-1">
                <a:solidFill>
                  <a:srgbClr val="003399"/>
                </a:solidFill>
                <a:latin typeface="Trebuchet MS"/>
              </a:rPr>
              <a:pPr algn="l" rtl="0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17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8" name="CustomShape 2"/>
          <p:cNvSpPr/>
          <p:nvPr/>
        </p:nvSpPr>
        <p:spPr>
          <a:xfrm>
            <a:off x="457200" y="216720"/>
            <a:ext cx="8400960" cy="8251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 algn="ctr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4800" b="1" strike="noStrike" spc="-1">
                <a:solidFill>
                  <a:srgbClr val="9BBB59"/>
                </a:solidFill>
                <a:latin typeface="Calibri"/>
              </a:rPr>
              <a:t>1. Pointer type</a:t>
            </a:r>
            <a:endParaRPr lang="en-US" sz="4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" name="CustomShape 3"/>
          <p:cNvSpPr/>
          <p:nvPr/>
        </p:nvSpPr>
        <p:spPr>
          <a:xfrm>
            <a:off x="652320" y="1537297"/>
            <a:ext cx="8134560" cy="46384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>
              <a:buClr>
                <a:srgbClr val="CC3300"/>
              </a:buClr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 dirty="0">
                <a:solidFill>
                  <a:srgbClr val="CC3300"/>
                </a:solidFill>
                <a:latin typeface="Trebuchet MS"/>
              </a:rPr>
              <a:t> </a:t>
            </a:r>
            <a:r>
              <a:rPr lang="fr-FR" sz="2400" b="0" strike="noStrike" spc="-1" dirty="0" err="1">
                <a:solidFill>
                  <a:srgbClr val="CC3300"/>
                </a:solidFill>
                <a:latin typeface="Trebuchet MS"/>
              </a:rPr>
              <a:t>Dynamic</a:t>
            </a:r>
            <a:r>
              <a:rPr lang="fr-FR" sz="2400" b="0" strike="noStrike" spc="-1" dirty="0">
                <a:solidFill>
                  <a:srgbClr val="CC3300"/>
                </a:solidFill>
                <a:latin typeface="Trebuchet MS"/>
              </a:rPr>
              <a:t> </a:t>
            </a:r>
            <a:r>
              <a:rPr lang="fr-FR" sz="2400" b="0" strike="noStrike" spc="-1" dirty="0" smtClean="0">
                <a:solidFill>
                  <a:srgbClr val="CC3300"/>
                </a:solidFill>
                <a:latin typeface="Trebuchet MS"/>
              </a:rPr>
              <a:t>allocation</a:t>
            </a:r>
            <a:r>
              <a:rPr lang="fr-FR" sz="2400" b="0" strike="noStrike" spc="-1" dirty="0" smtClean="0">
                <a:solidFill>
                  <a:srgbClr val="00B0F0"/>
                </a:solidFill>
                <a:latin typeface="Trebuchet MS"/>
              </a:rPr>
              <a:t>(allocation </a:t>
            </a:r>
            <a:r>
              <a:rPr lang="fr-FR" sz="2400" b="0" strike="noStrike" spc="-1" dirty="0" err="1" smtClean="0">
                <a:solidFill>
                  <a:srgbClr val="00B0F0"/>
                </a:solidFill>
                <a:latin typeface="Trebuchet MS"/>
              </a:rPr>
              <a:t>operation</a:t>
            </a:r>
            <a:r>
              <a:rPr lang="fr-FR" sz="2400" b="0" strike="noStrike" spc="-1" dirty="0" smtClean="0">
                <a:solidFill>
                  <a:srgbClr val="00B0F0"/>
                </a:solidFill>
                <a:latin typeface="Trebuchet MS"/>
              </a:rPr>
              <a:t> “new”)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" name="CustomShape 4"/>
          <p:cNvSpPr/>
          <p:nvPr/>
        </p:nvSpPr>
        <p:spPr>
          <a:xfrm>
            <a:off x="500040" y="929880"/>
            <a:ext cx="840096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>
                <a:solidFill>
                  <a:srgbClr val="006600"/>
                </a:solidFill>
                <a:latin typeface="Trebuchet MS"/>
              </a:rPr>
              <a:t>1.3 Operations on pointers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1" name="CustomShape 5"/>
          <p:cNvSpPr/>
          <p:nvPr/>
        </p:nvSpPr>
        <p:spPr>
          <a:xfrm>
            <a:off x="500040" y="2000160"/>
            <a:ext cx="8400960" cy="49744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indent="187200">
              <a:lnSpc>
                <a:spcPct val="120000"/>
              </a:lnSpc>
              <a:spcBef>
                <a:spcPts val="598"/>
              </a:spcBef>
              <a:buClr>
                <a:srgbClr val="000000"/>
              </a:buClr>
              <a:buFont typeface="Wingdings" charset="2"/>
              <a:buChar char="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1" strike="noStrike" spc="-1" dirty="0" err="1">
                <a:solidFill>
                  <a:srgbClr val="000000"/>
                </a:solidFill>
                <a:latin typeface="Trebuchet MS"/>
              </a:rPr>
              <a:t>Example</a:t>
            </a:r>
            <a:r>
              <a:rPr lang="fr-FR" sz="2400" b="1" strike="noStrike" spc="-1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fr-FR" sz="2400" b="1" strike="noStrike" spc="-1" dirty="0" smtClean="0">
                <a:solidFill>
                  <a:srgbClr val="000000"/>
                </a:solidFill>
                <a:latin typeface="Trebuchet MS"/>
              </a:rPr>
              <a:t>2 </a:t>
            </a:r>
            <a:r>
              <a:rPr lang="fr-FR" sz="2400" b="1" strike="noStrike" spc="-1" dirty="0" smtClean="0">
                <a:solidFill>
                  <a:srgbClr val="00B050"/>
                </a:solidFill>
                <a:latin typeface="Trebuchet MS"/>
              </a:rPr>
              <a:t>(an </a:t>
            </a:r>
            <a:r>
              <a:rPr lang="fr-FR" sz="2400" b="1" strike="noStrike" spc="-1" dirty="0" err="1" smtClean="0">
                <a:solidFill>
                  <a:srgbClr val="00B050"/>
                </a:solidFill>
                <a:latin typeface="Trebuchet MS"/>
              </a:rPr>
              <a:t>array</a:t>
            </a:r>
            <a:r>
              <a:rPr lang="fr-FR" sz="2400" b="1" strike="noStrike" spc="-1" dirty="0" smtClean="0">
                <a:solidFill>
                  <a:srgbClr val="00B050"/>
                </a:solidFill>
                <a:latin typeface="Trebuchet MS"/>
              </a:rPr>
              <a:t> of </a:t>
            </a:r>
            <a:r>
              <a:rPr lang="fr-FR" sz="2400" b="1" strike="noStrike" spc="-1" dirty="0" err="1" smtClean="0">
                <a:solidFill>
                  <a:srgbClr val="00B050"/>
                </a:solidFill>
                <a:latin typeface="Trebuchet MS"/>
              </a:rPr>
              <a:t>integers</a:t>
            </a:r>
            <a:r>
              <a:rPr lang="fr-FR" sz="2400" b="1" strike="noStrike" spc="-1" dirty="0" smtClean="0">
                <a:solidFill>
                  <a:srgbClr val="00B050"/>
                </a:solidFill>
                <a:latin typeface="Trebuchet MS"/>
              </a:rPr>
              <a:t>)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2" name="CustomShape 6"/>
          <p:cNvSpPr/>
          <p:nvPr/>
        </p:nvSpPr>
        <p:spPr>
          <a:xfrm>
            <a:off x="571680" y="2571840"/>
            <a:ext cx="8572320" cy="50077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l" rtl="0">
              <a:lnSpc>
                <a:spcPct val="12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200" b="1" strike="noStrike" spc="-1" dirty="0" smtClean="0">
                <a:solidFill>
                  <a:srgbClr val="000000"/>
                </a:solidFill>
                <a:latin typeface="Trebuchet MS"/>
              </a:rPr>
              <a:t>To </a:t>
            </a:r>
            <a:r>
              <a:rPr lang="fr-FR" sz="2200" b="1" strike="noStrike" spc="-1" dirty="0" err="1" smtClean="0">
                <a:solidFill>
                  <a:srgbClr val="4F81BD"/>
                </a:solidFill>
                <a:latin typeface="Trebuchet MS"/>
              </a:rPr>
              <a:t>read</a:t>
            </a:r>
            <a:r>
              <a:rPr lang="fr-FR" sz="2200" b="1" strike="noStrike" spc="-1" dirty="0" smtClean="0">
                <a:solidFill>
                  <a:srgbClr val="4F81BD"/>
                </a:solidFill>
                <a:latin typeface="Trebuchet MS"/>
              </a:rPr>
              <a:t> </a:t>
            </a:r>
            <a:r>
              <a:rPr lang="fr-FR" sz="2200" b="1" strike="noStrike" spc="-1" dirty="0">
                <a:solidFill>
                  <a:srgbClr val="4F81BD"/>
                </a:solidFill>
                <a:latin typeface="Trebuchet MS"/>
              </a:rPr>
              <a:t>all </a:t>
            </a:r>
            <a:r>
              <a:rPr lang="fr-FR" sz="2200" b="1" strike="noStrike" spc="-1" dirty="0" smtClean="0">
                <a:solidFill>
                  <a:srgbClr val="4F81BD"/>
                </a:solidFill>
                <a:latin typeface="Trebuchet MS"/>
              </a:rPr>
              <a:t>items </a:t>
            </a:r>
            <a:r>
              <a:rPr lang="fr-FR" sz="2200" b="1" strike="noStrike" spc="-1" dirty="0" err="1" smtClean="0">
                <a:solidFill>
                  <a:srgbClr val="000000"/>
                </a:solidFill>
                <a:latin typeface="Trebuchet MS"/>
              </a:rPr>
              <a:t>From</a:t>
            </a:r>
            <a:r>
              <a:rPr lang="fr-FR" sz="2200" b="1" strike="noStrike" spc="-1" dirty="0" smtClean="0">
                <a:solidFill>
                  <a:srgbClr val="000000"/>
                </a:solidFill>
                <a:latin typeface="Trebuchet MS"/>
              </a:rPr>
              <a:t> </a:t>
            </a:r>
            <a:r>
              <a:rPr lang="fr-FR" sz="2200" b="1" strike="noStrike" spc="-1" dirty="0" err="1">
                <a:solidFill>
                  <a:srgbClr val="000000"/>
                </a:solidFill>
                <a:latin typeface="Trebuchet MS"/>
              </a:rPr>
              <a:t>our</a:t>
            </a:r>
            <a:r>
              <a:rPr lang="fr-FR" sz="2200" b="1" strike="noStrike" spc="-1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fr-FR" sz="2200" b="1" strike="noStrike" spc="-1" dirty="0" err="1" smtClean="0">
                <a:solidFill>
                  <a:srgbClr val="000000"/>
                </a:solidFill>
                <a:latin typeface="Trebuchet MS"/>
              </a:rPr>
              <a:t>vector</a:t>
            </a:r>
            <a:r>
              <a:rPr lang="fr-FR" sz="2200" b="1" strike="noStrike" spc="-1" dirty="0" smtClean="0">
                <a:solidFill>
                  <a:srgbClr val="000000"/>
                </a:solidFill>
                <a:latin typeface="Trebuchet MS"/>
              </a:rPr>
              <a:t> </a:t>
            </a:r>
            <a:r>
              <a:rPr lang="fr-FR" sz="2200" b="1" strike="noStrike" spc="-1" dirty="0" err="1" smtClean="0">
                <a:solidFill>
                  <a:srgbClr val="000000"/>
                </a:solidFill>
                <a:latin typeface="Trebuchet MS"/>
              </a:rPr>
              <a:t>we</a:t>
            </a:r>
            <a:r>
              <a:rPr lang="fr-FR" sz="2200" b="1" strike="noStrike" spc="-1" dirty="0" smtClean="0">
                <a:solidFill>
                  <a:srgbClr val="000000"/>
                </a:solidFill>
                <a:latin typeface="Trebuchet MS"/>
              </a:rPr>
              <a:t> </a:t>
            </a:r>
            <a:r>
              <a:rPr lang="fr-FR" sz="2200" b="1" strike="noStrike" spc="-1" dirty="0" err="1">
                <a:solidFill>
                  <a:srgbClr val="000000"/>
                </a:solidFill>
                <a:latin typeface="Trebuchet MS"/>
              </a:rPr>
              <a:t>can</a:t>
            </a:r>
            <a:r>
              <a:rPr lang="fr-FR" sz="2200" b="1" strike="noStrike" spc="-1" dirty="0">
                <a:solidFill>
                  <a:srgbClr val="000000"/>
                </a:solidFill>
                <a:latin typeface="Trebuchet MS"/>
              </a:rPr>
              <a:t> do as </a:t>
            </a:r>
            <a:r>
              <a:rPr lang="fr-FR" sz="2200" b="1" strike="noStrike" spc="-1" dirty="0" err="1">
                <a:solidFill>
                  <a:srgbClr val="000000"/>
                </a:solidFill>
                <a:latin typeface="Trebuchet MS"/>
              </a:rPr>
              <a:t>follows</a:t>
            </a:r>
            <a:r>
              <a:rPr lang="fr-FR" sz="2200" b="1" strike="noStrike" spc="-1" dirty="0">
                <a:solidFill>
                  <a:srgbClr val="000000"/>
                </a:solidFill>
                <a:latin typeface="Trebuchet MS"/>
              </a:rPr>
              <a:t>:</a:t>
            </a:r>
            <a:endParaRPr lang="en-US" sz="2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3" name="CustomShape 7"/>
          <p:cNvSpPr/>
          <p:nvPr/>
        </p:nvSpPr>
        <p:spPr>
          <a:xfrm>
            <a:off x="714240" y="3643200"/>
            <a:ext cx="7944120" cy="1562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DBEEF4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l" rtl="0">
              <a:lnSpc>
                <a:spcPct val="12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1" strike="noStrike" spc="-1" dirty="0" smtClean="0">
                <a:solidFill>
                  <a:srgbClr val="000000"/>
                </a:solidFill>
                <a:latin typeface="Trebuchet MS"/>
              </a:rPr>
              <a:t>For </a:t>
            </a:r>
            <a:r>
              <a:rPr lang="fr-FR" sz="2400" b="1" strike="noStrike" spc="-1" dirty="0" smtClean="0">
                <a:solidFill>
                  <a:srgbClr val="4F81BD"/>
                </a:solidFill>
                <a:latin typeface="Trebuchet MS"/>
              </a:rPr>
              <a:t>i </a:t>
            </a:r>
            <a:r>
              <a:rPr lang="fr-FR" sz="2400" b="1" strike="noStrike" spc="-1" dirty="0" smtClean="0">
                <a:solidFill>
                  <a:srgbClr val="000000"/>
                </a:solidFill>
                <a:latin typeface="Trebuchet MS"/>
              </a:rPr>
              <a:t>= </a:t>
            </a:r>
            <a:r>
              <a:rPr lang="fr-FR" sz="2400" b="1" strike="noStrike" spc="-1" dirty="0" smtClean="0">
                <a:solidFill>
                  <a:srgbClr val="0070C0"/>
                </a:solidFill>
                <a:latin typeface="Trebuchet MS"/>
              </a:rPr>
              <a:t>0  </a:t>
            </a:r>
            <a:r>
              <a:rPr lang="fr-FR" sz="2400" b="1" strike="noStrike" spc="-1" dirty="0" smtClean="0">
                <a:latin typeface="Trebuchet MS"/>
              </a:rPr>
              <a:t>to</a:t>
            </a:r>
            <a:r>
              <a:rPr lang="fr-FR" sz="2400" b="1" strike="noStrike" spc="-1" dirty="0" smtClean="0">
                <a:solidFill>
                  <a:srgbClr val="0070C0"/>
                </a:solidFill>
                <a:latin typeface="Trebuchet MS"/>
              </a:rPr>
              <a:t> n-1 </a:t>
            </a:r>
            <a:r>
              <a:rPr lang="fr-FR" sz="2400" b="1" strike="noStrike" spc="-1" dirty="0" smtClean="0">
                <a:latin typeface="Trebuchet MS"/>
              </a:rPr>
              <a:t>do</a:t>
            </a:r>
            <a:endParaRPr lang="en-US" sz="2400" b="0" strike="noStrike" spc="-1" dirty="0">
              <a:latin typeface="Arial"/>
            </a:endParaRPr>
          </a:p>
          <a:p>
            <a:pPr algn="l" rtl="0">
              <a:lnSpc>
                <a:spcPct val="12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1" strike="noStrike" spc="-1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fr-FR" sz="2400" b="1" strike="noStrike" spc="-1" dirty="0" err="1">
                <a:solidFill>
                  <a:srgbClr val="000000"/>
                </a:solidFill>
                <a:latin typeface="Trebuchet MS"/>
              </a:rPr>
              <a:t>read</a:t>
            </a:r>
            <a:r>
              <a:rPr lang="fr-FR" sz="2400" b="1" strike="noStrike" spc="-1" dirty="0">
                <a:solidFill>
                  <a:srgbClr val="000000"/>
                </a:solidFill>
                <a:latin typeface="Trebuchet MS"/>
              </a:rPr>
              <a:t> (*(</a:t>
            </a:r>
            <a:r>
              <a:rPr lang="fr-FR" sz="2400" b="1" strike="noStrike" spc="-1" dirty="0" err="1">
                <a:solidFill>
                  <a:srgbClr val="00B050"/>
                </a:solidFill>
                <a:latin typeface="Trebuchet MS"/>
              </a:rPr>
              <a:t>p</a:t>
            </a:r>
            <a:r>
              <a:rPr lang="fr-FR" sz="2400" b="1" strike="noStrike" spc="-1" dirty="0" err="1">
                <a:solidFill>
                  <a:srgbClr val="0070C0"/>
                </a:solidFill>
                <a:latin typeface="Trebuchet MS"/>
              </a:rPr>
              <a:t>+i</a:t>
            </a:r>
            <a:r>
              <a:rPr lang="fr-FR" sz="2400" b="1" strike="noStrike" spc="-1" dirty="0">
                <a:solidFill>
                  <a:srgbClr val="000000"/>
                </a:solidFill>
                <a:latin typeface="Trebuchet MS"/>
              </a:rPr>
              <a:t>));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l" rtl="0">
              <a:lnSpc>
                <a:spcPct val="12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1" strike="noStrike" spc="-1" dirty="0">
                <a:solidFill>
                  <a:srgbClr val="000000"/>
                </a:solidFill>
                <a:latin typeface="Trebuchet MS"/>
              </a:rPr>
              <a:t>End for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6585396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Effect">
                      <p:stCondLst>
                        <p:cond delay="indefinite"/>
                      </p:stCondLst>
                      <p:childTnLst>
                        <p:par>
                          <p:cTn id="1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Effect">
                      <p:stCondLst>
                        <p:cond delay="indefinite"/>
                      </p:stCondLst>
                      <p:childTnLst>
                        <p:par>
                          <p:cTn id="1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CustomShape 1"/>
          <p:cNvSpPr/>
          <p:nvPr/>
        </p:nvSpPr>
        <p:spPr>
          <a:xfrm>
            <a:off x="8302680" y="171720"/>
            <a:ext cx="1255320" cy="307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7F6AD6B-501C-460E-B0B3-F897AE4AE6DC}" type="slidenum">
              <a:rPr lang="fr-FR" sz="1400" b="1" strike="noStrike" spc="-1">
                <a:solidFill>
                  <a:srgbClr val="003399"/>
                </a:solidFill>
                <a:latin typeface="Trebuchet MS"/>
              </a:rPr>
              <a:pPr algn="l" rtl="0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18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" name="CustomShape 2"/>
          <p:cNvSpPr/>
          <p:nvPr/>
        </p:nvSpPr>
        <p:spPr>
          <a:xfrm>
            <a:off x="457200" y="216720"/>
            <a:ext cx="8400960" cy="8251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 algn="ctr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4800" b="1" strike="noStrike" spc="-1">
                <a:solidFill>
                  <a:srgbClr val="9BBB59"/>
                </a:solidFill>
                <a:latin typeface="Calibri"/>
              </a:rPr>
              <a:t>1. Pointer type</a:t>
            </a:r>
            <a:endParaRPr lang="en-US" sz="4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" name="CustomShape 3"/>
          <p:cNvSpPr/>
          <p:nvPr/>
        </p:nvSpPr>
        <p:spPr>
          <a:xfrm>
            <a:off x="652320" y="1537297"/>
            <a:ext cx="8777520" cy="46384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 algn="l" rtl="0">
              <a:lnSpc>
                <a:spcPct val="100000"/>
              </a:lnSpc>
              <a:buClr>
                <a:srgbClr val="CC3300"/>
              </a:buClr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 dirty="0">
                <a:solidFill>
                  <a:srgbClr val="CC3300"/>
                </a:solidFill>
                <a:latin typeface="Trebuchet MS"/>
              </a:rPr>
              <a:t> </a:t>
            </a:r>
            <a:r>
              <a:rPr lang="fr-FR" sz="2400" b="0" strike="noStrike" spc="-1" dirty="0" err="1">
                <a:solidFill>
                  <a:srgbClr val="CC3300"/>
                </a:solidFill>
                <a:latin typeface="Trebuchet MS"/>
              </a:rPr>
              <a:t>Dynamic</a:t>
            </a:r>
            <a:r>
              <a:rPr lang="fr-FR" sz="2400" b="0" strike="noStrike" spc="-1" dirty="0">
                <a:solidFill>
                  <a:srgbClr val="CC3300"/>
                </a:solidFill>
                <a:latin typeface="Trebuchet MS"/>
              </a:rPr>
              <a:t> allocation</a:t>
            </a:r>
            <a:r>
              <a:rPr lang="fr-FR" sz="2400" b="0" strike="noStrike" spc="-1" dirty="0">
                <a:solidFill>
                  <a:srgbClr val="00B0F0"/>
                </a:solidFill>
                <a:latin typeface="Trebuchet MS"/>
              </a:rPr>
              <a:t>(</a:t>
            </a:r>
            <a:r>
              <a:rPr lang="fr-FR" sz="2400" b="0" strike="noStrike" spc="-1" dirty="0" err="1">
                <a:solidFill>
                  <a:srgbClr val="00B0F0"/>
                </a:solidFill>
                <a:latin typeface="Trebuchet MS"/>
              </a:rPr>
              <a:t>operation</a:t>
            </a:r>
            <a:r>
              <a:rPr lang="fr-FR" sz="2400" b="0" strike="noStrike" spc="-1" dirty="0">
                <a:solidFill>
                  <a:srgbClr val="00B0F0"/>
                </a:solidFill>
                <a:latin typeface="Trebuchet MS"/>
              </a:rPr>
              <a:t> </a:t>
            </a:r>
            <a:r>
              <a:rPr lang="fr-FR" sz="2400" b="0" strike="noStrike" spc="-1" dirty="0" smtClean="0">
                <a:solidFill>
                  <a:srgbClr val="00B0F0"/>
                </a:solidFill>
                <a:latin typeface="Trebuchet MS"/>
              </a:rPr>
              <a:t>of </a:t>
            </a:r>
            <a:r>
              <a:rPr lang="fr-FR" sz="2400" b="0" strike="noStrike" spc="-1" dirty="0" smtClean="0">
                <a:solidFill>
                  <a:srgbClr val="00B050"/>
                </a:solidFill>
                <a:latin typeface="Trebuchet MS"/>
              </a:rPr>
              <a:t>release </a:t>
            </a:r>
            <a:r>
              <a:rPr lang="fr-FR" sz="2400" b="0" strike="noStrike" spc="-1" dirty="0" smtClean="0">
                <a:solidFill>
                  <a:srgbClr val="00B0F0"/>
                </a:solidFill>
                <a:latin typeface="Trebuchet MS"/>
              </a:rPr>
              <a:t>“</a:t>
            </a:r>
            <a:r>
              <a:rPr lang="fr-FR" sz="2400" b="0" strike="noStrike" spc="-1" dirty="0" err="1" smtClean="0">
                <a:solidFill>
                  <a:srgbClr val="00B050"/>
                </a:solidFill>
                <a:latin typeface="Trebuchet MS"/>
              </a:rPr>
              <a:t>delete</a:t>
            </a:r>
            <a:r>
              <a:rPr lang="fr-FR" sz="2400" b="0" strike="noStrike" spc="-1" dirty="0">
                <a:solidFill>
                  <a:srgbClr val="00B0F0"/>
                </a:solidFill>
                <a:latin typeface="Trebuchet MS"/>
              </a:rPr>
              <a:t>")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" name="CustomShape 4"/>
          <p:cNvSpPr/>
          <p:nvPr/>
        </p:nvSpPr>
        <p:spPr>
          <a:xfrm>
            <a:off x="500040" y="929880"/>
            <a:ext cx="840096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>
                <a:solidFill>
                  <a:srgbClr val="006600"/>
                </a:solidFill>
                <a:latin typeface="Trebuchet MS"/>
              </a:rPr>
              <a:t>1.3 Operations on pointers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" name="CustomShape 5"/>
          <p:cNvSpPr/>
          <p:nvPr/>
        </p:nvSpPr>
        <p:spPr>
          <a:xfrm>
            <a:off x="500040" y="2000160"/>
            <a:ext cx="8400960" cy="532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indent="187200" algn="l" rtl="0">
              <a:lnSpc>
                <a:spcPct val="120000"/>
              </a:lnSpc>
              <a:spcBef>
                <a:spcPts val="598"/>
              </a:spcBef>
              <a:buClr>
                <a:srgbClr val="000000"/>
              </a:buClr>
              <a:buFont typeface="Wingdings" charset="2"/>
              <a:buChar char="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1" strike="noStrike" spc="-1">
                <a:solidFill>
                  <a:srgbClr val="000000"/>
                </a:solidFill>
                <a:latin typeface="Trebuchet MS"/>
              </a:rPr>
              <a:t>Syntax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31" name="Table 6"/>
          <p:cNvGraphicFramePr/>
          <p:nvPr>
            <p:extLst>
              <p:ext uri="{D42A27DB-BD31-4B8C-83A1-F6EECF244321}">
                <p14:modId xmlns:p14="http://schemas.microsoft.com/office/powerpoint/2010/main" val="2203145541"/>
              </p:ext>
            </p:extLst>
          </p:nvPr>
        </p:nvGraphicFramePr>
        <p:xfrm>
          <a:off x="1500120" y="2786040"/>
          <a:ext cx="5857920" cy="1484280"/>
        </p:xfrm>
        <a:graphic>
          <a:graphicData uri="http://schemas.openxmlformats.org/drawingml/2006/table">
            <a:tbl>
              <a:tblPr/>
              <a:tblGrid>
                <a:gridCol w="2928960"/>
                <a:gridCol w="2928960"/>
              </a:tblGrid>
              <a:tr h="841320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tabLst>
                          <a:tab pos="0" algn="l"/>
                          <a:tab pos="171432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2400" b="1" strike="noStrike" spc="-1" dirty="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</a:rPr>
                        <a:t>In </a:t>
                      </a:r>
                      <a:r>
                        <a:rPr lang="fr-FR" sz="2400" b="1" strike="noStrike" spc="-1" dirty="0" err="1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</a:rPr>
                        <a:t>algorithmic</a:t>
                      </a:r>
                      <a:endParaRPr lang="en-US" sz="2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760" marR="6876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tabLst>
                          <a:tab pos="0" algn="l"/>
                          <a:tab pos="171432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2400" b="1" strike="noStrike" spc="-1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</a:rPr>
                        <a:t>In C++ language</a:t>
                      </a:r>
                      <a:endParaRPr lang="en-US" sz="2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760" marR="6876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EEECE1"/>
                    </a:solidFill>
                  </a:tcPr>
                </a:tc>
              </a:tr>
              <a:tr h="642960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tabLst>
                          <a:tab pos="0" algn="l"/>
                          <a:tab pos="171432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2400" b="1" strike="noStrike" spc="-1" dirty="0">
                          <a:solidFill>
                            <a:srgbClr val="00B0F0"/>
                          </a:solidFill>
                          <a:latin typeface="Trebuchet MS"/>
                          <a:ea typeface="Times New Roman"/>
                        </a:rPr>
                        <a:t> </a:t>
                      </a:r>
                      <a:r>
                        <a:rPr lang="fr-FR" sz="2400" b="0" strike="noStrike" spc="-1" dirty="0" err="1" smtClean="0">
                          <a:solidFill>
                            <a:srgbClr val="00B0F0"/>
                          </a:solidFill>
                          <a:latin typeface="Trebuchet MS"/>
                          <a:ea typeface="Times New Roman"/>
                        </a:rPr>
                        <a:t>delete</a:t>
                      </a:r>
                      <a:r>
                        <a:rPr lang="fr-FR" sz="2400" b="1" strike="noStrike" spc="-1" dirty="0" smtClean="0">
                          <a:solidFill>
                            <a:srgbClr val="00B0F0"/>
                          </a:solidFill>
                          <a:latin typeface="Trebuchet MS"/>
                          <a:ea typeface="Times New Roman"/>
                        </a:rPr>
                        <a:t> </a:t>
                      </a:r>
                      <a:r>
                        <a:rPr lang="fr-FR" sz="2400" b="1" strike="noStrike" spc="-1" dirty="0" smtClean="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</a:rPr>
                        <a:t>(</a:t>
                      </a:r>
                      <a:r>
                        <a:rPr lang="fr-FR" sz="2400" b="1" strike="noStrike" spc="-1" dirty="0" smtClean="0">
                          <a:solidFill>
                            <a:srgbClr val="00B050"/>
                          </a:solidFill>
                          <a:latin typeface="Trebuchet MS"/>
                          <a:ea typeface="Times New Roman"/>
                        </a:rPr>
                        <a:t>P</a:t>
                      </a:r>
                      <a:r>
                        <a:rPr lang="fr-FR" sz="2400" b="1" strike="noStrike" spc="-1" dirty="0" smtClean="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</a:rPr>
                        <a:t>);</a:t>
                      </a:r>
                      <a:endParaRPr lang="en-US" sz="2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760" marR="6876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tabLst>
                          <a:tab pos="0" algn="l"/>
                          <a:tab pos="171432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2400" b="0" strike="noStrike" spc="-1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</a:rPr>
                        <a:t> </a:t>
                      </a:r>
                      <a:r>
                        <a:rPr lang="en-US" sz="2400" b="0" strike="noStrike" spc="-1">
                          <a:solidFill>
                            <a:srgbClr val="00B0F0"/>
                          </a:solidFill>
                          <a:latin typeface="Trebuchet MS"/>
                          <a:ea typeface="Times New Roman"/>
                        </a:rPr>
                        <a:t>delete</a:t>
                      </a:r>
                      <a:r>
                        <a:rPr lang="en-US" sz="2400" b="0" strike="noStrike" spc="-1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</a:rPr>
                        <a:t>(</a:t>
                      </a:r>
                      <a:r>
                        <a:rPr lang="en-US" sz="2400" b="0" strike="noStrike" spc="-1">
                          <a:solidFill>
                            <a:srgbClr val="00B050"/>
                          </a:solidFill>
                          <a:latin typeface="Trebuchet MS"/>
                          <a:ea typeface="Times New Roman"/>
                        </a:rPr>
                        <a:t>P</a:t>
                      </a:r>
                      <a:r>
                        <a:rPr lang="en-US" sz="2400" b="0" strike="noStrike" spc="-1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</a:rPr>
                        <a:t>);</a:t>
                      </a:r>
                      <a:endParaRPr lang="en-US" sz="2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760" marR="6876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32" name="CustomShape 7"/>
          <p:cNvSpPr/>
          <p:nvPr/>
        </p:nvSpPr>
        <p:spPr>
          <a:xfrm>
            <a:off x="1403648" y="4656413"/>
            <a:ext cx="7286400" cy="50077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indent="187200" algn="l" rtl="0">
              <a:lnSpc>
                <a:spcPct val="120000"/>
              </a:lnSpc>
              <a:spcBef>
                <a:spcPts val="598"/>
              </a:spcBef>
              <a:buClr>
                <a:srgbClr val="000000"/>
              </a:buClr>
              <a:buFont typeface="Wingdings" charset="2"/>
              <a:buChar char="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200" b="1" strike="noStrike" spc="-1" dirty="0" smtClean="0">
                <a:solidFill>
                  <a:srgbClr val="000000"/>
                </a:solidFill>
                <a:latin typeface="Trebuchet MS"/>
              </a:rPr>
              <a:t> for release the </a:t>
            </a:r>
            <a:r>
              <a:rPr lang="fr-FR" sz="2200" b="1" strike="noStrike" spc="-1" dirty="0" err="1">
                <a:solidFill>
                  <a:srgbClr val="000000"/>
                </a:solidFill>
                <a:latin typeface="Trebuchet MS"/>
              </a:rPr>
              <a:t>memory</a:t>
            </a:r>
            <a:r>
              <a:rPr lang="fr-FR" sz="2200" b="1" strike="noStrike" spc="-1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fr-FR" sz="2200" b="1" strike="noStrike" spc="-1" dirty="0" err="1">
                <a:solidFill>
                  <a:srgbClr val="000000"/>
                </a:solidFill>
                <a:latin typeface="Trebuchet MS"/>
              </a:rPr>
              <a:t>space</a:t>
            </a:r>
            <a:r>
              <a:rPr lang="fr-FR" sz="2200" b="1" strike="noStrike" spc="-1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fr-FR" sz="2200" b="1" strike="noStrike" spc="-1" dirty="0" err="1">
                <a:solidFill>
                  <a:srgbClr val="000000"/>
                </a:solidFill>
                <a:latin typeface="Trebuchet MS"/>
              </a:rPr>
              <a:t>pointed</a:t>
            </a:r>
            <a:r>
              <a:rPr lang="fr-FR" sz="2200" b="1" strike="noStrike" spc="-1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fr-FR" sz="2200" b="1" strike="noStrike" spc="-1" dirty="0" smtClean="0">
                <a:solidFill>
                  <a:srgbClr val="000000"/>
                </a:solidFill>
                <a:latin typeface="Trebuchet MS"/>
              </a:rPr>
              <a:t>by </a:t>
            </a:r>
            <a:r>
              <a:rPr lang="fr-FR" sz="2200" b="1" strike="noStrike" spc="-1" dirty="0" smtClean="0">
                <a:solidFill>
                  <a:srgbClr val="00B050"/>
                </a:solidFill>
                <a:latin typeface="Trebuchet MS"/>
              </a:rPr>
              <a:t>P</a:t>
            </a:r>
            <a:endParaRPr lang="en-US" sz="2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7427673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CustomShape 1"/>
          <p:cNvSpPr/>
          <p:nvPr/>
        </p:nvSpPr>
        <p:spPr>
          <a:xfrm>
            <a:off x="8302680" y="171720"/>
            <a:ext cx="1255320" cy="307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DA79E80-A02A-470E-BD5D-09B436AF0ED2}" type="slidenum">
              <a:rPr lang="fr-FR" sz="1400" b="1" strike="noStrike" spc="-1">
                <a:solidFill>
                  <a:srgbClr val="003399"/>
                </a:solidFill>
                <a:latin typeface="Trebuchet MS"/>
              </a:rPr>
              <a:pPr algn="l" rtl="0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19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6" name="CustomShape 2"/>
          <p:cNvSpPr/>
          <p:nvPr/>
        </p:nvSpPr>
        <p:spPr>
          <a:xfrm>
            <a:off x="457200" y="216720"/>
            <a:ext cx="8400960" cy="8251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 algn="ctr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4800" b="1" strike="noStrike" spc="-1">
                <a:solidFill>
                  <a:srgbClr val="9BBB59"/>
                </a:solidFill>
                <a:latin typeface="Calibri"/>
              </a:rPr>
              <a:t>1. Pointer type</a:t>
            </a:r>
            <a:endParaRPr lang="en-US" sz="4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7" name="CustomShape 3"/>
          <p:cNvSpPr/>
          <p:nvPr/>
        </p:nvSpPr>
        <p:spPr>
          <a:xfrm>
            <a:off x="652320" y="1537297"/>
            <a:ext cx="8777520" cy="46384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 algn="l" rtl="0">
              <a:lnSpc>
                <a:spcPct val="100000"/>
              </a:lnSpc>
              <a:buClr>
                <a:srgbClr val="CC3300"/>
              </a:buClr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 dirty="0">
                <a:solidFill>
                  <a:srgbClr val="CC3300"/>
                </a:solidFill>
                <a:latin typeface="Trebuchet MS"/>
              </a:rPr>
              <a:t> </a:t>
            </a:r>
            <a:r>
              <a:rPr lang="fr-FR" sz="2400" b="0" strike="noStrike" spc="-1" dirty="0" err="1">
                <a:solidFill>
                  <a:srgbClr val="CC3300"/>
                </a:solidFill>
                <a:latin typeface="Trebuchet MS"/>
              </a:rPr>
              <a:t>Dynamic</a:t>
            </a:r>
            <a:r>
              <a:rPr lang="fr-FR" sz="2400" b="0" strike="noStrike" spc="-1" dirty="0">
                <a:solidFill>
                  <a:srgbClr val="CC3300"/>
                </a:solidFill>
                <a:latin typeface="Trebuchet MS"/>
              </a:rPr>
              <a:t> allocation</a:t>
            </a:r>
            <a:r>
              <a:rPr lang="fr-FR" sz="2400" b="0" strike="noStrike" spc="-1" dirty="0">
                <a:solidFill>
                  <a:srgbClr val="00B0F0"/>
                </a:solidFill>
                <a:latin typeface="Trebuchet MS"/>
              </a:rPr>
              <a:t>(</a:t>
            </a:r>
            <a:r>
              <a:rPr lang="fr-FR" sz="2400" b="0" strike="noStrike" spc="-1" dirty="0" err="1">
                <a:solidFill>
                  <a:srgbClr val="00B0F0"/>
                </a:solidFill>
                <a:latin typeface="Trebuchet MS"/>
              </a:rPr>
              <a:t>operation</a:t>
            </a:r>
            <a:r>
              <a:rPr lang="fr-FR" sz="2400" b="0" strike="noStrike" spc="-1" dirty="0">
                <a:solidFill>
                  <a:srgbClr val="00B0F0"/>
                </a:solidFill>
                <a:latin typeface="Trebuchet MS"/>
              </a:rPr>
              <a:t> </a:t>
            </a:r>
            <a:r>
              <a:rPr lang="fr-FR" sz="2400" b="0" strike="noStrike" spc="-1" dirty="0" smtClean="0">
                <a:solidFill>
                  <a:srgbClr val="00B0F0"/>
                </a:solidFill>
                <a:latin typeface="Trebuchet MS"/>
              </a:rPr>
              <a:t>of </a:t>
            </a:r>
            <a:r>
              <a:rPr lang="fr-FR" sz="2400" b="0" strike="noStrike" spc="-1" dirty="0" err="1" smtClean="0">
                <a:solidFill>
                  <a:srgbClr val="00B050"/>
                </a:solidFill>
                <a:latin typeface="Trebuchet MS"/>
              </a:rPr>
              <a:t>release</a:t>
            </a:r>
            <a:r>
              <a:rPr lang="fr-FR" sz="2400" b="0" strike="noStrike" spc="-1" dirty="0" err="1" smtClean="0">
                <a:solidFill>
                  <a:srgbClr val="00B0F0"/>
                </a:solidFill>
                <a:latin typeface="Trebuchet MS"/>
              </a:rPr>
              <a:t>“</a:t>
            </a:r>
            <a:r>
              <a:rPr lang="fr-FR" sz="2400" b="0" strike="noStrike" spc="-1" dirty="0" err="1" smtClean="0">
                <a:solidFill>
                  <a:srgbClr val="00B050"/>
                </a:solidFill>
                <a:latin typeface="Trebuchet MS"/>
              </a:rPr>
              <a:t>delete</a:t>
            </a:r>
            <a:r>
              <a:rPr lang="fr-FR" sz="2400" b="0" strike="noStrike" spc="-1" dirty="0">
                <a:solidFill>
                  <a:srgbClr val="00B0F0"/>
                </a:solidFill>
                <a:latin typeface="Trebuchet MS"/>
              </a:rPr>
              <a:t>")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8" name="CustomShape 4"/>
          <p:cNvSpPr/>
          <p:nvPr/>
        </p:nvSpPr>
        <p:spPr>
          <a:xfrm>
            <a:off x="500040" y="929880"/>
            <a:ext cx="840096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>
                <a:solidFill>
                  <a:srgbClr val="006600"/>
                </a:solidFill>
                <a:latin typeface="Trebuchet MS"/>
              </a:rPr>
              <a:t>1.3 Operations on pointers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9" name="CustomShape 5"/>
          <p:cNvSpPr/>
          <p:nvPr/>
        </p:nvSpPr>
        <p:spPr>
          <a:xfrm>
            <a:off x="500040" y="2000160"/>
            <a:ext cx="8400960" cy="532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indent="187200" algn="l" rtl="0">
              <a:lnSpc>
                <a:spcPct val="120000"/>
              </a:lnSpc>
              <a:spcBef>
                <a:spcPts val="598"/>
              </a:spcBef>
              <a:buClr>
                <a:srgbClr val="000000"/>
              </a:buClr>
              <a:buFont typeface="Wingdings" charset="2"/>
              <a:buChar char="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1" strike="noStrike" spc="-1">
                <a:solidFill>
                  <a:srgbClr val="000000"/>
                </a:solidFill>
                <a:latin typeface="Trebuchet MS"/>
              </a:rPr>
              <a:t>Complete example: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0" name="CustomShape 6"/>
          <p:cNvSpPr/>
          <p:nvPr/>
        </p:nvSpPr>
        <p:spPr>
          <a:xfrm>
            <a:off x="357120" y="2668680"/>
            <a:ext cx="4572000" cy="2654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DBEEF4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l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 dirty="0">
                <a:solidFill>
                  <a:srgbClr val="000000"/>
                </a:solidFill>
                <a:latin typeface="Arial"/>
              </a:rPr>
              <a:t>#</a:t>
            </a:r>
            <a:r>
              <a:rPr lang="fr-FR" sz="2400" b="0" strike="noStrike" spc="-1" dirty="0" err="1">
                <a:solidFill>
                  <a:srgbClr val="000000"/>
                </a:solidFill>
                <a:latin typeface="Arial"/>
              </a:rPr>
              <a:t>include</a:t>
            </a:r>
            <a:r>
              <a:rPr lang="fr-FR" sz="2400" b="0" strike="noStrike" spc="-1" dirty="0">
                <a:solidFill>
                  <a:srgbClr val="000000"/>
                </a:solidFill>
                <a:latin typeface="Arial"/>
              </a:rPr>
              <a:t> &lt;</a:t>
            </a:r>
            <a:r>
              <a:rPr lang="fr-FR" sz="2400" b="0" strike="noStrike" spc="-1" dirty="0" err="1">
                <a:solidFill>
                  <a:srgbClr val="000000"/>
                </a:solidFill>
                <a:latin typeface="Arial"/>
              </a:rPr>
              <a:t>iostream</a:t>
            </a:r>
            <a:r>
              <a:rPr lang="fr-FR" sz="2400" b="0" strike="noStrike" spc="-1" dirty="0">
                <a:solidFill>
                  <a:srgbClr val="000000"/>
                </a:solidFill>
                <a:latin typeface="Arial"/>
              </a:rPr>
              <a:t>&gt;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l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 dirty="0" err="1">
                <a:solidFill>
                  <a:srgbClr val="000000"/>
                </a:solidFill>
                <a:latin typeface="Arial"/>
              </a:rPr>
              <a:t>using</a:t>
            </a:r>
            <a:r>
              <a:rPr lang="fr-FR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400" b="0" strike="noStrike" spc="-1" dirty="0" err="1">
                <a:solidFill>
                  <a:srgbClr val="000000"/>
                </a:solidFill>
                <a:latin typeface="Arial"/>
              </a:rPr>
              <a:t>namespace</a:t>
            </a:r>
            <a:r>
              <a:rPr lang="fr-FR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400" b="0" strike="noStrike" spc="-1" dirty="0" err="1">
                <a:solidFill>
                  <a:srgbClr val="000000"/>
                </a:solidFill>
                <a:latin typeface="Arial"/>
              </a:rPr>
              <a:t>std</a:t>
            </a:r>
            <a:r>
              <a:rPr lang="fr-FR" sz="2400" b="0" strike="noStrike" spc="-1" dirty="0">
                <a:solidFill>
                  <a:srgbClr val="000000"/>
                </a:solidFill>
                <a:latin typeface="Arial"/>
              </a:rPr>
              <a:t>;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l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 dirty="0" err="1" smtClean="0">
                <a:solidFill>
                  <a:srgbClr val="000000"/>
                </a:solidFill>
                <a:latin typeface="Arial"/>
              </a:rPr>
              <a:t>int</a:t>
            </a:r>
            <a:r>
              <a:rPr lang="fr-FR" sz="2400" b="0" strike="noStrike" spc="-1" dirty="0" smtClean="0">
                <a:solidFill>
                  <a:srgbClr val="000000"/>
                </a:solidFill>
                <a:latin typeface="Arial"/>
              </a:rPr>
              <a:t> main ()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l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 dirty="0">
                <a:solidFill>
                  <a:srgbClr val="000000"/>
                </a:solidFill>
                <a:latin typeface="Arial"/>
              </a:rPr>
              <a:t>{ </a:t>
            </a:r>
            <a:r>
              <a:rPr lang="fr-FR" sz="2400" b="0" strike="noStrike" spc="-1" dirty="0" err="1">
                <a:solidFill>
                  <a:srgbClr val="000000"/>
                </a:solidFill>
                <a:latin typeface="Arial"/>
              </a:rPr>
              <a:t>int</a:t>
            </a:r>
            <a:r>
              <a:rPr lang="fr-FR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400" b="0" strike="noStrike" spc="-1" dirty="0" smtClean="0">
                <a:solidFill>
                  <a:srgbClr val="000000"/>
                </a:solidFill>
                <a:latin typeface="Arial"/>
              </a:rPr>
              <a:t>*</a:t>
            </a:r>
            <a:r>
              <a:rPr lang="fr-FR" sz="2400" spc="-1" dirty="0">
                <a:solidFill>
                  <a:srgbClr val="000000"/>
                </a:solidFill>
                <a:latin typeface="Arial"/>
              </a:rPr>
              <a:t>A</a:t>
            </a:r>
            <a:r>
              <a:rPr lang="fr-FR" sz="2400" b="0" strike="noStrike" spc="-1" dirty="0" smtClean="0">
                <a:solidFill>
                  <a:srgbClr val="000000"/>
                </a:solidFill>
                <a:latin typeface="Arial"/>
              </a:rPr>
              <a:t>1</a:t>
            </a:r>
            <a:r>
              <a:rPr lang="fr-FR" sz="2400" b="0" strike="noStrike" spc="-1" dirty="0">
                <a:solidFill>
                  <a:srgbClr val="000000"/>
                </a:solidFill>
                <a:latin typeface="Arial"/>
              </a:rPr>
              <a:t>, </a:t>
            </a:r>
            <a:r>
              <a:rPr lang="fr-FR" sz="2400" b="0" strike="noStrike" spc="-1" dirty="0" smtClean="0">
                <a:solidFill>
                  <a:srgbClr val="000000"/>
                </a:solidFill>
                <a:latin typeface="Arial"/>
              </a:rPr>
              <a:t>*</a:t>
            </a:r>
            <a:r>
              <a:rPr lang="fr-FR" sz="2400" spc="-1" dirty="0">
                <a:solidFill>
                  <a:srgbClr val="000000"/>
                </a:solidFill>
                <a:latin typeface="Arial"/>
              </a:rPr>
              <a:t>A</a:t>
            </a:r>
            <a:r>
              <a:rPr lang="fr-FR" sz="2400" b="0" strike="noStrike" spc="-1" dirty="0" smtClean="0">
                <a:solidFill>
                  <a:srgbClr val="000000"/>
                </a:solidFill>
                <a:latin typeface="Arial"/>
              </a:rPr>
              <a:t>2</a:t>
            </a:r>
            <a:r>
              <a:rPr lang="fr-FR" sz="2400" b="0" strike="noStrike" spc="-1" dirty="0">
                <a:solidFill>
                  <a:srgbClr val="000000"/>
                </a:solidFill>
                <a:latin typeface="Arial"/>
              </a:rPr>
              <a:t>;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l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 dirty="0" err="1">
                <a:solidFill>
                  <a:srgbClr val="000000"/>
                </a:solidFill>
                <a:latin typeface="Arial"/>
              </a:rPr>
              <a:t>int</a:t>
            </a:r>
            <a:r>
              <a:rPr lang="fr-FR" sz="2400" b="0" strike="noStrike" spc="-1" dirty="0">
                <a:solidFill>
                  <a:srgbClr val="000000"/>
                </a:solidFill>
                <a:latin typeface="Arial"/>
              </a:rPr>
              <a:t> nb;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l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 dirty="0">
                <a:solidFill>
                  <a:srgbClr val="000000"/>
                </a:solidFill>
                <a:latin typeface="Arial"/>
              </a:rPr>
              <a:t>cout &lt;&lt; "how </a:t>
            </a:r>
            <a:r>
              <a:rPr lang="fr-FR" sz="2400" b="0" strike="noStrike" spc="-1" dirty="0" err="1">
                <a:solidFill>
                  <a:srgbClr val="000000"/>
                </a:solidFill>
                <a:latin typeface="Arial"/>
              </a:rPr>
              <a:t>many</a:t>
            </a:r>
            <a:r>
              <a:rPr lang="fr-FR" sz="2400" b="0" strike="noStrike" spc="-1" dirty="0">
                <a:solidFill>
                  <a:srgbClr val="000000"/>
                </a:solidFill>
                <a:latin typeface="Arial"/>
              </a:rPr>
              <a:t> values: " ;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l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 dirty="0" err="1">
                <a:solidFill>
                  <a:srgbClr val="000000"/>
                </a:solidFill>
                <a:latin typeface="Arial"/>
              </a:rPr>
              <a:t>cin</a:t>
            </a:r>
            <a:r>
              <a:rPr lang="fr-FR" sz="2400" b="0" strike="noStrike" spc="-1" dirty="0">
                <a:solidFill>
                  <a:srgbClr val="000000"/>
                </a:solidFill>
                <a:latin typeface="Arial"/>
              </a:rPr>
              <a:t> &gt;&gt; nb;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1" name="CustomShape 7"/>
          <p:cNvSpPr/>
          <p:nvPr/>
        </p:nvSpPr>
        <p:spPr>
          <a:xfrm>
            <a:off x="4429080" y="2192400"/>
            <a:ext cx="4429080" cy="267983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DBEEF4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 dirty="0" err="1" smtClean="0">
                <a:solidFill>
                  <a:srgbClr val="000000"/>
                </a:solidFill>
                <a:latin typeface="Arial"/>
              </a:rPr>
              <a:t>algorithm</a:t>
            </a:r>
            <a:r>
              <a:rPr lang="fr-FR" sz="2400" b="0" strike="noStrike" spc="-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400" b="0" strike="noStrike" spc="-1" dirty="0" err="1" smtClean="0">
                <a:solidFill>
                  <a:srgbClr val="000000"/>
                </a:solidFill>
                <a:latin typeface="Arial"/>
              </a:rPr>
              <a:t>Example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l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spc="-1" dirty="0">
                <a:solidFill>
                  <a:srgbClr val="000000"/>
                </a:solidFill>
                <a:latin typeface="Arial"/>
              </a:rPr>
              <a:t>A</a:t>
            </a:r>
            <a:r>
              <a:rPr lang="fr-FR" sz="2400" b="0" strike="noStrike" spc="-1" dirty="0" smtClean="0">
                <a:solidFill>
                  <a:srgbClr val="000000"/>
                </a:solidFill>
                <a:latin typeface="Arial"/>
              </a:rPr>
              <a:t>1</a:t>
            </a:r>
            <a:r>
              <a:rPr lang="fr-FR" sz="2400" b="0" strike="noStrike" spc="-1" dirty="0">
                <a:solidFill>
                  <a:srgbClr val="000000"/>
                </a:solidFill>
                <a:latin typeface="Arial"/>
              </a:rPr>
              <a:t>, </a:t>
            </a:r>
            <a:r>
              <a:rPr lang="fr-FR" sz="2400" spc="-1" dirty="0">
                <a:solidFill>
                  <a:srgbClr val="000000"/>
                </a:solidFill>
                <a:latin typeface="Arial"/>
              </a:rPr>
              <a:t>A</a:t>
            </a:r>
            <a:r>
              <a:rPr lang="fr-FR" sz="2400" b="0" strike="noStrike" spc="-1" dirty="0" smtClean="0">
                <a:solidFill>
                  <a:srgbClr val="000000"/>
                </a:solidFill>
                <a:latin typeface="Arial"/>
              </a:rPr>
              <a:t>2</a:t>
            </a:r>
            <a:r>
              <a:rPr lang="fr-FR" sz="2400" b="0" strike="noStrike" spc="-1" dirty="0">
                <a:solidFill>
                  <a:srgbClr val="000000"/>
                </a:solidFill>
                <a:latin typeface="Arial"/>
              </a:rPr>
              <a:t>: *</a:t>
            </a:r>
            <a:r>
              <a:rPr lang="fr-FR" sz="2400" b="0" strike="noStrike" spc="-1" dirty="0" err="1">
                <a:solidFill>
                  <a:srgbClr val="000000"/>
                </a:solidFill>
                <a:latin typeface="Arial"/>
              </a:rPr>
              <a:t>integer</a:t>
            </a:r>
            <a:r>
              <a:rPr lang="fr-FR" sz="2400" b="0" strike="noStrike" spc="-1" dirty="0">
                <a:solidFill>
                  <a:srgbClr val="000000"/>
                </a:solidFill>
                <a:latin typeface="Arial"/>
              </a:rPr>
              <a:t>;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l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 dirty="0">
                <a:solidFill>
                  <a:srgbClr val="000000"/>
                </a:solidFill>
                <a:latin typeface="Arial"/>
              </a:rPr>
              <a:t>Nb: </a:t>
            </a:r>
            <a:r>
              <a:rPr lang="fr-FR" sz="2400" b="0" strike="noStrike" spc="-1" dirty="0" err="1">
                <a:solidFill>
                  <a:srgbClr val="000000"/>
                </a:solidFill>
                <a:latin typeface="Arial"/>
              </a:rPr>
              <a:t>integer</a:t>
            </a:r>
            <a:r>
              <a:rPr lang="fr-FR" sz="2400" b="0" strike="noStrike" spc="-1" dirty="0" smtClean="0">
                <a:solidFill>
                  <a:srgbClr val="000000"/>
                </a:solidFill>
                <a:latin typeface="Arial"/>
              </a:rPr>
              <a:t>;</a:t>
            </a:r>
          </a:p>
          <a:p>
            <a:pPr algn="l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spc="-1" dirty="0" err="1" smtClean="0">
                <a:solidFill>
                  <a:srgbClr val="000000"/>
                </a:solidFill>
                <a:latin typeface="Arial"/>
              </a:rPr>
              <a:t>begin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l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 dirty="0" err="1">
                <a:solidFill>
                  <a:srgbClr val="000000"/>
                </a:solidFill>
                <a:latin typeface="Arial"/>
              </a:rPr>
              <a:t>Write</a:t>
            </a:r>
            <a:r>
              <a:rPr lang="fr-FR" sz="2400" b="0" strike="noStrike" spc="-1" dirty="0">
                <a:solidFill>
                  <a:srgbClr val="000000"/>
                </a:solidFill>
                <a:latin typeface="Arial"/>
              </a:rPr>
              <a:t>("how </a:t>
            </a:r>
            <a:r>
              <a:rPr lang="fr-FR" sz="2400" b="0" strike="noStrike" spc="-1" dirty="0" err="1">
                <a:solidFill>
                  <a:srgbClr val="000000"/>
                </a:solidFill>
                <a:latin typeface="Arial"/>
              </a:rPr>
              <a:t>many</a:t>
            </a:r>
            <a:r>
              <a:rPr lang="fr-FR" sz="2400" b="0" strike="noStrike" spc="-1" dirty="0">
                <a:solidFill>
                  <a:srgbClr val="000000"/>
                </a:solidFill>
                <a:latin typeface="Arial"/>
              </a:rPr>
              <a:t> values:");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l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 dirty="0">
                <a:solidFill>
                  <a:srgbClr val="000000"/>
                </a:solidFill>
                <a:latin typeface="Arial"/>
              </a:rPr>
              <a:t>Read (Nb);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l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6306927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Effect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Effect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Effect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Effect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Effect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Effect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Effect">
                      <p:stCondLst>
                        <p:cond delay="indefinite"/>
                      </p:stCondLst>
                      <p:childTnLst>
                        <p:par>
                          <p:cTn id="4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Effect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Effect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Effect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Effect">
                            <p:stCondLst>
                              <p:cond delay="2500"/>
                            </p:stCondLst>
                            <p:childTnLst>
                              <p:par>
                                <p:cTn id="6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Shape 1"/>
          <p:cNvSpPr txBox="1"/>
          <p:nvPr/>
        </p:nvSpPr>
        <p:spPr>
          <a:xfrm>
            <a:off x="356760" y="1096560"/>
            <a:ext cx="8572680" cy="28321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7200" b="1" i="1" strike="noStrike" spc="-1">
                <a:solidFill>
                  <a:srgbClr val="000000"/>
                </a:solidFill>
                <a:latin typeface="Trebuchet MS"/>
              </a:rPr>
              <a:t>Chapter – 3 -1:</a:t>
            </a:r>
            <a:r>
              <a:t/>
            </a:r>
            <a:br/>
            <a:r>
              <a:rPr lang="fr-FR" sz="6000" b="1" strike="noStrike" spc="-1">
                <a:solidFill>
                  <a:srgbClr val="000000"/>
                </a:solidFill>
                <a:latin typeface="Calibri"/>
              </a:rPr>
              <a:t> </a:t>
            </a:r>
            <a:r>
              <a:rPr lang="fr-FR" sz="4600" b="0" strike="noStrike" spc="-1">
                <a:solidFill>
                  <a:srgbClr val="000000"/>
                </a:solidFill>
                <a:latin typeface="Trebuchet MS"/>
              </a:rPr>
              <a:t>Linked lists</a:t>
            </a:r>
            <a:r>
              <a:t/>
            </a:r>
            <a:br/>
            <a:r>
              <a:rPr lang="fr-FR" sz="4600" b="0" strike="noStrike" spc="-1">
                <a:solidFill>
                  <a:srgbClr val="FF0000"/>
                </a:solidFill>
                <a:latin typeface="Trebuchet MS"/>
              </a:rPr>
              <a:t>pointers</a:t>
            </a:r>
            <a:endParaRPr lang="en-US" sz="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CustomShape 3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" name="CustomShape 4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385770515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CustomShape 1"/>
          <p:cNvSpPr/>
          <p:nvPr/>
        </p:nvSpPr>
        <p:spPr>
          <a:xfrm>
            <a:off x="8302680" y="171720"/>
            <a:ext cx="1255320" cy="307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BCEA8D0D-580B-48FB-A56F-58F92B70D447}" type="slidenum">
              <a:rPr lang="fr-FR" sz="1400" b="1" strike="noStrike" spc="-1">
                <a:solidFill>
                  <a:srgbClr val="003399"/>
                </a:solidFill>
                <a:latin typeface="Trebuchet MS"/>
              </a:rPr>
              <a:pPr algn="l" rtl="0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20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5" name="CustomShape 2"/>
          <p:cNvSpPr/>
          <p:nvPr/>
        </p:nvSpPr>
        <p:spPr>
          <a:xfrm>
            <a:off x="457200" y="216720"/>
            <a:ext cx="8400960" cy="8251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 algn="ctr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4800" b="1" strike="noStrike" spc="-1">
                <a:solidFill>
                  <a:srgbClr val="9BBB59"/>
                </a:solidFill>
                <a:latin typeface="Calibri"/>
              </a:rPr>
              <a:t>1. Pointer type</a:t>
            </a:r>
            <a:endParaRPr lang="en-US" sz="4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6" name="CustomShape 3"/>
          <p:cNvSpPr/>
          <p:nvPr/>
        </p:nvSpPr>
        <p:spPr>
          <a:xfrm>
            <a:off x="652320" y="1356480"/>
            <a:ext cx="8777520" cy="825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 algn="l" rtl="0">
              <a:lnSpc>
                <a:spcPct val="100000"/>
              </a:lnSpc>
              <a:buClr>
                <a:srgbClr val="CC3300"/>
              </a:buClr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>
                <a:solidFill>
                  <a:srgbClr val="CC3300"/>
                </a:solidFill>
                <a:latin typeface="Trebuchet MS"/>
              </a:rPr>
              <a:t> Dynamic allocation</a:t>
            </a:r>
            <a:r>
              <a:rPr lang="fr-FR" sz="2400" b="0" strike="noStrike" spc="-1">
                <a:solidFill>
                  <a:srgbClr val="00B0F0"/>
                </a:solidFill>
                <a:latin typeface="Trebuchet MS"/>
              </a:rPr>
              <a:t>(operation of</a:t>
            </a:r>
            <a:r>
              <a:rPr lang="fr-FR" sz="2400" b="0" strike="noStrike" spc="-1">
                <a:solidFill>
                  <a:srgbClr val="00B050"/>
                </a:solidFill>
                <a:latin typeface="Trebuchet MS"/>
              </a:rPr>
              <a:t>release</a:t>
            </a:r>
            <a:r>
              <a:rPr lang="fr-FR" sz="2400" b="0" strike="noStrike" spc="-1">
                <a:solidFill>
                  <a:srgbClr val="00B0F0"/>
                </a:solidFill>
                <a:latin typeface="Trebuchet MS"/>
              </a:rPr>
              <a:t>“</a:t>
            </a:r>
            <a:r>
              <a:rPr lang="fr-FR" sz="2400" b="0" strike="noStrike" spc="-1">
                <a:solidFill>
                  <a:srgbClr val="00B050"/>
                </a:solidFill>
                <a:latin typeface="Trebuchet MS"/>
              </a:rPr>
              <a:t>delete</a:t>
            </a:r>
            <a:r>
              <a:rPr lang="fr-FR" sz="2400" b="0" strike="noStrike" spc="-1">
                <a:solidFill>
                  <a:srgbClr val="00B0F0"/>
                </a:solidFill>
                <a:latin typeface="Trebuchet MS"/>
              </a:rPr>
              <a:t>")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7" name="CustomShape 4"/>
          <p:cNvSpPr/>
          <p:nvPr/>
        </p:nvSpPr>
        <p:spPr>
          <a:xfrm>
            <a:off x="500040" y="929880"/>
            <a:ext cx="840096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>
                <a:solidFill>
                  <a:srgbClr val="006600"/>
                </a:solidFill>
                <a:latin typeface="Trebuchet MS"/>
              </a:rPr>
              <a:t>1.3 Operations on pointers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8" name="CustomShape 5"/>
          <p:cNvSpPr/>
          <p:nvPr/>
        </p:nvSpPr>
        <p:spPr>
          <a:xfrm>
            <a:off x="500040" y="2000160"/>
            <a:ext cx="8400960" cy="532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indent="187200" algn="l" rtl="0">
              <a:lnSpc>
                <a:spcPct val="120000"/>
              </a:lnSpc>
              <a:spcBef>
                <a:spcPts val="598"/>
              </a:spcBef>
              <a:buClr>
                <a:srgbClr val="000000"/>
              </a:buClr>
              <a:buFont typeface="Wingdings" charset="2"/>
              <a:buChar char="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1" strike="noStrike" spc="-1">
                <a:solidFill>
                  <a:srgbClr val="000000"/>
                </a:solidFill>
                <a:latin typeface="Trebuchet MS"/>
              </a:rPr>
              <a:t>Complete example: in algorithmic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9" name="CustomShape 6"/>
          <p:cNvSpPr/>
          <p:nvPr/>
        </p:nvSpPr>
        <p:spPr>
          <a:xfrm>
            <a:off x="1000080" y="2500200"/>
            <a:ext cx="7786800" cy="415716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DBEEF4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l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 dirty="0" smtClean="0">
                <a:solidFill>
                  <a:srgbClr val="000000"/>
                </a:solidFill>
                <a:latin typeface="Arial"/>
              </a:rPr>
              <a:t>A1 </a:t>
            </a:r>
            <a:r>
              <a:rPr lang="fr-FR" sz="2400" b="0" strike="noStrike" spc="-1" dirty="0">
                <a:solidFill>
                  <a:srgbClr val="000000"/>
                </a:solidFill>
                <a:latin typeface="Arial"/>
              </a:rPr>
              <a:t>= </a:t>
            </a:r>
            <a:r>
              <a:rPr lang="fr-FR" sz="2400" b="0" strike="noStrike" spc="-1" dirty="0" err="1">
                <a:solidFill>
                  <a:srgbClr val="000000"/>
                </a:solidFill>
                <a:latin typeface="Arial"/>
              </a:rPr>
              <a:t>allocate</a:t>
            </a:r>
            <a:r>
              <a:rPr lang="fr-FR" sz="2400" b="0" strike="noStrike" spc="-1" dirty="0">
                <a:solidFill>
                  <a:srgbClr val="000000"/>
                </a:solidFill>
                <a:latin typeface="Arial"/>
              </a:rPr>
              <a:t> (</a:t>
            </a:r>
            <a:r>
              <a:rPr lang="fr-FR" sz="2400" b="0" strike="noStrike" spc="-1" dirty="0" err="1">
                <a:solidFill>
                  <a:srgbClr val="000000"/>
                </a:solidFill>
                <a:latin typeface="Arial"/>
              </a:rPr>
              <a:t>integer</a:t>
            </a:r>
            <a:r>
              <a:rPr lang="fr-FR" sz="2400" b="0" strike="noStrike" spc="-1" dirty="0">
                <a:solidFill>
                  <a:srgbClr val="000000"/>
                </a:solidFill>
                <a:latin typeface="Arial"/>
              </a:rPr>
              <a:t> [Nb]);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l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 dirty="0">
                <a:solidFill>
                  <a:srgbClr val="7030A0"/>
                </a:solidFill>
                <a:latin typeface="Arial"/>
              </a:rPr>
              <a:t>For i </a:t>
            </a:r>
            <a:r>
              <a:rPr lang="fr-FR" sz="2400" b="0" strike="noStrike" spc="-1" dirty="0" smtClean="0">
                <a:solidFill>
                  <a:srgbClr val="7030A0"/>
                </a:solidFill>
                <a:latin typeface="Arial"/>
              </a:rPr>
              <a:t>= </a:t>
            </a:r>
            <a:r>
              <a:rPr lang="fr-FR" sz="2400" b="0" strike="noStrike" spc="-1" dirty="0">
                <a:solidFill>
                  <a:srgbClr val="7030A0"/>
                </a:solidFill>
                <a:latin typeface="Arial"/>
              </a:rPr>
              <a:t>0 to Nb-1 do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l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 dirty="0">
                <a:solidFill>
                  <a:srgbClr val="7030A0"/>
                </a:solidFill>
                <a:latin typeface="Arial"/>
              </a:rPr>
              <a:t>*(</a:t>
            </a:r>
            <a:r>
              <a:rPr lang="fr-FR" sz="2400" b="0" strike="noStrike" spc="-1" dirty="0" smtClean="0">
                <a:solidFill>
                  <a:srgbClr val="7030A0"/>
                </a:solidFill>
                <a:latin typeface="Arial"/>
              </a:rPr>
              <a:t>A1+i</a:t>
            </a:r>
            <a:r>
              <a:rPr lang="fr-FR" sz="2400" b="0" strike="noStrike" spc="-1" dirty="0">
                <a:solidFill>
                  <a:srgbClr val="7030A0"/>
                </a:solidFill>
                <a:latin typeface="Arial"/>
              </a:rPr>
              <a:t>) = (i+1) * (i+1);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l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 dirty="0">
                <a:solidFill>
                  <a:srgbClr val="7030A0"/>
                </a:solidFill>
                <a:latin typeface="Arial"/>
              </a:rPr>
              <a:t>End for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l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 dirty="0" err="1">
                <a:solidFill>
                  <a:srgbClr val="000000"/>
                </a:solidFill>
                <a:latin typeface="Arial"/>
              </a:rPr>
              <a:t>Write</a:t>
            </a:r>
            <a:r>
              <a:rPr lang="fr-FR" sz="2400" b="0" strike="noStrike" spc="-1" dirty="0">
                <a:solidFill>
                  <a:srgbClr val="000000"/>
                </a:solidFill>
                <a:latin typeface="Arial"/>
              </a:rPr>
              <a:t> (“</a:t>
            </a:r>
            <a:r>
              <a:rPr lang="fr-FR" sz="2400" b="0" strike="noStrike" spc="-1" dirty="0" err="1">
                <a:solidFill>
                  <a:srgbClr val="000000"/>
                </a:solidFill>
                <a:latin typeface="Arial"/>
              </a:rPr>
              <a:t>here</a:t>
            </a:r>
            <a:r>
              <a:rPr lang="fr-FR" sz="2400" b="0" strike="noStrike" spc="-1" dirty="0">
                <a:solidFill>
                  <a:srgbClr val="000000"/>
                </a:solidFill>
                <a:latin typeface="Arial"/>
              </a:rPr>
              <a:t> are the squares of the </a:t>
            </a:r>
            <a:r>
              <a:rPr lang="fr-FR" sz="2400" b="0" strike="noStrike" spc="-1" dirty="0" err="1">
                <a:solidFill>
                  <a:srgbClr val="000000"/>
                </a:solidFill>
                <a:latin typeface="Arial"/>
              </a:rPr>
              <a:t>numbers</a:t>
            </a:r>
            <a:r>
              <a:rPr lang="fr-FR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400" b="0" strike="noStrike" spc="-1" dirty="0" err="1">
                <a:solidFill>
                  <a:srgbClr val="000000"/>
                </a:solidFill>
                <a:latin typeface="Arial"/>
              </a:rPr>
              <a:t>from</a:t>
            </a:r>
            <a:r>
              <a:rPr lang="fr-FR" sz="2400" b="0" strike="noStrike" spc="-1" dirty="0">
                <a:solidFill>
                  <a:srgbClr val="000000"/>
                </a:solidFill>
                <a:latin typeface="Arial"/>
              </a:rPr>
              <a:t> 1 to “,Nb);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l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l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 dirty="0">
                <a:solidFill>
                  <a:srgbClr val="7030A0"/>
                </a:solidFill>
                <a:latin typeface="Arial"/>
              </a:rPr>
              <a:t>For </a:t>
            </a:r>
            <a:r>
              <a:rPr lang="fr-FR" sz="2400" spc="-1" dirty="0" smtClean="0">
                <a:solidFill>
                  <a:srgbClr val="7030A0"/>
                </a:solidFill>
                <a:latin typeface="Arial"/>
              </a:rPr>
              <a:t>A</a:t>
            </a:r>
            <a:r>
              <a:rPr lang="fr-FR" sz="2400" b="0" strike="noStrike" spc="-1" dirty="0" smtClean="0">
                <a:solidFill>
                  <a:srgbClr val="7030A0"/>
                </a:solidFill>
                <a:latin typeface="Arial"/>
              </a:rPr>
              <a:t>2=A1 </a:t>
            </a:r>
            <a:r>
              <a:rPr lang="fr-FR" sz="2400" b="0" strike="noStrike" spc="-1" dirty="0">
                <a:solidFill>
                  <a:srgbClr val="7030A0"/>
                </a:solidFill>
                <a:latin typeface="Arial"/>
              </a:rPr>
              <a:t>to </a:t>
            </a:r>
            <a:r>
              <a:rPr lang="fr-FR" sz="2400" spc="-1" dirty="0" smtClean="0">
                <a:solidFill>
                  <a:srgbClr val="7030A0"/>
                </a:solidFill>
                <a:latin typeface="Arial"/>
              </a:rPr>
              <a:t>A</a:t>
            </a:r>
            <a:r>
              <a:rPr lang="fr-FR" sz="2400" b="0" strike="noStrike" spc="-1" dirty="0" smtClean="0">
                <a:solidFill>
                  <a:srgbClr val="7030A0"/>
                </a:solidFill>
                <a:latin typeface="Arial"/>
              </a:rPr>
              <a:t>1+Nb-1 </a:t>
            </a:r>
            <a:r>
              <a:rPr lang="fr-FR" sz="2400" b="0" strike="noStrike" spc="-1" dirty="0">
                <a:solidFill>
                  <a:srgbClr val="7030A0"/>
                </a:solidFill>
                <a:latin typeface="Arial"/>
              </a:rPr>
              <a:t>do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l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 dirty="0" err="1">
                <a:solidFill>
                  <a:srgbClr val="7030A0"/>
                </a:solidFill>
                <a:latin typeface="Arial"/>
              </a:rPr>
              <a:t>Write</a:t>
            </a:r>
            <a:r>
              <a:rPr lang="fr-FR" sz="2400" b="0" strike="noStrike" spc="-1" dirty="0">
                <a:solidFill>
                  <a:srgbClr val="7030A0"/>
                </a:solidFill>
                <a:latin typeface="Arial"/>
              </a:rPr>
              <a:t> </a:t>
            </a:r>
            <a:r>
              <a:rPr lang="fr-FR" sz="2400" b="0" strike="noStrike" spc="-1" dirty="0" smtClean="0">
                <a:solidFill>
                  <a:srgbClr val="7030A0"/>
                </a:solidFill>
                <a:latin typeface="Arial"/>
              </a:rPr>
              <a:t>(*(</a:t>
            </a:r>
            <a:r>
              <a:rPr lang="fr-FR" sz="2400" spc="-1" dirty="0">
                <a:solidFill>
                  <a:srgbClr val="7030A0"/>
                </a:solidFill>
                <a:latin typeface="Arial"/>
              </a:rPr>
              <a:t>A</a:t>
            </a:r>
            <a:r>
              <a:rPr lang="fr-FR" sz="2400" b="0" strike="noStrike" spc="-1" dirty="0" smtClean="0">
                <a:solidFill>
                  <a:srgbClr val="7030A0"/>
                </a:solidFill>
                <a:latin typeface="Arial"/>
              </a:rPr>
              <a:t>2</a:t>
            </a:r>
            <a:r>
              <a:rPr lang="fr-FR" sz="2400" b="0" strike="noStrike" spc="-1" dirty="0">
                <a:solidFill>
                  <a:srgbClr val="7030A0"/>
                </a:solidFill>
                <a:latin typeface="Arial"/>
              </a:rPr>
              <a:t>));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l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 dirty="0">
                <a:solidFill>
                  <a:srgbClr val="7030A0"/>
                </a:solidFill>
                <a:latin typeface="Arial"/>
              </a:rPr>
              <a:t>End for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l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 dirty="0">
                <a:solidFill>
                  <a:srgbClr val="000000"/>
                </a:solidFill>
                <a:latin typeface="Arial"/>
              </a:rPr>
              <a:t>END .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9585176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Effect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Effect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Effect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Effect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Effect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Effect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Effect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Effect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CustomShape 1"/>
          <p:cNvSpPr/>
          <p:nvPr/>
        </p:nvSpPr>
        <p:spPr>
          <a:xfrm>
            <a:off x="8302680" y="171720"/>
            <a:ext cx="1255320" cy="307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D267776-E78D-494A-84EF-AE62A0FEF8B8}" type="slidenum">
              <a:rPr lang="fr-FR" sz="1400" b="1" strike="noStrike" spc="-1">
                <a:solidFill>
                  <a:srgbClr val="003399"/>
                </a:solidFill>
                <a:latin typeface="Trebuchet MS"/>
              </a:rPr>
              <a:pPr algn="l" rtl="0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21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3" name="CustomShape 2"/>
          <p:cNvSpPr/>
          <p:nvPr/>
        </p:nvSpPr>
        <p:spPr>
          <a:xfrm>
            <a:off x="457200" y="216720"/>
            <a:ext cx="8400960" cy="8251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 algn="ctr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4800" b="1" strike="noStrike" spc="-1">
                <a:solidFill>
                  <a:srgbClr val="9BBB59"/>
                </a:solidFill>
                <a:latin typeface="Calibri"/>
              </a:rPr>
              <a:t>1. Pointer type</a:t>
            </a:r>
            <a:endParaRPr lang="en-US" sz="4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4" name="CustomShape 3"/>
          <p:cNvSpPr/>
          <p:nvPr/>
        </p:nvSpPr>
        <p:spPr>
          <a:xfrm>
            <a:off x="652320" y="1537297"/>
            <a:ext cx="8777520" cy="46384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 algn="l" rtl="0">
              <a:lnSpc>
                <a:spcPct val="100000"/>
              </a:lnSpc>
              <a:buClr>
                <a:srgbClr val="CC3300"/>
              </a:buClr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 dirty="0">
                <a:solidFill>
                  <a:srgbClr val="CC3300"/>
                </a:solidFill>
                <a:latin typeface="Trebuchet MS"/>
              </a:rPr>
              <a:t> </a:t>
            </a:r>
            <a:r>
              <a:rPr lang="fr-FR" sz="2400" b="0" strike="noStrike" spc="-1" dirty="0" err="1">
                <a:solidFill>
                  <a:srgbClr val="CC3300"/>
                </a:solidFill>
                <a:latin typeface="Trebuchet MS"/>
              </a:rPr>
              <a:t>Dynamic</a:t>
            </a:r>
            <a:r>
              <a:rPr lang="fr-FR" sz="2400" b="0" strike="noStrike" spc="-1" dirty="0">
                <a:solidFill>
                  <a:srgbClr val="CC3300"/>
                </a:solidFill>
                <a:latin typeface="Trebuchet MS"/>
              </a:rPr>
              <a:t> allocation</a:t>
            </a:r>
            <a:r>
              <a:rPr lang="fr-FR" sz="2400" b="0" strike="noStrike" spc="-1" dirty="0">
                <a:solidFill>
                  <a:srgbClr val="00B0F0"/>
                </a:solidFill>
                <a:latin typeface="Trebuchet MS"/>
              </a:rPr>
              <a:t>(</a:t>
            </a:r>
            <a:r>
              <a:rPr lang="fr-FR" sz="2400" b="0" strike="noStrike" spc="-1" dirty="0" err="1">
                <a:solidFill>
                  <a:srgbClr val="00B0F0"/>
                </a:solidFill>
                <a:latin typeface="Trebuchet MS"/>
              </a:rPr>
              <a:t>operation</a:t>
            </a:r>
            <a:r>
              <a:rPr lang="fr-FR" sz="2400" b="0" strike="noStrike" spc="-1" dirty="0">
                <a:solidFill>
                  <a:srgbClr val="00B0F0"/>
                </a:solidFill>
                <a:latin typeface="Trebuchet MS"/>
              </a:rPr>
              <a:t> </a:t>
            </a:r>
            <a:r>
              <a:rPr lang="fr-FR" sz="2400" b="0" strike="noStrike" spc="-1" dirty="0" smtClean="0">
                <a:solidFill>
                  <a:srgbClr val="00B0F0"/>
                </a:solidFill>
                <a:latin typeface="Trebuchet MS"/>
              </a:rPr>
              <a:t>of </a:t>
            </a:r>
            <a:r>
              <a:rPr lang="fr-FR" sz="2400" b="0" strike="noStrike" spc="-1" dirty="0" err="1" smtClean="0">
                <a:solidFill>
                  <a:srgbClr val="00B050"/>
                </a:solidFill>
                <a:latin typeface="Trebuchet MS"/>
              </a:rPr>
              <a:t>release</a:t>
            </a:r>
            <a:r>
              <a:rPr lang="fr-FR" sz="2400" b="0" strike="noStrike" spc="-1" dirty="0" err="1" smtClean="0">
                <a:solidFill>
                  <a:srgbClr val="00B0F0"/>
                </a:solidFill>
                <a:latin typeface="Trebuchet MS"/>
              </a:rPr>
              <a:t>“</a:t>
            </a:r>
            <a:r>
              <a:rPr lang="fr-FR" sz="2400" b="0" strike="noStrike" spc="-1" dirty="0" err="1" smtClean="0">
                <a:solidFill>
                  <a:srgbClr val="00B050"/>
                </a:solidFill>
                <a:latin typeface="Trebuchet MS"/>
              </a:rPr>
              <a:t>delete</a:t>
            </a:r>
            <a:r>
              <a:rPr lang="fr-FR" sz="2400" b="0" strike="noStrike" spc="-1" dirty="0">
                <a:solidFill>
                  <a:srgbClr val="00B0F0"/>
                </a:solidFill>
                <a:latin typeface="Trebuchet MS"/>
              </a:rPr>
              <a:t>")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5" name="CustomShape 4"/>
          <p:cNvSpPr/>
          <p:nvPr/>
        </p:nvSpPr>
        <p:spPr>
          <a:xfrm>
            <a:off x="500040" y="929880"/>
            <a:ext cx="840096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>
                <a:solidFill>
                  <a:srgbClr val="006600"/>
                </a:solidFill>
                <a:latin typeface="Trebuchet MS"/>
              </a:rPr>
              <a:t>1.3 Operations on pointers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6" name="CustomShape 5"/>
          <p:cNvSpPr/>
          <p:nvPr/>
        </p:nvSpPr>
        <p:spPr>
          <a:xfrm>
            <a:off x="500040" y="2000160"/>
            <a:ext cx="8400960" cy="532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indent="187200" algn="l" rtl="0">
              <a:lnSpc>
                <a:spcPct val="120000"/>
              </a:lnSpc>
              <a:spcBef>
                <a:spcPts val="598"/>
              </a:spcBef>
              <a:buClr>
                <a:srgbClr val="000000"/>
              </a:buClr>
              <a:buFont typeface="Wingdings" charset="2"/>
              <a:buChar char="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1" strike="noStrike" spc="-1">
                <a:solidFill>
                  <a:srgbClr val="000000"/>
                </a:solidFill>
                <a:latin typeface="Trebuchet MS"/>
              </a:rPr>
              <a:t>Complete example: in c++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7" name="CustomShape 6"/>
          <p:cNvSpPr/>
          <p:nvPr/>
        </p:nvSpPr>
        <p:spPr>
          <a:xfrm>
            <a:off x="357120" y="2428920"/>
            <a:ext cx="8786880" cy="415716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DBEEF4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l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spc="-1" dirty="0">
                <a:solidFill>
                  <a:srgbClr val="000000"/>
                </a:solidFill>
                <a:latin typeface="Arial"/>
              </a:rPr>
              <a:t>A</a:t>
            </a:r>
            <a:r>
              <a:rPr lang="fr-FR" sz="2400" b="0" strike="noStrike" spc="-1" dirty="0" smtClean="0">
                <a:solidFill>
                  <a:srgbClr val="000000"/>
                </a:solidFill>
                <a:latin typeface="Arial"/>
              </a:rPr>
              <a:t>1 </a:t>
            </a:r>
            <a:r>
              <a:rPr lang="fr-FR" sz="2400" b="0" strike="noStrike" spc="-1" dirty="0">
                <a:solidFill>
                  <a:srgbClr val="000000"/>
                </a:solidFill>
                <a:latin typeface="Arial"/>
              </a:rPr>
              <a:t>= new </a:t>
            </a:r>
            <a:r>
              <a:rPr lang="fr-FR" sz="2400" b="0" strike="noStrike" spc="-1" dirty="0" err="1">
                <a:solidFill>
                  <a:srgbClr val="000000"/>
                </a:solidFill>
                <a:latin typeface="Arial"/>
              </a:rPr>
              <a:t>int</a:t>
            </a:r>
            <a:r>
              <a:rPr lang="fr-FR" sz="2400" b="0" strike="noStrike" spc="-1" dirty="0">
                <a:solidFill>
                  <a:srgbClr val="000000"/>
                </a:solidFill>
                <a:latin typeface="Arial"/>
              </a:rPr>
              <a:t> [nb];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l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 dirty="0">
                <a:solidFill>
                  <a:srgbClr val="000000"/>
                </a:solidFill>
                <a:latin typeface="Arial"/>
              </a:rPr>
              <a:t>cout &lt;&lt; "allocation of " &lt;&lt; nb &lt;&lt; " </a:t>
            </a:r>
            <a:r>
              <a:rPr lang="fr-FR" sz="2400" b="0" strike="noStrike" spc="-1" dirty="0" err="1" smtClean="0">
                <a:solidFill>
                  <a:srgbClr val="000000"/>
                </a:solidFill>
                <a:latin typeface="Arial"/>
              </a:rPr>
              <a:t>integer</a:t>
            </a:r>
            <a:r>
              <a:rPr lang="fr-FR" sz="2400" b="0" strike="noStrike" spc="-1" dirty="0" smtClean="0">
                <a:solidFill>
                  <a:srgbClr val="000000"/>
                </a:solidFill>
                <a:latin typeface="Arial"/>
              </a:rPr>
              <a:t> in: </a:t>
            </a:r>
            <a:r>
              <a:rPr lang="fr-FR" sz="2400" b="0" strike="noStrike" spc="-1" dirty="0">
                <a:solidFill>
                  <a:srgbClr val="000000"/>
                </a:solidFill>
                <a:latin typeface="Arial"/>
              </a:rPr>
              <a:t>" &lt;&lt; </a:t>
            </a:r>
            <a:r>
              <a:rPr lang="fr-FR" sz="2400" b="0" strike="noStrike" spc="-1" dirty="0" smtClean="0">
                <a:solidFill>
                  <a:srgbClr val="000000"/>
                </a:solidFill>
                <a:latin typeface="Arial"/>
              </a:rPr>
              <a:t>A1 </a:t>
            </a:r>
            <a:r>
              <a:rPr lang="fr-FR" sz="2400" b="0" strike="noStrike" spc="-1" dirty="0">
                <a:solidFill>
                  <a:srgbClr val="000000"/>
                </a:solidFill>
                <a:latin typeface="Arial"/>
              </a:rPr>
              <a:t>&lt;&lt; "\n" ;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l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nn-NO" sz="2400" b="0" strike="noStrike" spc="-1" dirty="0">
                <a:solidFill>
                  <a:srgbClr val="7030A0"/>
                </a:solidFill>
                <a:latin typeface="Arial"/>
              </a:rPr>
              <a:t>for (int i=0; i&lt;nb; i++)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l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nn-NO" sz="2400" b="0" strike="noStrike" spc="-1" dirty="0" smtClean="0">
                <a:solidFill>
                  <a:srgbClr val="7030A0"/>
                </a:solidFill>
                <a:latin typeface="Arial"/>
              </a:rPr>
              <a:t>*(</a:t>
            </a:r>
            <a:r>
              <a:rPr lang="nn-NO" sz="2400" spc="-1" dirty="0">
                <a:solidFill>
                  <a:srgbClr val="7030A0"/>
                </a:solidFill>
                <a:latin typeface="Arial"/>
              </a:rPr>
              <a:t>A</a:t>
            </a:r>
            <a:r>
              <a:rPr lang="nn-NO" sz="2400" b="0" strike="noStrike" spc="-1" dirty="0" smtClean="0">
                <a:solidFill>
                  <a:srgbClr val="7030A0"/>
                </a:solidFill>
                <a:latin typeface="Arial"/>
              </a:rPr>
              <a:t>1+i</a:t>
            </a:r>
            <a:r>
              <a:rPr lang="nn-NO" sz="2400" b="0" strike="noStrike" spc="-1" dirty="0">
                <a:solidFill>
                  <a:srgbClr val="7030A0"/>
                </a:solidFill>
                <a:latin typeface="Arial"/>
              </a:rPr>
              <a:t>) = (i+1)*(i+1);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l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l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 dirty="0">
                <a:solidFill>
                  <a:srgbClr val="000000"/>
                </a:solidFill>
                <a:latin typeface="Arial"/>
              </a:rPr>
              <a:t>cout &lt;&lt; "</a:t>
            </a:r>
            <a:r>
              <a:rPr lang="fr-FR" sz="2400" b="0" strike="noStrike" spc="-1" dirty="0" err="1">
                <a:solidFill>
                  <a:srgbClr val="000000"/>
                </a:solidFill>
                <a:latin typeface="Arial"/>
              </a:rPr>
              <a:t>here</a:t>
            </a:r>
            <a:r>
              <a:rPr lang="fr-FR" sz="2400" b="0" strike="noStrike" spc="-1" dirty="0">
                <a:solidFill>
                  <a:srgbClr val="000000"/>
                </a:solidFill>
                <a:latin typeface="Arial"/>
              </a:rPr>
              <a:t> are the squares of the </a:t>
            </a:r>
            <a:r>
              <a:rPr lang="fr-FR" sz="2400" b="0" strike="noStrike" spc="-1" dirty="0" err="1">
                <a:solidFill>
                  <a:srgbClr val="000000"/>
                </a:solidFill>
                <a:latin typeface="Arial"/>
              </a:rPr>
              <a:t>numbers</a:t>
            </a:r>
            <a:r>
              <a:rPr lang="fr-FR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400" b="0" strike="noStrike" spc="-1" dirty="0" err="1">
                <a:solidFill>
                  <a:srgbClr val="000000"/>
                </a:solidFill>
                <a:latin typeface="Arial"/>
              </a:rPr>
              <a:t>from</a:t>
            </a:r>
            <a:r>
              <a:rPr lang="fr-FR" sz="2400" b="0" strike="noStrike" spc="-1" dirty="0">
                <a:solidFill>
                  <a:srgbClr val="000000"/>
                </a:solidFill>
                <a:latin typeface="Arial"/>
              </a:rPr>
              <a:t> 1 to " &lt;&lt; nb &lt;&lt; ": \n" ;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l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l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 dirty="0">
                <a:solidFill>
                  <a:srgbClr val="7030A0"/>
                </a:solidFill>
                <a:latin typeface="Arial"/>
              </a:rPr>
              <a:t>for </a:t>
            </a:r>
            <a:r>
              <a:rPr lang="fr-FR" sz="2400" b="0" strike="noStrike" spc="-1" dirty="0" smtClean="0">
                <a:solidFill>
                  <a:srgbClr val="7030A0"/>
                </a:solidFill>
                <a:latin typeface="Arial"/>
              </a:rPr>
              <a:t>(</a:t>
            </a:r>
            <a:r>
              <a:rPr lang="fr-FR" sz="2400" spc="-1" dirty="0">
                <a:solidFill>
                  <a:srgbClr val="7030A0"/>
                </a:solidFill>
                <a:latin typeface="Arial"/>
              </a:rPr>
              <a:t>A</a:t>
            </a:r>
            <a:r>
              <a:rPr lang="fr-FR" sz="2400" b="0" strike="noStrike" spc="-1" dirty="0" smtClean="0">
                <a:solidFill>
                  <a:srgbClr val="7030A0"/>
                </a:solidFill>
                <a:latin typeface="Arial"/>
              </a:rPr>
              <a:t>2</a:t>
            </a:r>
            <a:r>
              <a:rPr lang="fr-FR" sz="2400" b="0" strike="noStrike" spc="-1" dirty="0">
                <a:solidFill>
                  <a:srgbClr val="7030A0"/>
                </a:solidFill>
                <a:latin typeface="Arial"/>
              </a:rPr>
              <a:t>= </a:t>
            </a:r>
            <a:r>
              <a:rPr lang="fr-FR" sz="2400" spc="-1" dirty="0">
                <a:solidFill>
                  <a:srgbClr val="7030A0"/>
                </a:solidFill>
                <a:latin typeface="Arial"/>
              </a:rPr>
              <a:t>A</a:t>
            </a:r>
            <a:r>
              <a:rPr lang="fr-FR" sz="2400" b="0" strike="noStrike" spc="-1" dirty="0" smtClean="0">
                <a:solidFill>
                  <a:srgbClr val="7030A0"/>
                </a:solidFill>
                <a:latin typeface="Arial"/>
              </a:rPr>
              <a:t>1</a:t>
            </a:r>
            <a:r>
              <a:rPr lang="fr-FR" sz="2400" b="0" strike="noStrike" spc="-1" dirty="0">
                <a:solidFill>
                  <a:srgbClr val="7030A0"/>
                </a:solidFill>
                <a:latin typeface="Arial"/>
              </a:rPr>
              <a:t>; </a:t>
            </a:r>
            <a:r>
              <a:rPr lang="fr-FR" sz="2400" spc="-1" dirty="0">
                <a:solidFill>
                  <a:srgbClr val="7030A0"/>
                </a:solidFill>
                <a:latin typeface="Arial"/>
              </a:rPr>
              <a:t>A</a:t>
            </a:r>
            <a:r>
              <a:rPr lang="fr-FR" sz="2400" b="0" strike="noStrike" spc="-1" dirty="0" smtClean="0">
                <a:solidFill>
                  <a:srgbClr val="7030A0"/>
                </a:solidFill>
                <a:latin typeface="Arial"/>
              </a:rPr>
              <a:t>2 </a:t>
            </a:r>
            <a:r>
              <a:rPr lang="fr-FR" sz="2400" b="0" strike="noStrike" spc="-1" dirty="0">
                <a:solidFill>
                  <a:srgbClr val="7030A0"/>
                </a:solidFill>
                <a:latin typeface="Arial"/>
              </a:rPr>
              <a:t>&lt; </a:t>
            </a:r>
            <a:r>
              <a:rPr lang="fr-FR" sz="2400" b="0" strike="noStrike" spc="-1" dirty="0" smtClean="0">
                <a:solidFill>
                  <a:srgbClr val="7030A0"/>
                </a:solidFill>
                <a:latin typeface="Arial"/>
              </a:rPr>
              <a:t>A1+nb</a:t>
            </a:r>
            <a:r>
              <a:rPr lang="fr-FR" sz="2400" b="0" strike="noStrike" spc="-1" dirty="0">
                <a:solidFill>
                  <a:srgbClr val="7030A0"/>
                </a:solidFill>
                <a:latin typeface="Arial"/>
              </a:rPr>
              <a:t>; </a:t>
            </a:r>
            <a:r>
              <a:rPr lang="fr-FR" sz="2400" b="0" strike="noStrike" spc="-1" dirty="0" smtClean="0">
                <a:solidFill>
                  <a:srgbClr val="7030A0"/>
                </a:solidFill>
                <a:latin typeface="Arial"/>
              </a:rPr>
              <a:t>A2</a:t>
            </a:r>
            <a:r>
              <a:rPr lang="fr-FR" sz="2400" b="0" strike="noStrike" spc="-1" dirty="0">
                <a:solidFill>
                  <a:srgbClr val="7030A0"/>
                </a:solidFill>
                <a:latin typeface="Arial"/>
              </a:rPr>
              <a:t>++)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l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 dirty="0">
                <a:solidFill>
                  <a:srgbClr val="7030A0"/>
                </a:solidFill>
                <a:latin typeface="Arial"/>
              </a:rPr>
              <a:t>cout &lt;&lt; </a:t>
            </a:r>
            <a:r>
              <a:rPr lang="fr-FR" sz="2400" b="0" strike="noStrike" spc="-1" dirty="0" smtClean="0">
                <a:solidFill>
                  <a:srgbClr val="7030A0"/>
                </a:solidFill>
                <a:latin typeface="Arial"/>
              </a:rPr>
              <a:t>*A2 </a:t>
            </a:r>
            <a:r>
              <a:rPr lang="fr-FR" sz="2400" b="0" strike="noStrike" spc="-1" dirty="0">
                <a:solidFill>
                  <a:srgbClr val="7030A0"/>
                </a:solidFill>
                <a:latin typeface="Arial"/>
              </a:rPr>
              <a:t>&lt;&lt; " " ;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l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 dirty="0">
                <a:solidFill>
                  <a:srgbClr val="7030A0"/>
                </a:solidFill>
                <a:latin typeface="Arial"/>
              </a:rPr>
              <a:t>}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2145633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Effect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Effect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Effect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Effect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Effect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Effect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Effect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CustomShape 1"/>
          <p:cNvSpPr/>
          <p:nvPr/>
        </p:nvSpPr>
        <p:spPr>
          <a:xfrm>
            <a:off x="8302680" y="171720"/>
            <a:ext cx="1255320" cy="307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6212FF04-4BC3-41C9-BE32-99D58EA91701}" type="slidenum">
              <a:rPr lang="fr-FR" sz="1400" b="1" strike="noStrike" spc="-1">
                <a:solidFill>
                  <a:srgbClr val="003399"/>
                </a:solidFill>
                <a:latin typeface="Trebuchet MS"/>
              </a:rPr>
              <a:pPr algn="l" rtl="0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22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1" name="CustomShape 2"/>
          <p:cNvSpPr/>
          <p:nvPr/>
        </p:nvSpPr>
        <p:spPr>
          <a:xfrm>
            <a:off x="457200" y="216720"/>
            <a:ext cx="8400960" cy="8251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 algn="ctr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4800" b="1" strike="noStrike" spc="-1">
                <a:solidFill>
                  <a:srgbClr val="9BBB59"/>
                </a:solidFill>
                <a:latin typeface="Calibri"/>
              </a:rPr>
              <a:t>1. Pointer type</a:t>
            </a:r>
            <a:endParaRPr lang="en-US" sz="4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2" name="CustomShape 3"/>
          <p:cNvSpPr/>
          <p:nvPr/>
        </p:nvSpPr>
        <p:spPr>
          <a:xfrm>
            <a:off x="652320" y="1539360"/>
            <a:ext cx="877752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 algn="l" rtl="0">
              <a:lnSpc>
                <a:spcPct val="100000"/>
              </a:lnSpc>
              <a:buClr>
                <a:srgbClr val="CC3300"/>
              </a:buClr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>
                <a:solidFill>
                  <a:srgbClr val="CC3300"/>
                </a:solidFill>
                <a:latin typeface="Trebuchet MS"/>
              </a:rPr>
              <a:t> Access to the fields of a record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3" name="CustomShape 4"/>
          <p:cNvSpPr/>
          <p:nvPr/>
        </p:nvSpPr>
        <p:spPr>
          <a:xfrm>
            <a:off x="500040" y="929880"/>
            <a:ext cx="840096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>
                <a:solidFill>
                  <a:srgbClr val="006600"/>
                </a:solidFill>
                <a:latin typeface="Trebuchet MS"/>
              </a:rPr>
              <a:t>1.4 pointers and registration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4" name="CustomShape 5"/>
          <p:cNvSpPr/>
          <p:nvPr/>
        </p:nvSpPr>
        <p:spPr>
          <a:xfrm>
            <a:off x="500040" y="2000160"/>
            <a:ext cx="8400960" cy="1410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indent="187200" algn="l" rtl="0">
              <a:lnSpc>
                <a:spcPct val="120000"/>
              </a:lnSpc>
              <a:spcBef>
                <a:spcPts val="598"/>
              </a:spcBef>
              <a:buClr>
                <a:srgbClr val="000000"/>
              </a:buClr>
              <a:buFont typeface="Wingdings" charset="2"/>
              <a:buChar char="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1" strike="noStrike" spc="-1">
                <a:solidFill>
                  <a:srgbClr val="000000"/>
                </a:solidFill>
                <a:latin typeface="Trebuchet MS"/>
              </a:rPr>
              <a:t>To access a field of a record pointed to by a pointer P, we use the notation “</a:t>
            </a:r>
            <a:r>
              <a:rPr lang="fr-FR" sz="2400" b="1" strike="noStrike" spc="-1">
                <a:solidFill>
                  <a:srgbClr val="FF0000"/>
                </a:solidFill>
                <a:latin typeface="Trebuchet MS"/>
              </a:rPr>
              <a:t>-&gt;</a:t>
            </a:r>
            <a:r>
              <a:rPr lang="fr-FR" sz="2400" b="1" strike="noStrike" spc="-1">
                <a:solidFill>
                  <a:srgbClr val="000000"/>
                </a:solidFill>
                <a:latin typeface="Trebuchet MS"/>
              </a:rPr>
              <a:t>»: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5" name="CustomShape 6"/>
          <p:cNvSpPr/>
          <p:nvPr/>
        </p:nvSpPr>
        <p:spPr>
          <a:xfrm>
            <a:off x="500040" y="3071880"/>
            <a:ext cx="8400960" cy="532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indent="187200" algn="l" rtl="0">
              <a:lnSpc>
                <a:spcPct val="120000"/>
              </a:lnSpc>
              <a:spcBef>
                <a:spcPts val="598"/>
              </a:spcBef>
              <a:buClr>
                <a:srgbClr val="000000"/>
              </a:buClr>
              <a:buFont typeface="Wingdings" charset="2"/>
              <a:buChar char="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1" strike="noStrike" spc="-1">
                <a:solidFill>
                  <a:srgbClr val="000000"/>
                </a:solidFill>
                <a:latin typeface="Trebuchet MS"/>
              </a:rPr>
              <a:t>Syntax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6" name="CustomShape 7"/>
          <p:cNvSpPr/>
          <p:nvPr/>
        </p:nvSpPr>
        <p:spPr>
          <a:xfrm>
            <a:off x="1071720" y="3643200"/>
            <a:ext cx="728640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l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1" strike="noStrike" spc="-1">
                <a:solidFill>
                  <a:srgbClr val="000000"/>
                </a:solidFill>
                <a:latin typeface="Arial"/>
              </a:rPr>
              <a:t>P</a:t>
            </a:r>
            <a:r>
              <a:rPr lang="fr-FR" sz="2400" b="1" strike="noStrike" spc="-1">
                <a:solidFill>
                  <a:srgbClr val="FF0000"/>
                </a:solidFill>
                <a:latin typeface="Trebuchet MS"/>
              </a:rPr>
              <a:t>-&gt;</a:t>
            </a:r>
            <a:r>
              <a:rPr lang="fr-FR" sz="2400" b="1" strike="noStrike" spc="-1">
                <a:solidFill>
                  <a:srgbClr val="000000"/>
                </a:solidFill>
                <a:latin typeface="Arial"/>
              </a:rPr>
              <a:t>" field "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7446261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CustomShape 1"/>
          <p:cNvSpPr/>
          <p:nvPr/>
        </p:nvSpPr>
        <p:spPr>
          <a:xfrm>
            <a:off x="8302680" y="171720"/>
            <a:ext cx="1255320" cy="307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225F750-B5C5-4AF8-906D-7367C5C2FA8B}" type="slidenum">
              <a:rPr lang="fr-FR" sz="1400" b="1" strike="noStrike" spc="-1">
                <a:solidFill>
                  <a:srgbClr val="003399"/>
                </a:solidFill>
                <a:latin typeface="Trebuchet MS"/>
              </a:rPr>
              <a:pPr algn="l" rtl="0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23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0" name="CustomShape 2"/>
          <p:cNvSpPr/>
          <p:nvPr/>
        </p:nvSpPr>
        <p:spPr>
          <a:xfrm>
            <a:off x="457200" y="216720"/>
            <a:ext cx="8400960" cy="8251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 algn="ctr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4800" b="1" strike="noStrike" spc="-1">
                <a:solidFill>
                  <a:srgbClr val="9BBB59"/>
                </a:solidFill>
                <a:latin typeface="Calibri"/>
              </a:rPr>
              <a:t>1. Pointer type</a:t>
            </a:r>
            <a:endParaRPr lang="en-US" sz="4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1" name="CustomShape 3"/>
          <p:cNvSpPr/>
          <p:nvPr/>
        </p:nvSpPr>
        <p:spPr>
          <a:xfrm>
            <a:off x="500040" y="856800"/>
            <a:ext cx="840096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 dirty="0">
                <a:solidFill>
                  <a:srgbClr val="006600"/>
                </a:solidFill>
                <a:latin typeface="Trebuchet MS"/>
              </a:rPr>
              <a:t>1.4 pointers and </a:t>
            </a:r>
            <a:r>
              <a:rPr lang="fr-FR" sz="2400" b="0" strike="noStrike" spc="-1" dirty="0" smtClean="0">
                <a:solidFill>
                  <a:srgbClr val="006600"/>
                </a:solidFill>
                <a:latin typeface="Trebuchet MS"/>
              </a:rPr>
              <a:t>structure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2" name="CustomShape 4"/>
          <p:cNvSpPr/>
          <p:nvPr/>
        </p:nvSpPr>
        <p:spPr>
          <a:xfrm>
            <a:off x="671400" y="1155600"/>
            <a:ext cx="8401320" cy="532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indent="187200" algn="l" rtl="0">
              <a:lnSpc>
                <a:spcPct val="120000"/>
              </a:lnSpc>
              <a:spcBef>
                <a:spcPts val="598"/>
              </a:spcBef>
              <a:buClr>
                <a:srgbClr val="000000"/>
              </a:buClr>
              <a:buFont typeface="Wingdings" charset="2"/>
              <a:buChar char="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1" strike="noStrike" spc="-1">
                <a:solidFill>
                  <a:srgbClr val="000000"/>
                </a:solidFill>
                <a:latin typeface="Trebuchet MS"/>
              </a:rPr>
              <a:t>Example :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3" name="CustomShape 5"/>
          <p:cNvSpPr/>
          <p:nvPr/>
        </p:nvSpPr>
        <p:spPr>
          <a:xfrm>
            <a:off x="1355760" y="1577880"/>
            <a:ext cx="7929360" cy="5214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DBEEF4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l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1" strike="noStrike" spc="-1" dirty="0" err="1">
                <a:solidFill>
                  <a:srgbClr val="000000"/>
                </a:solidFill>
                <a:latin typeface="Arial"/>
              </a:rPr>
              <a:t>Algorithm</a:t>
            </a:r>
            <a:r>
              <a:rPr lang="fr-FR" sz="24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400" b="1" strike="noStrike" spc="-1" dirty="0" err="1">
                <a:solidFill>
                  <a:srgbClr val="000000"/>
                </a:solidFill>
                <a:latin typeface="Arial"/>
              </a:rPr>
              <a:t>exp_PE</a:t>
            </a:r>
            <a:r>
              <a:rPr lang="fr-FR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l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1" strike="noStrike" spc="-1" dirty="0" smtClean="0">
                <a:solidFill>
                  <a:srgbClr val="000000"/>
                </a:solidFill>
                <a:latin typeface="Arial"/>
              </a:rPr>
              <a:t>type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l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 dirty="0" smtClean="0">
                <a:solidFill>
                  <a:srgbClr val="000000"/>
                </a:solidFill>
                <a:latin typeface="Arial"/>
              </a:rPr>
              <a:t>Structure </a:t>
            </a:r>
            <a:r>
              <a:rPr lang="fr-FR" sz="2400" b="0" strike="noStrike" spc="-1" dirty="0" smtClean="0">
                <a:solidFill>
                  <a:srgbClr val="FF0000"/>
                </a:solidFill>
                <a:latin typeface="Arial"/>
              </a:rPr>
              <a:t>point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l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 dirty="0">
                <a:solidFill>
                  <a:srgbClr val="0070C0"/>
                </a:solidFill>
                <a:latin typeface="Arial"/>
              </a:rPr>
              <a:t>x</a:t>
            </a:r>
            <a:r>
              <a:rPr lang="fr-FR" sz="2400" b="0" strike="noStrike" spc="-1" dirty="0">
                <a:solidFill>
                  <a:srgbClr val="000000"/>
                </a:solidFill>
                <a:latin typeface="Arial"/>
              </a:rPr>
              <a:t>: real;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l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 dirty="0">
                <a:solidFill>
                  <a:srgbClr val="00B050"/>
                </a:solidFill>
                <a:latin typeface="Arial"/>
              </a:rPr>
              <a:t>y</a:t>
            </a:r>
            <a:r>
              <a:rPr lang="fr-FR" sz="2400" b="0" strike="noStrike" spc="-1" dirty="0">
                <a:solidFill>
                  <a:srgbClr val="000000"/>
                </a:solidFill>
                <a:latin typeface="Arial"/>
              </a:rPr>
              <a:t>: real;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l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 dirty="0" smtClean="0">
                <a:solidFill>
                  <a:srgbClr val="000000"/>
                </a:solidFill>
                <a:latin typeface="Arial"/>
              </a:rPr>
              <a:t>End structure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l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 dirty="0">
                <a:solidFill>
                  <a:srgbClr val="E46C0A"/>
                </a:solidFill>
                <a:latin typeface="Arial"/>
              </a:rPr>
              <a:t>P</a:t>
            </a:r>
            <a:r>
              <a:rPr lang="fr-FR" sz="2400" b="0" strike="noStrike" spc="-1" dirty="0">
                <a:solidFill>
                  <a:srgbClr val="000000"/>
                </a:solidFill>
                <a:latin typeface="Arial"/>
              </a:rPr>
              <a:t>: * point;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l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1" strike="noStrike" spc="-1" dirty="0" smtClean="0">
                <a:solidFill>
                  <a:srgbClr val="000000"/>
                </a:solidFill>
                <a:latin typeface="Arial"/>
              </a:rPr>
              <a:t>Begin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l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 dirty="0">
                <a:solidFill>
                  <a:srgbClr val="000000"/>
                </a:solidFill>
                <a:latin typeface="Arial"/>
              </a:rPr>
              <a:t>P=</a:t>
            </a:r>
            <a:r>
              <a:rPr lang="fr-FR" sz="2400" b="1" strike="noStrike" spc="-1" dirty="0" err="1">
                <a:solidFill>
                  <a:srgbClr val="000000"/>
                </a:solidFill>
                <a:latin typeface="Arial"/>
              </a:rPr>
              <a:t>Allocate</a:t>
            </a:r>
            <a:r>
              <a:rPr lang="fr-FR" sz="2400" b="1" strike="noStrike" spc="-1" dirty="0">
                <a:solidFill>
                  <a:srgbClr val="000000"/>
                </a:solidFill>
                <a:latin typeface="Arial"/>
              </a:rPr>
              <a:t> (point)</a:t>
            </a:r>
            <a:r>
              <a:rPr lang="fr-FR" sz="2400" b="0" strike="noStrike" spc="-1" dirty="0">
                <a:solidFill>
                  <a:srgbClr val="000000"/>
                </a:solidFill>
                <a:latin typeface="Arial"/>
              </a:rPr>
              <a:t>;</a:t>
            </a:r>
            <a:r>
              <a:rPr lang="fr-FR" sz="2400" b="0" strike="noStrike" spc="-1" dirty="0">
                <a:solidFill>
                  <a:srgbClr val="00B050"/>
                </a:solidFill>
                <a:latin typeface="Arial"/>
              </a:rPr>
              <a:t>// </a:t>
            </a:r>
            <a:r>
              <a:rPr lang="fr-FR" sz="2400" b="0" strike="noStrike" spc="-1" dirty="0" err="1">
                <a:solidFill>
                  <a:srgbClr val="00B050"/>
                </a:solidFill>
                <a:latin typeface="Arial"/>
              </a:rPr>
              <a:t>memory</a:t>
            </a:r>
            <a:r>
              <a:rPr lang="fr-FR" sz="2400" b="0" strike="noStrike" spc="-1" dirty="0">
                <a:solidFill>
                  <a:srgbClr val="00B050"/>
                </a:solidFill>
                <a:latin typeface="Arial"/>
              </a:rPr>
              <a:t> </a:t>
            </a:r>
            <a:r>
              <a:rPr lang="fr-FR" sz="2400" b="0" strike="noStrike" spc="-1" dirty="0" err="1">
                <a:solidFill>
                  <a:srgbClr val="00B050"/>
                </a:solidFill>
                <a:latin typeface="Arial"/>
              </a:rPr>
              <a:t>space</a:t>
            </a:r>
            <a:r>
              <a:rPr lang="fr-FR" sz="2400" b="0" strike="noStrike" spc="-1" dirty="0">
                <a:solidFill>
                  <a:srgbClr val="00B050"/>
                </a:solidFill>
                <a:latin typeface="Arial"/>
              </a:rPr>
              <a:t> allocation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l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 dirty="0">
                <a:solidFill>
                  <a:srgbClr val="000000"/>
                </a:solidFill>
                <a:latin typeface="Arial"/>
              </a:rPr>
              <a:t>P</a:t>
            </a:r>
            <a:r>
              <a:rPr lang="fr-FR" sz="2400" b="0" strike="noStrike" spc="-1" dirty="0">
                <a:solidFill>
                  <a:srgbClr val="FF0000"/>
                </a:solidFill>
                <a:latin typeface="Arial"/>
              </a:rPr>
              <a:t>-&gt;</a:t>
            </a:r>
            <a:r>
              <a:rPr lang="fr-FR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400" b="0" strike="noStrike" spc="-1" dirty="0">
                <a:solidFill>
                  <a:srgbClr val="0070C0"/>
                </a:solidFill>
                <a:latin typeface="Arial"/>
              </a:rPr>
              <a:t>x</a:t>
            </a:r>
            <a:r>
              <a:rPr lang="fr-FR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400" b="0" strike="noStrike" spc="-1" dirty="0">
                <a:solidFill>
                  <a:srgbClr val="000000"/>
                </a:solidFill>
                <a:latin typeface="Wingdings"/>
                <a:ea typeface="Wingdings"/>
              </a:rPr>
              <a:t></a:t>
            </a:r>
            <a:r>
              <a:rPr lang="fr-FR" sz="2400" b="0" strike="noStrike" spc="-1" dirty="0">
                <a:solidFill>
                  <a:srgbClr val="000000"/>
                </a:solidFill>
                <a:latin typeface="Arial"/>
              </a:rPr>
              <a:t>10.8;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l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 dirty="0">
                <a:solidFill>
                  <a:srgbClr val="000000"/>
                </a:solidFill>
                <a:latin typeface="Arial"/>
              </a:rPr>
              <a:t>P</a:t>
            </a:r>
            <a:r>
              <a:rPr lang="fr-FR" sz="2400" b="0" strike="noStrike" spc="-1" dirty="0">
                <a:solidFill>
                  <a:srgbClr val="FF0000"/>
                </a:solidFill>
                <a:latin typeface="Arial"/>
              </a:rPr>
              <a:t>-&gt;</a:t>
            </a:r>
            <a:r>
              <a:rPr lang="fr-FR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400" b="0" strike="noStrike" spc="-1" dirty="0">
                <a:solidFill>
                  <a:srgbClr val="00B050"/>
                </a:solidFill>
                <a:latin typeface="Arial"/>
              </a:rPr>
              <a:t>y</a:t>
            </a:r>
            <a:r>
              <a:rPr lang="fr-FR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400" b="0" strike="noStrike" spc="-1" dirty="0">
                <a:solidFill>
                  <a:srgbClr val="000000"/>
                </a:solidFill>
                <a:latin typeface="Wingdings"/>
                <a:ea typeface="Wingdings"/>
              </a:rPr>
              <a:t></a:t>
            </a:r>
            <a:r>
              <a:rPr lang="fr-FR" sz="2400" b="0" strike="noStrike" spc="-1" dirty="0">
                <a:solidFill>
                  <a:srgbClr val="000000"/>
                </a:solidFill>
                <a:latin typeface="Arial"/>
              </a:rPr>
              <a:t>12.5;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l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 dirty="0" err="1">
                <a:solidFill>
                  <a:srgbClr val="000000"/>
                </a:solidFill>
                <a:latin typeface="Arial"/>
              </a:rPr>
              <a:t>Write</a:t>
            </a:r>
            <a:r>
              <a:rPr lang="fr-FR" sz="2400" b="0" strike="noStrike" spc="-1" dirty="0">
                <a:solidFill>
                  <a:srgbClr val="000000"/>
                </a:solidFill>
                <a:latin typeface="Arial"/>
              </a:rPr>
              <a:t> (p -&gt; x);</a:t>
            </a:r>
            <a:r>
              <a:rPr lang="fr-FR" sz="2400" b="0" strike="noStrike" spc="-1" dirty="0">
                <a:solidFill>
                  <a:srgbClr val="00B050"/>
                </a:solidFill>
                <a:latin typeface="Arial"/>
              </a:rPr>
              <a:t>// displays 10.8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l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1" strike="noStrike" spc="-1" dirty="0" err="1" smtClean="0">
                <a:solidFill>
                  <a:srgbClr val="000000"/>
                </a:solidFill>
                <a:latin typeface="Arial"/>
              </a:rPr>
              <a:t>Delete</a:t>
            </a:r>
            <a:r>
              <a:rPr lang="fr-FR" sz="2400" b="1" strike="noStrike" spc="-1" dirty="0" smtClean="0">
                <a:solidFill>
                  <a:srgbClr val="000000"/>
                </a:solidFill>
                <a:latin typeface="Arial"/>
              </a:rPr>
              <a:t> (p);</a:t>
            </a:r>
            <a:r>
              <a:rPr lang="fr-FR" sz="2400" b="0" strike="noStrike" spc="-1" dirty="0" smtClean="0">
                <a:solidFill>
                  <a:srgbClr val="00B050"/>
                </a:solidFill>
                <a:latin typeface="Arial"/>
              </a:rPr>
              <a:t>// releasing </a:t>
            </a:r>
            <a:r>
              <a:rPr lang="fr-FR" sz="2400" b="0" strike="noStrike" spc="-1" dirty="0" err="1">
                <a:solidFill>
                  <a:srgbClr val="00B050"/>
                </a:solidFill>
                <a:latin typeface="Arial"/>
              </a:rPr>
              <a:t>memory</a:t>
            </a:r>
            <a:r>
              <a:rPr lang="fr-FR" sz="2400" b="0" strike="noStrike" spc="-1" dirty="0">
                <a:solidFill>
                  <a:srgbClr val="00B050"/>
                </a:solidFill>
                <a:latin typeface="Arial"/>
              </a:rPr>
              <a:t> </a:t>
            </a:r>
            <a:r>
              <a:rPr lang="fr-FR" sz="2400" b="0" strike="noStrike" spc="-1" dirty="0" err="1">
                <a:solidFill>
                  <a:srgbClr val="00B050"/>
                </a:solidFill>
                <a:latin typeface="Arial"/>
              </a:rPr>
              <a:t>space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l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1" strike="noStrike" spc="-1" dirty="0">
                <a:solidFill>
                  <a:srgbClr val="000000"/>
                </a:solidFill>
                <a:latin typeface="Arial"/>
              </a:rPr>
              <a:t>END.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3198340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Effect">
                      <p:stCondLst>
                        <p:cond delay="indefinite"/>
                      </p:stCondLst>
                      <p:childTnLst>
                        <p:par>
                          <p:cTn id="1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Effect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Effect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Effect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Effect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Effect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Effect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Effect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Effect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Effect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Effect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Effect">
                            <p:stCondLst>
                              <p:cond delay="5500"/>
                            </p:stCondLst>
                            <p:childTnLst>
                              <p:par>
                                <p:cTn id="6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7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Effect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Shape 1"/>
          <p:cNvSpPr txBox="1"/>
          <p:nvPr/>
        </p:nvSpPr>
        <p:spPr>
          <a:xfrm>
            <a:off x="457200" y="213840"/>
            <a:ext cx="8400960" cy="830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4800" b="1" strike="noStrike" spc="-1">
                <a:solidFill>
                  <a:srgbClr val="9BBB59"/>
                </a:solidFill>
                <a:latin typeface="Calibri"/>
              </a:rPr>
              <a:t>1. Introduction</a:t>
            </a:r>
            <a:endParaRPr lang="en-US" sz="4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CustomShape 2"/>
          <p:cNvSpPr/>
          <p:nvPr/>
        </p:nvSpPr>
        <p:spPr>
          <a:xfrm>
            <a:off x="8302680" y="171720"/>
            <a:ext cx="1255320" cy="307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16BF95A-677B-4227-9C87-80DFF45D7DB8}" type="slidenum">
              <a:rPr lang="fr-FR" sz="1400" b="1" strike="noStrike" spc="-1">
                <a:solidFill>
                  <a:srgbClr val="003399"/>
                </a:solidFill>
                <a:latin typeface="Trebuchet MS"/>
              </a:rPr>
              <a:pPr algn="l" rtl="0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CustomShape 3"/>
          <p:cNvSpPr/>
          <p:nvPr/>
        </p:nvSpPr>
        <p:spPr>
          <a:xfrm>
            <a:off x="6000840" y="2571840"/>
            <a:ext cx="2786040" cy="971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l" rtl="0">
              <a:lnSpc>
                <a:spcPct val="12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1" strike="noStrike" spc="-1" dirty="0">
                <a:solidFill>
                  <a:srgbClr val="000000"/>
                </a:solidFill>
                <a:latin typeface="Trebuchet MS"/>
              </a:rPr>
              <a:t>1 byte = 8 bits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CustomShape 4"/>
          <p:cNvSpPr/>
          <p:nvPr/>
        </p:nvSpPr>
        <p:spPr>
          <a:xfrm>
            <a:off x="1285920" y="3143160"/>
            <a:ext cx="2428920" cy="971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l" rtl="0">
              <a:lnSpc>
                <a:spcPct val="12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1" strike="noStrike" spc="-1">
                <a:solidFill>
                  <a:srgbClr val="000000"/>
                </a:solidFill>
                <a:latin typeface="Trebuchet MS"/>
              </a:rPr>
              <a:t>Memory box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7" name="Picture 2"/>
          <p:cNvPicPr/>
          <p:nvPr/>
        </p:nvPicPr>
        <p:blipFill>
          <a:blip r:embed="rId2"/>
          <a:stretch/>
        </p:blipFill>
        <p:spPr>
          <a:xfrm>
            <a:off x="4487760" y="1015920"/>
            <a:ext cx="1571760" cy="4529160"/>
          </a:xfrm>
          <a:prstGeom prst="rect">
            <a:avLst/>
          </a:prstGeom>
          <a:ln w="0">
            <a:noFill/>
          </a:ln>
        </p:spPr>
      </p:pic>
      <p:cxnSp>
        <p:nvCxnSpPr>
          <p:cNvPr id="68" name="Line 5"/>
          <p:cNvCxnSpPr/>
          <p:nvPr/>
        </p:nvCxnSpPr>
        <p:spPr>
          <a:xfrm flipV="1">
            <a:off x="3500280" y="2857320"/>
            <a:ext cx="1215360" cy="429120"/>
          </a:xfrm>
          <a:prstGeom prst="straightConnector1">
            <a:avLst/>
          </a:prstGeom>
          <a:ln w="9360">
            <a:solidFill>
              <a:srgbClr val="7030A0"/>
            </a:solidFill>
            <a:miter/>
            <a:tailEnd type="arrow" w="med" len="med"/>
          </a:ln>
        </p:spPr>
      </p:cxnSp>
      <p:sp>
        <p:nvSpPr>
          <p:cNvPr id="69" name="CustomShape 6"/>
          <p:cNvSpPr/>
          <p:nvPr/>
        </p:nvSpPr>
        <p:spPr>
          <a:xfrm>
            <a:off x="4167336" y="5465880"/>
            <a:ext cx="3429000" cy="49744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l" rtl="0">
              <a:lnSpc>
                <a:spcPct val="12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 smtClean="0">
                <a:solidFill>
                  <a:srgbClr val="000000"/>
                </a:solidFill>
                <a:latin typeface="Trebuchet MS"/>
              </a:rPr>
              <a:t>Central memory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7670236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Shape 1"/>
          <p:cNvSpPr txBox="1"/>
          <p:nvPr/>
        </p:nvSpPr>
        <p:spPr>
          <a:xfrm>
            <a:off x="457200" y="213840"/>
            <a:ext cx="8400960" cy="830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4800" b="1" strike="noStrike" spc="-1">
                <a:solidFill>
                  <a:srgbClr val="9BBB59"/>
                </a:solidFill>
                <a:latin typeface="Calibri"/>
              </a:rPr>
              <a:t>1. Introduction</a:t>
            </a:r>
            <a:endParaRPr lang="en-US" sz="4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CustomShape 2"/>
          <p:cNvSpPr/>
          <p:nvPr/>
        </p:nvSpPr>
        <p:spPr>
          <a:xfrm>
            <a:off x="8302680" y="171720"/>
            <a:ext cx="1255320" cy="307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2E14E1D-F50B-4D59-AEE0-28B8DA2397EA}" type="slidenum">
              <a:rPr lang="fr-FR" sz="1400" b="1" strike="noStrike" spc="-1">
                <a:solidFill>
                  <a:srgbClr val="003399"/>
                </a:solidFill>
                <a:latin typeface="Trebuchet MS"/>
              </a:rPr>
              <a:pPr algn="l" rtl="0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4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CustomShape 3"/>
          <p:cNvSpPr/>
          <p:nvPr/>
        </p:nvSpPr>
        <p:spPr>
          <a:xfrm>
            <a:off x="6000840" y="2571840"/>
            <a:ext cx="2786040" cy="971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l" rtl="0">
              <a:lnSpc>
                <a:spcPct val="12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1" strike="noStrike" spc="-1">
                <a:solidFill>
                  <a:srgbClr val="000000"/>
                </a:solidFill>
                <a:latin typeface="Trebuchet MS"/>
              </a:rPr>
              <a:t>1 byte = 1 byte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CustomShape 4"/>
          <p:cNvSpPr/>
          <p:nvPr/>
        </p:nvSpPr>
        <p:spPr>
          <a:xfrm>
            <a:off x="251520" y="3071880"/>
            <a:ext cx="3000240" cy="105785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>
            <a:spAutoFit/>
          </a:bodyPr>
          <a:lstStyle/>
          <a:p>
            <a:pPr algn="l" rtl="0">
              <a:lnSpc>
                <a:spcPct val="12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1" strike="noStrike" spc="-1" dirty="0">
                <a:solidFill>
                  <a:srgbClr val="000000"/>
                </a:solidFill>
                <a:latin typeface="Trebuchet MS"/>
              </a:rPr>
              <a:t>The </a:t>
            </a:r>
            <a:r>
              <a:rPr lang="en-US" sz="2400" b="1" strike="noStrike" spc="-1" dirty="0" smtClean="0">
                <a:solidFill>
                  <a:srgbClr val="FF0000"/>
                </a:solidFill>
                <a:latin typeface="Trebuchet MS"/>
              </a:rPr>
              <a:t>address</a:t>
            </a:r>
            <a:r>
              <a:rPr lang="fr-FR" sz="2400" b="1" strike="noStrike" spc="-1" dirty="0" smtClean="0">
                <a:solidFill>
                  <a:srgbClr val="000000"/>
                </a:solidFill>
                <a:latin typeface="Trebuchet MS"/>
              </a:rPr>
              <a:t> </a:t>
            </a:r>
            <a:r>
              <a:rPr lang="fr-FR" sz="2400" b="1" strike="noStrike" spc="-1" dirty="0">
                <a:solidFill>
                  <a:srgbClr val="000000"/>
                </a:solidFill>
                <a:latin typeface="Trebuchet MS"/>
              </a:rPr>
              <a:t>of the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l" rtl="0">
              <a:lnSpc>
                <a:spcPct val="12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1" strike="noStrike" spc="-1" dirty="0">
                <a:solidFill>
                  <a:srgbClr val="000000"/>
                </a:solidFill>
                <a:latin typeface="Trebuchet MS"/>
              </a:rPr>
              <a:t>Memory box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CustomShape 5"/>
          <p:cNvSpPr/>
          <p:nvPr/>
        </p:nvSpPr>
        <p:spPr>
          <a:xfrm>
            <a:off x="3571920" y="5465880"/>
            <a:ext cx="3429000" cy="971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l" rtl="0">
              <a:lnSpc>
                <a:spcPct val="12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1" strike="noStrike" spc="-1">
                <a:solidFill>
                  <a:srgbClr val="000000"/>
                </a:solidFill>
                <a:latin typeface="Trebuchet MS"/>
              </a:rPr>
              <a:t>Central memory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7" name="Picture 2"/>
          <p:cNvPicPr/>
          <p:nvPr/>
        </p:nvPicPr>
        <p:blipFill>
          <a:blip r:embed="rId2"/>
          <a:stretch/>
        </p:blipFill>
        <p:spPr>
          <a:xfrm>
            <a:off x="3770280" y="857160"/>
            <a:ext cx="2444760" cy="4714920"/>
          </a:xfrm>
          <a:prstGeom prst="rect">
            <a:avLst/>
          </a:prstGeom>
          <a:ln w="0">
            <a:noFill/>
          </a:ln>
        </p:spPr>
      </p:pic>
      <p:cxnSp>
        <p:nvCxnSpPr>
          <p:cNvPr id="78" name="Line 6"/>
          <p:cNvCxnSpPr/>
          <p:nvPr/>
        </p:nvCxnSpPr>
        <p:spPr>
          <a:xfrm flipV="1">
            <a:off x="3028680" y="2928240"/>
            <a:ext cx="786600" cy="429480"/>
          </a:xfrm>
          <a:prstGeom prst="straightConnector1">
            <a:avLst/>
          </a:prstGeom>
          <a:ln w="9360">
            <a:solidFill>
              <a:srgbClr val="7030A0"/>
            </a:solidFill>
            <a:miter/>
            <a:tailEnd type="arrow" w="med" len="med"/>
          </a:ln>
        </p:spPr>
      </p:cxnSp>
      <p:sp>
        <p:nvSpPr>
          <p:cNvPr id="79" name="CustomShape 7"/>
          <p:cNvSpPr/>
          <p:nvPr/>
        </p:nvSpPr>
        <p:spPr>
          <a:xfrm>
            <a:off x="3786120" y="2714760"/>
            <a:ext cx="714600" cy="357120"/>
          </a:xfrm>
          <a:prstGeom prst="ellipse">
            <a:avLst/>
          </a:prstGeom>
          <a:noFill/>
          <a:ln w="25560">
            <a:solidFill>
              <a:srgbClr val="385D8A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cxnSp>
        <p:nvCxnSpPr>
          <p:cNvPr id="80" name="Line 8"/>
          <p:cNvCxnSpPr/>
          <p:nvPr/>
        </p:nvCxnSpPr>
        <p:spPr>
          <a:xfrm>
            <a:off x="2785680" y="1856880"/>
            <a:ext cx="2143800" cy="1001160"/>
          </a:xfrm>
          <a:prstGeom prst="straightConnector1">
            <a:avLst/>
          </a:prstGeom>
          <a:ln w="9360">
            <a:solidFill>
              <a:srgbClr val="7030A0"/>
            </a:solidFill>
            <a:miter/>
            <a:tailEnd type="arrow" w="med" len="med"/>
          </a:ln>
        </p:spPr>
      </p:cxnSp>
      <p:sp>
        <p:nvSpPr>
          <p:cNvPr id="81" name="CustomShape 9"/>
          <p:cNvSpPr/>
          <p:nvPr/>
        </p:nvSpPr>
        <p:spPr>
          <a:xfrm>
            <a:off x="285840" y="1357200"/>
            <a:ext cx="3484440" cy="105785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>
            <a:spAutoFit/>
          </a:bodyPr>
          <a:lstStyle/>
          <a:p>
            <a:pPr algn="l" rtl="0">
              <a:lnSpc>
                <a:spcPct val="12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1" strike="noStrike" spc="-1" dirty="0">
                <a:solidFill>
                  <a:srgbClr val="000000"/>
                </a:solidFill>
                <a:latin typeface="Trebuchet MS"/>
              </a:rPr>
              <a:t>The </a:t>
            </a:r>
            <a:r>
              <a:rPr lang="fr-FR" sz="2400" b="1" strike="noStrike" spc="-1" dirty="0">
                <a:solidFill>
                  <a:srgbClr val="FF0000"/>
                </a:solidFill>
                <a:latin typeface="Trebuchet MS"/>
              </a:rPr>
              <a:t>content</a:t>
            </a:r>
            <a:r>
              <a:rPr lang="fr-FR" sz="2400" b="1" strike="noStrike" spc="-1" dirty="0">
                <a:solidFill>
                  <a:srgbClr val="000000"/>
                </a:solidFill>
                <a:latin typeface="Trebuchet MS"/>
              </a:rPr>
              <a:t> of the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l" rtl="0">
              <a:lnSpc>
                <a:spcPct val="12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1" strike="noStrike" spc="-1" dirty="0">
                <a:solidFill>
                  <a:srgbClr val="000000"/>
                </a:solidFill>
                <a:latin typeface="Trebuchet MS"/>
              </a:rPr>
              <a:t>Memory box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8280566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7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 txBox="1"/>
          <p:nvPr/>
        </p:nvSpPr>
        <p:spPr>
          <a:xfrm>
            <a:off x="457200" y="213840"/>
            <a:ext cx="8400960" cy="830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4800" b="1" strike="noStrike" spc="-1">
                <a:solidFill>
                  <a:srgbClr val="9BBB59"/>
                </a:solidFill>
                <a:latin typeface="Calibri"/>
              </a:rPr>
              <a:t>1. Introduction</a:t>
            </a:r>
            <a:endParaRPr lang="en-US" sz="4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CustomShape 2"/>
          <p:cNvSpPr/>
          <p:nvPr/>
        </p:nvSpPr>
        <p:spPr>
          <a:xfrm>
            <a:off x="8302680" y="171720"/>
            <a:ext cx="1255320" cy="307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5E7B083-2365-4FBB-92AF-755F773B0C6E}" type="slidenum">
              <a:rPr lang="fr-FR" sz="1400" b="1" strike="noStrike" spc="-1">
                <a:solidFill>
                  <a:srgbClr val="003399"/>
                </a:solidFill>
                <a:latin typeface="Trebuchet MS"/>
              </a:rPr>
              <a:pPr algn="l" rtl="0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5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CustomShape 3"/>
          <p:cNvSpPr/>
          <p:nvPr/>
        </p:nvSpPr>
        <p:spPr>
          <a:xfrm>
            <a:off x="357120" y="5357880"/>
            <a:ext cx="8786880" cy="537712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l" rtl="0">
              <a:lnSpc>
                <a:spcPct val="12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1" strike="noStrike" spc="-1" dirty="0" err="1">
                <a:solidFill>
                  <a:srgbClr val="000000"/>
                </a:solidFill>
                <a:latin typeface="Trebuchet MS"/>
              </a:rPr>
              <a:t>Each</a:t>
            </a:r>
            <a:r>
              <a:rPr lang="fr-FR" sz="2400" b="1" strike="noStrike" spc="-1" dirty="0">
                <a:solidFill>
                  <a:srgbClr val="000000"/>
                </a:solidFill>
                <a:latin typeface="Trebuchet MS"/>
              </a:rPr>
              <a:t> variable in </a:t>
            </a:r>
            <a:r>
              <a:rPr lang="fr-FR" sz="2400" b="1" strike="noStrike" spc="-1" dirty="0" err="1">
                <a:solidFill>
                  <a:srgbClr val="000000"/>
                </a:solidFill>
                <a:latin typeface="Trebuchet MS"/>
              </a:rPr>
              <a:t>memory</a:t>
            </a:r>
            <a:r>
              <a:rPr lang="fr-FR" sz="2400" b="1" strike="noStrike" spc="-1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fr-FR" sz="2400" b="1" strike="noStrike" spc="-1" dirty="0" err="1">
                <a:solidFill>
                  <a:srgbClr val="000000"/>
                </a:solidFill>
                <a:latin typeface="Trebuchet MS"/>
              </a:rPr>
              <a:t>occupies</a:t>
            </a:r>
            <a:r>
              <a:rPr lang="fr-FR" sz="2400" b="1" strike="noStrike" spc="-1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fr-FR" sz="2400" b="1" strike="noStrike" spc="-1" dirty="0" err="1">
                <a:solidFill>
                  <a:srgbClr val="FF0000"/>
                </a:solidFill>
                <a:latin typeface="Trebuchet MS"/>
              </a:rPr>
              <a:t>contiguous</a:t>
            </a:r>
            <a:r>
              <a:rPr lang="fr-FR" sz="2400" b="1" strike="noStrike" spc="-1" dirty="0">
                <a:solidFill>
                  <a:srgbClr val="FF0000"/>
                </a:solidFill>
                <a:latin typeface="Trebuchet MS"/>
              </a:rPr>
              <a:t> </a:t>
            </a:r>
            <a:r>
              <a:rPr lang="fr-FR" sz="2400" b="1" strike="noStrike" spc="-1" dirty="0">
                <a:solidFill>
                  <a:srgbClr val="000000"/>
                </a:solidFill>
                <a:latin typeface="Trebuchet MS"/>
              </a:rPr>
              <a:t>bytes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CustomShape 4"/>
          <p:cNvSpPr/>
          <p:nvPr/>
        </p:nvSpPr>
        <p:spPr>
          <a:xfrm>
            <a:off x="652320" y="896400"/>
            <a:ext cx="234792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 algn="l" rtl="0">
              <a:lnSpc>
                <a:spcPct val="100000"/>
              </a:lnSpc>
              <a:buClr>
                <a:srgbClr val="CC3300"/>
              </a:buClr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>
                <a:solidFill>
                  <a:srgbClr val="CC3300"/>
                </a:solidFill>
                <a:latin typeface="Trebuchet MS"/>
              </a:rPr>
              <a:t> example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7" name="Picture 2"/>
          <p:cNvPicPr/>
          <p:nvPr/>
        </p:nvPicPr>
        <p:blipFill>
          <a:blip r:embed="rId2"/>
          <a:stretch/>
        </p:blipFill>
        <p:spPr>
          <a:xfrm>
            <a:off x="3429000" y="1000080"/>
            <a:ext cx="3181320" cy="4343400"/>
          </a:xfrm>
          <a:prstGeom prst="rect">
            <a:avLst/>
          </a:prstGeom>
          <a:ln w="0">
            <a:noFill/>
          </a:ln>
        </p:spPr>
      </p:pic>
      <p:sp>
        <p:nvSpPr>
          <p:cNvPr id="98" name="CustomShape 5"/>
          <p:cNvSpPr/>
          <p:nvPr/>
        </p:nvSpPr>
        <p:spPr>
          <a:xfrm>
            <a:off x="5643720" y="3429000"/>
            <a:ext cx="357120" cy="1428840"/>
          </a:xfrm>
          <a:custGeom>
            <a:avLst/>
            <a:gdLst/>
            <a:ahLst/>
            <a:cxnLst/>
            <a:rect l="0" t="0" r="r" b="b"/>
            <a:pathLst>
              <a:path w="994" h="3971">
                <a:moveTo>
                  <a:pt x="0" y="0"/>
                </a:moveTo>
                <a:cubicBezTo>
                  <a:pt x="248" y="0"/>
                  <a:pt x="496" y="41"/>
                  <a:pt x="496" y="82"/>
                </a:cubicBezTo>
                <a:lnTo>
                  <a:pt x="496" y="1902"/>
                </a:lnTo>
                <a:cubicBezTo>
                  <a:pt x="496" y="1943"/>
                  <a:pt x="744" y="1985"/>
                  <a:pt x="993" y="1985"/>
                </a:cubicBezTo>
                <a:cubicBezTo>
                  <a:pt x="744" y="1985"/>
                  <a:pt x="496" y="2026"/>
                  <a:pt x="496" y="2067"/>
                </a:cubicBezTo>
                <a:lnTo>
                  <a:pt x="496" y="3887"/>
                </a:lnTo>
                <a:cubicBezTo>
                  <a:pt x="496" y="3928"/>
                  <a:pt x="248" y="3970"/>
                  <a:pt x="0" y="3970"/>
                </a:cubicBezTo>
              </a:path>
            </a:pathLst>
          </a:custGeom>
          <a:noFill/>
          <a:ln w="9360">
            <a:solidFill>
              <a:srgbClr val="DC2AC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9" name="CustomShape 6"/>
          <p:cNvSpPr/>
          <p:nvPr/>
        </p:nvSpPr>
        <p:spPr>
          <a:xfrm>
            <a:off x="6091104" y="3822840"/>
            <a:ext cx="857160" cy="49744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l" rtl="0">
              <a:lnSpc>
                <a:spcPct val="12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1" strike="noStrike" spc="-1" dirty="0" smtClean="0">
                <a:solidFill>
                  <a:srgbClr val="DC2AC7"/>
                </a:solidFill>
                <a:latin typeface="Trebuchet MS"/>
              </a:rPr>
              <a:t>a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CustomShape 7"/>
          <p:cNvSpPr/>
          <p:nvPr/>
        </p:nvSpPr>
        <p:spPr>
          <a:xfrm>
            <a:off x="428760" y="3143160"/>
            <a:ext cx="3135128" cy="105785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>
            <a:spAutoFit/>
          </a:bodyPr>
          <a:lstStyle/>
          <a:p>
            <a:pPr algn="l" rtl="0">
              <a:lnSpc>
                <a:spcPct val="12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1" strike="noStrike" spc="-1" dirty="0">
                <a:solidFill>
                  <a:srgbClr val="000000"/>
                </a:solidFill>
                <a:latin typeface="Trebuchet MS"/>
              </a:rPr>
              <a:t>The </a:t>
            </a:r>
            <a:r>
              <a:rPr lang="fr-FR" sz="2400" b="1" strike="noStrike" spc="-1" dirty="0" err="1">
                <a:solidFill>
                  <a:srgbClr val="000000"/>
                </a:solidFill>
                <a:latin typeface="Trebuchet MS"/>
              </a:rPr>
              <a:t>address</a:t>
            </a:r>
            <a:r>
              <a:rPr lang="fr-FR" sz="2400" b="1" strike="noStrike" spc="-1" dirty="0">
                <a:solidFill>
                  <a:srgbClr val="000000"/>
                </a:solidFill>
                <a:latin typeface="Trebuchet MS"/>
              </a:rPr>
              <a:t> of the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l" rtl="0">
              <a:lnSpc>
                <a:spcPct val="12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1" strike="noStrike" spc="-1" dirty="0">
                <a:solidFill>
                  <a:srgbClr val="DC2AC7"/>
                </a:solidFill>
                <a:latin typeface="Trebuchet MS"/>
              </a:rPr>
              <a:t>Variable a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01" name="Line 8"/>
          <p:cNvCxnSpPr/>
          <p:nvPr/>
        </p:nvCxnSpPr>
        <p:spPr>
          <a:xfrm>
            <a:off x="2195736" y="3822840"/>
            <a:ext cx="1233984" cy="928800"/>
          </a:xfrm>
          <a:prstGeom prst="straightConnector1">
            <a:avLst/>
          </a:prstGeom>
          <a:ln w="9360">
            <a:solidFill>
              <a:srgbClr val="7030A0"/>
            </a:solidFill>
            <a:miter/>
            <a:tailEnd type="arrow" w="med" len="med"/>
          </a:ln>
        </p:spPr>
      </p:cxnSp>
      <p:sp>
        <p:nvSpPr>
          <p:cNvPr id="102" name="CustomShape 9"/>
          <p:cNvSpPr/>
          <p:nvPr/>
        </p:nvSpPr>
        <p:spPr>
          <a:xfrm>
            <a:off x="3429000" y="4572000"/>
            <a:ext cx="714240" cy="357120"/>
          </a:xfrm>
          <a:prstGeom prst="ellipse">
            <a:avLst/>
          </a:prstGeom>
          <a:noFill/>
          <a:ln w="25560">
            <a:solidFill>
              <a:srgbClr val="385D8A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3" name="CustomShape 10"/>
          <p:cNvSpPr/>
          <p:nvPr/>
        </p:nvSpPr>
        <p:spPr>
          <a:xfrm>
            <a:off x="357120" y="1444680"/>
            <a:ext cx="3071880" cy="105785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>
            <a:spAutoFit/>
          </a:bodyPr>
          <a:lstStyle/>
          <a:p>
            <a:pPr algn="l" rtl="0">
              <a:lnSpc>
                <a:spcPct val="12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1" strike="noStrike" spc="-1" dirty="0">
                <a:solidFill>
                  <a:srgbClr val="000000"/>
                </a:solidFill>
                <a:latin typeface="Trebuchet MS"/>
              </a:rPr>
              <a:t>The </a:t>
            </a:r>
            <a:r>
              <a:rPr lang="fr-FR" sz="2400" b="1" strike="noStrike" spc="-1" dirty="0" err="1">
                <a:solidFill>
                  <a:srgbClr val="000000"/>
                </a:solidFill>
                <a:latin typeface="Trebuchet MS"/>
              </a:rPr>
              <a:t>address</a:t>
            </a:r>
            <a:r>
              <a:rPr lang="fr-FR" sz="2400" b="1" strike="noStrike" spc="-1" dirty="0">
                <a:solidFill>
                  <a:srgbClr val="000000"/>
                </a:solidFill>
                <a:latin typeface="Trebuchet MS"/>
              </a:rPr>
              <a:t> of the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l" rtl="0">
              <a:lnSpc>
                <a:spcPct val="12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1" strike="noStrike" spc="-1" dirty="0">
                <a:solidFill>
                  <a:srgbClr val="FF0000"/>
                </a:solidFill>
                <a:latin typeface="Trebuchet MS"/>
              </a:rPr>
              <a:t>Variable c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04" name="Line 11"/>
          <p:cNvCxnSpPr/>
          <p:nvPr/>
        </p:nvCxnSpPr>
        <p:spPr>
          <a:xfrm>
            <a:off x="2195736" y="1928880"/>
            <a:ext cx="1233984" cy="178560"/>
          </a:xfrm>
          <a:prstGeom prst="straightConnector1">
            <a:avLst/>
          </a:prstGeom>
          <a:ln w="9360">
            <a:solidFill>
              <a:srgbClr val="7030A0"/>
            </a:solidFill>
            <a:miter/>
            <a:tailEnd type="arrow" w="med" len="med"/>
          </a:ln>
        </p:spPr>
      </p:cxnSp>
      <p:sp>
        <p:nvSpPr>
          <p:cNvPr id="105" name="CustomShape 12"/>
          <p:cNvSpPr/>
          <p:nvPr/>
        </p:nvSpPr>
        <p:spPr>
          <a:xfrm>
            <a:off x="3429000" y="1928880"/>
            <a:ext cx="714240" cy="357120"/>
          </a:xfrm>
          <a:prstGeom prst="ellipse">
            <a:avLst/>
          </a:prstGeom>
          <a:noFill/>
          <a:ln w="25560">
            <a:solidFill>
              <a:srgbClr val="385D8A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065716778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7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Effect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Effect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Effect">
                      <p:stCondLst>
                        <p:cond delay="indefinite"/>
                      </p:stCondLst>
                      <p:childTnLst>
                        <p:par>
                          <p:cTn id="17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20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Effect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Effect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Shape 1"/>
          <p:cNvSpPr txBox="1"/>
          <p:nvPr/>
        </p:nvSpPr>
        <p:spPr>
          <a:xfrm>
            <a:off x="457200" y="213840"/>
            <a:ext cx="8400960" cy="830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4800" b="1" strike="noStrike" spc="-1">
                <a:solidFill>
                  <a:srgbClr val="9BBB59"/>
                </a:solidFill>
                <a:latin typeface="Calibri"/>
              </a:rPr>
              <a:t>1. Pointer type</a:t>
            </a:r>
            <a:endParaRPr lang="en-US" sz="4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CustomShape 2"/>
          <p:cNvSpPr/>
          <p:nvPr/>
        </p:nvSpPr>
        <p:spPr>
          <a:xfrm>
            <a:off x="8302680" y="171720"/>
            <a:ext cx="1255320" cy="307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582149F-2B6D-4392-B63F-B82D0D294E49}" type="slidenum">
              <a:rPr lang="fr-FR" sz="1400" b="1" strike="noStrike" spc="-1">
                <a:solidFill>
                  <a:srgbClr val="003399"/>
                </a:solidFill>
                <a:latin typeface="Trebuchet MS"/>
              </a:rPr>
              <a:pPr algn="l" rtl="0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6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CustomShape 3"/>
          <p:cNvSpPr/>
          <p:nvPr/>
        </p:nvSpPr>
        <p:spPr>
          <a:xfrm>
            <a:off x="357120" y="1235160"/>
            <a:ext cx="8786880" cy="537712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l" rtl="0">
              <a:lnSpc>
                <a:spcPct val="12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1" strike="noStrike" spc="-1" dirty="0" smtClean="0">
                <a:solidFill>
                  <a:srgbClr val="000000"/>
                </a:solidFill>
                <a:latin typeface="Trebuchet MS"/>
              </a:rPr>
              <a:t>A </a:t>
            </a:r>
            <a:r>
              <a:rPr lang="fr-FR" sz="2400" b="1" strike="noStrike" spc="-1" dirty="0" smtClean="0">
                <a:solidFill>
                  <a:srgbClr val="0066CC"/>
                </a:solidFill>
                <a:latin typeface="Trebuchet MS"/>
              </a:rPr>
              <a:t>pointer </a:t>
            </a:r>
            <a:r>
              <a:rPr lang="fr-FR" sz="2400" b="1" strike="noStrike" spc="-1" dirty="0" err="1" smtClean="0">
                <a:solidFill>
                  <a:srgbClr val="000000"/>
                </a:solidFill>
                <a:latin typeface="Trebuchet MS"/>
              </a:rPr>
              <a:t>is</a:t>
            </a:r>
            <a:r>
              <a:rPr lang="fr-FR" sz="2400" b="1" strike="noStrike" spc="-1" dirty="0" smtClean="0">
                <a:solidFill>
                  <a:srgbClr val="000000"/>
                </a:solidFill>
                <a:latin typeface="Trebuchet MS"/>
              </a:rPr>
              <a:t> </a:t>
            </a:r>
            <a:r>
              <a:rPr lang="fr-FR" sz="2400" b="1" strike="noStrike" spc="-1" dirty="0" smtClean="0">
                <a:solidFill>
                  <a:srgbClr val="FF0000"/>
                </a:solidFill>
                <a:latin typeface="Trebuchet MS"/>
              </a:rPr>
              <a:t>a variable </a:t>
            </a:r>
            <a:r>
              <a:rPr lang="fr-FR" sz="2400" b="1" strike="noStrike" spc="-1" dirty="0" err="1" smtClean="0">
                <a:solidFill>
                  <a:srgbClr val="000000"/>
                </a:solidFill>
                <a:latin typeface="Trebuchet MS"/>
              </a:rPr>
              <a:t>containing</a:t>
            </a:r>
            <a:r>
              <a:rPr lang="fr-FR" sz="2400" b="1" strike="noStrike" spc="-1" dirty="0" smtClean="0">
                <a:solidFill>
                  <a:srgbClr val="000000"/>
                </a:solidFill>
                <a:latin typeface="Trebuchet MS"/>
              </a:rPr>
              <a:t> a </a:t>
            </a:r>
            <a:r>
              <a:rPr lang="fr-FR" sz="2400" b="1" strike="noStrike" spc="-1" dirty="0" err="1" smtClean="0">
                <a:solidFill>
                  <a:srgbClr val="FF0000"/>
                </a:solidFill>
                <a:latin typeface="Trebuchet MS"/>
              </a:rPr>
              <a:t>memory</a:t>
            </a:r>
            <a:r>
              <a:rPr lang="fr-FR" sz="2400" b="1" strike="noStrike" spc="-1" dirty="0" smtClean="0">
                <a:solidFill>
                  <a:srgbClr val="FF0000"/>
                </a:solidFill>
                <a:latin typeface="Trebuchet MS"/>
              </a:rPr>
              <a:t> </a:t>
            </a:r>
            <a:r>
              <a:rPr lang="fr-FR" sz="2400" b="1" strike="noStrike" spc="-1" dirty="0" err="1">
                <a:solidFill>
                  <a:srgbClr val="FF0000"/>
                </a:solidFill>
                <a:latin typeface="Trebuchet MS"/>
              </a:rPr>
              <a:t>address</a:t>
            </a:r>
            <a:r>
              <a:rPr lang="fr-FR" sz="2400" b="1" strike="noStrike" spc="-1" dirty="0">
                <a:solidFill>
                  <a:srgbClr val="000000"/>
                </a:solidFill>
                <a:latin typeface="Trebuchet MS"/>
              </a:rPr>
              <a:t>.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CustomShape 4"/>
          <p:cNvSpPr/>
          <p:nvPr/>
        </p:nvSpPr>
        <p:spPr>
          <a:xfrm>
            <a:off x="652320" y="896400"/>
            <a:ext cx="234792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 algn="l" rtl="0">
              <a:lnSpc>
                <a:spcPct val="100000"/>
              </a:lnSpc>
              <a:buClr>
                <a:srgbClr val="CC3300"/>
              </a:buClr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>
                <a:solidFill>
                  <a:srgbClr val="CC3300"/>
                </a:solidFill>
                <a:latin typeface="Trebuchet MS"/>
              </a:rPr>
              <a:t> definition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2" name="Picture 2"/>
          <p:cNvPicPr/>
          <p:nvPr/>
        </p:nvPicPr>
        <p:blipFill>
          <a:blip r:embed="rId2"/>
          <a:stretch/>
        </p:blipFill>
        <p:spPr>
          <a:xfrm>
            <a:off x="3429000" y="1927080"/>
            <a:ext cx="3181320" cy="4343400"/>
          </a:xfrm>
          <a:prstGeom prst="rect">
            <a:avLst/>
          </a:prstGeom>
          <a:ln w="0">
            <a:noFill/>
          </a:ln>
        </p:spPr>
      </p:pic>
      <p:sp>
        <p:nvSpPr>
          <p:cNvPr id="113" name="CustomShape 5"/>
          <p:cNvSpPr/>
          <p:nvPr/>
        </p:nvSpPr>
        <p:spPr>
          <a:xfrm>
            <a:off x="5429160" y="4357800"/>
            <a:ext cx="357120" cy="1428480"/>
          </a:xfrm>
          <a:custGeom>
            <a:avLst/>
            <a:gdLst/>
            <a:ahLst/>
            <a:cxnLst/>
            <a:rect l="0" t="0" r="r" b="b"/>
            <a:pathLst>
              <a:path w="994" h="3970">
                <a:moveTo>
                  <a:pt x="0" y="0"/>
                </a:moveTo>
                <a:cubicBezTo>
                  <a:pt x="248" y="0"/>
                  <a:pt x="496" y="41"/>
                  <a:pt x="496" y="82"/>
                </a:cubicBezTo>
                <a:lnTo>
                  <a:pt x="496" y="1901"/>
                </a:lnTo>
                <a:cubicBezTo>
                  <a:pt x="496" y="1943"/>
                  <a:pt x="744" y="1984"/>
                  <a:pt x="993" y="1984"/>
                </a:cubicBezTo>
                <a:cubicBezTo>
                  <a:pt x="744" y="1984"/>
                  <a:pt x="496" y="2025"/>
                  <a:pt x="496" y="2067"/>
                </a:cubicBezTo>
                <a:lnTo>
                  <a:pt x="496" y="3886"/>
                </a:lnTo>
                <a:cubicBezTo>
                  <a:pt x="496" y="3927"/>
                  <a:pt x="248" y="3969"/>
                  <a:pt x="0" y="3969"/>
                </a:cubicBezTo>
              </a:path>
            </a:pathLst>
          </a:custGeom>
          <a:noFill/>
          <a:ln w="9360">
            <a:solidFill>
              <a:srgbClr val="DC2AC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4" name="CustomShape 6"/>
          <p:cNvSpPr/>
          <p:nvPr/>
        </p:nvSpPr>
        <p:spPr>
          <a:xfrm>
            <a:off x="5803072" y="4791240"/>
            <a:ext cx="857160" cy="537712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l" rtl="0">
              <a:lnSpc>
                <a:spcPct val="12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1" spc="-1" dirty="0" smtClean="0">
                <a:solidFill>
                  <a:srgbClr val="DC2AC7"/>
                </a:solidFill>
                <a:latin typeface="Trebuchet MS"/>
              </a:rPr>
              <a:t>a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CustomShape 7"/>
          <p:cNvSpPr/>
          <p:nvPr/>
        </p:nvSpPr>
        <p:spPr>
          <a:xfrm>
            <a:off x="428760" y="4500720"/>
            <a:ext cx="3000960" cy="105785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>
            <a:spAutoFit/>
          </a:bodyPr>
          <a:lstStyle/>
          <a:p>
            <a:pPr algn="l" rtl="0">
              <a:lnSpc>
                <a:spcPct val="12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1" strike="noStrike" spc="-1" dirty="0">
                <a:solidFill>
                  <a:srgbClr val="000000"/>
                </a:solidFill>
                <a:latin typeface="Trebuchet MS"/>
              </a:rPr>
              <a:t>The </a:t>
            </a:r>
            <a:r>
              <a:rPr lang="fr-FR" sz="2400" b="1" strike="noStrike" spc="-1" dirty="0" err="1">
                <a:solidFill>
                  <a:srgbClr val="000000"/>
                </a:solidFill>
                <a:latin typeface="Trebuchet MS"/>
              </a:rPr>
              <a:t>address</a:t>
            </a:r>
            <a:r>
              <a:rPr lang="fr-FR" sz="2400" b="1" strike="noStrike" spc="-1" dirty="0">
                <a:solidFill>
                  <a:srgbClr val="000000"/>
                </a:solidFill>
                <a:latin typeface="Trebuchet MS"/>
              </a:rPr>
              <a:t> of the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l" rtl="0">
              <a:lnSpc>
                <a:spcPct val="12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1" strike="noStrike" spc="-1" dirty="0">
                <a:solidFill>
                  <a:srgbClr val="DC2AC7"/>
                </a:solidFill>
                <a:latin typeface="Trebuchet MS"/>
              </a:rPr>
              <a:t>Variable a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16" name="Line 8"/>
          <p:cNvCxnSpPr/>
          <p:nvPr/>
        </p:nvCxnSpPr>
        <p:spPr>
          <a:xfrm>
            <a:off x="2500200" y="5000400"/>
            <a:ext cx="929520" cy="680040"/>
          </a:xfrm>
          <a:prstGeom prst="straightConnector1">
            <a:avLst/>
          </a:prstGeom>
          <a:ln w="9360">
            <a:solidFill>
              <a:srgbClr val="7030A0"/>
            </a:solidFill>
            <a:miter/>
            <a:tailEnd type="arrow" w="med" len="med"/>
          </a:ln>
        </p:spPr>
      </p:cxnSp>
      <p:sp>
        <p:nvSpPr>
          <p:cNvPr id="117" name="CustomShape 9"/>
          <p:cNvSpPr/>
          <p:nvPr/>
        </p:nvSpPr>
        <p:spPr>
          <a:xfrm>
            <a:off x="3429000" y="5500800"/>
            <a:ext cx="714240" cy="357120"/>
          </a:xfrm>
          <a:prstGeom prst="ellipse">
            <a:avLst/>
          </a:prstGeom>
          <a:noFill/>
          <a:ln w="25560">
            <a:solidFill>
              <a:srgbClr val="385D8A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8" name="CustomShape 10"/>
          <p:cNvSpPr/>
          <p:nvPr/>
        </p:nvSpPr>
        <p:spPr>
          <a:xfrm>
            <a:off x="357120" y="2801880"/>
            <a:ext cx="2846728" cy="105785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>
            <a:spAutoFit/>
          </a:bodyPr>
          <a:lstStyle/>
          <a:p>
            <a:pPr algn="l" rtl="0">
              <a:lnSpc>
                <a:spcPct val="12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1" strike="noStrike" spc="-1" dirty="0">
                <a:solidFill>
                  <a:srgbClr val="000000"/>
                </a:solidFill>
                <a:latin typeface="Trebuchet MS"/>
              </a:rPr>
              <a:t>The </a:t>
            </a:r>
            <a:r>
              <a:rPr lang="fr-FR" sz="2400" b="1" strike="noStrike" spc="-1" dirty="0" err="1">
                <a:solidFill>
                  <a:srgbClr val="000000"/>
                </a:solidFill>
                <a:latin typeface="Trebuchet MS"/>
              </a:rPr>
              <a:t>address</a:t>
            </a:r>
            <a:r>
              <a:rPr lang="fr-FR" sz="2400" b="1" strike="noStrike" spc="-1" dirty="0">
                <a:solidFill>
                  <a:srgbClr val="000000"/>
                </a:solidFill>
                <a:latin typeface="Trebuchet MS"/>
              </a:rPr>
              <a:t> of the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l" rtl="0">
              <a:lnSpc>
                <a:spcPct val="12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1" strike="noStrike" spc="-1" dirty="0">
                <a:solidFill>
                  <a:srgbClr val="FF0000"/>
                </a:solidFill>
                <a:latin typeface="Trebuchet MS"/>
              </a:rPr>
              <a:t>Variable c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19" name="Line 11"/>
          <p:cNvCxnSpPr/>
          <p:nvPr/>
        </p:nvCxnSpPr>
        <p:spPr>
          <a:xfrm>
            <a:off x="2428920" y="3357360"/>
            <a:ext cx="1000800" cy="106920"/>
          </a:xfrm>
          <a:prstGeom prst="straightConnector1">
            <a:avLst/>
          </a:prstGeom>
          <a:ln w="9360">
            <a:solidFill>
              <a:srgbClr val="7030A0"/>
            </a:solidFill>
            <a:miter/>
            <a:tailEnd type="arrow" w="med" len="med"/>
          </a:ln>
        </p:spPr>
      </p:cxnSp>
      <p:sp>
        <p:nvSpPr>
          <p:cNvPr id="120" name="CustomShape 12"/>
          <p:cNvSpPr/>
          <p:nvPr/>
        </p:nvSpPr>
        <p:spPr>
          <a:xfrm>
            <a:off x="3429000" y="3301920"/>
            <a:ext cx="714240" cy="357120"/>
          </a:xfrm>
          <a:prstGeom prst="ellipse">
            <a:avLst/>
          </a:prstGeom>
          <a:noFill/>
          <a:ln w="25560">
            <a:solidFill>
              <a:srgbClr val="385D8A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1" name="CustomShape 13"/>
          <p:cNvSpPr/>
          <p:nvPr/>
        </p:nvSpPr>
        <p:spPr>
          <a:xfrm>
            <a:off x="5515040" y="5748480"/>
            <a:ext cx="857160" cy="532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l" rtl="0">
              <a:lnSpc>
                <a:spcPct val="12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1" strike="noStrike" spc="-1" dirty="0">
                <a:solidFill>
                  <a:srgbClr val="DC2AC7"/>
                </a:solidFill>
                <a:latin typeface="Trebuchet MS"/>
              </a:rPr>
              <a:t>P1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CustomShape 14"/>
          <p:cNvSpPr/>
          <p:nvPr/>
        </p:nvSpPr>
        <p:spPr>
          <a:xfrm>
            <a:off x="4200480" y="5819760"/>
            <a:ext cx="1143000" cy="752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l" rtl="0">
              <a:lnSpc>
                <a:spcPct val="12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800" b="1" strike="noStrike" spc="-1">
                <a:solidFill>
                  <a:srgbClr val="DC2AC7"/>
                </a:solidFill>
                <a:latin typeface="Trebuchet MS"/>
              </a:rPr>
              <a:t>20002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CustomShape 15"/>
          <p:cNvSpPr/>
          <p:nvPr/>
        </p:nvSpPr>
        <p:spPr>
          <a:xfrm>
            <a:off x="5514680" y="3862440"/>
            <a:ext cx="857520" cy="532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l" rtl="0">
              <a:lnSpc>
                <a:spcPct val="12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1" strike="noStrike" spc="-1" dirty="0">
                <a:solidFill>
                  <a:srgbClr val="FF0000"/>
                </a:solidFill>
                <a:latin typeface="Trebuchet MS"/>
              </a:rPr>
              <a:t>P2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CustomShape 16"/>
          <p:cNvSpPr/>
          <p:nvPr/>
        </p:nvSpPr>
        <p:spPr>
          <a:xfrm>
            <a:off x="4200480" y="3933720"/>
            <a:ext cx="1143000" cy="752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l" rtl="0">
              <a:lnSpc>
                <a:spcPct val="12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800" b="1" strike="noStrike" spc="-1">
                <a:solidFill>
                  <a:srgbClr val="FF0000"/>
                </a:solidFill>
                <a:latin typeface="Trebuchet MS"/>
              </a:rPr>
              <a:t>20008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25" name="Line 17"/>
          <p:cNvCxnSpPr/>
          <p:nvPr/>
        </p:nvCxnSpPr>
        <p:spPr>
          <a:xfrm flipH="1">
            <a:off x="6000480" y="4000320"/>
            <a:ext cx="1643760" cy="1857960"/>
          </a:xfrm>
          <a:prstGeom prst="straightConnector1">
            <a:avLst/>
          </a:prstGeom>
          <a:ln w="9360">
            <a:solidFill>
              <a:srgbClr val="7030A0"/>
            </a:solidFill>
            <a:miter/>
            <a:tailEnd type="arrow" w="med" len="med"/>
          </a:ln>
        </p:spPr>
      </p:cxnSp>
      <p:cxnSp>
        <p:nvCxnSpPr>
          <p:cNvPr id="126" name="Line 18"/>
          <p:cNvCxnSpPr/>
          <p:nvPr/>
        </p:nvCxnSpPr>
        <p:spPr>
          <a:xfrm flipH="1">
            <a:off x="6000480" y="3927960"/>
            <a:ext cx="1643760" cy="143640"/>
          </a:xfrm>
          <a:prstGeom prst="straightConnector1">
            <a:avLst/>
          </a:prstGeom>
          <a:ln w="9360">
            <a:solidFill>
              <a:srgbClr val="7030A0"/>
            </a:solidFill>
            <a:miter/>
            <a:tailEnd type="arrow" w="med" len="med"/>
          </a:ln>
        </p:spPr>
      </p:cxnSp>
      <p:sp>
        <p:nvSpPr>
          <p:cNvPr id="127" name="CustomShape 19"/>
          <p:cNvSpPr/>
          <p:nvPr/>
        </p:nvSpPr>
        <p:spPr>
          <a:xfrm>
            <a:off x="7611304" y="3643200"/>
            <a:ext cx="1857240" cy="971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l" rtl="0">
              <a:lnSpc>
                <a:spcPct val="12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1" strike="noStrike" spc="-1" dirty="0">
                <a:solidFill>
                  <a:srgbClr val="000000"/>
                </a:solidFill>
                <a:latin typeface="Trebuchet MS"/>
              </a:rPr>
              <a:t>pointers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28" name="Line 20"/>
          <p:cNvCxnSpPr>
            <a:stCxn id="117" idx="5"/>
          </p:cNvCxnSpPr>
          <p:nvPr/>
        </p:nvCxnSpPr>
        <p:spPr>
          <a:xfrm>
            <a:off x="4037400" y="5805000"/>
            <a:ext cx="320040" cy="196200"/>
          </a:xfrm>
          <a:prstGeom prst="straightConnector1">
            <a:avLst/>
          </a:prstGeom>
          <a:ln w="44280">
            <a:solidFill>
              <a:srgbClr val="7030A0"/>
            </a:solidFill>
            <a:miter/>
            <a:tailEnd type="triangle" w="med" len="med"/>
          </a:ln>
        </p:spPr>
      </p:cxnSp>
      <p:cxnSp>
        <p:nvCxnSpPr>
          <p:cNvPr id="129" name="Line 21"/>
          <p:cNvCxnSpPr/>
          <p:nvPr/>
        </p:nvCxnSpPr>
        <p:spPr>
          <a:xfrm>
            <a:off x="4071960" y="3571560"/>
            <a:ext cx="357840" cy="572040"/>
          </a:xfrm>
          <a:prstGeom prst="straightConnector1">
            <a:avLst/>
          </a:prstGeom>
          <a:ln w="44280">
            <a:solidFill>
              <a:srgbClr val="7030A0"/>
            </a:solidFill>
            <a:miter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2141875602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4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4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Effect">
                      <p:stCondLst>
                        <p:cond delay="indefinite"/>
                      </p:stCondLst>
                      <p:childTnLst>
                        <p:par>
                          <p:cTn id="28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31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4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4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Effect">
                      <p:stCondLst>
                        <p:cond delay="indefinite"/>
                      </p:stCondLst>
                      <p:childTnLst>
                        <p:par>
                          <p:cTn id="47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50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4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4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6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Effect">
                      <p:stCondLst>
                        <p:cond delay="indefinite"/>
                      </p:stCondLst>
                      <p:childTnLst>
                        <p:par>
                          <p:cTn id="6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Effect">
                            <p:stCondLst>
                              <p:cond delay="500"/>
                            </p:stCondLst>
                            <p:childTnLst>
                              <p:par>
                                <p:cTn id="7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Effect">
                      <p:stCondLst>
                        <p:cond delay="indefinite"/>
                      </p:stCondLst>
                      <p:childTnLst>
                        <p:par>
                          <p:cTn id="81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Effect">
                            <p:stCondLst>
                              <p:cond delay="500"/>
                            </p:stCondLst>
                            <p:childTnLst>
                              <p:par>
                                <p:cTn id="9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Effect">
                      <p:stCondLst>
                        <p:cond delay="indefinite"/>
                      </p:stCondLst>
                      <p:childTnLst>
                        <p:par>
                          <p:cTn id="9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9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9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0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0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Effect">
                      <p:stCondLst>
                        <p:cond delay="indefinite"/>
                      </p:stCondLst>
                      <p:childTnLst>
                        <p:par>
                          <p:cTn id="107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08" presetID="35" presetClass="emph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/>
                                  </p:endCondLst>
                                  <p:childTnLst>
                                    <p:anim calcmode="discrete" valueType="num">
                                      <p:cBhvr additive="repl">
                                        <p:cTn id="109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35" presetClass="emph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/>
                                  </p:endCondLst>
                                  <p:childTnLst>
                                    <p:anim calcmode="discrete" valueType="num">
                                      <p:cBhvr additive="repl">
                                        <p:cTn id="111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35" presetClass="emph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/>
                                  </p:endCondLst>
                                  <p:childTnLst>
                                    <p:anim calcmode="discrete" valueType="num">
                                      <p:cBhvr additive="repl">
                                        <p:cTn id="113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8302680" y="171720"/>
            <a:ext cx="1255320" cy="307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64CD9BAD-893B-44B1-ABE8-1B4751F7AF48}" type="slidenum">
              <a:rPr lang="fr-FR" sz="1400" b="1" strike="noStrike" spc="-1">
                <a:solidFill>
                  <a:srgbClr val="003399"/>
                </a:solidFill>
                <a:latin typeface="Trebuchet MS"/>
              </a:rPr>
              <a:pPr algn="l" rtl="0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7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CustomShape 2"/>
          <p:cNvSpPr/>
          <p:nvPr/>
        </p:nvSpPr>
        <p:spPr>
          <a:xfrm>
            <a:off x="642960" y="3962520"/>
            <a:ext cx="8501040" cy="19873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l" rtl="0">
              <a:lnSpc>
                <a:spcPct val="12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l" rtl="0">
              <a:lnSpc>
                <a:spcPct val="12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1" strike="noStrike" spc="-1" dirty="0">
                <a:solidFill>
                  <a:srgbClr val="FF0000"/>
                </a:solidFill>
                <a:latin typeface="Trebuchet MS"/>
              </a:rPr>
              <a:t>X</a:t>
            </a:r>
            <a:r>
              <a:rPr lang="fr-FR" sz="2400" b="1" strike="noStrike" spc="-1" dirty="0">
                <a:solidFill>
                  <a:srgbClr val="000000"/>
                </a:solidFill>
                <a:latin typeface="Trebuchet MS"/>
              </a:rPr>
              <a:t>= 15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l" rtl="0">
              <a:lnSpc>
                <a:spcPct val="12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1" strike="noStrike" spc="-1" dirty="0" smtClean="0">
                <a:solidFill>
                  <a:srgbClr val="0066FF"/>
                </a:solidFill>
                <a:latin typeface="Trebuchet MS"/>
              </a:rPr>
              <a:t>P </a:t>
            </a:r>
            <a:r>
              <a:rPr lang="fr-FR" sz="2400" b="1" strike="noStrike" spc="-1" dirty="0" smtClean="0">
                <a:solidFill>
                  <a:srgbClr val="000000"/>
                </a:solidFill>
                <a:latin typeface="Trebuchet MS"/>
              </a:rPr>
              <a:t>a </a:t>
            </a:r>
            <a:r>
              <a:rPr lang="fr-FR" sz="2400" b="1" strike="noStrike" spc="-1" dirty="0">
                <a:solidFill>
                  <a:srgbClr val="000000"/>
                </a:solidFill>
                <a:latin typeface="Trebuchet MS"/>
              </a:rPr>
              <a:t>pointer </a:t>
            </a:r>
            <a:r>
              <a:rPr lang="en-US" sz="2400" b="1" strike="noStrike" spc="-1" dirty="0" smtClean="0">
                <a:solidFill>
                  <a:srgbClr val="000000"/>
                </a:solidFill>
                <a:latin typeface="Trebuchet MS"/>
              </a:rPr>
              <a:t>contains</a:t>
            </a:r>
            <a:r>
              <a:rPr lang="fr-FR" sz="2400" b="1" strike="noStrike" spc="-1" dirty="0" smtClean="0">
                <a:solidFill>
                  <a:srgbClr val="000000"/>
                </a:solidFill>
                <a:latin typeface="Trebuchet MS"/>
              </a:rPr>
              <a:t> </a:t>
            </a:r>
            <a:r>
              <a:rPr lang="fr-FR" sz="2400" b="1" strike="noStrike" spc="-1" dirty="0">
                <a:solidFill>
                  <a:srgbClr val="000000"/>
                </a:solidFill>
                <a:latin typeface="Trebuchet MS"/>
              </a:rPr>
              <a:t>the </a:t>
            </a:r>
            <a:r>
              <a:rPr lang="en-US" sz="2400" b="1" strike="noStrike" spc="-1" dirty="0" smtClean="0">
                <a:solidFill>
                  <a:srgbClr val="000000"/>
                </a:solidFill>
                <a:latin typeface="Trebuchet MS"/>
              </a:rPr>
              <a:t>address</a:t>
            </a:r>
            <a:r>
              <a:rPr lang="fr-FR" sz="2400" b="1" strike="noStrike" spc="-1" dirty="0" smtClean="0">
                <a:solidFill>
                  <a:srgbClr val="000000"/>
                </a:solidFill>
                <a:latin typeface="Trebuchet MS"/>
              </a:rPr>
              <a:t> of </a:t>
            </a:r>
            <a:r>
              <a:rPr lang="fr-FR" sz="2400" b="1" strike="noStrike" spc="-1" dirty="0" smtClean="0">
                <a:solidFill>
                  <a:srgbClr val="FF0000"/>
                </a:solidFill>
                <a:latin typeface="Trebuchet MS"/>
              </a:rPr>
              <a:t>X </a:t>
            </a:r>
            <a:r>
              <a:rPr lang="fr-FR" sz="2400" b="1" strike="noStrike" spc="-1" dirty="0" smtClean="0">
                <a:solidFill>
                  <a:srgbClr val="000000"/>
                </a:solidFill>
                <a:latin typeface="Trebuchet MS"/>
              </a:rPr>
              <a:t>in </a:t>
            </a:r>
            <a:r>
              <a:rPr lang="fr-FR" sz="2400" b="1" strike="noStrike" spc="-1" dirty="0">
                <a:solidFill>
                  <a:srgbClr val="000000"/>
                </a:solidFill>
                <a:latin typeface="Trebuchet MS"/>
              </a:rPr>
              <a:t>the </a:t>
            </a:r>
            <a:r>
              <a:rPr lang="en-US" sz="2400" b="1" strike="noStrike" spc="-1" dirty="0" smtClean="0">
                <a:solidFill>
                  <a:srgbClr val="000000"/>
                </a:solidFill>
                <a:latin typeface="Trebuchet MS"/>
              </a:rPr>
              <a:t>memory</a:t>
            </a:r>
            <a:endParaRPr lang="en-US" sz="2400" b="0" strike="noStrike" spc="-1" dirty="0" smtClean="0">
              <a:solidFill>
                <a:srgbClr val="000000"/>
              </a:solidFill>
              <a:latin typeface="Arial"/>
            </a:endParaRPr>
          </a:p>
          <a:p>
            <a:pPr algn="l" rtl="0">
              <a:lnSpc>
                <a:spcPct val="12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1" strike="noStrike" spc="-1" dirty="0" smtClean="0">
                <a:solidFill>
                  <a:srgbClr val="0066FF"/>
                </a:solidFill>
                <a:latin typeface="Trebuchet MS"/>
              </a:rPr>
              <a:t>P</a:t>
            </a:r>
            <a:r>
              <a:rPr lang="fr-FR" sz="2400" b="1" strike="noStrike" spc="-1" dirty="0">
                <a:solidFill>
                  <a:srgbClr val="0066FF"/>
                </a:solidFill>
                <a:latin typeface="Trebuchet MS"/>
              </a:rPr>
              <a:t>= 1000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34" name="Table 3"/>
          <p:cNvGraphicFramePr/>
          <p:nvPr>
            <p:extLst>
              <p:ext uri="{D42A27DB-BD31-4B8C-83A1-F6EECF244321}">
                <p14:modId xmlns:p14="http://schemas.microsoft.com/office/powerpoint/2010/main" val="975512447"/>
              </p:ext>
            </p:extLst>
          </p:nvPr>
        </p:nvGraphicFramePr>
        <p:xfrm>
          <a:off x="2428920" y="1357200"/>
          <a:ext cx="4786200" cy="3519576"/>
        </p:xfrm>
        <a:graphic>
          <a:graphicData uri="http://schemas.openxmlformats.org/drawingml/2006/table">
            <a:tbl>
              <a:tblPr/>
              <a:tblGrid>
                <a:gridCol w="1595520"/>
                <a:gridCol w="1595160"/>
                <a:gridCol w="1595520"/>
              </a:tblGrid>
              <a:tr h="417600">
                <a:tc gridSpan="3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tabLst>
                          <a:tab pos="0" algn="l"/>
                          <a:tab pos="171432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800" b="0" strike="noStrike" spc="-1" dirty="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</a:rPr>
                        <a:t>Central </a:t>
                      </a:r>
                      <a:r>
                        <a:rPr lang="fr-FR" sz="1800" b="0" strike="noStrike" spc="-1" dirty="0" err="1" smtClean="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</a:rPr>
                        <a:t>memory</a:t>
                      </a:r>
                      <a:r>
                        <a:rPr lang="fr-FR" sz="1800" b="0" strike="noStrike" spc="-1" dirty="0" smtClean="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</a:rPr>
                        <a:t> (RAM)</a:t>
                      </a:r>
                    </a:p>
                    <a:p>
                      <a:pPr algn="l" rtl="0">
                        <a:lnSpc>
                          <a:spcPct val="115000"/>
                        </a:lnSpc>
                        <a:tabLst>
                          <a:tab pos="0" algn="l"/>
                          <a:tab pos="171432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800" b="0" strike="noStrike" spc="-1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</a:t>
                      </a:r>
                      <a:r>
                        <a:rPr lang="fr-FR" sz="1800" b="1" strike="noStrike" spc="-1" dirty="0" smtClean="0">
                          <a:solidFill>
                            <a:srgbClr val="000000"/>
                          </a:solidFill>
                          <a:latin typeface="Arial"/>
                        </a:rPr>
                        <a:t>variables           content              </a:t>
                      </a:r>
                      <a:r>
                        <a:rPr lang="en-US" sz="1800" b="1" strike="noStrike" spc="-1" noProof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address</a:t>
                      </a:r>
                      <a:endParaRPr lang="en-US" sz="1800" b="1" strike="noStrike" spc="-1" noProof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760" marR="6876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</a:tr>
              <a:tr h="41760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tabLst>
                          <a:tab pos="0" algn="l"/>
                          <a:tab pos="171432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800" b="0" strike="noStrike" spc="-1" dirty="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</a:rPr>
                        <a:t>P</a:t>
                      </a:r>
                      <a:endParaRPr lang="en-US" sz="18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760" marR="68760">
                    <a:lnR w="576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tabLst>
                          <a:tab pos="0" algn="l"/>
                          <a:tab pos="171432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</a:rPr>
                        <a:t>1000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760" marR="6876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tabLst>
                          <a:tab pos="0" algn="l"/>
                          <a:tab pos="171432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</a:rPr>
                        <a:t>@=50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760" marR="68760">
                    <a:lnL w="5760">
                      <a:solidFill>
                        <a:srgbClr val="000000"/>
                      </a:solidFill>
                    </a:lnL>
                    <a:noFill/>
                  </a:tcPr>
                </a:tc>
              </a:tr>
              <a:tr h="41760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68760" marR="68760">
                    <a:lnR w="576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68760" marR="6876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68760" marR="68760">
                    <a:lnL w="5760">
                      <a:solidFill>
                        <a:srgbClr val="000000"/>
                      </a:solidFill>
                    </a:lnL>
                    <a:noFill/>
                  </a:tcPr>
                </a:tc>
              </a:tr>
              <a:tr h="70956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68760" marR="68760">
                    <a:lnR w="576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tabLst>
                          <a:tab pos="0" algn="l"/>
                          <a:tab pos="171432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</a:rPr>
                        <a:t>…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760" marR="6876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68760" marR="68760">
                    <a:lnL w="5760">
                      <a:solidFill>
                        <a:srgbClr val="000000"/>
                      </a:solidFill>
                    </a:lnL>
                    <a:noFill/>
                  </a:tcPr>
                </a:tc>
              </a:tr>
              <a:tr h="4172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68760" marR="68760">
                    <a:lnR w="576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68760" marR="6876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68760" marR="68760">
                    <a:lnL w="5760">
                      <a:solidFill>
                        <a:srgbClr val="000000"/>
                      </a:solidFill>
                    </a:lnL>
                    <a:noFill/>
                  </a:tcPr>
                </a:tc>
              </a:tr>
              <a:tr h="41760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tabLst>
                          <a:tab pos="0" algn="l"/>
                          <a:tab pos="171432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</a:rPr>
                        <a:t>X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760" marR="68760">
                    <a:lnR w="576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tabLst>
                          <a:tab pos="0" algn="l"/>
                          <a:tab pos="171432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</a:rPr>
                        <a:t>15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760" marR="6876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tabLst>
                          <a:tab pos="0" algn="l"/>
                          <a:tab pos="171432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</a:rPr>
                        <a:t>@=1000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760" marR="68760">
                    <a:lnL w="5760">
                      <a:solidFill>
                        <a:srgbClr val="000000"/>
                      </a:solidFill>
                    </a:lnL>
                    <a:noFill/>
                  </a:tcPr>
                </a:tc>
              </a:tr>
              <a:tr h="41760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68760" marR="68760">
                    <a:lnR w="576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68760" marR="6876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68760" marR="68760">
                    <a:lnL w="5760">
                      <a:solidFill>
                        <a:srgbClr val="000000"/>
                      </a:solidFill>
                    </a:lnL>
                    <a:noFill/>
                  </a:tcPr>
                </a:tc>
              </a:tr>
            </a:tbl>
          </a:graphicData>
        </a:graphic>
      </p:graphicFrame>
      <p:sp>
        <p:nvSpPr>
          <p:cNvPr id="135" name="CustomShape 4"/>
          <p:cNvSpPr/>
          <p:nvPr/>
        </p:nvSpPr>
        <p:spPr>
          <a:xfrm>
            <a:off x="457200" y="216720"/>
            <a:ext cx="8400960" cy="8251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 algn="ctr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4800" b="1" strike="noStrike" spc="-1">
                <a:solidFill>
                  <a:srgbClr val="9BBB59"/>
                </a:solidFill>
                <a:latin typeface="Calibri"/>
              </a:rPr>
              <a:t>1. Pointer type</a:t>
            </a:r>
            <a:endParaRPr lang="en-US" sz="4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CustomShape 5"/>
          <p:cNvSpPr/>
          <p:nvPr/>
        </p:nvSpPr>
        <p:spPr>
          <a:xfrm>
            <a:off x="652320" y="896400"/>
            <a:ext cx="234792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 algn="l" rtl="0">
              <a:lnSpc>
                <a:spcPct val="100000"/>
              </a:lnSpc>
              <a:buClr>
                <a:srgbClr val="CC3300"/>
              </a:buClr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>
                <a:solidFill>
                  <a:srgbClr val="CC3300"/>
                </a:solidFill>
                <a:latin typeface="Trebuchet MS"/>
              </a:rPr>
              <a:t> definition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925067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stomShape 1"/>
          <p:cNvSpPr/>
          <p:nvPr/>
        </p:nvSpPr>
        <p:spPr>
          <a:xfrm>
            <a:off x="8302680" y="171720"/>
            <a:ext cx="1255320" cy="307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4ED0885-E351-45CB-A5B6-EEF440004216}" type="slidenum">
              <a:rPr lang="fr-FR" sz="1400" b="1" strike="noStrike" spc="-1">
                <a:solidFill>
                  <a:srgbClr val="003399"/>
                </a:solidFill>
                <a:latin typeface="Trebuchet MS"/>
              </a:rPr>
              <a:pPr algn="l" rtl="0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8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CustomShape 2"/>
          <p:cNvSpPr/>
          <p:nvPr/>
        </p:nvSpPr>
        <p:spPr>
          <a:xfrm>
            <a:off x="457200" y="216720"/>
            <a:ext cx="8400960" cy="8251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 algn="ctr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4800" b="1" strike="noStrike" spc="-1">
                <a:solidFill>
                  <a:srgbClr val="9BBB59"/>
                </a:solidFill>
                <a:latin typeface="Calibri"/>
              </a:rPr>
              <a:t>1. Pointer type</a:t>
            </a:r>
            <a:endParaRPr lang="en-US" sz="4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CustomShape 3"/>
          <p:cNvSpPr/>
          <p:nvPr/>
        </p:nvSpPr>
        <p:spPr>
          <a:xfrm>
            <a:off x="652320" y="896400"/>
            <a:ext cx="513396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 algn="l" rtl="0">
              <a:lnSpc>
                <a:spcPct val="100000"/>
              </a:lnSpc>
              <a:buClr>
                <a:srgbClr val="CC3300"/>
              </a:buClr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>
                <a:solidFill>
                  <a:srgbClr val="CC3300"/>
                </a:solidFill>
                <a:latin typeface="Trebuchet MS"/>
              </a:rPr>
              <a:t> Declaring a pointer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42" name="Table 4"/>
          <p:cNvGraphicFramePr/>
          <p:nvPr>
            <p:extLst>
              <p:ext uri="{D42A27DB-BD31-4B8C-83A1-F6EECF244321}">
                <p14:modId xmlns:p14="http://schemas.microsoft.com/office/powerpoint/2010/main" val="3252124659"/>
              </p:ext>
            </p:extLst>
          </p:nvPr>
        </p:nvGraphicFramePr>
        <p:xfrm>
          <a:off x="428760" y="1571760"/>
          <a:ext cx="8715240" cy="2781828"/>
        </p:xfrm>
        <a:graphic>
          <a:graphicData uri="http://schemas.openxmlformats.org/drawingml/2006/table">
            <a:tbl>
              <a:tblPr/>
              <a:tblGrid>
                <a:gridCol w="4354200"/>
                <a:gridCol w="4361040"/>
              </a:tblGrid>
              <a:tr h="31572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Bef>
                          <a:spcPts val="598"/>
                        </a:spcBef>
                        <a:spcAft>
                          <a:spcPts val="598"/>
                        </a:spcAft>
                        <a:tabLst>
                          <a:tab pos="0" algn="l"/>
                          <a:tab pos="171432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</a:rPr>
                        <a:t>In </a:t>
                      </a:r>
                      <a:r>
                        <a:rPr lang="fr-FR" sz="1800" b="1" strike="noStrike" spc="-1" dirty="0" err="1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</a:rPr>
                        <a:t>algorithmic</a:t>
                      </a:r>
                      <a:endParaRPr lang="en-US" sz="18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760" marR="6876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Bef>
                          <a:spcPts val="598"/>
                        </a:spcBef>
                        <a:spcAft>
                          <a:spcPts val="598"/>
                        </a:spcAft>
                        <a:tabLst>
                          <a:tab pos="0" algn="l"/>
                          <a:tab pos="171432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</a:rPr>
                        <a:t>In C++ language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760" marR="6876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374920">
                <a:tc>
                  <a:txBody>
                    <a:bodyPr/>
                    <a:lstStyle/>
                    <a:p>
                      <a:pPr marL="457200" algn="l" rtl="0">
                        <a:lnSpc>
                          <a:spcPct val="115000"/>
                        </a:lnSpc>
                        <a:spcBef>
                          <a:spcPts val="598"/>
                        </a:spcBef>
                        <a:spcAft>
                          <a:spcPts val="59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800" b="1" i="1" strike="noStrike" spc="-1" dirty="0">
                          <a:solidFill>
                            <a:srgbClr val="FF0000"/>
                          </a:solidFill>
                          <a:latin typeface="Trebuchet MS"/>
                          <a:ea typeface="Times New Roman"/>
                        </a:rPr>
                        <a:t>&lt;Variable </a:t>
                      </a:r>
                      <a:r>
                        <a:rPr lang="fr-FR" sz="1800" b="1" i="1" strike="noStrike" spc="-1" dirty="0" err="1">
                          <a:solidFill>
                            <a:srgbClr val="FF0000"/>
                          </a:solidFill>
                          <a:latin typeface="Trebuchet MS"/>
                          <a:ea typeface="Times New Roman"/>
                        </a:rPr>
                        <a:t>name</a:t>
                      </a:r>
                      <a:r>
                        <a:rPr lang="fr-FR" sz="1800" b="1" i="1" strike="noStrike" spc="-1" dirty="0">
                          <a:solidFill>
                            <a:srgbClr val="FF0000"/>
                          </a:solidFill>
                          <a:latin typeface="Trebuchet MS"/>
                          <a:ea typeface="Times New Roman"/>
                        </a:rPr>
                        <a:t>&gt;</a:t>
                      </a:r>
                      <a:r>
                        <a:rPr lang="fr-FR" sz="1800" b="1" i="1" strike="noStrike" spc="-1" dirty="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</a:rPr>
                        <a:t>:</a:t>
                      </a:r>
                      <a:r>
                        <a:rPr lang="fr-FR" sz="1800" b="1" i="1" strike="noStrike" spc="-1" dirty="0">
                          <a:solidFill>
                            <a:srgbClr val="DC2AC7"/>
                          </a:solidFill>
                          <a:latin typeface="Trebuchet MS"/>
                          <a:ea typeface="Times New Roman"/>
                        </a:rPr>
                        <a:t>*</a:t>
                      </a:r>
                      <a:r>
                        <a:rPr lang="fr-FR" sz="1800" b="1" i="1" strike="noStrike" spc="-1" dirty="0">
                          <a:solidFill>
                            <a:srgbClr val="4F81BD"/>
                          </a:solidFill>
                          <a:latin typeface="Trebuchet MS"/>
                          <a:ea typeface="Times New Roman"/>
                        </a:rPr>
                        <a:t>Variable type</a:t>
                      </a:r>
                      <a:r>
                        <a:rPr lang="fr-FR" sz="1800" b="1" i="1" strike="noStrike" spc="-1" dirty="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</a:rPr>
                        <a:t>;</a:t>
                      </a:r>
                      <a:endParaRPr lang="en-US" sz="18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457200" algn="l" rtl="0">
                        <a:lnSpc>
                          <a:spcPct val="115000"/>
                        </a:lnSpc>
                        <a:spcBef>
                          <a:spcPts val="598"/>
                        </a:spcBef>
                        <a:spcAft>
                          <a:spcPts val="59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800" b="1" u="sng" strike="noStrike" spc="-1" dirty="0" err="1">
                          <a:solidFill>
                            <a:srgbClr val="000000"/>
                          </a:solidFill>
                          <a:uFillTx/>
                          <a:latin typeface="Trebuchet MS"/>
                          <a:ea typeface="Times New Roman"/>
                        </a:rPr>
                        <a:t>Examples</a:t>
                      </a: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</a:rPr>
                        <a:t>:</a:t>
                      </a:r>
                      <a:endParaRPr lang="en-US" sz="18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457200" algn="l" rtl="0">
                        <a:lnSpc>
                          <a:spcPct val="115000"/>
                        </a:lnSpc>
                        <a:spcBef>
                          <a:spcPts val="598"/>
                        </a:spcBef>
                        <a:spcAft>
                          <a:spcPts val="59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800" b="0" strike="noStrike" spc="-1" dirty="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</a:rPr>
                        <a:t>p</a:t>
                      </a:r>
                      <a:r>
                        <a:rPr lang="fr-FR" sz="1800" b="0" strike="noStrike" spc="-1" dirty="0" smtClean="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</a:rPr>
                        <a:t>:</a:t>
                      </a:r>
                      <a:r>
                        <a:rPr lang="fr-FR" sz="1800" b="1" strike="noStrike" spc="-1" dirty="0" smtClean="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</a:rPr>
                        <a:t>*</a:t>
                      </a:r>
                      <a:r>
                        <a:rPr lang="fr-FR" sz="1800" b="0" strike="noStrike" spc="-1" dirty="0" smtClean="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</a:rPr>
                        <a:t>integer;</a:t>
                      </a:r>
                      <a:endParaRPr lang="en-US" sz="18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457200" algn="l" rtl="0">
                        <a:lnSpc>
                          <a:spcPct val="115000"/>
                        </a:lnSpc>
                        <a:spcBef>
                          <a:spcPts val="598"/>
                        </a:spcBef>
                        <a:spcAft>
                          <a:spcPts val="598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800" b="0" strike="noStrike" spc="-1" dirty="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</a:rPr>
                        <a:t>Q:*real;</a:t>
                      </a:r>
                      <a:endParaRPr lang="en-US" sz="18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760" marR="6876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Bef>
                          <a:spcPts val="598"/>
                        </a:spcBef>
                        <a:spcAft>
                          <a:spcPts val="598"/>
                        </a:spcAft>
                        <a:tabLst>
                          <a:tab pos="0" algn="l"/>
                          <a:tab pos="171432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800" b="1" i="1" strike="noStrike" spc="-1" dirty="0">
                          <a:solidFill>
                            <a:srgbClr val="FF0000"/>
                          </a:solidFill>
                          <a:latin typeface="Trebuchet MS"/>
                          <a:ea typeface="Times New Roman"/>
                        </a:rPr>
                        <a:t>Variable type</a:t>
                      </a:r>
                      <a:r>
                        <a:rPr lang="fr-FR" sz="1800" b="1" i="1" strike="noStrike" spc="-1" dirty="0">
                          <a:solidFill>
                            <a:srgbClr val="DC2AC7"/>
                          </a:solidFill>
                          <a:latin typeface="Trebuchet MS"/>
                          <a:ea typeface="Times New Roman"/>
                        </a:rPr>
                        <a:t>*</a:t>
                      </a:r>
                      <a:r>
                        <a:rPr lang="fr-FR" sz="1800" b="1" i="1" strike="noStrike" spc="-1" dirty="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</a:rPr>
                        <a:t> </a:t>
                      </a:r>
                      <a:r>
                        <a:rPr lang="fr-FR" sz="1800" b="1" i="1" strike="noStrike" spc="-1" dirty="0">
                          <a:solidFill>
                            <a:srgbClr val="4F81BD"/>
                          </a:solidFill>
                          <a:latin typeface="Trebuchet MS"/>
                          <a:ea typeface="Times New Roman"/>
                        </a:rPr>
                        <a:t>&lt;Variable </a:t>
                      </a:r>
                      <a:r>
                        <a:rPr lang="fr-FR" sz="1800" b="1" i="1" strike="noStrike" spc="-1" dirty="0" err="1">
                          <a:solidFill>
                            <a:srgbClr val="4F81BD"/>
                          </a:solidFill>
                          <a:latin typeface="Trebuchet MS"/>
                          <a:ea typeface="Times New Roman"/>
                        </a:rPr>
                        <a:t>name</a:t>
                      </a:r>
                      <a:r>
                        <a:rPr lang="fr-FR" sz="1800" b="1" i="1" strike="noStrike" spc="-1" dirty="0">
                          <a:solidFill>
                            <a:srgbClr val="4F81BD"/>
                          </a:solidFill>
                          <a:latin typeface="Trebuchet MS"/>
                          <a:ea typeface="Times New Roman"/>
                        </a:rPr>
                        <a:t>&gt;</a:t>
                      </a:r>
                      <a:r>
                        <a:rPr lang="fr-FR" sz="1800" b="1" i="1" strike="noStrike" spc="-1" dirty="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</a:rPr>
                        <a:t>;</a:t>
                      </a:r>
                      <a:endParaRPr lang="en-US" sz="18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Bef>
                          <a:spcPts val="598"/>
                        </a:spcBef>
                        <a:spcAft>
                          <a:spcPts val="598"/>
                        </a:spcAft>
                        <a:tabLst>
                          <a:tab pos="0" algn="l"/>
                          <a:tab pos="171432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800" b="1" u="sng" strike="noStrike" spc="-1" dirty="0" err="1">
                          <a:solidFill>
                            <a:srgbClr val="000000"/>
                          </a:solidFill>
                          <a:uFillTx/>
                          <a:latin typeface="Trebuchet MS"/>
                          <a:ea typeface="Times New Roman"/>
                        </a:rPr>
                        <a:t>Examples</a:t>
                      </a: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</a:rPr>
                        <a:t>:</a:t>
                      </a:r>
                      <a:endParaRPr lang="en-US" sz="18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Bef>
                          <a:spcPts val="598"/>
                        </a:spcBef>
                        <a:spcAft>
                          <a:spcPts val="598"/>
                        </a:spcAft>
                        <a:tabLst>
                          <a:tab pos="0" algn="l"/>
                          <a:tab pos="171432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800" b="0" strike="noStrike" spc="-1" dirty="0" err="1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</a:rPr>
                        <a:t>int</a:t>
                      </a:r>
                      <a:r>
                        <a:rPr lang="fr-FR" sz="1800" b="0" strike="noStrike" spc="-1" dirty="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</a:rPr>
                        <a:t> </a:t>
                      </a:r>
                      <a:r>
                        <a:rPr lang="fr-FR" sz="1800" b="0" strike="noStrike" spc="-1" dirty="0" smtClean="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</a:rPr>
                        <a:t>*P </a:t>
                      </a:r>
                      <a:r>
                        <a:rPr lang="fr-FR" sz="1800" b="0" strike="noStrike" spc="-1" dirty="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</a:rPr>
                        <a:t>;</a:t>
                      </a:r>
                      <a:endParaRPr lang="en-US" sz="18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Bef>
                          <a:spcPts val="598"/>
                        </a:spcBef>
                        <a:spcAft>
                          <a:spcPts val="598"/>
                        </a:spcAft>
                        <a:tabLst>
                          <a:tab pos="0" algn="l"/>
                          <a:tab pos="171432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800" b="0" strike="noStrike" spc="-1" dirty="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</a:rPr>
                        <a:t> </a:t>
                      </a:r>
                      <a:r>
                        <a:rPr lang="fr-FR" sz="1800" b="0" strike="noStrike" spc="-1" dirty="0" err="1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</a:rPr>
                        <a:t>float</a:t>
                      </a:r>
                      <a:r>
                        <a:rPr lang="fr-FR" sz="1800" b="0" strike="noStrike" spc="-1" dirty="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</a:rPr>
                        <a:t> </a:t>
                      </a:r>
                      <a:r>
                        <a:rPr lang="fr-FR" sz="1800" b="0" strike="noStrike" spc="-1" dirty="0" smtClean="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</a:rPr>
                        <a:t>*Q </a:t>
                      </a:r>
                      <a:r>
                        <a:rPr lang="fr-FR" sz="1800" b="0" strike="noStrike" spc="-1" dirty="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</a:rPr>
                        <a:t>;</a:t>
                      </a:r>
                      <a:endParaRPr lang="en-US" sz="18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760" marR="6876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43" name="CustomShape 5"/>
          <p:cNvSpPr/>
          <p:nvPr/>
        </p:nvSpPr>
        <p:spPr>
          <a:xfrm>
            <a:off x="6084168" y="3789040"/>
            <a:ext cx="1886148" cy="857520"/>
          </a:xfrm>
          <a:prstGeom prst="wedgeRoundRectCallout">
            <a:avLst>
              <a:gd name="adj1" fmla="val -31976"/>
              <a:gd name="adj2" fmla="val -226472"/>
              <a:gd name="adj3" fmla="val 16667"/>
            </a:avLst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 algn="l" rtl="0">
              <a:lnSpc>
                <a:spcPct val="100000"/>
              </a:lnSpc>
              <a:spcAft>
                <a:spcPts val="998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b="1" strike="noStrike" spc="-1">
                <a:solidFill>
                  <a:srgbClr val="000000"/>
                </a:solidFill>
                <a:latin typeface="Trebuchet MS"/>
              </a:rPr>
              <a:t>Symbol (*) for pointer type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5383233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7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ustomShape 1"/>
          <p:cNvSpPr/>
          <p:nvPr/>
        </p:nvSpPr>
        <p:spPr>
          <a:xfrm>
            <a:off x="8302680" y="171720"/>
            <a:ext cx="1255320" cy="307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70982C8-E93E-4D8F-B4D9-4A2BA17E5E49}" type="slidenum">
              <a:rPr lang="fr-FR" sz="1400" b="1" strike="noStrike" spc="-1">
                <a:solidFill>
                  <a:srgbClr val="003399"/>
                </a:solidFill>
                <a:latin typeface="Trebuchet MS"/>
              </a:rPr>
              <a:pPr algn="l" rtl="0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9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CustomShape 2"/>
          <p:cNvSpPr/>
          <p:nvPr/>
        </p:nvSpPr>
        <p:spPr>
          <a:xfrm>
            <a:off x="457200" y="216720"/>
            <a:ext cx="8400960" cy="8251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 algn="ctr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4800" b="1" strike="noStrike" spc="-1">
                <a:solidFill>
                  <a:srgbClr val="9BBB59"/>
                </a:solidFill>
                <a:latin typeface="Calibri"/>
              </a:rPr>
              <a:t>1. Pointer type</a:t>
            </a:r>
            <a:endParaRPr lang="en-US" sz="4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CustomShape 3"/>
          <p:cNvSpPr/>
          <p:nvPr/>
        </p:nvSpPr>
        <p:spPr>
          <a:xfrm>
            <a:off x="652320" y="896400"/>
            <a:ext cx="677736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 algn="l" rtl="0">
              <a:lnSpc>
                <a:spcPct val="100000"/>
              </a:lnSpc>
              <a:buClr>
                <a:srgbClr val="CC3300"/>
              </a:buClr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>
                <a:solidFill>
                  <a:srgbClr val="CC3300"/>
                </a:solidFill>
                <a:latin typeface="Trebuchet MS"/>
              </a:rPr>
              <a:t> Declaring a pointer</a:t>
            </a:r>
            <a:r>
              <a:rPr lang="fr-FR" sz="2400" b="0" strike="noStrike" spc="-1">
                <a:solidFill>
                  <a:srgbClr val="FF0000"/>
                </a:solidFill>
                <a:latin typeface="Trebuchet MS"/>
              </a:rPr>
              <a:t>(example 1)</a:t>
            </a:r>
            <a:r>
              <a:rPr lang="fr-FR" sz="2400" b="0" strike="noStrike" spc="-1">
                <a:solidFill>
                  <a:srgbClr val="CC3300"/>
                </a:solidFill>
                <a:latin typeface="Trebuchet MS"/>
              </a:rPr>
              <a:t> 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CustomShape 4"/>
          <p:cNvSpPr/>
          <p:nvPr/>
        </p:nvSpPr>
        <p:spPr>
          <a:xfrm>
            <a:off x="601128" y="1500120"/>
            <a:ext cx="8467920" cy="3787833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DBEEF4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l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strike="noStrike" spc="-1" dirty="0">
                <a:solidFill>
                  <a:srgbClr val="000000"/>
                </a:solidFill>
                <a:latin typeface="Arial"/>
              </a:rPr>
              <a:t>#include &lt;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Arial"/>
              </a:rPr>
              <a:t>iostream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</a:rPr>
              <a:t>&gt;</a:t>
            </a:r>
          </a:p>
          <a:p>
            <a:pPr algn="l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strike="noStrike" spc="-1" dirty="0" err="1" smtClean="0">
                <a:solidFill>
                  <a:srgbClr val="000000"/>
                </a:solidFill>
                <a:latin typeface="Arial"/>
              </a:rPr>
              <a:t>int</a:t>
            </a:r>
            <a:r>
              <a:rPr lang="en-US" sz="2400" b="0" strike="noStrike" spc="-1" dirty="0" smtClean="0">
                <a:solidFill>
                  <a:srgbClr val="000000"/>
                </a:solidFill>
                <a:latin typeface="Arial"/>
              </a:rPr>
              <a:t> main 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</a:rPr>
              <a:t>( )</a:t>
            </a:r>
          </a:p>
          <a:p>
            <a:pPr algn="l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 dirty="0">
                <a:solidFill>
                  <a:srgbClr val="000000"/>
                </a:solidFill>
                <a:latin typeface="Arial"/>
              </a:rPr>
              <a:t>{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l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 dirty="0" err="1">
                <a:solidFill>
                  <a:srgbClr val="000000"/>
                </a:solidFill>
                <a:latin typeface="Arial"/>
              </a:rPr>
              <a:t>int</a:t>
            </a:r>
            <a:r>
              <a:rPr lang="fr-FR" sz="2400" b="0" strike="noStrike" spc="-1" dirty="0">
                <a:solidFill>
                  <a:srgbClr val="000000"/>
                </a:solidFill>
                <a:latin typeface="Arial"/>
              </a:rPr>
              <a:t> x=4;</a:t>
            </a:r>
            <a:r>
              <a:rPr lang="fr-FR" sz="2400" b="0" strike="noStrike" spc="-1" dirty="0">
                <a:solidFill>
                  <a:srgbClr val="00B050"/>
                </a:solidFill>
                <a:latin typeface="Arial"/>
              </a:rPr>
              <a:t>//</a:t>
            </a:r>
            <a:r>
              <a:rPr lang="fr-FR" sz="2400" b="0" strike="noStrike" spc="-1" dirty="0" err="1">
                <a:solidFill>
                  <a:srgbClr val="00B050"/>
                </a:solidFill>
                <a:latin typeface="Arial"/>
              </a:rPr>
              <a:t>declaration</a:t>
            </a:r>
            <a:r>
              <a:rPr lang="fr-FR" sz="2400" b="0" strike="noStrike" spc="-1" dirty="0">
                <a:solidFill>
                  <a:srgbClr val="00B050"/>
                </a:solidFill>
                <a:latin typeface="Arial"/>
              </a:rPr>
              <a:t> of an </a:t>
            </a:r>
            <a:r>
              <a:rPr lang="fr-FR" sz="2400" b="0" strike="noStrike" spc="-1" dirty="0" err="1">
                <a:solidFill>
                  <a:srgbClr val="00B050"/>
                </a:solidFill>
                <a:latin typeface="Arial"/>
              </a:rPr>
              <a:t>integer</a:t>
            </a:r>
            <a:r>
              <a:rPr lang="fr-FR" sz="2400" b="0" strike="noStrike" spc="-1" dirty="0">
                <a:solidFill>
                  <a:srgbClr val="00B050"/>
                </a:solidFill>
                <a:latin typeface="Arial"/>
              </a:rPr>
              <a:t> variable x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l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 dirty="0" smtClean="0">
                <a:solidFill>
                  <a:srgbClr val="000000"/>
                </a:solidFill>
                <a:latin typeface="Arial"/>
              </a:rPr>
              <a:t>Int </a:t>
            </a:r>
            <a:r>
              <a:rPr lang="fr-FR" sz="2400" b="0" strike="noStrike" spc="-1" dirty="0" smtClean="0">
                <a:solidFill>
                  <a:srgbClr val="FF0000"/>
                </a:solidFill>
                <a:latin typeface="Arial"/>
              </a:rPr>
              <a:t>*</a:t>
            </a:r>
            <a:r>
              <a:rPr lang="fr-FR" sz="2400" b="0" strike="noStrike" spc="-1" dirty="0" smtClean="0">
                <a:solidFill>
                  <a:srgbClr val="000000"/>
                </a:solidFill>
                <a:latin typeface="Arial"/>
              </a:rPr>
              <a:t>p</a:t>
            </a:r>
            <a:r>
              <a:rPr lang="fr-FR" sz="2400" b="0" strike="noStrike" spc="-1" dirty="0">
                <a:solidFill>
                  <a:srgbClr val="000000"/>
                </a:solidFill>
                <a:latin typeface="Arial"/>
              </a:rPr>
              <a:t>;</a:t>
            </a:r>
            <a:r>
              <a:rPr lang="fr-FR" sz="2400" b="0" strike="noStrike" spc="-1" dirty="0">
                <a:solidFill>
                  <a:srgbClr val="00B050"/>
                </a:solidFill>
                <a:latin typeface="Arial"/>
              </a:rPr>
              <a:t>//</a:t>
            </a:r>
            <a:r>
              <a:rPr lang="fr-FR" sz="2400" b="0" strike="noStrike" spc="-1" dirty="0" err="1">
                <a:solidFill>
                  <a:srgbClr val="00B050"/>
                </a:solidFill>
                <a:latin typeface="Arial"/>
              </a:rPr>
              <a:t>declaration</a:t>
            </a:r>
            <a:r>
              <a:rPr lang="fr-FR" sz="2400" b="0" strike="noStrike" spc="-1" dirty="0">
                <a:solidFill>
                  <a:srgbClr val="00B050"/>
                </a:solidFill>
                <a:latin typeface="Arial"/>
              </a:rPr>
              <a:t> of a pointer variable p on an </a:t>
            </a:r>
            <a:r>
              <a:rPr lang="fr-FR" sz="2400" b="0" strike="noStrike" spc="-1" dirty="0" err="1">
                <a:solidFill>
                  <a:srgbClr val="00B050"/>
                </a:solidFill>
                <a:latin typeface="Arial"/>
              </a:rPr>
              <a:t>integer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l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 dirty="0">
                <a:solidFill>
                  <a:srgbClr val="000000"/>
                </a:solidFill>
                <a:latin typeface="Arial"/>
              </a:rPr>
              <a:t>p=</a:t>
            </a:r>
            <a:r>
              <a:rPr lang="fr-FR" sz="2400" b="0" strike="noStrike" spc="-1" dirty="0">
                <a:solidFill>
                  <a:srgbClr val="FF0000"/>
                </a:solidFill>
                <a:latin typeface="Arial"/>
              </a:rPr>
              <a:t>&amp;</a:t>
            </a:r>
            <a:r>
              <a:rPr lang="fr-FR" sz="2400" b="0" strike="noStrike" spc="-1" dirty="0">
                <a:solidFill>
                  <a:srgbClr val="000000"/>
                </a:solidFill>
                <a:latin typeface="Arial"/>
              </a:rPr>
              <a:t>x ;</a:t>
            </a:r>
            <a:r>
              <a:rPr lang="fr-FR" sz="2400" b="0" strike="noStrike" spc="-1" dirty="0">
                <a:solidFill>
                  <a:srgbClr val="00B050"/>
                </a:solidFill>
                <a:latin typeface="Arial"/>
              </a:rPr>
              <a:t>//p points to x (p </a:t>
            </a:r>
            <a:r>
              <a:rPr lang="fr-FR" sz="2400" b="0" strike="noStrike" spc="-1" dirty="0" err="1">
                <a:solidFill>
                  <a:srgbClr val="00B050"/>
                </a:solidFill>
                <a:latin typeface="Arial"/>
              </a:rPr>
              <a:t>contains</a:t>
            </a:r>
            <a:r>
              <a:rPr lang="fr-FR" sz="2400" b="0" strike="noStrike" spc="-1" dirty="0">
                <a:solidFill>
                  <a:srgbClr val="00B050"/>
                </a:solidFill>
                <a:latin typeface="Arial"/>
              </a:rPr>
              <a:t> the </a:t>
            </a:r>
            <a:r>
              <a:rPr lang="fr-FR" sz="2400" b="0" strike="noStrike" spc="-1" dirty="0" err="1">
                <a:solidFill>
                  <a:srgbClr val="00B050"/>
                </a:solidFill>
                <a:latin typeface="Arial"/>
              </a:rPr>
              <a:t>address</a:t>
            </a:r>
            <a:r>
              <a:rPr lang="fr-FR" sz="2400" b="0" strike="noStrike" spc="-1" dirty="0">
                <a:solidFill>
                  <a:srgbClr val="00B050"/>
                </a:solidFill>
                <a:latin typeface="Arial"/>
              </a:rPr>
              <a:t> of x)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l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 dirty="0" smtClean="0">
                <a:solidFill>
                  <a:srgbClr val="000000"/>
                </a:solidFill>
                <a:latin typeface="Arial"/>
              </a:rPr>
              <a:t>cout</a:t>
            </a:r>
            <a:r>
              <a:rPr lang="fr-FR" sz="2400" b="0" strike="noStrike" spc="-1" dirty="0">
                <a:solidFill>
                  <a:srgbClr val="000000"/>
                </a:solidFill>
                <a:latin typeface="Arial"/>
              </a:rPr>
              <a:t>&lt;&lt;</a:t>
            </a:r>
            <a:r>
              <a:rPr lang="fr-FR" sz="2400" b="0" strike="noStrike" spc="-1" dirty="0">
                <a:solidFill>
                  <a:srgbClr val="FF0000"/>
                </a:solidFill>
                <a:latin typeface="Arial"/>
              </a:rPr>
              <a:t>*</a:t>
            </a:r>
            <a:r>
              <a:rPr lang="fr-FR" sz="2400" b="0" strike="noStrike" spc="-1" dirty="0">
                <a:solidFill>
                  <a:srgbClr val="000000"/>
                </a:solidFill>
                <a:latin typeface="Arial"/>
              </a:rPr>
              <a:t>p;</a:t>
            </a:r>
            <a:r>
              <a:rPr lang="fr-FR" sz="2400" b="0" strike="noStrike" spc="-1" dirty="0">
                <a:solidFill>
                  <a:srgbClr val="00B050"/>
                </a:solidFill>
                <a:latin typeface="Arial"/>
              </a:rPr>
              <a:t>// display the contents of </a:t>
            </a:r>
            <a:r>
              <a:rPr lang="fr-FR" sz="2400" b="0" strike="noStrike" spc="-1" dirty="0" smtClean="0">
                <a:solidFill>
                  <a:srgbClr val="00B050"/>
                </a:solidFill>
                <a:latin typeface="Arial"/>
              </a:rPr>
              <a:t> </a:t>
            </a:r>
            <a:r>
              <a:rPr lang="fr-FR" sz="2400" b="0" strike="noStrike" spc="-1" dirty="0" err="1" smtClean="0">
                <a:solidFill>
                  <a:srgbClr val="00B050"/>
                </a:solidFill>
                <a:latin typeface="Arial"/>
              </a:rPr>
              <a:t>address</a:t>
            </a:r>
            <a:r>
              <a:rPr lang="fr-FR" sz="2400" b="0" strike="noStrike" spc="-1" dirty="0" smtClean="0">
                <a:solidFill>
                  <a:srgbClr val="00B050"/>
                </a:solidFill>
                <a:latin typeface="Arial"/>
              </a:rPr>
              <a:t> p </a:t>
            </a:r>
            <a:r>
              <a:rPr lang="fr-FR" sz="2400" b="0" strike="noStrike" spc="-1" dirty="0" err="1" smtClean="0">
                <a:solidFill>
                  <a:srgbClr val="00B050"/>
                </a:solidFill>
                <a:latin typeface="Arial"/>
              </a:rPr>
              <a:t>witch</a:t>
            </a:r>
            <a:r>
              <a:rPr lang="fr-FR" sz="2400" b="0" strike="noStrike" spc="-1" dirty="0" smtClean="0">
                <a:solidFill>
                  <a:srgbClr val="00B050"/>
                </a:solidFill>
                <a:latin typeface="Arial"/>
              </a:rPr>
              <a:t> </a:t>
            </a:r>
            <a:r>
              <a:rPr lang="fr-FR" sz="2400" b="0" strike="noStrike" spc="-1" dirty="0" err="1" smtClean="0">
                <a:solidFill>
                  <a:srgbClr val="00B050"/>
                </a:solidFill>
                <a:latin typeface="Arial"/>
              </a:rPr>
              <a:t>is</a:t>
            </a:r>
            <a:r>
              <a:rPr lang="fr-FR" sz="2400" b="0" strike="noStrike" spc="-1" dirty="0" smtClean="0">
                <a:solidFill>
                  <a:srgbClr val="00B050"/>
                </a:solidFill>
                <a:latin typeface="Arial"/>
              </a:rPr>
              <a:t>  x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l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strike="noStrike" spc="-1" dirty="0" err="1">
                <a:solidFill>
                  <a:srgbClr val="000000"/>
                </a:solidFill>
                <a:latin typeface="Arial"/>
              </a:rPr>
              <a:t>getchar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</a:rPr>
              <a:t>();</a:t>
            </a:r>
          </a:p>
          <a:p>
            <a:pPr algn="l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strike="noStrike" spc="-1" dirty="0">
                <a:solidFill>
                  <a:srgbClr val="000000"/>
                </a:solidFill>
                <a:latin typeface="Arial"/>
              </a:rPr>
              <a:t>return 0;</a:t>
            </a:r>
          </a:p>
          <a:p>
            <a:pPr algn="l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strike="noStrike" spc="-1" dirty="0">
                <a:solidFill>
                  <a:srgbClr val="000000"/>
                </a:solidFill>
                <a:latin typeface="Arial"/>
              </a:rPr>
              <a:t>}</a:t>
            </a:r>
          </a:p>
        </p:txBody>
      </p:sp>
      <p:sp>
        <p:nvSpPr>
          <p:cNvPr id="150" name="CustomShape 5"/>
          <p:cNvSpPr/>
          <p:nvPr/>
        </p:nvSpPr>
        <p:spPr>
          <a:xfrm>
            <a:off x="1428840" y="5429160"/>
            <a:ext cx="2714400" cy="398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l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 u="sng" strike="noStrike" spc="-1" dirty="0">
                <a:solidFill>
                  <a:srgbClr val="000000"/>
                </a:solidFill>
                <a:uFillTx/>
                <a:latin typeface="Arial"/>
              </a:rPr>
              <a:t>Result</a:t>
            </a:r>
            <a:r>
              <a:rPr lang="en-US" sz="2000" b="0" u="sng" strike="noStrike" spc="-1" dirty="0" smtClean="0">
                <a:solidFill>
                  <a:srgbClr val="000000"/>
                </a:solidFill>
                <a:uFillTx/>
                <a:latin typeface="Arial"/>
              </a:rPr>
              <a:t>: </a:t>
            </a:r>
            <a:r>
              <a:rPr lang="en-US" sz="2000" b="0" strike="noStrike" spc="-1" dirty="0" smtClean="0">
                <a:solidFill>
                  <a:srgbClr val="000000"/>
                </a:solidFill>
                <a:latin typeface="Arial"/>
              </a:rPr>
              <a:t>4</a:t>
            </a: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CustomShape 6"/>
          <p:cNvSpPr/>
          <p:nvPr/>
        </p:nvSpPr>
        <p:spPr>
          <a:xfrm>
            <a:off x="4572000" y="1571760"/>
            <a:ext cx="1872208" cy="571320"/>
          </a:xfrm>
          <a:prstGeom prst="wedgeRoundRectCallout">
            <a:avLst>
              <a:gd name="adj1" fmla="val -227656"/>
              <a:gd name="adj2" fmla="val 278024"/>
              <a:gd name="adj3" fmla="val 16667"/>
            </a:avLst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 algn="ctr" rtl="0">
              <a:lnSpc>
                <a:spcPct val="100000"/>
              </a:lnSpc>
              <a:spcAft>
                <a:spcPts val="998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b="1" i="1" strike="noStrike" spc="-1" dirty="0">
                <a:solidFill>
                  <a:srgbClr val="000000"/>
                </a:solidFill>
                <a:latin typeface="Times New Roman"/>
              </a:rPr>
              <a:t>The </a:t>
            </a:r>
            <a:r>
              <a:rPr lang="fr-FR" sz="1600" b="1" i="1" strike="noStrike" spc="-1" dirty="0" err="1">
                <a:solidFill>
                  <a:srgbClr val="000000"/>
                </a:solidFill>
                <a:latin typeface="Times New Roman"/>
              </a:rPr>
              <a:t>address</a:t>
            </a:r>
            <a:r>
              <a:rPr lang="fr-FR" sz="1600" b="1" i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fr-FR" sz="1600" b="1" i="1" strike="noStrike" spc="-1" dirty="0" smtClean="0">
                <a:solidFill>
                  <a:srgbClr val="000000"/>
                </a:solidFill>
                <a:latin typeface="Times New Roman"/>
              </a:rPr>
              <a:t>of  X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8929969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Effect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Effect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Effect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Effect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Effect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Effect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Effect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Effect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Effect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Effect">
                      <p:stCondLst>
                        <p:cond delay="indefinite"/>
                      </p:stCondLst>
                      <p:childTnLst>
                        <p:par>
                          <p:cTn id="55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6" presetID="5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8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9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0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1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6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Effect">
                      <p:stCondLst>
                        <p:cond delay="indefinite"/>
                      </p:stCondLst>
                      <p:childTnLst>
                        <p:par>
                          <p:cTn id="6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65" presetID="5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7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8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9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0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7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lgo-eng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te-e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algo-eng</Template>
  <TotalTime>195</TotalTime>
  <Words>1277</Words>
  <Application>Microsoft Office PowerPoint</Application>
  <PresentationFormat>Affichage à l'écran (4:3)</PresentationFormat>
  <Paragraphs>274</Paragraphs>
  <Slides>23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23</vt:i4>
      </vt:variant>
    </vt:vector>
  </HeadingPairs>
  <TitlesOfParts>
    <vt:vector size="25" baseType="lpstr">
      <vt:lpstr>algo-eng</vt:lpstr>
      <vt:lpstr>tete-eg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AYOO INFORMATIQUE</dc:creator>
  <cp:lastModifiedBy>lenovo</cp:lastModifiedBy>
  <cp:revision>15</cp:revision>
  <dcterms:created xsi:type="dcterms:W3CDTF">2024-03-11T10:16:13Z</dcterms:created>
  <dcterms:modified xsi:type="dcterms:W3CDTF">2024-03-12T09:55:30Z</dcterms:modified>
</cp:coreProperties>
</file>