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105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431" y="2877161"/>
            <a:ext cx="8229600" cy="1143000"/>
          </a:xfrm>
        </p:spPr>
        <p:txBody>
          <a:bodyPr/>
          <a:lstStyle/>
          <a:p>
            <a:r>
              <a:t>Python Programming Course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Loops - for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Used to iterate over sequences</a:t>
            </a:r>
          </a:p>
          <a:p>
            <a:pPr lvl="1"/>
            <a:r>
              <a:t>Example:</a:t>
            </a:r>
          </a:p>
          <a:p>
            <a:pPr lvl="1"/>
            <a:r>
              <a:t>for i in range(5):</a:t>
            </a:r>
          </a:p>
          <a:p>
            <a:pPr lvl="1"/>
            <a:r>
              <a:t>    print(i)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Loops - while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Repeats while condition is True</a:t>
            </a:r>
          </a:p>
          <a:p>
            <a:pPr lvl="1"/>
            <a:r>
              <a:t>Example:</a:t>
            </a:r>
          </a:p>
          <a:p>
            <a:pPr lvl="1"/>
            <a:r>
              <a:t>x = 0</a:t>
            </a:r>
          </a:p>
          <a:p>
            <a:pPr lvl="1"/>
            <a:r>
              <a:t>while x &lt; 5:</a:t>
            </a:r>
          </a:p>
          <a:p>
            <a:pPr lvl="1"/>
            <a:r>
              <a:t>    print(x)</a:t>
            </a:r>
          </a:p>
          <a:p>
            <a:pPr lvl="1"/>
            <a:r>
              <a:t>    x += 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Ordered, changeable collection</a:t>
            </a:r>
          </a:p>
          <a:p>
            <a:pPr lvl="1"/>
            <a:r>
              <a:t>Example: fruits = ['apple', 'banana']</a:t>
            </a:r>
          </a:p>
          <a:p>
            <a:pPr lvl="1"/>
            <a:r>
              <a:t>Access: fruits[0]</a:t>
            </a:r>
          </a:p>
          <a:p>
            <a:pPr lvl="1"/>
            <a:r>
              <a:t>Add: fruits.append('orange')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Ordered but immutable</a:t>
            </a:r>
          </a:p>
          <a:p>
            <a:pPr lvl="1"/>
            <a:r>
              <a:t>Example: coordinates = (10, 20)</a:t>
            </a:r>
          </a:p>
          <a:p>
            <a:pPr lvl="1"/>
            <a:r>
              <a:t>Cannot modify after creation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Dictionaries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Key-value pairs</a:t>
            </a:r>
          </a:p>
          <a:p>
            <a:pPr lvl="1"/>
            <a:r>
              <a:t>Example: person = {'name':'Ali','age':25}</a:t>
            </a:r>
          </a:p>
          <a:p>
            <a:pPr lvl="1"/>
            <a:r>
              <a:t>Access: person['name']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Reusable block of code</a:t>
            </a:r>
          </a:p>
          <a:p>
            <a:pPr lvl="1"/>
            <a:r>
              <a:t>Defined using def keyword</a:t>
            </a:r>
          </a:p>
          <a:p>
            <a:pPr lvl="1"/>
            <a:r>
              <a:t>Example:</a:t>
            </a:r>
          </a:p>
          <a:p>
            <a:pPr lvl="1"/>
            <a:r>
              <a:t>def add(a, b):</a:t>
            </a:r>
          </a:p>
          <a:p>
            <a:pPr lvl="1"/>
            <a:r>
              <a:t>    return a + b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Modules and Libraries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Import built-in modules</a:t>
            </a:r>
          </a:p>
          <a:p>
            <a:pPr lvl="1"/>
            <a:r>
              <a:t>Example: import math</a:t>
            </a:r>
          </a:p>
          <a:p>
            <a:pPr lvl="1"/>
            <a:r>
              <a:t>math.sqrt(16)</a:t>
            </a:r>
          </a:p>
          <a:p>
            <a:pPr lvl="1"/>
            <a:r>
              <a:t>Install external libraries using pip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File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Open file: open('file.txt','r')</a:t>
            </a:r>
          </a:p>
          <a:p>
            <a:pPr lvl="1"/>
            <a:r>
              <a:t>Read: file.read()</a:t>
            </a:r>
          </a:p>
          <a:p>
            <a:pPr lvl="1"/>
            <a:r>
              <a:t>Write: open('file.txt','w')</a:t>
            </a:r>
          </a:p>
          <a:p>
            <a:pPr lvl="1"/>
            <a:r>
              <a:t>Always close file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Error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try and except</a:t>
            </a:r>
          </a:p>
          <a:p>
            <a:pPr lvl="1"/>
            <a:r>
              <a:t>Example:</a:t>
            </a:r>
          </a:p>
          <a:p>
            <a:pPr lvl="1"/>
            <a:r>
              <a:t>try:</a:t>
            </a:r>
          </a:p>
          <a:p>
            <a:pPr lvl="1"/>
            <a:r>
              <a:t>    x = int(input())</a:t>
            </a:r>
          </a:p>
          <a:p>
            <a:pPr lvl="1"/>
            <a:r>
              <a:t>except ValueError:</a:t>
            </a:r>
          </a:p>
          <a:p>
            <a:pPr lvl="1"/>
            <a:r>
              <a:t>    print('Invalid input')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Object-Oriented Programming (OOP)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Classes and Objects</a:t>
            </a:r>
          </a:p>
          <a:p>
            <a:pPr lvl="1"/>
            <a:r>
              <a:t>Example:</a:t>
            </a:r>
          </a:p>
          <a:p>
            <a:pPr lvl="1"/>
            <a:r>
              <a:t>class Person:</a:t>
            </a:r>
          </a:p>
          <a:p>
            <a:pPr lvl="1"/>
            <a:r>
              <a:t>    def __init__(self, name):</a:t>
            </a:r>
          </a:p>
          <a:p>
            <a:pPr lvl="1"/>
            <a:r>
              <a:t>        self.name = name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Created by Guido van Rossum (1991)</a:t>
            </a:r>
          </a:p>
          <a:p>
            <a:pPr lvl="1"/>
            <a:r>
              <a:t>High-level, interpreted language</a:t>
            </a:r>
          </a:p>
          <a:p>
            <a:pPr lvl="1"/>
            <a:r>
              <a:t>Simple syntax, powerful capabilities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Mini Project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Build a simple calculator</a:t>
            </a:r>
          </a:p>
          <a:p>
            <a:pPr lvl="1"/>
            <a:r>
              <a:t>Create a number guessing game</a:t>
            </a:r>
          </a:p>
          <a:p>
            <a:pPr lvl="1"/>
            <a:r>
              <a:t>Develop a to-do list program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Practice daily</a:t>
            </a:r>
          </a:p>
          <a:p>
            <a:pPr lvl="1"/>
            <a:r>
              <a:t>Solve coding exercises</a:t>
            </a:r>
          </a:p>
          <a:p>
            <a:pPr lvl="1"/>
            <a:r>
              <a:t>Explore Data Science or Web Development</a:t>
            </a:r>
          </a:p>
          <a:p>
            <a:pPr lvl="1"/>
            <a:r>
              <a:t>Keep building projects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Installing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Download from python.org</a:t>
            </a:r>
          </a:p>
          <a:p>
            <a:pPr lvl="1"/>
            <a:r>
              <a:t>Install Python 3.x</a:t>
            </a:r>
          </a:p>
          <a:p>
            <a:pPr lvl="1"/>
            <a:r>
              <a:t>Use IDEs: VS Code, PyCharm, Jupyter Notebook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Your First Python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print('Hello, World!')</a:t>
            </a:r>
          </a:p>
          <a:p>
            <a:pPr lvl="1"/>
            <a:r>
              <a:t>Output is displayed in the console</a:t>
            </a:r>
          </a:p>
          <a:p>
            <a:pPr lvl="1"/>
            <a:r>
              <a:t>print() is used to display text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Variables in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Variables store data values</a:t>
            </a:r>
          </a:p>
          <a:p>
            <a:pPr lvl="1"/>
            <a:r>
              <a:t>No need to declare type</a:t>
            </a:r>
          </a:p>
          <a:p>
            <a:pPr lvl="1"/>
            <a:r>
              <a:t>Example:</a:t>
            </a:r>
          </a:p>
          <a:p>
            <a:pPr lvl="1"/>
            <a:r>
              <a:t>x = 10</a:t>
            </a:r>
          </a:p>
          <a:p>
            <a:pPr lvl="1"/>
            <a:r>
              <a:t>name = 'Mounira'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 → 10</a:t>
            </a:r>
          </a:p>
          <a:p>
            <a:pPr lvl="1"/>
            <a:r>
              <a:t>float → 3.14</a:t>
            </a:r>
          </a:p>
          <a:p>
            <a:pPr lvl="1"/>
            <a:r>
              <a:t>str → 'Hello'</a:t>
            </a:r>
          </a:p>
          <a:p>
            <a:pPr lvl="1"/>
            <a:r>
              <a:t>bool → True / False</a:t>
            </a:r>
          </a:p>
          <a:p>
            <a:pPr lvl="1"/>
            <a:r>
              <a:t>type(x) checks the type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User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input() function is used</a:t>
            </a:r>
          </a:p>
          <a:p>
            <a:pPr lvl="1"/>
            <a:r>
              <a:t>Example:</a:t>
            </a:r>
          </a:p>
          <a:p>
            <a:pPr lvl="1"/>
            <a:r>
              <a:t>name = input('Enter your name: ')</a:t>
            </a:r>
          </a:p>
          <a:p>
            <a:pPr lvl="1"/>
            <a:r>
              <a:t>age = int(input('Enter your age: '))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Arithmetic: + - * / % // **</a:t>
            </a:r>
          </a:p>
          <a:p>
            <a:pPr lvl="1"/>
            <a:r>
              <a:t>Comparison: == != &gt; &lt; &gt;= &lt;=</a:t>
            </a:r>
          </a:p>
          <a:p>
            <a:pPr lvl="1"/>
            <a:r>
              <a:t>Logical: and, or, not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Conditional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if condition:</a:t>
            </a:r>
          </a:p>
          <a:p>
            <a:pPr lvl="1"/>
            <a:r>
              <a:t>elif condition:</a:t>
            </a:r>
          </a:p>
          <a:p>
            <a:pPr lvl="1"/>
            <a:r>
              <a:t>else:</a:t>
            </a:r>
          </a:p>
          <a:p>
            <a:pPr lvl="1"/>
            <a:r>
              <a:t>Example:</a:t>
            </a:r>
          </a:p>
          <a:p>
            <a:pPr lvl="1"/>
            <a:r>
              <a:t>if age &gt;= 18:</a:t>
            </a:r>
          </a:p>
          <a:p>
            <a:pPr lvl="1"/>
            <a:r>
              <a:t>    print('Adult')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436</Words>
  <Application>Microsoft Office PowerPoint</Application>
  <PresentationFormat>Affichage à l'écran (4:3)</PresentationFormat>
  <Paragraphs>104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Office Theme</vt:lpstr>
      <vt:lpstr>Python Programming Course</vt:lpstr>
      <vt:lpstr>Introduction to Python</vt:lpstr>
      <vt:lpstr>Installing Python</vt:lpstr>
      <vt:lpstr>Your First Python Program</vt:lpstr>
      <vt:lpstr>Variables in Python</vt:lpstr>
      <vt:lpstr>Data Types</vt:lpstr>
      <vt:lpstr>User Input</vt:lpstr>
      <vt:lpstr>Operators</vt:lpstr>
      <vt:lpstr>Conditional Statements</vt:lpstr>
      <vt:lpstr>Loops - for Loop</vt:lpstr>
      <vt:lpstr>Loops - while Loop</vt:lpstr>
      <vt:lpstr>Lists</vt:lpstr>
      <vt:lpstr>Tuples</vt:lpstr>
      <vt:lpstr>Dictionaries</vt:lpstr>
      <vt:lpstr>Functions</vt:lpstr>
      <vt:lpstr>Modules and Libraries</vt:lpstr>
      <vt:lpstr>File Handling</vt:lpstr>
      <vt:lpstr>Error Handling</vt:lpstr>
      <vt:lpstr>Object-Oriented Programming (OOP)</vt:lpstr>
      <vt:lpstr>Mini Project Idea</vt:lpstr>
      <vt:lpstr>Next Steps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Programming Course</dc:title>
  <dc:creator>Pc</dc:creator>
  <dc:description>generated using python-pptx</dc:description>
  <cp:lastModifiedBy>Pc</cp:lastModifiedBy>
  <cp:revision>3</cp:revision>
  <dcterms:created xsi:type="dcterms:W3CDTF">2013-01-27T09:14:16Z</dcterms:created>
  <dcterms:modified xsi:type="dcterms:W3CDTF">2026-03-01T22:19:24Z</dcterms:modified>
</cp:coreProperties>
</file>