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27"/>
  </p:notesMasterIdLst>
  <p:sldIdLst>
    <p:sldId id="257" r:id="rId2"/>
    <p:sldId id="256" r:id="rId3"/>
    <p:sldId id="258" r:id="rId4"/>
    <p:sldId id="260" r:id="rId5"/>
    <p:sldId id="261" r:id="rId6"/>
    <p:sldId id="262" r:id="rId7"/>
    <p:sldId id="263" r:id="rId8"/>
    <p:sldId id="264" r:id="rId9"/>
    <p:sldId id="265" r:id="rId10"/>
    <p:sldId id="266" r:id="rId11"/>
    <p:sldId id="273" r:id="rId12"/>
    <p:sldId id="311" r:id="rId13"/>
    <p:sldId id="267" r:id="rId14"/>
    <p:sldId id="313" r:id="rId15"/>
    <p:sldId id="314" r:id="rId16"/>
    <p:sldId id="312" r:id="rId17"/>
    <p:sldId id="316" r:id="rId18"/>
    <p:sldId id="318" r:id="rId19"/>
    <p:sldId id="320" r:id="rId20"/>
    <p:sldId id="317" r:id="rId21"/>
    <p:sldId id="319" r:id="rId22"/>
    <p:sldId id="321" r:id="rId23"/>
    <p:sldId id="324" r:id="rId24"/>
    <p:sldId id="322" r:id="rId25"/>
    <p:sldId id="325" r:id="rId26"/>
  </p:sldIdLst>
  <p:sldSz cx="9144000" cy="5143500" type="screen16x9"/>
  <p:notesSz cx="6858000" cy="9144000"/>
  <p:embeddedFontLst>
    <p:embeddedFont>
      <p:font typeface="Bebas Neue" panose="020B0604020202020204" charset="0"/>
      <p:regular r:id="rId28"/>
    </p:embeddedFont>
    <p:embeddedFont>
      <p:font typeface="Montserrat" panose="020B0604020202020204" charset="0"/>
      <p:regular r:id="rId29"/>
      <p:bold r:id="rId30"/>
      <p:italic r:id="rId31"/>
      <p:boldItalic r:id="rId32"/>
    </p:embeddedFont>
    <p:embeddedFont>
      <p:font typeface="Lexend" panose="020B0604020202020204" charset="0"/>
      <p:regular r:id="rId33"/>
      <p:bold r:id="rId34"/>
    </p:embeddedFont>
    <p:embeddedFont>
      <p:font typeface="Montserrat ExtraBold" panose="020B0604020202020204" charset="0"/>
      <p:bold r:id="rId35"/>
      <p:boldItalic r:id="rId36"/>
    </p:embeddedFont>
    <p:embeddedFont>
      <p:font typeface="Leelawadee" panose="020B0502040204020203" pitchFamily="34" charset="-34"/>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90D"/>
    <a:srgbClr val="30455E"/>
    <a:srgbClr val="475970"/>
    <a:srgbClr val="28384F"/>
    <a:srgbClr val="304A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4E8A7B-D7EF-4BB9-B232-DA463184B8BC}">
  <a:tblStyle styleId="{DF4E8A7B-D7EF-4BB9-B232-DA463184B8B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0D6879-308B-4A4A-AC90-E8DF2118309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04" d="100"/>
          <a:sy n="104" d="100"/>
        </p:scale>
        <p:origin x="1248" y="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85491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531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9ea2c31ee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9ea2c31ee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737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9ea2c31eea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29ea2c31eea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70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9ea2c31eea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9ea2c31eea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843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9ddacb895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9ddacb895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420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85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8063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9ea2c31ee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9ea2c31ee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851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9ea2c31ee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9ea2c31ee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41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9ea2c31ee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9ea2c31ee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5326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9ea2c31ee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29ea2c31ee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84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9ea2c31ee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9ea2c31ee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526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35000"/>
          </a:blip>
          <a:srcRect l="27156"/>
          <a:stretch/>
        </p:blipFill>
        <p:spPr>
          <a:xfrm rot="1800004">
            <a:off x="-1041660" y="3396845"/>
            <a:ext cx="3342623" cy="2671556"/>
          </a:xfrm>
          <a:prstGeom prst="rect">
            <a:avLst/>
          </a:prstGeom>
          <a:noFill/>
          <a:ln>
            <a:noFill/>
          </a:ln>
        </p:spPr>
      </p:pic>
      <p:pic>
        <p:nvPicPr>
          <p:cNvPr id="10" name="Google Shape;10;p2"/>
          <p:cNvPicPr preferRelativeResize="0"/>
          <p:nvPr/>
        </p:nvPicPr>
        <p:blipFill>
          <a:blip r:embed="rId3">
            <a:alphaModFix amt="35000"/>
          </a:blip>
          <a:stretch>
            <a:fillRect/>
          </a:stretch>
        </p:blipFill>
        <p:spPr>
          <a:xfrm rot="2700001">
            <a:off x="6567638" y="2932719"/>
            <a:ext cx="2549515" cy="3502081"/>
          </a:xfrm>
          <a:prstGeom prst="rect">
            <a:avLst/>
          </a:prstGeom>
          <a:noFill/>
          <a:ln>
            <a:noFill/>
          </a:ln>
        </p:spPr>
      </p:pic>
      <p:pic>
        <p:nvPicPr>
          <p:cNvPr id="11" name="Google Shape;11;p2"/>
          <p:cNvPicPr preferRelativeResize="0"/>
          <p:nvPr/>
        </p:nvPicPr>
        <p:blipFill rotWithShape="1">
          <a:blip r:embed="rId3">
            <a:alphaModFix amt="35000"/>
          </a:blip>
          <a:srcRect l="69633"/>
          <a:stretch/>
        </p:blipFill>
        <p:spPr>
          <a:xfrm rot="5400004">
            <a:off x="4133875" y="-2334399"/>
            <a:ext cx="1160800" cy="5250799"/>
          </a:xfrm>
          <a:prstGeom prst="rect">
            <a:avLst/>
          </a:prstGeom>
          <a:noFill/>
          <a:ln>
            <a:noFill/>
          </a:ln>
        </p:spPr>
      </p:pic>
      <p:pic>
        <p:nvPicPr>
          <p:cNvPr id="12" name="Google Shape;12;p2"/>
          <p:cNvPicPr preferRelativeResize="0"/>
          <p:nvPr/>
        </p:nvPicPr>
        <p:blipFill>
          <a:blip r:embed="rId4">
            <a:alphaModFix/>
          </a:blip>
          <a:stretch>
            <a:fillRect/>
          </a:stretch>
        </p:blipFill>
        <p:spPr>
          <a:xfrm rot="1800001" flipH="1">
            <a:off x="-385011" y="-487322"/>
            <a:ext cx="1725371" cy="2053621"/>
          </a:xfrm>
          <a:prstGeom prst="rect">
            <a:avLst/>
          </a:prstGeom>
          <a:noFill/>
          <a:ln>
            <a:noFill/>
          </a:ln>
        </p:spPr>
      </p:pic>
      <p:pic>
        <p:nvPicPr>
          <p:cNvPr id="13" name="Google Shape;13;p2"/>
          <p:cNvPicPr preferRelativeResize="0"/>
          <p:nvPr/>
        </p:nvPicPr>
        <p:blipFill>
          <a:blip r:embed="rId5">
            <a:alphaModFix/>
          </a:blip>
          <a:stretch>
            <a:fillRect/>
          </a:stretch>
        </p:blipFill>
        <p:spPr>
          <a:xfrm rot="-2699999">
            <a:off x="7331599" y="882309"/>
            <a:ext cx="2424402" cy="2640532"/>
          </a:xfrm>
          <a:prstGeom prst="rect">
            <a:avLst/>
          </a:prstGeom>
          <a:noFill/>
          <a:ln>
            <a:noFill/>
          </a:ln>
        </p:spPr>
      </p:pic>
      <p:pic>
        <p:nvPicPr>
          <p:cNvPr id="14" name="Google Shape;14;p2"/>
          <p:cNvPicPr preferRelativeResize="0"/>
          <p:nvPr/>
        </p:nvPicPr>
        <p:blipFill>
          <a:blip r:embed="rId6">
            <a:alphaModFix/>
          </a:blip>
          <a:stretch>
            <a:fillRect/>
          </a:stretch>
        </p:blipFill>
        <p:spPr>
          <a:xfrm rot="-2700002">
            <a:off x="238150" y="3929350"/>
            <a:ext cx="783000" cy="653850"/>
          </a:xfrm>
          <a:prstGeom prst="rect">
            <a:avLst/>
          </a:prstGeom>
          <a:noFill/>
          <a:ln>
            <a:noFill/>
          </a:ln>
        </p:spPr>
      </p:pic>
      <p:pic>
        <p:nvPicPr>
          <p:cNvPr id="15" name="Google Shape;15;p2"/>
          <p:cNvPicPr preferRelativeResize="0"/>
          <p:nvPr/>
        </p:nvPicPr>
        <p:blipFill>
          <a:blip r:embed="rId7">
            <a:alphaModFix/>
          </a:blip>
          <a:stretch>
            <a:fillRect/>
          </a:stretch>
        </p:blipFill>
        <p:spPr>
          <a:xfrm>
            <a:off x="7491182" y="4113475"/>
            <a:ext cx="527112" cy="475800"/>
          </a:xfrm>
          <a:prstGeom prst="rect">
            <a:avLst/>
          </a:prstGeom>
          <a:noFill/>
          <a:ln>
            <a:noFill/>
          </a:ln>
        </p:spPr>
      </p:pic>
      <p:sp>
        <p:nvSpPr>
          <p:cNvPr id="16" name="Google Shape;16;p2"/>
          <p:cNvSpPr/>
          <p:nvPr/>
        </p:nvSpPr>
        <p:spPr>
          <a:xfrm>
            <a:off x="250438" y="1432275"/>
            <a:ext cx="758400" cy="758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7" name="Google Shape;17;p2"/>
          <p:cNvSpPr/>
          <p:nvPr/>
        </p:nvSpPr>
        <p:spPr>
          <a:xfrm>
            <a:off x="8145775" y="299825"/>
            <a:ext cx="570000" cy="57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8" name="Google Shape;18;p2"/>
          <p:cNvSpPr/>
          <p:nvPr/>
        </p:nvSpPr>
        <p:spPr>
          <a:xfrm>
            <a:off x="7684038" y="3835925"/>
            <a:ext cx="1092900" cy="109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9" name="Google Shape;19;p2"/>
          <p:cNvSpPr txBox="1">
            <a:spLocks noGrp="1"/>
          </p:cNvSpPr>
          <p:nvPr>
            <p:ph type="ctrTitle"/>
          </p:nvPr>
        </p:nvSpPr>
        <p:spPr>
          <a:xfrm>
            <a:off x="2127175" y="1510913"/>
            <a:ext cx="4889700" cy="1610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800">
                <a:solidFill>
                  <a:schemeClr val="lt1"/>
                </a:solidFill>
                <a:latin typeface="Montserrat ExtraBold"/>
                <a:ea typeface="Montserrat ExtraBold"/>
                <a:cs typeface="Montserrat ExtraBold"/>
                <a:sym typeface="Montserrat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0" name="Google Shape;20;p2"/>
          <p:cNvSpPr txBox="1">
            <a:spLocks noGrp="1"/>
          </p:cNvSpPr>
          <p:nvPr>
            <p:ph type="subTitle" idx="1"/>
          </p:nvPr>
        </p:nvSpPr>
        <p:spPr>
          <a:xfrm>
            <a:off x="2127175" y="3156800"/>
            <a:ext cx="48897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latin typeface="Lexend"/>
                <a:ea typeface="Lexend"/>
                <a:cs typeface="Lexend"/>
                <a:sym typeface="Lexen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32"/>
        <p:cNvGrpSpPr/>
        <p:nvPr/>
      </p:nvGrpSpPr>
      <p:grpSpPr>
        <a:xfrm>
          <a:off x="0" y="0"/>
          <a:ext cx="0" cy="0"/>
          <a:chOff x="0" y="0"/>
          <a:chExt cx="0" cy="0"/>
        </a:xfrm>
      </p:grpSpPr>
      <p:pic>
        <p:nvPicPr>
          <p:cNvPr id="333" name="Google Shape;333;p33"/>
          <p:cNvPicPr preferRelativeResize="0"/>
          <p:nvPr/>
        </p:nvPicPr>
        <p:blipFill rotWithShape="1">
          <a:blip r:embed="rId2">
            <a:alphaModFix amt="35000"/>
          </a:blip>
          <a:srcRect l="27156"/>
          <a:stretch/>
        </p:blipFill>
        <p:spPr>
          <a:xfrm rot="1800004">
            <a:off x="-1952735" y="-158105"/>
            <a:ext cx="3342623" cy="2671556"/>
          </a:xfrm>
          <a:prstGeom prst="rect">
            <a:avLst/>
          </a:prstGeom>
          <a:noFill/>
          <a:ln>
            <a:noFill/>
          </a:ln>
        </p:spPr>
      </p:pic>
      <p:pic>
        <p:nvPicPr>
          <p:cNvPr id="334" name="Google Shape;334;p33"/>
          <p:cNvPicPr preferRelativeResize="0"/>
          <p:nvPr/>
        </p:nvPicPr>
        <p:blipFill>
          <a:blip r:embed="rId3">
            <a:alphaModFix/>
          </a:blip>
          <a:stretch>
            <a:fillRect/>
          </a:stretch>
        </p:blipFill>
        <p:spPr>
          <a:xfrm rot="3599967">
            <a:off x="-290352" y="1527652"/>
            <a:ext cx="1135954" cy="948597"/>
          </a:xfrm>
          <a:prstGeom prst="rect">
            <a:avLst/>
          </a:prstGeom>
          <a:noFill/>
          <a:ln>
            <a:noFill/>
          </a:ln>
        </p:spPr>
      </p:pic>
      <p:pic>
        <p:nvPicPr>
          <p:cNvPr id="335" name="Google Shape;335;p33"/>
          <p:cNvPicPr preferRelativeResize="0"/>
          <p:nvPr/>
        </p:nvPicPr>
        <p:blipFill rotWithShape="1">
          <a:blip r:embed="rId4">
            <a:alphaModFix amt="35000"/>
          </a:blip>
          <a:srcRect l="276" t="2619" r="32210"/>
          <a:stretch/>
        </p:blipFill>
        <p:spPr>
          <a:xfrm rot="900015">
            <a:off x="7929054" y="-2108189"/>
            <a:ext cx="2541393" cy="5035225"/>
          </a:xfrm>
          <a:prstGeom prst="rect">
            <a:avLst/>
          </a:prstGeom>
          <a:noFill/>
          <a:ln>
            <a:noFill/>
          </a:ln>
        </p:spPr>
      </p:pic>
      <p:pic>
        <p:nvPicPr>
          <p:cNvPr id="336" name="Google Shape;336;p33"/>
          <p:cNvPicPr preferRelativeResize="0"/>
          <p:nvPr/>
        </p:nvPicPr>
        <p:blipFill>
          <a:blip r:embed="rId5">
            <a:alphaModFix/>
          </a:blip>
          <a:stretch>
            <a:fillRect/>
          </a:stretch>
        </p:blipFill>
        <p:spPr>
          <a:xfrm rot="1800032">
            <a:off x="8528761" y="1766900"/>
            <a:ext cx="788353" cy="711600"/>
          </a:xfrm>
          <a:prstGeom prst="rect">
            <a:avLst/>
          </a:prstGeom>
          <a:noFill/>
          <a:ln>
            <a:noFill/>
          </a:ln>
        </p:spPr>
      </p:pic>
      <p:sp>
        <p:nvSpPr>
          <p:cNvPr id="337" name="Google Shape;337;p33"/>
          <p:cNvSpPr/>
          <p:nvPr/>
        </p:nvSpPr>
        <p:spPr>
          <a:xfrm>
            <a:off x="8342775" y="1617482"/>
            <a:ext cx="461700" cy="461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38" name="Google Shape;338;p33"/>
          <p:cNvSpPr/>
          <p:nvPr/>
        </p:nvSpPr>
        <p:spPr>
          <a:xfrm>
            <a:off x="-114025" y="879621"/>
            <a:ext cx="783300" cy="783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339" name="Google Shape;339;p33"/>
          <p:cNvPicPr preferRelativeResize="0"/>
          <p:nvPr/>
        </p:nvPicPr>
        <p:blipFill rotWithShape="1">
          <a:blip r:embed="rId4">
            <a:alphaModFix amt="35000"/>
          </a:blip>
          <a:srcRect t="418" r="517"/>
          <a:stretch/>
        </p:blipFill>
        <p:spPr>
          <a:xfrm rot="-5400009">
            <a:off x="3278604" y="3841332"/>
            <a:ext cx="2586792" cy="3557138"/>
          </a:xfrm>
          <a:prstGeom prst="rect">
            <a:avLst/>
          </a:prstGeom>
          <a:noFill/>
          <a:ln>
            <a:noFill/>
          </a:ln>
        </p:spPr>
      </p:pic>
      <p:sp>
        <p:nvSpPr>
          <p:cNvPr id="340" name="Google Shape;340;p33"/>
          <p:cNvSpPr txBox="1">
            <a:spLocks noGrp="1"/>
          </p:cNvSpPr>
          <p:nvPr>
            <p:ph type="subTitle" idx="1"/>
          </p:nvPr>
        </p:nvSpPr>
        <p:spPr>
          <a:xfrm>
            <a:off x="1165275" y="3462239"/>
            <a:ext cx="32154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1" name="Google Shape;341;p33"/>
          <p:cNvSpPr txBox="1">
            <a:spLocks noGrp="1"/>
          </p:cNvSpPr>
          <p:nvPr>
            <p:ph type="subTitle" idx="2"/>
          </p:nvPr>
        </p:nvSpPr>
        <p:spPr>
          <a:xfrm>
            <a:off x="4763455" y="3462238"/>
            <a:ext cx="32154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2" name="Google Shape;342;p33"/>
          <p:cNvSpPr txBox="1">
            <a:spLocks noGrp="1"/>
          </p:cNvSpPr>
          <p:nvPr>
            <p:ph type="subTitle" idx="3"/>
          </p:nvPr>
        </p:nvSpPr>
        <p:spPr>
          <a:xfrm>
            <a:off x="2964300" y="2126251"/>
            <a:ext cx="32154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3" name="Google Shape;343;p33"/>
          <p:cNvSpPr txBox="1">
            <a:spLocks noGrp="1"/>
          </p:cNvSpPr>
          <p:nvPr>
            <p:ph type="subTitle" idx="4"/>
          </p:nvPr>
        </p:nvSpPr>
        <p:spPr>
          <a:xfrm>
            <a:off x="1165275" y="3074089"/>
            <a:ext cx="32154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4" name="Google Shape;344;p33"/>
          <p:cNvSpPr txBox="1">
            <a:spLocks noGrp="1"/>
          </p:cNvSpPr>
          <p:nvPr>
            <p:ph type="subTitle" idx="5"/>
          </p:nvPr>
        </p:nvSpPr>
        <p:spPr>
          <a:xfrm>
            <a:off x="4763467" y="3074089"/>
            <a:ext cx="32154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5" name="Google Shape;345;p33"/>
          <p:cNvSpPr txBox="1">
            <a:spLocks noGrp="1"/>
          </p:cNvSpPr>
          <p:nvPr>
            <p:ph type="subTitle" idx="6"/>
          </p:nvPr>
        </p:nvSpPr>
        <p:spPr>
          <a:xfrm>
            <a:off x="2964301" y="1738102"/>
            <a:ext cx="32154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6" name="Google Shape;346;p33"/>
          <p:cNvSpPr txBox="1">
            <a:spLocks noGrp="1"/>
          </p:cNvSpPr>
          <p:nvPr>
            <p:ph type="title"/>
          </p:nvPr>
        </p:nvSpPr>
        <p:spPr>
          <a:xfrm>
            <a:off x="1165275" y="539500"/>
            <a:ext cx="6813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7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47"/>
        <p:cNvGrpSpPr/>
        <p:nvPr/>
      </p:nvGrpSpPr>
      <p:grpSpPr>
        <a:xfrm>
          <a:off x="0" y="0"/>
          <a:ext cx="0" cy="0"/>
          <a:chOff x="0" y="0"/>
          <a:chExt cx="0" cy="0"/>
        </a:xfrm>
      </p:grpSpPr>
      <p:pic>
        <p:nvPicPr>
          <p:cNvPr id="348" name="Google Shape;348;p34"/>
          <p:cNvPicPr preferRelativeResize="0"/>
          <p:nvPr/>
        </p:nvPicPr>
        <p:blipFill rotWithShape="1">
          <a:blip r:embed="rId2">
            <a:alphaModFix amt="35000"/>
          </a:blip>
          <a:srcRect l="-130"/>
          <a:stretch/>
        </p:blipFill>
        <p:spPr>
          <a:xfrm rot="-4500008" flipH="1">
            <a:off x="-2023892" y="1283986"/>
            <a:ext cx="4177493" cy="2428879"/>
          </a:xfrm>
          <a:prstGeom prst="rect">
            <a:avLst/>
          </a:prstGeom>
          <a:noFill/>
          <a:ln>
            <a:noFill/>
          </a:ln>
        </p:spPr>
      </p:pic>
      <p:pic>
        <p:nvPicPr>
          <p:cNvPr id="349" name="Google Shape;349;p34"/>
          <p:cNvPicPr preferRelativeResize="0"/>
          <p:nvPr/>
        </p:nvPicPr>
        <p:blipFill>
          <a:blip r:embed="rId3">
            <a:alphaModFix/>
          </a:blip>
          <a:stretch>
            <a:fillRect/>
          </a:stretch>
        </p:blipFill>
        <p:spPr>
          <a:xfrm rot="7200000" flipH="1">
            <a:off x="-2315490" y="-59312"/>
            <a:ext cx="2703134" cy="3917849"/>
          </a:xfrm>
          <a:prstGeom prst="rect">
            <a:avLst/>
          </a:prstGeom>
          <a:noFill/>
          <a:ln>
            <a:noFill/>
          </a:ln>
        </p:spPr>
      </p:pic>
      <p:pic>
        <p:nvPicPr>
          <p:cNvPr id="350" name="Google Shape;350;p34"/>
          <p:cNvPicPr preferRelativeResize="0"/>
          <p:nvPr/>
        </p:nvPicPr>
        <p:blipFill rotWithShape="1">
          <a:blip r:embed="rId4">
            <a:alphaModFix amt="35000"/>
          </a:blip>
          <a:srcRect l="279" t="14632" r="46989"/>
          <a:stretch/>
        </p:blipFill>
        <p:spPr>
          <a:xfrm rot="-1799990">
            <a:off x="8041928" y="585326"/>
            <a:ext cx="1985005" cy="4413850"/>
          </a:xfrm>
          <a:prstGeom prst="rect">
            <a:avLst/>
          </a:prstGeom>
          <a:noFill/>
          <a:ln>
            <a:noFill/>
          </a:ln>
        </p:spPr>
      </p:pic>
      <p:pic>
        <p:nvPicPr>
          <p:cNvPr id="351" name="Google Shape;351;p34"/>
          <p:cNvPicPr preferRelativeResize="0"/>
          <p:nvPr/>
        </p:nvPicPr>
        <p:blipFill>
          <a:blip r:embed="rId5">
            <a:alphaModFix/>
          </a:blip>
          <a:stretch>
            <a:fillRect/>
          </a:stretch>
        </p:blipFill>
        <p:spPr>
          <a:xfrm rot="8100000" flipH="1">
            <a:off x="8323454" y="1801275"/>
            <a:ext cx="783000" cy="653850"/>
          </a:xfrm>
          <a:prstGeom prst="rect">
            <a:avLst/>
          </a:prstGeom>
          <a:noFill/>
          <a:ln>
            <a:noFill/>
          </a:ln>
        </p:spPr>
      </p:pic>
      <p:pic>
        <p:nvPicPr>
          <p:cNvPr id="352" name="Google Shape;352;p34"/>
          <p:cNvPicPr preferRelativeResize="0"/>
          <p:nvPr/>
        </p:nvPicPr>
        <p:blipFill>
          <a:blip r:embed="rId6">
            <a:alphaModFix/>
          </a:blip>
          <a:stretch>
            <a:fillRect/>
          </a:stretch>
        </p:blipFill>
        <p:spPr>
          <a:xfrm rot="-8099998" flipH="1">
            <a:off x="4322450" y="4744450"/>
            <a:ext cx="634456" cy="572700"/>
          </a:xfrm>
          <a:prstGeom prst="rect">
            <a:avLst/>
          </a:prstGeom>
          <a:noFill/>
          <a:ln>
            <a:noFill/>
          </a:ln>
        </p:spPr>
      </p:pic>
      <p:pic>
        <p:nvPicPr>
          <p:cNvPr id="353" name="Google Shape;353;p34"/>
          <p:cNvPicPr preferRelativeResize="0"/>
          <p:nvPr/>
        </p:nvPicPr>
        <p:blipFill rotWithShape="1">
          <a:blip r:embed="rId4">
            <a:alphaModFix amt="35000"/>
          </a:blip>
          <a:srcRect t="34128" r="37892"/>
          <a:stretch/>
        </p:blipFill>
        <p:spPr>
          <a:xfrm rot="-6299996" flipH="1">
            <a:off x="3664375" y="3767710"/>
            <a:ext cx="1614984" cy="2352882"/>
          </a:xfrm>
          <a:prstGeom prst="rect">
            <a:avLst/>
          </a:prstGeom>
          <a:noFill/>
          <a:ln>
            <a:noFill/>
          </a:ln>
        </p:spPr>
      </p:pic>
      <p:sp>
        <p:nvSpPr>
          <p:cNvPr id="354" name="Google Shape;354;p34"/>
          <p:cNvSpPr/>
          <p:nvPr/>
        </p:nvSpPr>
        <p:spPr>
          <a:xfrm flipH="1">
            <a:off x="8537041" y="2330808"/>
            <a:ext cx="483900" cy="483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55" name="Google Shape;355;p34"/>
          <p:cNvSpPr/>
          <p:nvPr/>
        </p:nvSpPr>
        <p:spPr>
          <a:xfrm flipH="1">
            <a:off x="4813579" y="4702213"/>
            <a:ext cx="483900" cy="483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56" name="Google Shape;356;p34"/>
          <p:cNvSpPr/>
          <p:nvPr/>
        </p:nvSpPr>
        <p:spPr>
          <a:xfrm flipH="1">
            <a:off x="199804" y="2391770"/>
            <a:ext cx="666000" cy="66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57" name="Google Shape;357;p34"/>
          <p:cNvSpPr txBox="1">
            <a:spLocks noGrp="1"/>
          </p:cNvSpPr>
          <p:nvPr>
            <p:ph type="subTitle" idx="1"/>
          </p:nvPr>
        </p:nvSpPr>
        <p:spPr>
          <a:xfrm>
            <a:off x="1959975" y="2124800"/>
            <a:ext cx="20370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8" name="Google Shape;358;p34"/>
          <p:cNvSpPr txBox="1">
            <a:spLocks noGrp="1"/>
          </p:cNvSpPr>
          <p:nvPr>
            <p:ph type="subTitle" idx="2"/>
          </p:nvPr>
        </p:nvSpPr>
        <p:spPr>
          <a:xfrm>
            <a:off x="5147050" y="2124800"/>
            <a:ext cx="20370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9" name="Google Shape;359;p34"/>
          <p:cNvSpPr txBox="1">
            <a:spLocks noGrp="1"/>
          </p:cNvSpPr>
          <p:nvPr>
            <p:ph type="subTitle" idx="3"/>
          </p:nvPr>
        </p:nvSpPr>
        <p:spPr>
          <a:xfrm>
            <a:off x="1959975" y="3462956"/>
            <a:ext cx="20370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0" name="Google Shape;360;p34"/>
          <p:cNvSpPr txBox="1">
            <a:spLocks noGrp="1"/>
          </p:cNvSpPr>
          <p:nvPr>
            <p:ph type="subTitle" idx="4"/>
          </p:nvPr>
        </p:nvSpPr>
        <p:spPr>
          <a:xfrm>
            <a:off x="5147050" y="3462956"/>
            <a:ext cx="20370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1" name="Google Shape;361;p34"/>
          <p:cNvSpPr txBox="1">
            <a:spLocks noGrp="1"/>
          </p:cNvSpPr>
          <p:nvPr>
            <p:ph type="subTitle" idx="5"/>
          </p:nvPr>
        </p:nvSpPr>
        <p:spPr>
          <a:xfrm>
            <a:off x="1959988" y="1779308"/>
            <a:ext cx="2037000" cy="4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2" name="Google Shape;362;p34"/>
          <p:cNvSpPr txBox="1">
            <a:spLocks noGrp="1"/>
          </p:cNvSpPr>
          <p:nvPr>
            <p:ph type="subTitle" idx="6"/>
          </p:nvPr>
        </p:nvSpPr>
        <p:spPr>
          <a:xfrm>
            <a:off x="1959988" y="3117464"/>
            <a:ext cx="2037000" cy="4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3" name="Google Shape;363;p34"/>
          <p:cNvSpPr txBox="1">
            <a:spLocks noGrp="1"/>
          </p:cNvSpPr>
          <p:nvPr>
            <p:ph type="subTitle" idx="7"/>
          </p:nvPr>
        </p:nvSpPr>
        <p:spPr>
          <a:xfrm>
            <a:off x="5147059" y="1779308"/>
            <a:ext cx="2037000" cy="4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4" name="Google Shape;364;p34"/>
          <p:cNvSpPr txBox="1">
            <a:spLocks noGrp="1"/>
          </p:cNvSpPr>
          <p:nvPr>
            <p:ph type="subTitle" idx="8"/>
          </p:nvPr>
        </p:nvSpPr>
        <p:spPr>
          <a:xfrm>
            <a:off x="5147059" y="3117464"/>
            <a:ext cx="2037000" cy="4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5" name="Google Shape;365;p34"/>
          <p:cNvSpPr txBox="1">
            <a:spLocks noGrp="1"/>
          </p:cNvSpPr>
          <p:nvPr>
            <p:ph type="title"/>
          </p:nvPr>
        </p:nvSpPr>
        <p:spPr>
          <a:xfrm>
            <a:off x="1165275" y="539500"/>
            <a:ext cx="6813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7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86"/>
        <p:cNvGrpSpPr/>
        <p:nvPr/>
      </p:nvGrpSpPr>
      <p:grpSpPr>
        <a:xfrm>
          <a:off x="0" y="0"/>
          <a:ext cx="0" cy="0"/>
          <a:chOff x="0" y="0"/>
          <a:chExt cx="0" cy="0"/>
        </a:xfrm>
      </p:grpSpPr>
      <p:pic>
        <p:nvPicPr>
          <p:cNvPr id="387" name="Google Shape;387;p36"/>
          <p:cNvPicPr preferRelativeResize="0"/>
          <p:nvPr/>
        </p:nvPicPr>
        <p:blipFill>
          <a:blip r:embed="rId2">
            <a:alphaModFix amt="35000"/>
          </a:blip>
          <a:stretch>
            <a:fillRect/>
          </a:stretch>
        </p:blipFill>
        <p:spPr>
          <a:xfrm rot="1">
            <a:off x="-1762976" y="-388087"/>
            <a:ext cx="2600325" cy="3571875"/>
          </a:xfrm>
          <a:prstGeom prst="rect">
            <a:avLst/>
          </a:prstGeom>
          <a:noFill/>
          <a:ln>
            <a:noFill/>
          </a:ln>
        </p:spPr>
      </p:pic>
      <p:pic>
        <p:nvPicPr>
          <p:cNvPr id="388" name="Google Shape;388;p36"/>
          <p:cNvPicPr preferRelativeResize="0"/>
          <p:nvPr/>
        </p:nvPicPr>
        <p:blipFill rotWithShape="1">
          <a:blip r:embed="rId3">
            <a:alphaModFix amt="35000"/>
          </a:blip>
          <a:srcRect l="27156"/>
          <a:stretch/>
        </p:blipFill>
        <p:spPr>
          <a:xfrm rot="-1800010" flipH="1">
            <a:off x="8018130" y="-256880"/>
            <a:ext cx="3038987" cy="2428883"/>
          </a:xfrm>
          <a:prstGeom prst="rect">
            <a:avLst/>
          </a:prstGeom>
          <a:noFill/>
          <a:ln>
            <a:noFill/>
          </a:ln>
        </p:spPr>
      </p:pic>
      <p:pic>
        <p:nvPicPr>
          <p:cNvPr id="389" name="Google Shape;389;p36"/>
          <p:cNvPicPr preferRelativeResize="0"/>
          <p:nvPr/>
        </p:nvPicPr>
        <p:blipFill rotWithShape="1">
          <a:blip r:embed="rId2">
            <a:alphaModFix amt="35000"/>
          </a:blip>
          <a:srcRect l="-53577" t="-4413" r="66756" b="-167"/>
          <a:stretch/>
        </p:blipFill>
        <p:spPr>
          <a:xfrm rot="-5400002" flipH="1">
            <a:off x="-723038" y="978551"/>
            <a:ext cx="3268150" cy="5407248"/>
          </a:xfrm>
          <a:prstGeom prst="rect">
            <a:avLst/>
          </a:prstGeom>
          <a:noFill/>
          <a:ln>
            <a:noFill/>
          </a:ln>
        </p:spPr>
      </p:pic>
      <p:pic>
        <p:nvPicPr>
          <p:cNvPr id="390" name="Google Shape;390;p36"/>
          <p:cNvPicPr preferRelativeResize="0"/>
          <p:nvPr/>
        </p:nvPicPr>
        <p:blipFill>
          <a:blip r:embed="rId4">
            <a:alphaModFix/>
          </a:blip>
          <a:stretch>
            <a:fillRect/>
          </a:stretch>
        </p:blipFill>
        <p:spPr>
          <a:xfrm rot="4500001" flipH="1">
            <a:off x="-786738" y="464038"/>
            <a:ext cx="1255450" cy="1640800"/>
          </a:xfrm>
          <a:prstGeom prst="rect">
            <a:avLst/>
          </a:prstGeom>
          <a:noFill/>
          <a:ln>
            <a:noFill/>
          </a:ln>
        </p:spPr>
      </p:pic>
      <p:pic>
        <p:nvPicPr>
          <p:cNvPr id="391" name="Google Shape;391;p36"/>
          <p:cNvPicPr preferRelativeResize="0"/>
          <p:nvPr/>
        </p:nvPicPr>
        <p:blipFill>
          <a:blip r:embed="rId5">
            <a:alphaModFix/>
          </a:blip>
          <a:stretch>
            <a:fillRect/>
          </a:stretch>
        </p:blipFill>
        <p:spPr>
          <a:xfrm rot="8099984" flipH="1">
            <a:off x="8235286" y="4404630"/>
            <a:ext cx="626827" cy="565812"/>
          </a:xfrm>
          <a:prstGeom prst="rect">
            <a:avLst/>
          </a:prstGeom>
          <a:noFill/>
          <a:ln>
            <a:noFill/>
          </a:ln>
        </p:spPr>
      </p:pic>
      <p:sp>
        <p:nvSpPr>
          <p:cNvPr id="392" name="Google Shape;392;p36"/>
          <p:cNvSpPr/>
          <p:nvPr/>
        </p:nvSpPr>
        <p:spPr>
          <a:xfrm rot="4498793" flipH="1">
            <a:off x="8139659" y="4756501"/>
            <a:ext cx="461880" cy="46188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93" name="Google Shape;393;p36"/>
          <p:cNvSpPr/>
          <p:nvPr/>
        </p:nvSpPr>
        <p:spPr>
          <a:xfrm flipH="1">
            <a:off x="87462" y="1240175"/>
            <a:ext cx="445200" cy="445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94" name="Google Shape;394;p36"/>
          <p:cNvSpPr txBox="1">
            <a:spLocks noGrp="1"/>
          </p:cNvSpPr>
          <p:nvPr>
            <p:ph type="subTitle" idx="1"/>
          </p:nvPr>
        </p:nvSpPr>
        <p:spPr>
          <a:xfrm>
            <a:off x="899030" y="2124226"/>
            <a:ext cx="2194500" cy="63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 name="Google Shape;395;p36"/>
          <p:cNvSpPr txBox="1">
            <a:spLocks noGrp="1"/>
          </p:cNvSpPr>
          <p:nvPr>
            <p:ph type="subTitle" idx="2"/>
          </p:nvPr>
        </p:nvSpPr>
        <p:spPr>
          <a:xfrm>
            <a:off x="3473704" y="2124226"/>
            <a:ext cx="2194500" cy="63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6" name="Google Shape;396;p36"/>
          <p:cNvSpPr txBox="1">
            <a:spLocks noGrp="1"/>
          </p:cNvSpPr>
          <p:nvPr>
            <p:ph type="subTitle" idx="3"/>
          </p:nvPr>
        </p:nvSpPr>
        <p:spPr>
          <a:xfrm>
            <a:off x="899030" y="3459440"/>
            <a:ext cx="2194500" cy="63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7" name="Google Shape;397;p36"/>
          <p:cNvSpPr txBox="1">
            <a:spLocks noGrp="1"/>
          </p:cNvSpPr>
          <p:nvPr>
            <p:ph type="subTitle" idx="4"/>
          </p:nvPr>
        </p:nvSpPr>
        <p:spPr>
          <a:xfrm>
            <a:off x="3473704" y="3459440"/>
            <a:ext cx="2194500" cy="63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8" name="Google Shape;398;p36"/>
          <p:cNvSpPr txBox="1">
            <a:spLocks noGrp="1"/>
          </p:cNvSpPr>
          <p:nvPr>
            <p:ph type="subTitle" idx="5"/>
          </p:nvPr>
        </p:nvSpPr>
        <p:spPr>
          <a:xfrm>
            <a:off x="6050630" y="2124226"/>
            <a:ext cx="2194500" cy="63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 name="Google Shape;399;p36"/>
          <p:cNvSpPr txBox="1">
            <a:spLocks noGrp="1"/>
          </p:cNvSpPr>
          <p:nvPr>
            <p:ph type="subTitle" idx="6"/>
          </p:nvPr>
        </p:nvSpPr>
        <p:spPr>
          <a:xfrm>
            <a:off x="6050630" y="3459439"/>
            <a:ext cx="2194500" cy="63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 name="Google Shape;400;p36"/>
          <p:cNvSpPr txBox="1">
            <a:spLocks noGrp="1"/>
          </p:cNvSpPr>
          <p:nvPr>
            <p:ph type="subTitle" idx="7"/>
          </p:nvPr>
        </p:nvSpPr>
        <p:spPr>
          <a:xfrm>
            <a:off x="901280" y="1823964"/>
            <a:ext cx="2190000" cy="4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1" name="Google Shape;401;p36"/>
          <p:cNvSpPr txBox="1">
            <a:spLocks noGrp="1"/>
          </p:cNvSpPr>
          <p:nvPr>
            <p:ph type="subTitle" idx="8"/>
          </p:nvPr>
        </p:nvSpPr>
        <p:spPr>
          <a:xfrm>
            <a:off x="3473704" y="1823964"/>
            <a:ext cx="2194500" cy="4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2" name="Google Shape;402;p36"/>
          <p:cNvSpPr txBox="1">
            <a:spLocks noGrp="1"/>
          </p:cNvSpPr>
          <p:nvPr>
            <p:ph type="subTitle" idx="9"/>
          </p:nvPr>
        </p:nvSpPr>
        <p:spPr>
          <a:xfrm>
            <a:off x="6052880" y="1823964"/>
            <a:ext cx="2190000" cy="4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3" name="Google Shape;403;p36"/>
          <p:cNvSpPr txBox="1">
            <a:spLocks noGrp="1"/>
          </p:cNvSpPr>
          <p:nvPr>
            <p:ph type="subTitle" idx="13"/>
          </p:nvPr>
        </p:nvSpPr>
        <p:spPr>
          <a:xfrm>
            <a:off x="901280" y="3157950"/>
            <a:ext cx="2190000" cy="4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4" name="Google Shape;404;p36"/>
          <p:cNvSpPr txBox="1">
            <a:spLocks noGrp="1"/>
          </p:cNvSpPr>
          <p:nvPr>
            <p:ph type="subTitle" idx="14"/>
          </p:nvPr>
        </p:nvSpPr>
        <p:spPr>
          <a:xfrm>
            <a:off x="3473704" y="3157950"/>
            <a:ext cx="2194500" cy="4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5" name="Google Shape;405;p36"/>
          <p:cNvSpPr txBox="1">
            <a:spLocks noGrp="1"/>
          </p:cNvSpPr>
          <p:nvPr>
            <p:ph type="subTitle" idx="15"/>
          </p:nvPr>
        </p:nvSpPr>
        <p:spPr>
          <a:xfrm>
            <a:off x="6052880" y="3157950"/>
            <a:ext cx="2190000" cy="4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6" name="Google Shape;406;p36"/>
          <p:cNvSpPr txBox="1">
            <a:spLocks noGrp="1"/>
          </p:cNvSpPr>
          <p:nvPr>
            <p:ph type="title"/>
          </p:nvPr>
        </p:nvSpPr>
        <p:spPr>
          <a:xfrm>
            <a:off x="1165275" y="539500"/>
            <a:ext cx="6813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7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1">
  <p:cSld name="CUSTOM_10">
    <p:spTree>
      <p:nvGrpSpPr>
        <p:cNvPr id="1" name="Shape 420"/>
        <p:cNvGrpSpPr/>
        <p:nvPr/>
      </p:nvGrpSpPr>
      <p:grpSpPr>
        <a:xfrm>
          <a:off x="0" y="0"/>
          <a:ext cx="0" cy="0"/>
          <a:chOff x="0" y="0"/>
          <a:chExt cx="0" cy="0"/>
        </a:xfrm>
      </p:grpSpPr>
      <p:pic>
        <p:nvPicPr>
          <p:cNvPr id="421" name="Google Shape;421;p38"/>
          <p:cNvPicPr preferRelativeResize="0"/>
          <p:nvPr/>
        </p:nvPicPr>
        <p:blipFill rotWithShape="1">
          <a:blip r:embed="rId2">
            <a:alphaModFix amt="35000"/>
          </a:blip>
          <a:srcRect l="279" t="14632" r="46989"/>
          <a:stretch/>
        </p:blipFill>
        <p:spPr>
          <a:xfrm rot="-5400008" flipH="1">
            <a:off x="3550661" y="2830001"/>
            <a:ext cx="1985006" cy="4413850"/>
          </a:xfrm>
          <a:prstGeom prst="rect">
            <a:avLst/>
          </a:prstGeom>
          <a:noFill/>
          <a:ln>
            <a:noFill/>
          </a:ln>
        </p:spPr>
      </p:pic>
      <p:pic>
        <p:nvPicPr>
          <p:cNvPr id="422" name="Google Shape;422;p38"/>
          <p:cNvPicPr preferRelativeResize="0"/>
          <p:nvPr/>
        </p:nvPicPr>
        <p:blipFill rotWithShape="1">
          <a:blip r:embed="rId3">
            <a:alphaModFix amt="35000"/>
          </a:blip>
          <a:srcRect l="27156"/>
          <a:stretch/>
        </p:blipFill>
        <p:spPr>
          <a:xfrm rot="-2700010" flipH="1">
            <a:off x="-1401010" y="-1126305"/>
            <a:ext cx="3038988" cy="2428883"/>
          </a:xfrm>
          <a:prstGeom prst="rect">
            <a:avLst/>
          </a:prstGeom>
          <a:noFill/>
          <a:ln>
            <a:noFill/>
          </a:ln>
        </p:spPr>
      </p:pic>
      <p:pic>
        <p:nvPicPr>
          <p:cNvPr id="423" name="Google Shape;423;p38"/>
          <p:cNvPicPr preferRelativeResize="0"/>
          <p:nvPr/>
        </p:nvPicPr>
        <p:blipFill>
          <a:blip r:embed="rId4">
            <a:alphaModFix/>
          </a:blip>
          <a:stretch>
            <a:fillRect/>
          </a:stretch>
        </p:blipFill>
        <p:spPr>
          <a:xfrm rot="3599982" flipH="1">
            <a:off x="327222" y="158794"/>
            <a:ext cx="626827" cy="565812"/>
          </a:xfrm>
          <a:prstGeom prst="rect">
            <a:avLst/>
          </a:prstGeom>
          <a:noFill/>
          <a:ln>
            <a:noFill/>
          </a:ln>
        </p:spPr>
      </p:pic>
      <p:sp>
        <p:nvSpPr>
          <p:cNvPr id="424" name="Google Shape;424;p38"/>
          <p:cNvSpPr/>
          <p:nvPr/>
        </p:nvSpPr>
        <p:spPr>
          <a:xfrm flipH="1">
            <a:off x="293310" y="539507"/>
            <a:ext cx="461700" cy="461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425" name="Google Shape;425;p38"/>
          <p:cNvPicPr preferRelativeResize="0"/>
          <p:nvPr/>
        </p:nvPicPr>
        <p:blipFill>
          <a:blip r:embed="rId2">
            <a:alphaModFix amt="35000"/>
          </a:blip>
          <a:stretch>
            <a:fillRect/>
          </a:stretch>
        </p:blipFill>
        <p:spPr>
          <a:xfrm rot="-899999">
            <a:off x="7652223" y="-1649037"/>
            <a:ext cx="2600325" cy="3571875"/>
          </a:xfrm>
          <a:prstGeom prst="rect">
            <a:avLst/>
          </a:prstGeom>
          <a:noFill/>
          <a:ln>
            <a:noFill/>
          </a:ln>
        </p:spPr>
      </p:pic>
      <p:pic>
        <p:nvPicPr>
          <p:cNvPr id="426" name="Google Shape;426;p38"/>
          <p:cNvPicPr preferRelativeResize="0"/>
          <p:nvPr/>
        </p:nvPicPr>
        <p:blipFill>
          <a:blip r:embed="rId5">
            <a:alphaModFix/>
          </a:blip>
          <a:stretch>
            <a:fillRect/>
          </a:stretch>
        </p:blipFill>
        <p:spPr>
          <a:xfrm rot="-4500001" flipH="1">
            <a:off x="8970360" y="-280900"/>
            <a:ext cx="1255450" cy="1640800"/>
          </a:xfrm>
          <a:prstGeom prst="rect">
            <a:avLst/>
          </a:prstGeom>
          <a:noFill/>
          <a:ln>
            <a:noFill/>
          </a:ln>
        </p:spPr>
      </p:pic>
      <p:sp>
        <p:nvSpPr>
          <p:cNvPr id="427" name="Google Shape;427;p38"/>
          <p:cNvSpPr/>
          <p:nvPr/>
        </p:nvSpPr>
        <p:spPr>
          <a:xfrm flipH="1">
            <a:off x="8574010" y="711275"/>
            <a:ext cx="570000" cy="57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28" name="Google Shape;428;p38"/>
          <p:cNvSpPr txBox="1">
            <a:spLocks noGrp="1"/>
          </p:cNvSpPr>
          <p:nvPr>
            <p:ph type="subTitle" idx="1"/>
          </p:nvPr>
        </p:nvSpPr>
        <p:spPr>
          <a:xfrm>
            <a:off x="2292695" y="1890726"/>
            <a:ext cx="1968300" cy="99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29" name="Google Shape;429;p38"/>
          <p:cNvSpPr txBox="1">
            <a:spLocks noGrp="1"/>
          </p:cNvSpPr>
          <p:nvPr>
            <p:ph type="subTitle" idx="2"/>
          </p:nvPr>
        </p:nvSpPr>
        <p:spPr>
          <a:xfrm>
            <a:off x="2292695" y="1594725"/>
            <a:ext cx="19683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0" name="Google Shape;430;p38"/>
          <p:cNvSpPr txBox="1">
            <a:spLocks noGrp="1"/>
          </p:cNvSpPr>
          <p:nvPr>
            <p:ph type="title"/>
          </p:nvPr>
        </p:nvSpPr>
        <p:spPr>
          <a:xfrm>
            <a:off x="1165275" y="539500"/>
            <a:ext cx="6813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7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1" name="Google Shape;431;p38"/>
          <p:cNvSpPr txBox="1">
            <a:spLocks noGrp="1"/>
          </p:cNvSpPr>
          <p:nvPr>
            <p:ph type="title" idx="3" hasCustomPrompt="1"/>
          </p:nvPr>
        </p:nvSpPr>
        <p:spPr>
          <a:xfrm>
            <a:off x="894375" y="2026925"/>
            <a:ext cx="10356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Font typeface="Montserrat"/>
              <a:buNone/>
              <a:defRPr sz="2300" b="1">
                <a:latin typeface="Montserrat"/>
                <a:ea typeface="Montserrat"/>
                <a:cs typeface="Montserrat"/>
                <a:sym typeface="Montserrat"/>
              </a:defRPr>
            </a:lvl1pPr>
            <a:lvl2pPr lvl="1" algn="ctr" rtl="0">
              <a:spcBef>
                <a:spcPts val="0"/>
              </a:spcBef>
              <a:spcAft>
                <a:spcPts val="0"/>
              </a:spcAft>
              <a:buSzPts val="2500"/>
              <a:buFont typeface="Montserrat"/>
              <a:buNone/>
              <a:defRPr sz="2500" b="1">
                <a:latin typeface="Montserrat"/>
                <a:ea typeface="Montserrat"/>
                <a:cs typeface="Montserrat"/>
                <a:sym typeface="Montserrat"/>
              </a:defRPr>
            </a:lvl2pPr>
            <a:lvl3pPr lvl="2" algn="ctr" rtl="0">
              <a:spcBef>
                <a:spcPts val="0"/>
              </a:spcBef>
              <a:spcAft>
                <a:spcPts val="0"/>
              </a:spcAft>
              <a:buSzPts val="2500"/>
              <a:buFont typeface="Montserrat"/>
              <a:buNone/>
              <a:defRPr sz="2500" b="1">
                <a:latin typeface="Montserrat"/>
                <a:ea typeface="Montserrat"/>
                <a:cs typeface="Montserrat"/>
                <a:sym typeface="Montserrat"/>
              </a:defRPr>
            </a:lvl3pPr>
            <a:lvl4pPr lvl="3" algn="ctr" rtl="0">
              <a:spcBef>
                <a:spcPts val="0"/>
              </a:spcBef>
              <a:spcAft>
                <a:spcPts val="0"/>
              </a:spcAft>
              <a:buSzPts val="2500"/>
              <a:buFont typeface="Montserrat"/>
              <a:buNone/>
              <a:defRPr sz="2500" b="1">
                <a:latin typeface="Montserrat"/>
                <a:ea typeface="Montserrat"/>
                <a:cs typeface="Montserrat"/>
                <a:sym typeface="Montserrat"/>
              </a:defRPr>
            </a:lvl4pPr>
            <a:lvl5pPr lvl="4" algn="ctr" rtl="0">
              <a:spcBef>
                <a:spcPts val="0"/>
              </a:spcBef>
              <a:spcAft>
                <a:spcPts val="0"/>
              </a:spcAft>
              <a:buSzPts val="2500"/>
              <a:buFont typeface="Montserrat"/>
              <a:buNone/>
              <a:defRPr sz="2500" b="1">
                <a:latin typeface="Montserrat"/>
                <a:ea typeface="Montserrat"/>
                <a:cs typeface="Montserrat"/>
                <a:sym typeface="Montserrat"/>
              </a:defRPr>
            </a:lvl5pPr>
            <a:lvl6pPr lvl="5" algn="ctr" rtl="0">
              <a:spcBef>
                <a:spcPts val="0"/>
              </a:spcBef>
              <a:spcAft>
                <a:spcPts val="0"/>
              </a:spcAft>
              <a:buSzPts val="2500"/>
              <a:buFont typeface="Montserrat"/>
              <a:buNone/>
              <a:defRPr sz="2500" b="1">
                <a:latin typeface="Montserrat"/>
                <a:ea typeface="Montserrat"/>
                <a:cs typeface="Montserrat"/>
                <a:sym typeface="Montserrat"/>
              </a:defRPr>
            </a:lvl6pPr>
            <a:lvl7pPr lvl="6" algn="ctr" rtl="0">
              <a:spcBef>
                <a:spcPts val="0"/>
              </a:spcBef>
              <a:spcAft>
                <a:spcPts val="0"/>
              </a:spcAft>
              <a:buSzPts val="2500"/>
              <a:buFont typeface="Montserrat"/>
              <a:buNone/>
              <a:defRPr sz="2500" b="1">
                <a:latin typeface="Montserrat"/>
                <a:ea typeface="Montserrat"/>
                <a:cs typeface="Montserrat"/>
                <a:sym typeface="Montserrat"/>
              </a:defRPr>
            </a:lvl7pPr>
            <a:lvl8pPr lvl="7" algn="ctr" rtl="0">
              <a:spcBef>
                <a:spcPts val="0"/>
              </a:spcBef>
              <a:spcAft>
                <a:spcPts val="0"/>
              </a:spcAft>
              <a:buSzPts val="2500"/>
              <a:buFont typeface="Montserrat"/>
              <a:buNone/>
              <a:defRPr sz="2500" b="1">
                <a:latin typeface="Montserrat"/>
                <a:ea typeface="Montserrat"/>
                <a:cs typeface="Montserrat"/>
                <a:sym typeface="Montserrat"/>
              </a:defRPr>
            </a:lvl8pPr>
            <a:lvl9pPr lvl="8" algn="ctr" rtl="0">
              <a:spcBef>
                <a:spcPts val="0"/>
              </a:spcBef>
              <a:spcAft>
                <a:spcPts val="0"/>
              </a:spcAft>
              <a:buSzPts val="2500"/>
              <a:buFont typeface="Montserrat"/>
              <a:buNone/>
              <a:defRPr sz="2500" b="1">
                <a:latin typeface="Montserrat"/>
                <a:ea typeface="Montserrat"/>
                <a:cs typeface="Montserrat"/>
                <a:sym typeface="Montserrat"/>
              </a:defRPr>
            </a:lvl9pPr>
          </a:lstStyle>
          <a:p>
            <a:r>
              <a:t>xx%</a:t>
            </a:r>
          </a:p>
        </p:txBody>
      </p:sp>
      <p:sp>
        <p:nvSpPr>
          <p:cNvPr id="432" name="Google Shape;432;p38"/>
          <p:cNvSpPr txBox="1">
            <a:spLocks noGrp="1"/>
          </p:cNvSpPr>
          <p:nvPr>
            <p:ph type="title" idx="4" hasCustomPrompt="1"/>
          </p:nvPr>
        </p:nvSpPr>
        <p:spPr>
          <a:xfrm>
            <a:off x="894325" y="3673803"/>
            <a:ext cx="10356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Font typeface="Montserrat"/>
              <a:buNone/>
              <a:defRPr sz="2300" b="1">
                <a:latin typeface="Montserrat"/>
                <a:ea typeface="Montserrat"/>
                <a:cs typeface="Montserrat"/>
                <a:sym typeface="Montserrat"/>
              </a:defRPr>
            </a:lvl1pPr>
            <a:lvl2pPr lvl="1" algn="ctr" rtl="0">
              <a:spcBef>
                <a:spcPts val="0"/>
              </a:spcBef>
              <a:spcAft>
                <a:spcPts val="0"/>
              </a:spcAft>
              <a:buSzPts val="2500"/>
              <a:buFont typeface="Montserrat"/>
              <a:buNone/>
              <a:defRPr sz="2500" b="1">
                <a:latin typeface="Montserrat"/>
                <a:ea typeface="Montserrat"/>
                <a:cs typeface="Montserrat"/>
                <a:sym typeface="Montserrat"/>
              </a:defRPr>
            </a:lvl2pPr>
            <a:lvl3pPr lvl="2" algn="ctr" rtl="0">
              <a:spcBef>
                <a:spcPts val="0"/>
              </a:spcBef>
              <a:spcAft>
                <a:spcPts val="0"/>
              </a:spcAft>
              <a:buSzPts val="2500"/>
              <a:buFont typeface="Montserrat"/>
              <a:buNone/>
              <a:defRPr sz="2500" b="1">
                <a:latin typeface="Montserrat"/>
                <a:ea typeface="Montserrat"/>
                <a:cs typeface="Montserrat"/>
                <a:sym typeface="Montserrat"/>
              </a:defRPr>
            </a:lvl3pPr>
            <a:lvl4pPr lvl="3" algn="ctr" rtl="0">
              <a:spcBef>
                <a:spcPts val="0"/>
              </a:spcBef>
              <a:spcAft>
                <a:spcPts val="0"/>
              </a:spcAft>
              <a:buSzPts val="2500"/>
              <a:buFont typeface="Montserrat"/>
              <a:buNone/>
              <a:defRPr sz="2500" b="1">
                <a:latin typeface="Montserrat"/>
                <a:ea typeface="Montserrat"/>
                <a:cs typeface="Montserrat"/>
                <a:sym typeface="Montserrat"/>
              </a:defRPr>
            </a:lvl4pPr>
            <a:lvl5pPr lvl="4" algn="ctr" rtl="0">
              <a:spcBef>
                <a:spcPts val="0"/>
              </a:spcBef>
              <a:spcAft>
                <a:spcPts val="0"/>
              </a:spcAft>
              <a:buSzPts val="2500"/>
              <a:buFont typeface="Montserrat"/>
              <a:buNone/>
              <a:defRPr sz="2500" b="1">
                <a:latin typeface="Montserrat"/>
                <a:ea typeface="Montserrat"/>
                <a:cs typeface="Montserrat"/>
                <a:sym typeface="Montserrat"/>
              </a:defRPr>
            </a:lvl5pPr>
            <a:lvl6pPr lvl="5" algn="ctr" rtl="0">
              <a:spcBef>
                <a:spcPts val="0"/>
              </a:spcBef>
              <a:spcAft>
                <a:spcPts val="0"/>
              </a:spcAft>
              <a:buSzPts val="2500"/>
              <a:buFont typeface="Montserrat"/>
              <a:buNone/>
              <a:defRPr sz="2500" b="1">
                <a:latin typeface="Montserrat"/>
                <a:ea typeface="Montserrat"/>
                <a:cs typeface="Montserrat"/>
                <a:sym typeface="Montserrat"/>
              </a:defRPr>
            </a:lvl6pPr>
            <a:lvl7pPr lvl="6" algn="ctr" rtl="0">
              <a:spcBef>
                <a:spcPts val="0"/>
              </a:spcBef>
              <a:spcAft>
                <a:spcPts val="0"/>
              </a:spcAft>
              <a:buSzPts val="2500"/>
              <a:buFont typeface="Montserrat"/>
              <a:buNone/>
              <a:defRPr sz="2500" b="1">
                <a:latin typeface="Montserrat"/>
                <a:ea typeface="Montserrat"/>
                <a:cs typeface="Montserrat"/>
                <a:sym typeface="Montserrat"/>
              </a:defRPr>
            </a:lvl7pPr>
            <a:lvl8pPr lvl="7" algn="ctr" rtl="0">
              <a:spcBef>
                <a:spcPts val="0"/>
              </a:spcBef>
              <a:spcAft>
                <a:spcPts val="0"/>
              </a:spcAft>
              <a:buSzPts val="2500"/>
              <a:buFont typeface="Montserrat"/>
              <a:buNone/>
              <a:defRPr sz="2500" b="1">
                <a:latin typeface="Montserrat"/>
                <a:ea typeface="Montserrat"/>
                <a:cs typeface="Montserrat"/>
                <a:sym typeface="Montserrat"/>
              </a:defRPr>
            </a:lvl8pPr>
            <a:lvl9pPr lvl="8" algn="ctr" rtl="0">
              <a:spcBef>
                <a:spcPts val="0"/>
              </a:spcBef>
              <a:spcAft>
                <a:spcPts val="0"/>
              </a:spcAft>
              <a:buSzPts val="2500"/>
              <a:buFont typeface="Montserrat"/>
              <a:buNone/>
              <a:defRPr sz="2500" b="1">
                <a:latin typeface="Montserrat"/>
                <a:ea typeface="Montserrat"/>
                <a:cs typeface="Montserrat"/>
                <a:sym typeface="Montserrat"/>
              </a:defRPr>
            </a:lvl9pPr>
          </a:lstStyle>
          <a:p>
            <a:r>
              <a:t>xx%</a:t>
            </a:r>
          </a:p>
        </p:txBody>
      </p:sp>
      <p:sp>
        <p:nvSpPr>
          <p:cNvPr id="433" name="Google Shape;433;p38"/>
          <p:cNvSpPr txBox="1">
            <a:spLocks noGrp="1"/>
          </p:cNvSpPr>
          <p:nvPr>
            <p:ph type="title" idx="5" hasCustomPrompt="1"/>
          </p:nvPr>
        </p:nvSpPr>
        <p:spPr>
          <a:xfrm>
            <a:off x="5064150" y="2027175"/>
            <a:ext cx="10356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Font typeface="Montserrat"/>
              <a:buNone/>
              <a:defRPr sz="2300" b="1">
                <a:latin typeface="Montserrat"/>
                <a:ea typeface="Montserrat"/>
                <a:cs typeface="Montserrat"/>
                <a:sym typeface="Montserrat"/>
              </a:defRPr>
            </a:lvl1pPr>
            <a:lvl2pPr lvl="1" algn="ctr" rtl="0">
              <a:spcBef>
                <a:spcPts val="0"/>
              </a:spcBef>
              <a:spcAft>
                <a:spcPts val="0"/>
              </a:spcAft>
              <a:buSzPts val="2500"/>
              <a:buFont typeface="Montserrat"/>
              <a:buNone/>
              <a:defRPr sz="2500" b="1">
                <a:latin typeface="Montserrat"/>
                <a:ea typeface="Montserrat"/>
                <a:cs typeface="Montserrat"/>
                <a:sym typeface="Montserrat"/>
              </a:defRPr>
            </a:lvl2pPr>
            <a:lvl3pPr lvl="2" algn="ctr" rtl="0">
              <a:spcBef>
                <a:spcPts val="0"/>
              </a:spcBef>
              <a:spcAft>
                <a:spcPts val="0"/>
              </a:spcAft>
              <a:buSzPts val="2500"/>
              <a:buFont typeface="Montserrat"/>
              <a:buNone/>
              <a:defRPr sz="2500" b="1">
                <a:latin typeface="Montserrat"/>
                <a:ea typeface="Montserrat"/>
                <a:cs typeface="Montserrat"/>
                <a:sym typeface="Montserrat"/>
              </a:defRPr>
            </a:lvl3pPr>
            <a:lvl4pPr lvl="3" algn="ctr" rtl="0">
              <a:spcBef>
                <a:spcPts val="0"/>
              </a:spcBef>
              <a:spcAft>
                <a:spcPts val="0"/>
              </a:spcAft>
              <a:buSzPts val="2500"/>
              <a:buFont typeface="Montserrat"/>
              <a:buNone/>
              <a:defRPr sz="2500" b="1">
                <a:latin typeface="Montserrat"/>
                <a:ea typeface="Montserrat"/>
                <a:cs typeface="Montserrat"/>
                <a:sym typeface="Montserrat"/>
              </a:defRPr>
            </a:lvl4pPr>
            <a:lvl5pPr lvl="4" algn="ctr" rtl="0">
              <a:spcBef>
                <a:spcPts val="0"/>
              </a:spcBef>
              <a:spcAft>
                <a:spcPts val="0"/>
              </a:spcAft>
              <a:buSzPts val="2500"/>
              <a:buFont typeface="Montserrat"/>
              <a:buNone/>
              <a:defRPr sz="2500" b="1">
                <a:latin typeface="Montserrat"/>
                <a:ea typeface="Montserrat"/>
                <a:cs typeface="Montserrat"/>
                <a:sym typeface="Montserrat"/>
              </a:defRPr>
            </a:lvl5pPr>
            <a:lvl6pPr lvl="5" algn="ctr" rtl="0">
              <a:spcBef>
                <a:spcPts val="0"/>
              </a:spcBef>
              <a:spcAft>
                <a:spcPts val="0"/>
              </a:spcAft>
              <a:buSzPts val="2500"/>
              <a:buFont typeface="Montserrat"/>
              <a:buNone/>
              <a:defRPr sz="2500" b="1">
                <a:latin typeface="Montserrat"/>
                <a:ea typeface="Montserrat"/>
                <a:cs typeface="Montserrat"/>
                <a:sym typeface="Montserrat"/>
              </a:defRPr>
            </a:lvl6pPr>
            <a:lvl7pPr lvl="6" algn="ctr" rtl="0">
              <a:spcBef>
                <a:spcPts val="0"/>
              </a:spcBef>
              <a:spcAft>
                <a:spcPts val="0"/>
              </a:spcAft>
              <a:buSzPts val="2500"/>
              <a:buFont typeface="Montserrat"/>
              <a:buNone/>
              <a:defRPr sz="2500" b="1">
                <a:latin typeface="Montserrat"/>
                <a:ea typeface="Montserrat"/>
                <a:cs typeface="Montserrat"/>
                <a:sym typeface="Montserrat"/>
              </a:defRPr>
            </a:lvl7pPr>
            <a:lvl8pPr lvl="7" algn="ctr" rtl="0">
              <a:spcBef>
                <a:spcPts val="0"/>
              </a:spcBef>
              <a:spcAft>
                <a:spcPts val="0"/>
              </a:spcAft>
              <a:buSzPts val="2500"/>
              <a:buFont typeface="Montserrat"/>
              <a:buNone/>
              <a:defRPr sz="2500" b="1">
                <a:latin typeface="Montserrat"/>
                <a:ea typeface="Montserrat"/>
                <a:cs typeface="Montserrat"/>
                <a:sym typeface="Montserrat"/>
              </a:defRPr>
            </a:lvl8pPr>
            <a:lvl9pPr lvl="8" algn="ctr" rtl="0">
              <a:spcBef>
                <a:spcPts val="0"/>
              </a:spcBef>
              <a:spcAft>
                <a:spcPts val="0"/>
              </a:spcAft>
              <a:buSzPts val="2500"/>
              <a:buFont typeface="Montserrat"/>
              <a:buNone/>
              <a:defRPr sz="2500" b="1">
                <a:latin typeface="Montserrat"/>
                <a:ea typeface="Montserrat"/>
                <a:cs typeface="Montserrat"/>
                <a:sym typeface="Montserrat"/>
              </a:defRPr>
            </a:lvl9pPr>
          </a:lstStyle>
          <a:p>
            <a:r>
              <a:t>xx%</a:t>
            </a:r>
          </a:p>
        </p:txBody>
      </p:sp>
      <p:sp>
        <p:nvSpPr>
          <p:cNvPr id="434" name="Google Shape;434;p38"/>
          <p:cNvSpPr txBox="1">
            <a:spLocks noGrp="1"/>
          </p:cNvSpPr>
          <p:nvPr>
            <p:ph type="title" idx="6" hasCustomPrompt="1"/>
          </p:nvPr>
        </p:nvSpPr>
        <p:spPr>
          <a:xfrm>
            <a:off x="5064150" y="3673803"/>
            <a:ext cx="10356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Font typeface="Montserrat"/>
              <a:buNone/>
              <a:defRPr sz="2300" b="1">
                <a:latin typeface="Montserrat"/>
                <a:ea typeface="Montserrat"/>
                <a:cs typeface="Montserrat"/>
                <a:sym typeface="Montserrat"/>
              </a:defRPr>
            </a:lvl1pPr>
            <a:lvl2pPr lvl="1" algn="ctr" rtl="0">
              <a:spcBef>
                <a:spcPts val="0"/>
              </a:spcBef>
              <a:spcAft>
                <a:spcPts val="0"/>
              </a:spcAft>
              <a:buSzPts val="2500"/>
              <a:buFont typeface="Montserrat"/>
              <a:buNone/>
              <a:defRPr sz="2500" b="1">
                <a:latin typeface="Montserrat"/>
                <a:ea typeface="Montserrat"/>
                <a:cs typeface="Montserrat"/>
                <a:sym typeface="Montserrat"/>
              </a:defRPr>
            </a:lvl2pPr>
            <a:lvl3pPr lvl="2" algn="ctr" rtl="0">
              <a:spcBef>
                <a:spcPts val="0"/>
              </a:spcBef>
              <a:spcAft>
                <a:spcPts val="0"/>
              </a:spcAft>
              <a:buSzPts val="2500"/>
              <a:buFont typeface="Montserrat"/>
              <a:buNone/>
              <a:defRPr sz="2500" b="1">
                <a:latin typeface="Montserrat"/>
                <a:ea typeface="Montserrat"/>
                <a:cs typeface="Montserrat"/>
                <a:sym typeface="Montserrat"/>
              </a:defRPr>
            </a:lvl3pPr>
            <a:lvl4pPr lvl="3" algn="ctr" rtl="0">
              <a:spcBef>
                <a:spcPts val="0"/>
              </a:spcBef>
              <a:spcAft>
                <a:spcPts val="0"/>
              </a:spcAft>
              <a:buSzPts val="2500"/>
              <a:buFont typeface="Montserrat"/>
              <a:buNone/>
              <a:defRPr sz="2500" b="1">
                <a:latin typeface="Montserrat"/>
                <a:ea typeface="Montserrat"/>
                <a:cs typeface="Montserrat"/>
                <a:sym typeface="Montserrat"/>
              </a:defRPr>
            </a:lvl4pPr>
            <a:lvl5pPr lvl="4" algn="ctr" rtl="0">
              <a:spcBef>
                <a:spcPts val="0"/>
              </a:spcBef>
              <a:spcAft>
                <a:spcPts val="0"/>
              </a:spcAft>
              <a:buSzPts val="2500"/>
              <a:buFont typeface="Montserrat"/>
              <a:buNone/>
              <a:defRPr sz="2500" b="1">
                <a:latin typeface="Montserrat"/>
                <a:ea typeface="Montserrat"/>
                <a:cs typeface="Montserrat"/>
                <a:sym typeface="Montserrat"/>
              </a:defRPr>
            </a:lvl5pPr>
            <a:lvl6pPr lvl="5" algn="ctr" rtl="0">
              <a:spcBef>
                <a:spcPts val="0"/>
              </a:spcBef>
              <a:spcAft>
                <a:spcPts val="0"/>
              </a:spcAft>
              <a:buSzPts val="2500"/>
              <a:buFont typeface="Montserrat"/>
              <a:buNone/>
              <a:defRPr sz="2500" b="1">
                <a:latin typeface="Montserrat"/>
                <a:ea typeface="Montserrat"/>
                <a:cs typeface="Montserrat"/>
                <a:sym typeface="Montserrat"/>
              </a:defRPr>
            </a:lvl6pPr>
            <a:lvl7pPr lvl="6" algn="ctr" rtl="0">
              <a:spcBef>
                <a:spcPts val="0"/>
              </a:spcBef>
              <a:spcAft>
                <a:spcPts val="0"/>
              </a:spcAft>
              <a:buSzPts val="2500"/>
              <a:buFont typeface="Montserrat"/>
              <a:buNone/>
              <a:defRPr sz="2500" b="1">
                <a:latin typeface="Montserrat"/>
                <a:ea typeface="Montserrat"/>
                <a:cs typeface="Montserrat"/>
                <a:sym typeface="Montserrat"/>
              </a:defRPr>
            </a:lvl7pPr>
            <a:lvl8pPr lvl="7" algn="ctr" rtl="0">
              <a:spcBef>
                <a:spcPts val="0"/>
              </a:spcBef>
              <a:spcAft>
                <a:spcPts val="0"/>
              </a:spcAft>
              <a:buSzPts val="2500"/>
              <a:buFont typeface="Montserrat"/>
              <a:buNone/>
              <a:defRPr sz="2500" b="1">
                <a:latin typeface="Montserrat"/>
                <a:ea typeface="Montserrat"/>
                <a:cs typeface="Montserrat"/>
                <a:sym typeface="Montserrat"/>
              </a:defRPr>
            </a:lvl8pPr>
            <a:lvl9pPr lvl="8" algn="ctr" rtl="0">
              <a:spcBef>
                <a:spcPts val="0"/>
              </a:spcBef>
              <a:spcAft>
                <a:spcPts val="0"/>
              </a:spcAft>
              <a:buSzPts val="2500"/>
              <a:buFont typeface="Montserrat"/>
              <a:buNone/>
              <a:defRPr sz="2500" b="1">
                <a:latin typeface="Montserrat"/>
                <a:ea typeface="Montserrat"/>
                <a:cs typeface="Montserrat"/>
                <a:sym typeface="Montserrat"/>
              </a:defRPr>
            </a:lvl9pPr>
          </a:lstStyle>
          <a:p>
            <a:r>
              <a:t>xx%</a:t>
            </a:r>
          </a:p>
        </p:txBody>
      </p:sp>
      <p:sp>
        <p:nvSpPr>
          <p:cNvPr id="435" name="Google Shape;435;p38"/>
          <p:cNvSpPr txBox="1">
            <a:spLocks noGrp="1"/>
          </p:cNvSpPr>
          <p:nvPr>
            <p:ph type="subTitle" idx="7"/>
          </p:nvPr>
        </p:nvSpPr>
        <p:spPr>
          <a:xfrm>
            <a:off x="2292695" y="3527506"/>
            <a:ext cx="1968300" cy="99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36" name="Google Shape;436;p38"/>
          <p:cNvSpPr txBox="1">
            <a:spLocks noGrp="1"/>
          </p:cNvSpPr>
          <p:nvPr>
            <p:ph type="subTitle" idx="8"/>
          </p:nvPr>
        </p:nvSpPr>
        <p:spPr>
          <a:xfrm>
            <a:off x="2292695" y="3231505"/>
            <a:ext cx="19683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7" name="Google Shape;437;p38"/>
          <p:cNvSpPr txBox="1">
            <a:spLocks noGrp="1"/>
          </p:cNvSpPr>
          <p:nvPr>
            <p:ph type="subTitle" idx="9"/>
          </p:nvPr>
        </p:nvSpPr>
        <p:spPr>
          <a:xfrm>
            <a:off x="6462470" y="1890726"/>
            <a:ext cx="1968300" cy="99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38" name="Google Shape;438;p38"/>
          <p:cNvSpPr txBox="1">
            <a:spLocks noGrp="1"/>
          </p:cNvSpPr>
          <p:nvPr>
            <p:ph type="subTitle" idx="13"/>
          </p:nvPr>
        </p:nvSpPr>
        <p:spPr>
          <a:xfrm>
            <a:off x="6462470" y="1594725"/>
            <a:ext cx="19683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9" name="Google Shape;439;p38"/>
          <p:cNvSpPr txBox="1">
            <a:spLocks noGrp="1"/>
          </p:cNvSpPr>
          <p:nvPr>
            <p:ph type="subTitle" idx="14"/>
          </p:nvPr>
        </p:nvSpPr>
        <p:spPr>
          <a:xfrm>
            <a:off x="6462470" y="3527506"/>
            <a:ext cx="1968300" cy="99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0" name="Google Shape;440;p38"/>
          <p:cNvSpPr txBox="1">
            <a:spLocks noGrp="1"/>
          </p:cNvSpPr>
          <p:nvPr>
            <p:ph type="subTitle" idx="15"/>
          </p:nvPr>
        </p:nvSpPr>
        <p:spPr>
          <a:xfrm>
            <a:off x="6462470" y="3231505"/>
            <a:ext cx="19683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53"/>
        <p:cNvGrpSpPr/>
        <p:nvPr/>
      </p:nvGrpSpPr>
      <p:grpSpPr>
        <a:xfrm>
          <a:off x="0" y="0"/>
          <a:ext cx="0" cy="0"/>
          <a:chOff x="0" y="0"/>
          <a:chExt cx="0" cy="0"/>
        </a:xfrm>
      </p:grpSpPr>
      <p:pic>
        <p:nvPicPr>
          <p:cNvPr id="454" name="Google Shape;454;p40"/>
          <p:cNvPicPr preferRelativeResize="0"/>
          <p:nvPr/>
        </p:nvPicPr>
        <p:blipFill rotWithShape="1">
          <a:blip r:embed="rId2">
            <a:alphaModFix amt="35000"/>
          </a:blip>
          <a:srcRect l="69633"/>
          <a:stretch/>
        </p:blipFill>
        <p:spPr>
          <a:xfrm rot="5400004">
            <a:off x="7366725" y="-2255049"/>
            <a:ext cx="1160800" cy="5250799"/>
          </a:xfrm>
          <a:prstGeom prst="rect">
            <a:avLst/>
          </a:prstGeom>
          <a:noFill/>
          <a:ln>
            <a:noFill/>
          </a:ln>
        </p:spPr>
      </p:pic>
      <p:pic>
        <p:nvPicPr>
          <p:cNvPr id="455" name="Google Shape;455;p40"/>
          <p:cNvPicPr preferRelativeResize="0"/>
          <p:nvPr/>
        </p:nvPicPr>
        <p:blipFill>
          <a:blip r:embed="rId3">
            <a:alphaModFix/>
          </a:blip>
          <a:stretch>
            <a:fillRect/>
          </a:stretch>
        </p:blipFill>
        <p:spPr>
          <a:xfrm rot="1799991" flipH="1">
            <a:off x="194862" y="191911"/>
            <a:ext cx="2360776" cy="2809901"/>
          </a:xfrm>
          <a:prstGeom prst="rect">
            <a:avLst/>
          </a:prstGeom>
          <a:noFill/>
          <a:ln>
            <a:noFill/>
          </a:ln>
        </p:spPr>
      </p:pic>
      <p:sp>
        <p:nvSpPr>
          <p:cNvPr id="456" name="Google Shape;456;p40"/>
          <p:cNvSpPr/>
          <p:nvPr/>
        </p:nvSpPr>
        <p:spPr>
          <a:xfrm>
            <a:off x="410213" y="2645375"/>
            <a:ext cx="758400" cy="758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457" name="Google Shape;457;p40"/>
          <p:cNvPicPr preferRelativeResize="0"/>
          <p:nvPr/>
        </p:nvPicPr>
        <p:blipFill rotWithShape="1">
          <a:blip r:embed="rId2">
            <a:alphaModFix amt="35000"/>
          </a:blip>
          <a:srcRect t="418" r="517"/>
          <a:stretch/>
        </p:blipFill>
        <p:spPr>
          <a:xfrm rot="8100009" flipH="1">
            <a:off x="841692" y="3555556"/>
            <a:ext cx="2586792" cy="3557138"/>
          </a:xfrm>
          <a:prstGeom prst="rect">
            <a:avLst/>
          </a:prstGeom>
          <a:noFill/>
          <a:ln>
            <a:noFill/>
          </a:ln>
        </p:spPr>
      </p:pic>
      <p:pic>
        <p:nvPicPr>
          <p:cNvPr id="458" name="Google Shape;458;p40"/>
          <p:cNvPicPr preferRelativeResize="0"/>
          <p:nvPr/>
        </p:nvPicPr>
        <p:blipFill>
          <a:blip r:embed="rId4">
            <a:alphaModFix/>
          </a:blip>
          <a:stretch>
            <a:fillRect/>
          </a:stretch>
        </p:blipFill>
        <p:spPr>
          <a:xfrm rot="-2700000">
            <a:off x="7775913" y="3245100"/>
            <a:ext cx="1255451" cy="1640800"/>
          </a:xfrm>
          <a:prstGeom prst="rect">
            <a:avLst/>
          </a:prstGeom>
          <a:noFill/>
          <a:ln>
            <a:noFill/>
          </a:ln>
        </p:spPr>
      </p:pic>
      <p:sp>
        <p:nvSpPr>
          <p:cNvPr id="459" name="Google Shape;459;p40"/>
          <p:cNvSpPr/>
          <p:nvPr/>
        </p:nvSpPr>
        <p:spPr>
          <a:xfrm flipH="1">
            <a:off x="7567926" y="3784750"/>
            <a:ext cx="758400" cy="758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60"/>
        <p:cNvGrpSpPr/>
        <p:nvPr/>
      </p:nvGrpSpPr>
      <p:grpSpPr>
        <a:xfrm>
          <a:off x="0" y="0"/>
          <a:ext cx="0" cy="0"/>
          <a:chOff x="0" y="0"/>
          <a:chExt cx="0" cy="0"/>
        </a:xfrm>
      </p:grpSpPr>
      <p:pic>
        <p:nvPicPr>
          <p:cNvPr id="461" name="Google Shape;461;p41"/>
          <p:cNvPicPr preferRelativeResize="0"/>
          <p:nvPr/>
        </p:nvPicPr>
        <p:blipFill rotWithShape="1">
          <a:blip r:embed="rId2">
            <a:alphaModFix amt="35000"/>
          </a:blip>
          <a:srcRect l="27156"/>
          <a:stretch/>
        </p:blipFill>
        <p:spPr>
          <a:xfrm rot="3600005">
            <a:off x="-1307710" y="-304429"/>
            <a:ext cx="3342623" cy="2671556"/>
          </a:xfrm>
          <a:prstGeom prst="rect">
            <a:avLst/>
          </a:prstGeom>
          <a:noFill/>
          <a:ln>
            <a:noFill/>
          </a:ln>
        </p:spPr>
      </p:pic>
      <p:pic>
        <p:nvPicPr>
          <p:cNvPr id="462" name="Google Shape;462;p41"/>
          <p:cNvPicPr preferRelativeResize="0"/>
          <p:nvPr/>
        </p:nvPicPr>
        <p:blipFill>
          <a:blip r:embed="rId3">
            <a:alphaModFix amt="35000"/>
          </a:blip>
          <a:stretch>
            <a:fillRect/>
          </a:stretch>
        </p:blipFill>
        <p:spPr>
          <a:xfrm rot="2700001">
            <a:off x="6955751" y="2852957"/>
            <a:ext cx="2549515" cy="3502081"/>
          </a:xfrm>
          <a:prstGeom prst="rect">
            <a:avLst/>
          </a:prstGeom>
          <a:noFill/>
          <a:ln>
            <a:noFill/>
          </a:ln>
        </p:spPr>
      </p:pic>
      <p:pic>
        <p:nvPicPr>
          <p:cNvPr id="463" name="Google Shape;463;p41"/>
          <p:cNvPicPr preferRelativeResize="0"/>
          <p:nvPr/>
        </p:nvPicPr>
        <p:blipFill>
          <a:blip r:embed="rId4">
            <a:alphaModFix/>
          </a:blip>
          <a:stretch>
            <a:fillRect/>
          </a:stretch>
        </p:blipFill>
        <p:spPr>
          <a:xfrm rot="-900000">
            <a:off x="210275" y="291893"/>
            <a:ext cx="783000" cy="653850"/>
          </a:xfrm>
          <a:prstGeom prst="rect">
            <a:avLst/>
          </a:prstGeom>
          <a:noFill/>
          <a:ln>
            <a:noFill/>
          </a:ln>
        </p:spPr>
      </p:pic>
      <p:pic>
        <p:nvPicPr>
          <p:cNvPr id="464" name="Google Shape;464;p41"/>
          <p:cNvPicPr preferRelativeResize="0"/>
          <p:nvPr/>
        </p:nvPicPr>
        <p:blipFill>
          <a:blip r:embed="rId5">
            <a:alphaModFix/>
          </a:blip>
          <a:stretch>
            <a:fillRect/>
          </a:stretch>
        </p:blipFill>
        <p:spPr>
          <a:xfrm>
            <a:off x="7520507" y="4252100"/>
            <a:ext cx="527112" cy="475800"/>
          </a:xfrm>
          <a:prstGeom prst="rect">
            <a:avLst/>
          </a:prstGeom>
          <a:noFill/>
          <a:ln>
            <a:noFill/>
          </a:ln>
        </p:spPr>
      </p:pic>
      <p:sp>
        <p:nvSpPr>
          <p:cNvPr id="465" name="Google Shape;465;p41"/>
          <p:cNvSpPr/>
          <p:nvPr/>
        </p:nvSpPr>
        <p:spPr>
          <a:xfrm>
            <a:off x="7885100" y="4036995"/>
            <a:ext cx="690900" cy="690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466" name="Google Shape;466;p41"/>
          <p:cNvPicPr preferRelativeResize="0"/>
          <p:nvPr/>
        </p:nvPicPr>
        <p:blipFill>
          <a:blip r:embed="rId6">
            <a:alphaModFix/>
          </a:blip>
          <a:stretch>
            <a:fillRect/>
          </a:stretch>
        </p:blipFill>
        <p:spPr>
          <a:xfrm rot="-5400000">
            <a:off x="7105261" y="-203116"/>
            <a:ext cx="2424401" cy="2640532"/>
          </a:xfrm>
          <a:prstGeom prst="rect">
            <a:avLst/>
          </a:prstGeom>
          <a:noFill/>
          <a:ln>
            <a:noFill/>
          </a:ln>
        </p:spPr>
      </p:pic>
      <p:sp>
        <p:nvSpPr>
          <p:cNvPr id="467" name="Google Shape;467;p41"/>
          <p:cNvSpPr/>
          <p:nvPr/>
        </p:nvSpPr>
        <p:spPr>
          <a:xfrm>
            <a:off x="8145775" y="1759350"/>
            <a:ext cx="570000" cy="57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mt="35000"/>
          </a:blip>
          <a:srcRect l="69633"/>
          <a:stretch/>
        </p:blipFill>
        <p:spPr>
          <a:xfrm rot="-5400002" flipH="1">
            <a:off x="3113674" y="-2286955"/>
            <a:ext cx="1143050" cy="5170500"/>
          </a:xfrm>
          <a:prstGeom prst="rect">
            <a:avLst/>
          </a:prstGeom>
          <a:noFill/>
          <a:ln>
            <a:noFill/>
          </a:ln>
        </p:spPr>
      </p:pic>
      <p:pic>
        <p:nvPicPr>
          <p:cNvPr id="23" name="Google Shape;23;p3"/>
          <p:cNvPicPr preferRelativeResize="0"/>
          <p:nvPr/>
        </p:nvPicPr>
        <p:blipFill rotWithShape="1">
          <a:blip r:embed="rId3">
            <a:alphaModFix amt="35000"/>
          </a:blip>
          <a:srcRect l="-130"/>
          <a:stretch/>
        </p:blipFill>
        <p:spPr>
          <a:xfrm rot="-5400008" flipH="1">
            <a:off x="5262028" y="1055386"/>
            <a:ext cx="4177493" cy="2428879"/>
          </a:xfrm>
          <a:prstGeom prst="rect">
            <a:avLst/>
          </a:prstGeom>
          <a:noFill/>
          <a:ln>
            <a:noFill/>
          </a:ln>
        </p:spPr>
      </p:pic>
      <p:pic>
        <p:nvPicPr>
          <p:cNvPr id="24" name="Google Shape;24;p3"/>
          <p:cNvPicPr preferRelativeResize="0"/>
          <p:nvPr/>
        </p:nvPicPr>
        <p:blipFill>
          <a:blip r:embed="rId4">
            <a:alphaModFix/>
          </a:blip>
          <a:stretch>
            <a:fillRect/>
          </a:stretch>
        </p:blipFill>
        <p:spPr>
          <a:xfrm rot="900000">
            <a:off x="5778375" y="230876"/>
            <a:ext cx="2438925" cy="2902925"/>
          </a:xfrm>
          <a:prstGeom prst="rect">
            <a:avLst/>
          </a:prstGeom>
          <a:noFill/>
          <a:ln>
            <a:noFill/>
          </a:ln>
        </p:spPr>
      </p:pic>
      <p:pic>
        <p:nvPicPr>
          <p:cNvPr id="25" name="Google Shape;25;p3"/>
          <p:cNvPicPr preferRelativeResize="0"/>
          <p:nvPr/>
        </p:nvPicPr>
        <p:blipFill>
          <a:blip r:embed="rId5">
            <a:alphaModFix/>
          </a:blip>
          <a:stretch>
            <a:fillRect/>
          </a:stretch>
        </p:blipFill>
        <p:spPr>
          <a:xfrm rot="-2700002">
            <a:off x="7393950" y="3069925"/>
            <a:ext cx="783000" cy="653850"/>
          </a:xfrm>
          <a:prstGeom prst="rect">
            <a:avLst/>
          </a:prstGeom>
          <a:noFill/>
          <a:ln>
            <a:noFill/>
          </a:ln>
        </p:spPr>
      </p:pic>
      <p:pic>
        <p:nvPicPr>
          <p:cNvPr id="26" name="Google Shape;26;p3"/>
          <p:cNvPicPr preferRelativeResize="0"/>
          <p:nvPr/>
        </p:nvPicPr>
        <p:blipFill>
          <a:blip r:embed="rId6">
            <a:alphaModFix/>
          </a:blip>
          <a:stretch>
            <a:fillRect/>
          </a:stretch>
        </p:blipFill>
        <p:spPr>
          <a:xfrm>
            <a:off x="6676782" y="4044075"/>
            <a:ext cx="527112" cy="475800"/>
          </a:xfrm>
          <a:prstGeom prst="rect">
            <a:avLst/>
          </a:prstGeom>
          <a:noFill/>
          <a:ln>
            <a:noFill/>
          </a:ln>
        </p:spPr>
      </p:pic>
      <p:pic>
        <p:nvPicPr>
          <p:cNvPr id="27" name="Google Shape;27;p3"/>
          <p:cNvPicPr preferRelativeResize="0"/>
          <p:nvPr/>
        </p:nvPicPr>
        <p:blipFill rotWithShape="1">
          <a:blip r:embed="rId2">
            <a:alphaModFix amt="35000"/>
          </a:blip>
          <a:srcRect t="418" r="517"/>
          <a:stretch/>
        </p:blipFill>
        <p:spPr>
          <a:xfrm rot="9899991">
            <a:off x="-989671" y="3085130"/>
            <a:ext cx="2586792" cy="3557139"/>
          </a:xfrm>
          <a:prstGeom prst="rect">
            <a:avLst/>
          </a:prstGeom>
          <a:noFill/>
          <a:ln>
            <a:noFill/>
          </a:ln>
        </p:spPr>
      </p:pic>
      <p:pic>
        <p:nvPicPr>
          <p:cNvPr id="28" name="Google Shape;28;p3"/>
          <p:cNvPicPr preferRelativeResize="0"/>
          <p:nvPr/>
        </p:nvPicPr>
        <p:blipFill>
          <a:blip r:embed="rId6">
            <a:alphaModFix/>
          </a:blip>
          <a:stretch>
            <a:fillRect/>
          </a:stretch>
        </p:blipFill>
        <p:spPr>
          <a:xfrm flipH="1">
            <a:off x="5180682" y="301600"/>
            <a:ext cx="527112" cy="475800"/>
          </a:xfrm>
          <a:prstGeom prst="rect">
            <a:avLst/>
          </a:prstGeom>
          <a:noFill/>
          <a:ln>
            <a:noFill/>
          </a:ln>
        </p:spPr>
      </p:pic>
      <p:sp>
        <p:nvSpPr>
          <p:cNvPr id="29" name="Google Shape;29;p3"/>
          <p:cNvSpPr/>
          <p:nvPr/>
        </p:nvSpPr>
        <p:spPr>
          <a:xfrm>
            <a:off x="6497300" y="368275"/>
            <a:ext cx="570000" cy="57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0" name="Google Shape;30;p3"/>
          <p:cNvSpPr/>
          <p:nvPr/>
        </p:nvSpPr>
        <p:spPr>
          <a:xfrm>
            <a:off x="6225488" y="2888859"/>
            <a:ext cx="841800" cy="841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1" name="Google Shape;31;p3"/>
          <p:cNvSpPr txBox="1">
            <a:spLocks noGrp="1"/>
          </p:cNvSpPr>
          <p:nvPr>
            <p:ph type="title"/>
          </p:nvPr>
        </p:nvSpPr>
        <p:spPr>
          <a:xfrm>
            <a:off x="1165275" y="2105775"/>
            <a:ext cx="3198900" cy="13065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8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2" name="Google Shape;32;p3"/>
          <p:cNvSpPr txBox="1">
            <a:spLocks noGrp="1"/>
          </p:cNvSpPr>
          <p:nvPr>
            <p:ph type="title" idx="2" hasCustomPrompt="1"/>
          </p:nvPr>
        </p:nvSpPr>
        <p:spPr>
          <a:xfrm>
            <a:off x="1165275" y="1058625"/>
            <a:ext cx="12768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b="1">
                <a:latin typeface="Montserrat"/>
                <a:ea typeface="Montserrat"/>
                <a:cs typeface="Montserrat"/>
                <a:sym typeface="Montserra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3" name="Google Shape;33;p3"/>
          <p:cNvSpPr txBox="1">
            <a:spLocks noGrp="1"/>
          </p:cNvSpPr>
          <p:nvPr>
            <p:ph type="subTitle" idx="1"/>
          </p:nvPr>
        </p:nvSpPr>
        <p:spPr>
          <a:xfrm>
            <a:off x="1165275" y="3412275"/>
            <a:ext cx="3198900" cy="67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pic>
        <p:nvPicPr>
          <p:cNvPr id="57" name="Google Shape;57;p6"/>
          <p:cNvPicPr preferRelativeResize="0"/>
          <p:nvPr/>
        </p:nvPicPr>
        <p:blipFill>
          <a:blip r:embed="rId2">
            <a:alphaModFix amt="35000"/>
          </a:blip>
          <a:stretch>
            <a:fillRect/>
          </a:stretch>
        </p:blipFill>
        <p:spPr>
          <a:xfrm rot="-900000" flipH="1">
            <a:off x="7894062" y="-1554287"/>
            <a:ext cx="2600325" cy="3571875"/>
          </a:xfrm>
          <a:prstGeom prst="rect">
            <a:avLst/>
          </a:prstGeom>
          <a:noFill/>
          <a:ln>
            <a:noFill/>
          </a:ln>
        </p:spPr>
      </p:pic>
      <p:pic>
        <p:nvPicPr>
          <p:cNvPr id="58" name="Google Shape;58;p6"/>
          <p:cNvPicPr preferRelativeResize="0"/>
          <p:nvPr/>
        </p:nvPicPr>
        <p:blipFill rotWithShape="1">
          <a:blip r:embed="rId3">
            <a:alphaModFix amt="35000"/>
          </a:blip>
          <a:srcRect l="27156"/>
          <a:stretch/>
        </p:blipFill>
        <p:spPr>
          <a:xfrm rot="5400010">
            <a:off x="-1087056" y="-1487755"/>
            <a:ext cx="3038987" cy="2428883"/>
          </a:xfrm>
          <a:prstGeom prst="rect">
            <a:avLst/>
          </a:prstGeom>
          <a:noFill/>
          <a:ln>
            <a:noFill/>
          </a:ln>
        </p:spPr>
      </p:pic>
      <p:pic>
        <p:nvPicPr>
          <p:cNvPr id="59" name="Google Shape;59;p6"/>
          <p:cNvPicPr preferRelativeResize="0"/>
          <p:nvPr/>
        </p:nvPicPr>
        <p:blipFill rotWithShape="1">
          <a:blip r:embed="rId2">
            <a:alphaModFix amt="35000"/>
          </a:blip>
          <a:srcRect l="-53577" t="-4413" r="66756" b="-167"/>
          <a:stretch/>
        </p:blipFill>
        <p:spPr>
          <a:xfrm rot="5400002">
            <a:off x="4421125" y="974726"/>
            <a:ext cx="3268150" cy="5407248"/>
          </a:xfrm>
          <a:prstGeom prst="rect">
            <a:avLst/>
          </a:prstGeom>
          <a:noFill/>
          <a:ln>
            <a:noFill/>
          </a:ln>
        </p:spPr>
      </p:pic>
      <p:pic>
        <p:nvPicPr>
          <p:cNvPr id="60" name="Google Shape;60;p6"/>
          <p:cNvPicPr preferRelativeResize="0"/>
          <p:nvPr/>
        </p:nvPicPr>
        <p:blipFill>
          <a:blip r:embed="rId4">
            <a:alphaModFix/>
          </a:blip>
          <a:stretch>
            <a:fillRect/>
          </a:stretch>
        </p:blipFill>
        <p:spPr>
          <a:xfrm rot="-899999">
            <a:off x="7985200" y="-374162"/>
            <a:ext cx="1255450" cy="1640800"/>
          </a:xfrm>
          <a:prstGeom prst="rect">
            <a:avLst/>
          </a:prstGeom>
          <a:noFill/>
          <a:ln>
            <a:noFill/>
          </a:ln>
        </p:spPr>
      </p:pic>
      <p:pic>
        <p:nvPicPr>
          <p:cNvPr id="61" name="Google Shape;61;p6"/>
          <p:cNvPicPr preferRelativeResize="0"/>
          <p:nvPr/>
        </p:nvPicPr>
        <p:blipFill>
          <a:blip r:embed="rId5">
            <a:alphaModFix/>
          </a:blip>
          <a:stretch>
            <a:fillRect/>
          </a:stretch>
        </p:blipFill>
        <p:spPr>
          <a:xfrm rot="-3599982">
            <a:off x="295824" y="428344"/>
            <a:ext cx="626827" cy="565812"/>
          </a:xfrm>
          <a:prstGeom prst="rect">
            <a:avLst/>
          </a:prstGeom>
          <a:noFill/>
          <a:ln>
            <a:noFill/>
          </a:ln>
        </p:spPr>
      </p:pic>
      <p:sp>
        <p:nvSpPr>
          <p:cNvPr id="62" name="Google Shape;62;p6"/>
          <p:cNvSpPr/>
          <p:nvPr/>
        </p:nvSpPr>
        <p:spPr>
          <a:xfrm>
            <a:off x="134788" y="729882"/>
            <a:ext cx="461700" cy="461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63" name="Google Shape;63;p6"/>
          <p:cNvSpPr/>
          <p:nvPr/>
        </p:nvSpPr>
        <p:spPr>
          <a:xfrm>
            <a:off x="8497800" y="945200"/>
            <a:ext cx="570000" cy="57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64" name="Google Shape;64;p6"/>
          <p:cNvSpPr txBox="1">
            <a:spLocks noGrp="1"/>
          </p:cNvSpPr>
          <p:nvPr>
            <p:ph type="title"/>
          </p:nvPr>
        </p:nvSpPr>
        <p:spPr>
          <a:xfrm>
            <a:off x="1165275" y="539500"/>
            <a:ext cx="6813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7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5"/>
        <p:cNvGrpSpPr/>
        <p:nvPr/>
      </p:nvGrpSpPr>
      <p:grpSpPr>
        <a:xfrm>
          <a:off x="0" y="0"/>
          <a:ext cx="0" cy="0"/>
          <a:chOff x="0" y="0"/>
          <a:chExt cx="0" cy="0"/>
        </a:xfrm>
      </p:grpSpPr>
      <p:pic>
        <p:nvPicPr>
          <p:cNvPr id="66" name="Google Shape;66;p7"/>
          <p:cNvPicPr preferRelativeResize="0"/>
          <p:nvPr/>
        </p:nvPicPr>
        <p:blipFill rotWithShape="1">
          <a:blip r:embed="rId2">
            <a:alphaModFix amt="35000"/>
          </a:blip>
          <a:srcRect l="-130"/>
          <a:stretch/>
        </p:blipFill>
        <p:spPr>
          <a:xfrm rot="6300008">
            <a:off x="5653503" y="2678637"/>
            <a:ext cx="4177493" cy="2428879"/>
          </a:xfrm>
          <a:prstGeom prst="rect">
            <a:avLst/>
          </a:prstGeom>
          <a:noFill/>
          <a:ln>
            <a:noFill/>
          </a:ln>
        </p:spPr>
      </p:pic>
      <p:pic>
        <p:nvPicPr>
          <p:cNvPr id="67" name="Google Shape;67;p7"/>
          <p:cNvPicPr preferRelativeResize="0"/>
          <p:nvPr/>
        </p:nvPicPr>
        <p:blipFill>
          <a:blip r:embed="rId3">
            <a:alphaModFix/>
          </a:blip>
          <a:stretch>
            <a:fillRect/>
          </a:stretch>
        </p:blipFill>
        <p:spPr>
          <a:xfrm rot="-1800001" flipH="1">
            <a:off x="6314177" y="1768730"/>
            <a:ext cx="3008549" cy="2889674"/>
          </a:xfrm>
          <a:prstGeom prst="rect">
            <a:avLst/>
          </a:prstGeom>
          <a:noFill/>
          <a:ln>
            <a:noFill/>
          </a:ln>
        </p:spPr>
      </p:pic>
      <p:sp>
        <p:nvSpPr>
          <p:cNvPr id="68" name="Google Shape;68;p7"/>
          <p:cNvSpPr/>
          <p:nvPr/>
        </p:nvSpPr>
        <p:spPr>
          <a:xfrm>
            <a:off x="6746325" y="3747923"/>
            <a:ext cx="959400" cy="959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69" name="Google Shape;69;p7"/>
          <p:cNvPicPr preferRelativeResize="0"/>
          <p:nvPr/>
        </p:nvPicPr>
        <p:blipFill rotWithShape="1">
          <a:blip r:embed="rId4">
            <a:alphaModFix amt="35000"/>
          </a:blip>
          <a:srcRect l="276" t="2619" r="32210"/>
          <a:stretch/>
        </p:blipFill>
        <p:spPr>
          <a:xfrm rot="-7199986">
            <a:off x="-598397" y="-2328540"/>
            <a:ext cx="2541394" cy="5035225"/>
          </a:xfrm>
          <a:prstGeom prst="rect">
            <a:avLst/>
          </a:prstGeom>
          <a:noFill/>
          <a:ln>
            <a:noFill/>
          </a:ln>
        </p:spPr>
      </p:pic>
      <p:pic>
        <p:nvPicPr>
          <p:cNvPr id="70" name="Google Shape;70;p7"/>
          <p:cNvPicPr preferRelativeResize="0"/>
          <p:nvPr/>
        </p:nvPicPr>
        <p:blipFill>
          <a:blip r:embed="rId5">
            <a:alphaModFix/>
          </a:blip>
          <a:stretch>
            <a:fillRect/>
          </a:stretch>
        </p:blipFill>
        <p:spPr>
          <a:xfrm>
            <a:off x="-168193" y="132675"/>
            <a:ext cx="527112" cy="475800"/>
          </a:xfrm>
          <a:prstGeom prst="rect">
            <a:avLst/>
          </a:prstGeom>
          <a:noFill/>
          <a:ln>
            <a:noFill/>
          </a:ln>
        </p:spPr>
      </p:pic>
      <p:sp>
        <p:nvSpPr>
          <p:cNvPr id="71" name="Google Shape;71;p7"/>
          <p:cNvSpPr/>
          <p:nvPr/>
        </p:nvSpPr>
        <p:spPr>
          <a:xfrm>
            <a:off x="115475" y="408827"/>
            <a:ext cx="351600" cy="35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72" name="Google Shape;72;p7"/>
          <p:cNvPicPr preferRelativeResize="0"/>
          <p:nvPr/>
        </p:nvPicPr>
        <p:blipFill rotWithShape="1">
          <a:blip r:embed="rId4">
            <a:alphaModFix amt="35000"/>
          </a:blip>
          <a:srcRect t="418" r="517"/>
          <a:stretch/>
        </p:blipFill>
        <p:spPr>
          <a:xfrm rot="-9899991" flipH="1">
            <a:off x="-1219575" y="4134380"/>
            <a:ext cx="2586792" cy="3557139"/>
          </a:xfrm>
          <a:prstGeom prst="rect">
            <a:avLst/>
          </a:prstGeom>
          <a:noFill/>
          <a:ln>
            <a:noFill/>
          </a:ln>
        </p:spPr>
      </p:pic>
      <p:sp>
        <p:nvSpPr>
          <p:cNvPr id="73" name="Google Shape;73;p7"/>
          <p:cNvSpPr txBox="1">
            <a:spLocks noGrp="1"/>
          </p:cNvSpPr>
          <p:nvPr>
            <p:ph type="subTitle" idx="1"/>
          </p:nvPr>
        </p:nvSpPr>
        <p:spPr>
          <a:xfrm>
            <a:off x="1165275" y="1820925"/>
            <a:ext cx="4528500" cy="22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74" name="Google Shape;74;p7"/>
          <p:cNvSpPr txBox="1">
            <a:spLocks noGrp="1"/>
          </p:cNvSpPr>
          <p:nvPr>
            <p:ph type="title"/>
          </p:nvPr>
        </p:nvSpPr>
        <p:spPr>
          <a:xfrm>
            <a:off x="1165275" y="539500"/>
            <a:ext cx="6813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7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pic>
        <p:nvPicPr>
          <p:cNvPr id="76" name="Google Shape;76;p8"/>
          <p:cNvPicPr preferRelativeResize="0"/>
          <p:nvPr/>
        </p:nvPicPr>
        <p:blipFill rotWithShape="1">
          <a:blip r:embed="rId2">
            <a:alphaModFix amt="35000"/>
          </a:blip>
          <a:srcRect l="27156"/>
          <a:stretch/>
        </p:blipFill>
        <p:spPr>
          <a:xfrm rot="-900004" flipH="1">
            <a:off x="6059002" y="3475070"/>
            <a:ext cx="3342623" cy="2671556"/>
          </a:xfrm>
          <a:prstGeom prst="rect">
            <a:avLst/>
          </a:prstGeom>
          <a:noFill/>
          <a:ln>
            <a:noFill/>
          </a:ln>
        </p:spPr>
      </p:pic>
      <p:pic>
        <p:nvPicPr>
          <p:cNvPr id="77" name="Google Shape;77;p8"/>
          <p:cNvPicPr preferRelativeResize="0"/>
          <p:nvPr/>
        </p:nvPicPr>
        <p:blipFill rotWithShape="1">
          <a:blip r:embed="rId3">
            <a:alphaModFix amt="35000"/>
          </a:blip>
          <a:srcRect l="69633"/>
          <a:stretch/>
        </p:blipFill>
        <p:spPr>
          <a:xfrm rot="-5400004" flipH="1">
            <a:off x="172840" y="-2179974"/>
            <a:ext cx="1160800" cy="5250799"/>
          </a:xfrm>
          <a:prstGeom prst="rect">
            <a:avLst/>
          </a:prstGeom>
          <a:noFill/>
          <a:ln>
            <a:noFill/>
          </a:ln>
        </p:spPr>
      </p:pic>
      <p:pic>
        <p:nvPicPr>
          <p:cNvPr id="78" name="Google Shape;78;p8"/>
          <p:cNvPicPr preferRelativeResize="0"/>
          <p:nvPr/>
        </p:nvPicPr>
        <p:blipFill>
          <a:blip r:embed="rId4">
            <a:alphaModFix/>
          </a:blip>
          <a:stretch>
            <a:fillRect/>
          </a:stretch>
        </p:blipFill>
        <p:spPr>
          <a:xfrm rot="900009" flipH="1">
            <a:off x="-427836" y="2110877"/>
            <a:ext cx="2936698" cy="3198497"/>
          </a:xfrm>
          <a:prstGeom prst="rect">
            <a:avLst/>
          </a:prstGeom>
          <a:noFill/>
          <a:ln>
            <a:noFill/>
          </a:ln>
        </p:spPr>
      </p:pic>
      <p:pic>
        <p:nvPicPr>
          <p:cNvPr id="79" name="Google Shape;79;p8"/>
          <p:cNvPicPr preferRelativeResize="0"/>
          <p:nvPr/>
        </p:nvPicPr>
        <p:blipFill>
          <a:blip r:embed="rId5">
            <a:alphaModFix/>
          </a:blip>
          <a:stretch>
            <a:fillRect/>
          </a:stretch>
        </p:blipFill>
        <p:spPr>
          <a:xfrm rot="2700002" flipH="1">
            <a:off x="937290" y="272175"/>
            <a:ext cx="783000" cy="653850"/>
          </a:xfrm>
          <a:prstGeom prst="rect">
            <a:avLst/>
          </a:prstGeom>
          <a:noFill/>
          <a:ln>
            <a:noFill/>
          </a:ln>
        </p:spPr>
      </p:pic>
      <p:pic>
        <p:nvPicPr>
          <p:cNvPr id="80" name="Google Shape;80;p8"/>
          <p:cNvPicPr preferRelativeResize="0"/>
          <p:nvPr/>
        </p:nvPicPr>
        <p:blipFill rotWithShape="1">
          <a:blip r:embed="rId2">
            <a:alphaModFix amt="35000"/>
          </a:blip>
          <a:srcRect l="-130"/>
          <a:stretch/>
        </p:blipFill>
        <p:spPr>
          <a:xfrm rot="-6300008" flipH="1">
            <a:off x="5494800" y="-1640138"/>
            <a:ext cx="4177493" cy="2428879"/>
          </a:xfrm>
          <a:prstGeom prst="rect">
            <a:avLst/>
          </a:prstGeom>
          <a:noFill/>
          <a:ln>
            <a:noFill/>
          </a:ln>
        </p:spPr>
      </p:pic>
      <p:pic>
        <p:nvPicPr>
          <p:cNvPr id="81" name="Google Shape;81;p8"/>
          <p:cNvPicPr preferRelativeResize="0"/>
          <p:nvPr/>
        </p:nvPicPr>
        <p:blipFill>
          <a:blip r:embed="rId6">
            <a:alphaModFix/>
          </a:blip>
          <a:stretch>
            <a:fillRect/>
          </a:stretch>
        </p:blipFill>
        <p:spPr>
          <a:xfrm rot="-2700000">
            <a:off x="8375120" y="1378675"/>
            <a:ext cx="1255451" cy="1640800"/>
          </a:xfrm>
          <a:prstGeom prst="rect">
            <a:avLst/>
          </a:prstGeom>
          <a:noFill/>
          <a:ln>
            <a:noFill/>
          </a:ln>
        </p:spPr>
      </p:pic>
      <p:sp>
        <p:nvSpPr>
          <p:cNvPr id="82" name="Google Shape;82;p8"/>
          <p:cNvSpPr/>
          <p:nvPr/>
        </p:nvSpPr>
        <p:spPr>
          <a:xfrm flipH="1">
            <a:off x="8098309" y="975925"/>
            <a:ext cx="758400" cy="758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83" name="Google Shape;83;p8"/>
          <p:cNvPicPr preferRelativeResize="0"/>
          <p:nvPr/>
        </p:nvPicPr>
        <p:blipFill>
          <a:blip r:embed="rId7">
            <a:alphaModFix/>
          </a:blip>
          <a:stretch>
            <a:fillRect/>
          </a:stretch>
        </p:blipFill>
        <p:spPr>
          <a:xfrm rot="2700020">
            <a:off x="6589275" y="4219862"/>
            <a:ext cx="626827" cy="565812"/>
          </a:xfrm>
          <a:prstGeom prst="rect">
            <a:avLst/>
          </a:prstGeom>
          <a:noFill/>
          <a:ln>
            <a:noFill/>
          </a:ln>
        </p:spPr>
      </p:pic>
      <p:sp>
        <p:nvSpPr>
          <p:cNvPr id="84" name="Google Shape;84;p8"/>
          <p:cNvSpPr/>
          <p:nvPr/>
        </p:nvSpPr>
        <p:spPr>
          <a:xfrm rot="899366" flipH="1">
            <a:off x="6320804" y="4317824"/>
            <a:ext cx="419887" cy="41988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85" name="Google Shape;85;p8"/>
          <p:cNvSpPr/>
          <p:nvPr/>
        </p:nvSpPr>
        <p:spPr>
          <a:xfrm flipH="1">
            <a:off x="374059" y="348700"/>
            <a:ext cx="758400" cy="758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86" name="Google Shape;86;p8"/>
          <p:cNvSpPr txBox="1">
            <a:spLocks noGrp="1"/>
          </p:cNvSpPr>
          <p:nvPr>
            <p:ph type="title"/>
          </p:nvPr>
        </p:nvSpPr>
        <p:spPr>
          <a:xfrm>
            <a:off x="1969250" y="1565100"/>
            <a:ext cx="5205300" cy="201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7"/>
        <p:cNvGrpSpPr/>
        <p:nvPr/>
      </p:nvGrpSpPr>
      <p:grpSpPr>
        <a:xfrm>
          <a:off x="0" y="0"/>
          <a:ext cx="0" cy="0"/>
          <a:chOff x="0" y="0"/>
          <a:chExt cx="0" cy="0"/>
        </a:xfrm>
      </p:grpSpPr>
      <p:pic>
        <p:nvPicPr>
          <p:cNvPr id="118" name="Google Shape;118;p13"/>
          <p:cNvPicPr preferRelativeResize="0"/>
          <p:nvPr/>
        </p:nvPicPr>
        <p:blipFill rotWithShape="1">
          <a:blip r:embed="rId2">
            <a:alphaModFix amt="35000"/>
          </a:blip>
          <a:srcRect l="-130"/>
          <a:stretch/>
        </p:blipFill>
        <p:spPr>
          <a:xfrm rot="5400008">
            <a:off x="6328828" y="1283986"/>
            <a:ext cx="4177493" cy="2428879"/>
          </a:xfrm>
          <a:prstGeom prst="rect">
            <a:avLst/>
          </a:prstGeom>
          <a:noFill/>
          <a:ln>
            <a:noFill/>
          </a:ln>
        </p:spPr>
      </p:pic>
      <p:pic>
        <p:nvPicPr>
          <p:cNvPr id="119" name="Google Shape;119;p13"/>
          <p:cNvPicPr preferRelativeResize="0"/>
          <p:nvPr/>
        </p:nvPicPr>
        <p:blipFill>
          <a:blip r:embed="rId3">
            <a:alphaModFix/>
          </a:blip>
          <a:stretch>
            <a:fillRect/>
          </a:stretch>
        </p:blipFill>
        <p:spPr>
          <a:xfrm rot="-9000000">
            <a:off x="7495909" y="0"/>
            <a:ext cx="2703134" cy="3917849"/>
          </a:xfrm>
          <a:prstGeom prst="rect">
            <a:avLst/>
          </a:prstGeom>
          <a:noFill/>
          <a:ln>
            <a:noFill/>
          </a:ln>
        </p:spPr>
      </p:pic>
      <p:pic>
        <p:nvPicPr>
          <p:cNvPr id="120" name="Google Shape;120;p13"/>
          <p:cNvPicPr preferRelativeResize="0"/>
          <p:nvPr/>
        </p:nvPicPr>
        <p:blipFill rotWithShape="1">
          <a:blip r:embed="rId4">
            <a:alphaModFix amt="35000"/>
          </a:blip>
          <a:srcRect l="279" t="14632" r="46989"/>
          <a:stretch/>
        </p:blipFill>
        <p:spPr>
          <a:xfrm rot="1799990" flipH="1">
            <a:off x="-706304" y="-938674"/>
            <a:ext cx="1985005" cy="4413850"/>
          </a:xfrm>
          <a:prstGeom prst="rect">
            <a:avLst/>
          </a:prstGeom>
          <a:noFill/>
          <a:ln>
            <a:noFill/>
          </a:ln>
        </p:spPr>
      </p:pic>
      <p:pic>
        <p:nvPicPr>
          <p:cNvPr id="121" name="Google Shape;121;p13"/>
          <p:cNvPicPr preferRelativeResize="0"/>
          <p:nvPr/>
        </p:nvPicPr>
        <p:blipFill>
          <a:blip r:embed="rId5">
            <a:alphaModFix/>
          </a:blip>
          <a:stretch>
            <a:fillRect/>
          </a:stretch>
        </p:blipFill>
        <p:spPr>
          <a:xfrm rot="-8100000">
            <a:off x="214175" y="277275"/>
            <a:ext cx="783000" cy="653850"/>
          </a:xfrm>
          <a:prstGeom prst="rect">
            <a:avLst/>
          </a:prstGeom>
          <a:noFill/>
          <a:ln>
            <a:noFill/>
          </a:ln>
        </p:spPr>
      </p:pic>
      <p:pic>
        <p:nvPicPr>
          <p:cNvPr id="122" name="Google Shape;122;p13"/>
          <p:cNvPicPr preferRelativeResize="0"/>
          <p:nvPr/>
        </p:nvPicPr>
        <p:blipFill>
          <a:blip r:embed="rId6">
            <a:alphaModFix/>
          </a:blip>
          <a:stretch>
            <a:fillRect/>
          </a:stretch>
        </p:blipFill>
        <p:spPr>
          <a:xfrm rot="8099998">
            <a:off x="8294673" y="4626675"/>
            <a:ext cx="634456" cy="572700"/>
          </a:xfrm>
          <a:prstGeom prst="rect">
            <a:avLst/>
          </a:prstGeom>
          <a:noFill/>
          <a:ln>
            <a:noFill/>
          </a:ln>
        </p:spPr>
      </p:pic>
      <p:pic>
        <p:nvPicPr>
          <p:cNvPr id="123" name="Google Shape;123;p13"/>
          <p:cNvPicPr preferRelativeResize="0"/>
          <p:nvPr/>
        </p:nvPicPr>
        <p:blipFill rotWithShape="1">
          <a:blip r:embed="rId4">
            <a:alphaModFix amt="35000"/>
          </a:blip>
          <a:srcRect t="34128" r="37892"/>
          <a:stretch/>
        </p:blipFill>
        <p:spPr>
          <a:xfrm rot="9899996">
            <a:off x="-397280" y="3161809"/>
            <a:ext cx="1614984" cy="2352883"/>
          </a:xfrm>
          <a:prstGeom prst="rect">
            <a:avLst/>
          </a:prstGeom>
          <a:noFill/>
          <a:ln>
            <a:noFill/>
          </a:ln>
        </p:spPr>
      </p:pic>
      <p:sp>
        <p:nvSpPr>
          <p:cNvPr id="124" name="Google Shape;124;p13"/>
          <p:cNvSpPr/>
          <p:nvPr/>
        </p:nvSpPr>
        <p:spPr>
          <a:xfrm>
            <a:off x="299688" y="806808"/>
            <a:ext cx="483900" cy="483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25" name="Google Shape;125;p13"/>
          <p:cNvSpPr/>
          <p:nvPr/>
        </p:nvSpPr>
        <p:spPr>
          <a:xfrm>
            <a:off x="7875900" y="157100"/>
            <a:ext cx="483900" cy="483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26" name="Google Shape;126;p13"/>
          <p:cNvSpPr/>
          <p:nvPr/>
        </p:nvSpPr>
        <p:spPr>
          <a:xfrm>
            <a:off x="7613875" y="3144720"/>
            <a:ext cx="666000" cy="66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27" name="Google Shape;127;p13"/>
          <p:cNvSpPr txBox="1">
            <a:spLocks noGrp="1"/>
          </p:cNvSpPr>
          <p:nvPr>
            <p:ph type="subTitle" idx="1"/>
          </p:nvPr>
        </p:nvSpPr>
        <p:spPr>
          <a:xfrm>
            <a:off x="2027538" y="1753125"/>
            <a:ext cx="45090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subTitle" idx="2"/>
          </p:nvPr>
        </p:nvSpPr>
        <p:spPr>
          <a:xfrm>
            <a:off x="2027539" y="2554214"/>
            <a:ext cx="45090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3"/>
          <p:cNvSpPr txBox="1">
            <a:spLocks noGrp="1"/>
          </p:cNvSpPr>
          <p:nvPr>
            <p:ph type="subTitle" idx="3"/>
          </p:nvPr>
        </p:nvSpPr>
        <p:spPr>
          <a:xfrm>
            <a:off x="2027538" y="3355279"/>
            <a:ext cx="45090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 name="Google Shape;130;p13"/>
          <p:cNvSpPr txBox="1">
            <a:spLocks noGrp="1"/>
          </p:cNvSpPr>
          <p:nvPr>
            <p:ph type="subTitle" idx="4"/>
          </p:nvPr>
        </p:nvSpPr>
        <p:spPr>
          <a:xfrm>
            <a:off x="2027539" y="4156393"/>
            <a:ext cx="45090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13"/>
          <p:cNvSpPr txBox="1">
            <a:spLocks noGrp="1"/>
          </p:cNvSpPr>
          <p:nvPr>
            <p:ph type="title" hasCustomPrompt="1"/>
          </p:nvPr>
        </p:nvSpPr>
        <p:spPr>
          <a:xfrm>
            <a:off x="1165263" y="1511782"/>
            <a:ext cx="857100" cy="447600"/>
          </a:xfrm>
          <a:prstGeom prst="rect">
            <a:avLst/>
          </a:prstGeom>
          <a:solidFill>
            <a:schemeClr val="accent2"/>
          </a:solidFill>
        </p:spPr>
        <p:txBody>
          <a:bodyPr spcFirstLastPara="1" wrap="square" lIns="91425" tIns="91425" rIns="91425" bIns="91425" anchor="ctr" anchorCtr="0">
            <a:noAutofit/>
          </a:bodyPr>
          <a:lstStyle>
            <a:lvl1pPr lvl="0" algn="r" rtl="0">
              <a:spcBef>
                <a:spcPts val="0"/>
              </a:spcBef>
              <a:spcAft>
                <a:spcPts val="0"/>
              </a:spcAft>
              <a:buSzPts val="3000"/>
              <a:buNone/>
              <a:defRPr sz="3000" b="1">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2" name="Google Shape;132;p13"/>
          <p:cNvSpPr txBox="1">
            <a:spLocks noGrp="1"/>
          </p:cNvSpPr>
          <p:nvPr>
            <p:ph type="title" idx="5" hasCustomPrompt="1"/>
          </p:nvPr>
        </p:nvSpPr>
        <p:spPr>
          <a:xfrm>
            <a:off x="1165263" y="3113943"/>
            <a:ext cx="857100" cy="447600"/>
          </a:xfrm>
          <a:prstGeom prst="rect">
            <a:avLst/>
          </a:prstGeom>
          <a:solidFill>
            <a:schemeClr val="accent2"/>
          </a:solidFill>
        </p:spPr>
        <p:txBody>
          <a:bodyPr spcFirstLastPara="1" wrap="square" lIns="91425" tIns="91425" rIns="91425" bIns="91425" anchor="ctr" anchorCtr="0">
            <a:noAutofit/>
          </a:bodyPr>
          <a:lstStyle>
            <a:lvl1pPr lvl="0" algn="r" rtl="0">
              <a:spcBef>
                <a:spcPts val="0"/>
              </a:spcBef>
              <a:spcAft>
                <a:spcPts val="0"/>
              </a:spcAft>
              <a:buSzPts val="3000"/>
              <a:buNone/>
              <a:defRPr sz="3000" b="1">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3" name="Google Shape;133;p13"/>
          <p:cNvSpPr txBox="1">
            <a:spLocks noGrp="1"/>
          </p:cNvSpPr>
          <p:nvPr>
            <p:ph type="title" idx="6" hasCustomPrompt="1"/>
          </p:nvPr>
        </p:nvSpPr>
        <p:spPr>
          <a:xfrm>
            <a:off x="1165263" y="2312871"/>
            <a:ext cx="857100" cy="447600"/>
          </a:xfrm>
          <a:prstGeom prst="rect">
            <a:avLst/>
          </a:prstGeom>
          <a:solidFill>
            <a:schemeClr val="accent2"/>
          </a:solidFill>
        </p:spPr>
        <p:txBody>
          <a:bodyPr spcFirstLastPara="1" wrap="square" lIns="91425" tIns="91425" rIns="91425" bIns="91425" anchor="ctr" anchorCtr="0">
            <a:noAutofit/>
          </a:bodyPr>
          <a:lstStyle>
            <a:lvl1pPr lvl="0" algn="r" rtl="0">
              <a:spcBef>
                <a:spcPts val="0"/>
              </a:spcBef>
              <a:spcAft>
                <a:spcPts val="0"/>
              </a:spcAft>
              <a:buSzPts val="3000"/>
              <a:buNone/>
              <a:defRPr sz="3000" b="1">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4" name="Google Shape;134;p13"/>
          <p:cNvSpPr txBox="1">
            <a:spLocks noGrp="1"/>
          </p:cNvSpPr>
          <p:nvPr>
            <p:ph type="title" idx="7" hasCustomPrompt="1"/>
          </p:nvPr>
        </p:nvSpPr>
        <p:spPr>
          <a:xfrm>
            <a:off x="1165263" y="3915057"/>
            <a:ext cx="857100" cy="447600"/>
          </a:xfrm>
          <a:prstGeom prst="rect">
            <a:avLst/>
          </a:prstGeom>
          <a:solidFill>
            <a:schemeClr val="accent2"/>
          </a:solidFill>
        </p:spPr>
        <p:txBody>
          <a:bodyPr spcFirstLastPara="1" wrap="square" lIns="91425" tIns="91425" rIns="91425" bIns="91425" anchor="ctr" anchorCtr="0">
            <a:noAutofit/>
          </a:bodyPr>
          <a:lstStyle>
            <a:lvl1pPr lvl="0" algn="r" rtl="0">
              <a:spcBef>
                <a:spcPts val="0"/>
              </a:spcBef>
              <a:spcAft>
                <a:spcPts val="0"/>
              </a:spcAft>
              <a:buSzPts val="3000"/>
              <a:buNone/>
              <a:defRPr sz="3000" b="1">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 name="Google Shape;135;p13"/>
          <p:cNvSpPr txBox="1">
            <a:spLocks noGrp="1"/>
          </p:cNvSpPr>
          <p:nvPr>
            <p:ph type="subTitle" idx="8"/>
          </p:nvPr>
        </p:nvSpPr>
        <p:spPr>
          <a:xfrm>
            <a:off x="2027538" y="1407400"/>
            <a:ext cx="4509000" cy="48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6" name="Google Shape;136;p13"/>
          <p:cNvSpPr txBox="1">
            <a:spLocks noGrp="1"/>
          </p:cNvSpPr>
          <p:nvPr>
            <p:ph type="subTitle" idx="9"/>
          </p:nvPr>
        </p:nvSpPr>
        <p:spPr>
          <a:xfrm>
            <a:off x="2027543" y="2208489"/>
            <a:ext cx="4509000" cy="48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7" name="Google Shape;137;p13"/>
          <p:cNvSpPr txBox="1">
            <a:spLocks noGrp="1"/>
          </p:cNvSpPr>
          <p:nvPr>
            <p:ph type="subTitle" idx="13"/>
          </p:nvPr>
        </p:nvSpPr>
        <p:spPr>
          <a:xfrm>
            <a:off x="2027538" y="3009604"/>
            <a:ext cx="4509000" cy="48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 name="Google Shape;138;p13"/>
          <p:cNvSpPr txBox="1">
            <a:spLocks noGrp="1"/>
          </p:cNvSpPr>
          <p:nvPr>
            <p:ph type="subTitle" idx="14"/>
          </p:nvPr>
        </p:nvSpPr>
        <p:spPr>
          <a:xfrm>
            <a:off x="2027543" y="3810718"/>
            <a:ext cx="4509000" cy="48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9" name="Google Shape;139;p13"/>
          <p:cNvSpPr txBox="1">
            <a:spLocks noGrp="1"/>
          </p:cNvSpPr>
          <p:nvPr>
            <p:ph type="title" idx="15"/>
          </p:nvPr>
        </p:nvSpPr>
        <p:spPr>
          <a:xfrm>
            <a:off x="1165275" y="539500"/>
            <a:ext cx="6813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7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06"/>
        <p:cNvGrpSpPr/>
        <p:nvPr/>
      </p:nvGrpSpPr>
      <p:grpSpPr>
        <a:xfrm>
          <a:off x="0" y="0"/>
          <a:ext cx="0" cy="0"/>
          <a:chOff x="0" y="0"/>
          <a:chExt cx="0" cy="0"/>
        </a:xfrm>
      </p:grpSpPr>
      <p:pic>
        <p:nvPicPr>
          <p:cNvPr id="307" name="Google Shape;307;p31"/>
          <p:cNvPicPr preferRelativeResize="0"/>
          <p:nvPr/>
        </p:nvPicPr>
        <p:blipFill rotWithShape="1">
          <a:blip r:embed="rId2">
            <a:alphaModFix amt="35000"/>
          </a:blip>
          <a:srcRect l="-130"/>
          <a:stretch/>
        </p:blipFill>
        <p:spPr>
          <a:xfrm rot="-3600008" flipH="1">
            <a:off x="-1807300" y="119986"/>
            <a:ext cx="4177493" cy="2428879"/>
          </a:xfrm>
          <a:prstGeom prst="rect">
            <a:avLst/>
          </a:prstGeom>
          <a:noFill/>
          <a:ln>
            <a:noFill/>
          </a:ln>
        </p:spPr>
      </p:pic>
      <p:pic>
        <p:nvPicPr>
          <p:cNvPr id="308" name="Google Shape;308;p31"/>
          <p:cNvPicPr preferRelativeResize="0"/>
          <p:nvPr/>
        </p:nvPicPr>
        <p:blipFill rotWithShape="1">
          <a:blip r:embed="rId3">
            <a:alphaModFix amt="35000"/>
          </a:blip>
          <a:srcRect t="418" r="517"/>
          <a:stretch/>
        </p:blipFill>
        <p:spPr>
          <a:xfrm rot="-6299991" flipH="1">
            <a:off x="2973375" y="3792856"/>
            <a:ext cx="2586792" cy="3557139"/>
          </a:xfrm>
          <a:prstGeom prst="rect">
            <a:avLst/>
          </a:prstGeom>
          <a:noFill/>
          <a:ln>
            <a:noFill/>
          </a:ln>
        </p:spPr>
      </p:pic>
      <p:pic>
        <p:nvPicPr>
          <p:cNvPr id="309" name="Google Shape;309;p31"/>
          <p:cNvPicPr preferRelativeResize="0"/>
          <p:nvPr/>
        </p:nvPicPr>
        <p:blipFill>
          <a:blip r:embed="rId4">
            <a:alphaModFix/>
          </a:blip>
          <a:stretch>
            <a:fillRect/>
          </a:stretch>
        </p:blipFill>
        <p:spPr>
          <a:xfrm rot="-2700000">
            <a:off x="-791005" y="743075"/>
            <a:ext cx="1255451" cy="1640800"/>
          </a:xfrm>
          <a:prstGeom prst="rect">
            <a:avLst/>
          </a:prstGeom>
          <a:noFill/>
          <a:ln>
            <a:noFill/>
          </a:ln>
        </p:spPr>
      </p:pic>
      <p:pic>
        <p:nvPicPr>
          <p:cNvPr id="310" name="Google Shape;310;p31"/>
          <p:cNvPicPr preferRelativeResize="0"/>
          <p:nvPr/>
        </p:nvPicPr>
        <p:blipFill>
          <a:blip r:embed="rId5">
            <a:alphaModFix/>
          </a:blip>
          <a:stretch>
            <a:fillRect/>
          </a:stretch>
        </p:blipFill>
        <p:spPr>
          <a:xfrm rot="-4500000">
            <a:off x="3954706" y="4461574"/>
            <a:ext cx="783000" cy="653850"/>
          </a:xfrm>
          <a:prstGeom prst="rect">
            <a:avLst/>
          </a:prstGeom>
          <a:noFill/>
          <a:ln>
            <a:noFill/>
          </a:ln>
        </p:spPr>
      </p:pic>
      <p:sp>
        <p:nvSpPr>
          <p:cNvPr id="311" name="Google Shape;311;p31"/>
          <p:cNvSpPr/>
          <p:nvPr/>
        </p:nvSpPr>
        <p:spPr>
          <a:xfrm flipH="1">
            <a:off x="-50091" y="2012450"/>
            <a:ext cx="758400" cy="758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12" name="Google Shape;312;p31"/>
          <p:cNvSpPr/>
          <p:nvPr/>
        </p:nvSpPr>
        <p:spPr>
          <a:xfrm rot="-1800406" flipH="1">
            <a:off x="4533229" y="4655940"/>
            <a:ext cx="569884" cy="569884"/>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313" name="Google Shape;313;p31"/>
          <p:cNvPicPr preferRelativeResize="0"/>
          <p:nvPr/>
        </p:nvPicPr>
        <p:blipFill rotWithShape="1">
          <a:blip r:embed="rId2">
            <a:alphaModFix amt="35000"/>
          </a:blip>
          <a:srcRect l="27156"/>
          <a:stretch/>
        </p:blipFill>
        <p:spPr>
          <a:xfrm rot="4500010">
            <a:off x="7720832" y="948608"/>
            <a:ext cx="3038988" cy="2428883"/>
          </a:xfrm>
          <a:prstGeom prst="rect">
            <a:avLst/>
          </a:prstGeom>
          <a:noFill/>
          <a:ln>
            <a:noFill/>
          </a:ln>
        </p:spPr>
      </p:pic>
      <p:pic>
        <p:nvPicPr>
          <p:cNvPr id="314" name="Google Shape;314;p31"/>
          <p:cNvPicPr preferRelativeResize="0"/>
          <p:nvPr/>
        </p:nvPicPr>
        <p:blipFill>
          <a:blip r:embed="rId6">
            <a:alphaModFix/>
          </a:blip>
          <a:stretch>
            <a:fillRect/>
          </a:stretch>
        </p:blipFill>
        <p:spPr>
          <a:xfrm rot="19">
            <a:off x="8789111" y="1484994"/>
            <a:ext cx="626827" cy="565812"/>
          </a:xfrm>
          <a:prstGeom prst="rect">
            <a:avLst/>
          </a:prstGeom>
          <a:noFill/>
          <a:ln>
            <a:noFill/>
          </a:ln>
        </p:spPr>
      </p:pic>
      <p:sp>
        <p:nvSpPr>
          <p:cNvPr id="315" name="Google Shape;315;p31"/>
          <p:cNvSpPr/>
          <p:nvPr/>
        </p:nvSpPr>
        <p:spPr>
          <a:xfrm rot="-1800535" flipH="1">
            <a:off x="8647249" y="1838633"/>
            <a:ext cx="419887" cy="41988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16" name="Google Shape;316;p31"/>
          <p:cNvSpPr txBox="1">
            <a:spLocks noGrp="1"/>
          </p:cNvSpPr>
          <p:nvPr>
            <p:ph type="subTitle" idx="1"/>
          </p:nvPr>
        </p:nvSpPr>
        <p:spPr>
          <a:xfrm>
            <a:off x="4923249" y="2530950"/>
            <a:ext cx="2505600" cy="12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 name="Google Shape;317;p31"/>
          <p:cNvSpPr txBox="1">
            <a:spLocks noGrp="1"/>
          </p:cNvSpPr>
          <p:nvPr>
            <p:ph type="subTitle" idx="2"/>
          </p:nvPr>
        </p:nvSpPr>
        <p:spPr>
          <a:xfrm>
            <a:off x="1715375" y="2530950"/>
            <a:ext cx="2505600" cy="12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8" name="Google Shape;318;p31"/>
          <p:cNvSpPr txBox="1">
            <a:spLocks noGrp="1"/>
          </p:cNvSpPr>
          <p:nvPr>
            <p:ph type="subTitle" idx="3"/>
          </p:nvPr>
        </p:nvSpPr>
        <p:spPr>
          <a:xfrm>
            <a:off x="1715375"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19" name="Google Shape;319;p31"/>
          <p:cNvSpPr txBox="1">
            <a:spLocks noGrp="1"/>
          </p:cNvSpPr>
          <p:nvPr>
            <p:ph type="subTitle" idx="4"/>
          </p:nvPr>
        </p:nvSpPr>
        <p:spPr>
          <a:xfrm>
            <a:off x="4923250"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0" name="Google Shape;320;p31"/>
          <p:cNvSpPr txBox="1">
            <a:spLocks noGrp="1"/>
          </p:cNvSpPr>
          <p:nvPr>
            <p:ph type="title"/>
          </p:nvPr>
        </p:nvSpPr>
        <p:spPr>
          <a:xfrm>
            <a:off x="1165275" y="539500"/>
            <a:ext cx="6813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7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21"/>
        <p:cNvGrpSpPr/>
        <p:nvPr/>
      </p:nvGrpSpPr>
      <p:grpSpPr>
        <a:xfrm>
          <a:off x="0" y="0"/>
          <a:ext cx="0" cy="0"/>
          <a:chOff x="0" y="0"/>
          <a:chExt cx="0" cy="0"/>
        </a:xfrm>
      </p:grpSpPr>
      <p:pic>
        <p:nvPicPr>
          <p:cNvPr id="322" name="Google Shape;322;p32"/>
          <p:cNvPicPr preferRelativeResize="0"/>
          <p:nvPr/>
        </p:nvPicPr>
        <p:blipFill rotWithShape="1">
          <a:blip r:embed="rId2">
            <a:alphaModFix amt="35000"/>
          </a:blip>
          <a:srcRect l="-53577" t="-4413" r="66756" b="-167"/>
          <a:stretch/>
        </p:blipFill>
        <p:spPr>
          <a:xfrm rot="-5400002" flipH="1">
            <a:off x="3201925" y="974726"/>
            <a:ext cx="3268150" cy="5407248"/>
          </a:xfrm>
          <a:prstGeom prst="rect">
            <a:avLst/>
          </a:prstGeom>
          <a:noFill/>
          <a:ln>
            <a:noFill/>
          </a:ln>
        </p:spPr>
      </p:pic>
      <p:pic>
        <p:nvPicPr>
          <p:cNvPr id="323" name="Google Shape;323;p32"/>
          <p:cNvPicPr preferRelativeResize="0"/>
          <p:nvPr/>
        </p:nvPicPr>
        <p:blipFill rotWithShape="1">
          <a:blip r:embed="rId3">
            <a:alphaModFix amt="35000"/>
          </a:blip>
          <a:srcRect l="27156"/>
          <a:stretch/>
        </p:blipFill>
        <p:spPr>
          <a:xfrm rot="3600009">
            <a:off x="7415707" y="-952330"/>
            <a:ext cx="3038988" cy="2428883"/>
          </a:xfrm>
          <a:prstGeom prst="rect">
            <a:avLst/>
          </a:prstGeom>
          <a:noFill/>
          <a:ln>
            <a:noFill/>
          </a:ln>
        </p:spPr>
      </p:pic>
      <p:pic>
        <p:nvPicPr>
          <p:cNvPr id="324" name="Google Shape;324;p32"/>
          <p:cNvPicPr preferRelativeResize="0"/>
          <p:nvPr/>
        </p:nvPicPr>
        <p:blipFill>
          <a:blip r:embed="rId4">
            <a:alphaModFix/>
          </a:blip>
          <a:stretch>
            <a:fillRect/>
          </a:stretch>
        </p:blipFill>
        <p:spPr>
          <a:xfrm rot="-3599982">
            <a:off x="8231736" y="158794"/>
            <a:ext cx="626827" cy="565812"/>
          </a:xfrm>
          <a:prstGeom prst="rect">
            <a:avLst/>
          </a:prstGeom>
          <a:noFill/>
          <a:ln>
            <a:noFill/>
          </a:ln>
        </p:spPr>
      </p:pic>
      <p:sp>
        <p:nvSpPr>
          <p:cNvPr id="325" name="Google Shape;325;p32"/>
          <p:cNvSpPr/>
          <p:nvPr/>
        </p:nvSpPr>
        <p:spPr>
          <a:xfrm>
            <a:off x="8430775" y="539507"/>
            <a:ext cx="461700" cy="461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326" name="Google Shape;326;p32"/>
          <p:cNvPicPr preferRelativeResize="0"/>
          <p:nvPr/>
        </p:nvPicPr>
        <p:blipFill>
          <a:blip r:embed="rId2">
            <a:alphaModFix amt="35000"/>
          </a:blip>
          <a:stretch>
            <a:fillRect/>
          </a:stretch>
        </p:blipFill>
        <p:spPr>
          <a:xfrm rot="899999" flipH="1">
            <a:off x="-1142963" y="-1344237"/>
            <a:ext cx="2600325" cy="3571875"/>
          </a:xfrm>
          <a:prstGeom prst="rect">
            <a:avLst/>
          </a:prstGeom>
          <a:noFill/>
          <a:ln>
            <a:noFill/>
          </a:ln>
        </p:spPr>
      </p:pic>
      <p:pic>
        <p:nvPicPr>
          <p:cNvPr id="327" name="Google Shape;327;p32"/>
          <p:cNvPicPr preferRelativeResize="0"/>
          <p:nvPr/>
        </p:nvPicPr>
        <p:blipFill>
          <a:blip r:embed="rId5">
            <a:alphaModFix/>
          </a:blip>
          <a:stretch>
            <a:fillRect/>
          </a:stretch>
        </p:blipFill>
        <p:spPr>
          <a:xfrm rot="1800000">
            <a:off x="-430425" y="-280900"/>
            <a:ext cx="1255450" cy="1640800"/>
          </a:xfrm>
          <a:prstGeom prst="rect">
            <a:avLst/>
          </a:prstGeom>
          <a:noFill/>
          <a:ln>
            <a:noFill/>
          </a:ln>
        </p:spPr>
      </p:pic>
      <p:sp>
        <p:nvSpPr>
          <p:cNvPr id="328" name="Google Shape;328;p32"/>
          <p:cNvSpPr/>
          <p:nvPr/>
        </p:nvSpPr>
        <p:spPr>
          <a:xfrm>
            <a:off x="143225" y="1112200"/>
            <a:ext cx="570000" cy="57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29" name="Google Shape;329;p32"/>
          <p:cNvSpPr txBox="1">
            <a:spLocks noGrp="1"/>
          </p:cNvSpPr>
          <p:nvPr>
            <p:ph type="subTitle" idx="1"/>
          </p:nvPr>
        </p:nvSpPr>
        <p:spPr>
          <a:xfrm>
            <a:off x="1165200" y="3007650"/>
            <a:ext cx="6813600" cy="147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0" name="Google Shape;330;p32"/>
          <p:cNvSpPr txBox="1">
            <a:spLocks noGrp="1"/>
          </p:cNvSpPr>
          <p:nvPr>
            <p:ph type="subTitle" idx="2"/>
          </p:nvPr>
        </p:nvSpPr>
        <p:spPr>
          <a:xfrm>
            <a:off x="1165200" y="1455225"/>
            <a:ext cx="6813600" cy="147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1" name="Google Shape;331;p32"/>
          <p:cNvSpPr txBox="1">
            <a:spLocks noGrp="1"/>
          </p:cNvSpPr>
          <p:nvPr>
            <p:ph type="title"/>
          </p:nvPr>
        </p:nvSpPr>
        <p:spPr>
          <a:xfrm>
            <a:off x="1165275" y="539500"/>
            <a:ext cx="6813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7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2pPr>
            <a:lvl3pPr lvl="2"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3pPr>
            <a:lvl4pPr lvl="3"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4pPr>
            <a:lvl5pPr lvl="4"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5pPr>
            <a:lvl6pPr lvl="5"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6pPr>
            <a:lvl7pPr lvl="6"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7pPr>
            <a:lvl8pPr lvl="7"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8pPr>
            <a:lvl9pPr lvl="8"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1pPr>
            <a:lvl2pPr marL="914400" lvl="1"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2pPr>
            <a:lvl3pPr marL="1371600" lvl="2"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3pPr>
            <a:lvl4pPr marL="1828800" lvl="3"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4pPr>
            <a:lvl5pPr marL="2286000" lvl="4"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5pPr>
            <a:lvl6pPr marL="2743200" lvl="5"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6pPr>
            <a:lvl7pPr marL="3200400" lvl="6"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7pPr>
            <a:lvl8pPr marL="3657600" lvl="7"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8pPr>
            <a:lvl9pPr marL="4114800" lvl="8"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8" r:id="rId6"/>
    <p:sldLayoutId id="2147483659" r:id="rId7"/>
    <p:sldLayoutId id="2147483677" r:id="rId8"/>
    <p:sldLayoutId id="2147483678" r:id="rId9"/>
    <p:sldLayoutId id="2147483679" r:id="rId10"/>
    <p:sldLayoutId id="2147483680" r:id="rId11"/>
    <p:sldLayoutId id="2147483682" r:id="rId12"/>
    <p:sldLayoutId id="2147483684" r:id="rId13"/>
    <p:sldLayoutId id="2147483686" r:id="rId14"/>
    <p:sldLayoutId id="214748368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6" name="Google Shape;486;p46"/>
          <p:cNvSpPr txBox="1"/>
          <p:nvPr/>
        </p:nvSpPr>
        <p:spPr>
          <a:xfrm>
            <a:off x="449412" y="104895"/>
            <a:ext cx="7704000" cy="369900"/>
          </a:xfrm>
          <a:prstGeom prst="rect">
            <a:avLst/>
          </a:prstGeom>
          <a:noFill/>
          <a:ln>
            <a:noFill/>
          </a:ln>
        </p:spPr>
        <p:txBody>
          <a:bodyPr spcFirstLastPara="1" wrap="square" lIns="91425" tIns="91425" rIns="91425" bIns="91425" anchor="t" anchorCtr="0">
            <a:noAutofit/>
          </a:bodyPr>
          <a:lstStyle/>
          <a:p>
            <a:pPr lvl="0" algn="ctr"/>
            <a:r>
              <a:rPr lang="en-US" dirty="0"/>
              <a:t>People's Democratic Republic of </a:t>
            </a:r>
            <a:r>
              <a:rPr lang="en-US" dirty="0" smtClean="0"/>
              <a:t>Algeria</a:t>
            </a:r>
          </a:p>
          <a:p>
            <a:pPr lvl="0" algn="ctr"/>
            <a:r>
              <a:rPr lang="en-US" dirty="0"/>
              <a:t/>
            </a:r>
            <a:br>
              <a:rPr lang="en-US" dirty="0"/>
            </a:br>
            <a:r>
              <a:rPr lang="en-US" dirty="0"/>
              <a:t>Ministry of Higher Education and Scientific </a:t>
            </a:r>
            <a:r>
              <a:rPr lang="en-US" dirty="0" smtClean="0"/>
              <a:t>Research</a:t>
            </a:r>
          </a:p>
          <a:p>
            <a:pPr lvl="0" algn="ctr"/>
            <a:r>
              <a:rPr lang="en-US" dirty="0"/>
              <a:t/>
            </a:r>
            <a:br>
              <a:rPr lang="en-US" dirty="0"/>
            </a:br>
            <a:r>
              <a:rPr lang="en-US" dirty="0"/>
              <a:t>Faculty of Science and </a:t>
            </a:r>
            <a:r>
              <a:rPr lang="en-US" dirty="0" smtClean="0"/>
              <a:t>Technology</a:t>
            </a:r>
          </a:p>
          <a:p>
            <a:pPr lvl="0" algn="ctr"/>
            <a:r>
              <a:rPr lang="en-US" dirty="0"/>
              <a:t/>
            </a:r>
            <a:br>
              <a:rPr lang="en-US" dirty="0"/>
            </a:br>
            <a:r>
              <a:rPr lang="en-US" dirty="0"/>
              <a:t>Department of Process Engineering</a:t>
            </a:r>
            <a:endParaRPr lang="ar-DZ" dirty="0" smtClean="0"/>
          </a:p>
        </p:txBody>
      </p:sp>
      <p:sp>
        <p:nvSpPr>
          <p:cNvPr id="487" name="Google Shape;487;p46"/>
          <p:cNvSpPr txBox="1"/>
          <p:nvPr/>
        </p:nvSpPr>
        <p:spPr>
          <a:xfrm>
            <a:off x="3447617" y="4748794"/>
            <a:ext cx="24915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smtClean="0">
                <a:solidFill>
                  <a:schemeClr val="dk1"/>
                </a:solidFill>
                <a:latin typeface="Lexend"/>
                <a:ea typeface="Lexend"/>
                <a:cs typeface="Lexend"/>
                <a:sym typeface="Lexend"/>
              </a:rPr>
              <a:t>2025-2026</a:t>
            </a:r>
            <a:endParaRPr sz="1200" b="1" u="sng" dirty="0">
              <a:solidFill>
                <a:schemeClr val="dk1"/>
              </a:solidFill>
              <a:latin typeface="Lexend"/>
              <a:ea typeface="Lexend"/>
              <a:cs typeface="Lexend"/>
              <a:sym typeface="Lexend"/>
            </a:endParaRPr>
          </a:p>
        </p:txBody>
      </p:sp>
      <p:sp>
        <p:nvSpPr>
          <p:cNvPr id="2" name="Rectangle 1"/>
          <p:cNvSpPr/>
          <p:nvPr/>
        </p:nvSpPr>
        <p:spPr>
          <a:xfrm>
            <a:off x="3577496" y="1913113"/>
            <a:ext cx="1747594" cy="338554"/>
          </a:xfrm>
          <a:prstGeom prst="rect">
            <a:avLst/>
          </a:prstGeom>
        </p:spPr>
        <p:txBody>
          <a:bodyPr wrap="none">
            <a:spAutoFit/>
          </a:bodyPr>
          <a:lstStyle/>
          <a:p>
            <a:r>
              <a:rPr lang="fr-FR" sz="1600" noProof="1" smtClean="0">
                <a:solidFill>
                  <a:srgbClr val="304A6B"/>
                </a:solidFill>
              </a:rPr>
              <a:t>Research</a:t>
            </a:r>
            <a:r>
              <a:rPr lang="fr-FR" sz="1600" dirty="0" smtClean="0">
                <a:solidFill>
                  <a:srgbClr val="304A6B"/>
                </a:solidFill>
              </a:rPr>
              <a:t> about</a:t>
            </a:r>
            <a:r>
              <a:rPr lang="ar-DZ" sz="1600" dirty="0" smtClean="0">
                <a:solidFill>
                  <a:srgbClr val="304A6B"/>
                </a:solidFill>
              </a:rPr>
              <a:t> </a:t>
            </a:r>
            <a:r>
              <a:rPr lang="fr-FR" sz="1600" dirty="0" smtClean="0">
                <a:solidFill>
                  <a:srgbClr val="304A6B"/>
                </a:solidFill>
              </a:rPr>
              <a:t>:</a:t>
            </a:r>
            <a:endParaRPr lang="fr-FR" sz="1600" dirty="0">
              <a:solidFill>
                <a:srgbClr val="304A6B"/>
              </a:solidFill>
            </a:endParaRPr>
          </a:p>
        </p:txBody>
      </p:sp>
      <p:sp>
        <p:nvSpPr>
          <p:cNvPr id="3" name="Rectangle 2"/>
          <p:cNvSpPr/>
          <p:nvPr/>
        </p:nvSpPr>
        <p:spPr>
          <a:xfrm>
            <a:off x="1656355" y="3862136"/>
            <a:ext cx="3887603" cy="307777"/>
          </a:xfrm>
          <a:prstGeom prst="rect">
            <a:avLst/>
          </a:prstGeom>
        </p:spPr>
        <p:txBody>
          <a:bodyPr wrap="none">
            <a:spAutoFit/>
          </a:bodyPr>
          <a:lstStyle/>
          <a:p>
            <a:r>
              <a:rPr lang="fr-FR" noProof="1" smtClean="0"/>
              <a:t>Prepared</a:t>
            </a:r>
            <a:r>
              <a:rPr lang="fr-FR" dirty="0" smtClean="0"/>
              <a:t> by : </a:t>
            </a:r>
            <a:r>
              <a:rPr lang="ar-DZ" noProof="1" smtClean="0"/>
              <a:t>Khallef</a:t>
            </a:r>
            <a:r>
              <a:rPr lang="fr-FR" dirty="0" smtClean="0"/>
              <a:t> </a:t>
            </a:r>
            <a:r>
              <a:rPr lang="de-DE" noProof="1" smtClean="0"/>
              <a:t>Mouaadh-Beniaich Sidali</a:t>
            </a:r>
            <a:endParaRPr lang="de-DE" noProof="1"/>
          </a:p>
        </p:txBody>
      </p:sp>
      <p:sp>
        <p:nvSpPr>
          <p:cNvPr id="4" name="Rectangle 3"/>
          <p:cNvSpPr/>
          <p:nvPr/>
        </p:nvSpPr>
        <p:spPr>
          <a:xfrm>
            <a:off x="1656355" y="2393042"/>
            <a:ext cx="5589875" cy="892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Use of catalysis in sustainable chemistry</a:t>
            </a:r>
            <a:endParaRPr lang="fr-FR" sz="2000" dirty="0"/>
          </a:p>
        </p:txBody>
      </p:sp>
      <p:sp>
        <p:nvSpPr>
          <p:cNvPr id="6" name="Rectangle 5"/>
          <p:cNvSpPr/>
          <p:nvPr/>
        </p:nvSpPr>
        <p:spPr>
          <a:xfrm>
            <a:off x="5763552" y="3862135"/>
            <a:ext cx="1606530" cy="307777"/>
          </a:xfrm>
          <a:prstGeom prst="rect">
            <a:avLst/>
          </a:prstGeom>
        </p:spPr>
        <p:txBody>
          <a:bodyPr wrap="none">
            <a:spAutoFit/>
          </a:bodyPr>
          <a:lstStyle/>
          <a:p>
            <a:r>
              <a:rPr lang="en-US" noProof="1" smtClean="0"/>
              <a:t>Dr :Mayouf Imane</a:t>
            </a:r>
            <a:endParaRPr lang="en-US" noProof="1"/>
          </a:p>
        </p:txBody>
      </p:sp>
      <p:sp>
        <p:nvSpPr>
          <p:cNvPr id="7" name="Rectangle 6"/>
          <p:cNvSpPr/>
          <p:nvPr/>
        </p:nvSpPr>
        <p:spPr>
          <a:xfrm>
            <a:off x="5529192" y="3862135"/>
            <a:ext cx="234360" cy="307777"/>
          </a:xfrm>
          <a:prstGeom prst="rect">
            <a:avLst/>
          </a:prstGeom>
        </p:spPr>
        <p:txBody>
          <a:bodyPr wrap="none">
            <a:spAutoFit/>
          </a:bodyPr>
          <a:lstStyle/>
          <a:p>
            <a:r>
              <a:rPr lang="en-US" dirty="0"/>
              <a:t>/</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28" name="Shape 2"/>
          <p:cNvSpPr/>
          <p:nvPr/>
        </p:nvSpPr>
        <p:spPr>
          <a:xfrm>
            <a:off x="3063241" y="85115"/>
            <a:ext cx="4975859" cy="53744"/>
          </a:xfrm>
          <a:prstGeom prst="roundRect">
            <a:avLst>
              <a:gd name="adj" fmla="val 1115860"/>
            </a:avLst>
          </a:prstGeom>
          <a:solidFill>
            <a:srgbClr val="D2C5C9"/>
          </a:solidFill>
          <a:ln/>
        </p:spPr>
      </p:sp>
      <p:sp>
        <p:nvSpPr>
          <p:cNvPr id="29" name="Shape 3"/>
          <p:cNvSpPr/>
          <p:nvPr/>
        </p:nvSpPr>
        <p:spPr>
          <a:xfrm>
            <a:off x="3375661" y="124673"/>
            <a:ext cx="45719" cy="217033"/>
          </a:xfrm>
          <a:prstGeom prst="roundRect">
            <a:avLst>
              <a:gd name="adj" fmla="val 1115860"/>
            </a:avLst>
          </a:prstGeom>
          <a:solidFill>
            <a:srgbClr val="D2C5C9"/>
          </a:solidFill>
          <a:ln/>
        </p:spPr>
      </p:sp>
      <p:sp>
        <p:nvSpPr>
          <p:cNvPr id="30" name="Shape 3"/>
          <p:cNvSpPr/>
          <p:nvPr/>
        </p:nvSpPr>
        <p:spPr>
          <a:xfrm>
            <a:off x="7654764" y="2578226"/>
            <a:ext cx="45719" cy="217033"/>
          </a:xfrm>
          <a:prstGeom prst="roundRect">
            <a:avLst>
              <a:gd name="adj" fmla="val 1115860"/>
            </a:avLst>
          </a:prstGeom>
          <a:solidFill>
            <a:srgbClr val="D2C5C9"/>
          </a:solidFill>
          <a:ln/>
        </p:spPr>
      </p:sp>
      <p:sp>
        <p:nvSpPr>
          <p:cNvPr id="31" name="Shape 3"/>
          <p:cNvSpPr/>
          <p:nvPr/>
        </p:nvSpPr>
        <p:spPr>
          <a:xfrm>
            <a:off x="3375661" y="545466"/>
            <a:ext cx="45719" cy="217033"/>
          </a:xfrm>
          <a:prstGeom prst="roundRect">
            <a:avLst>
              <a:gd name="adj" fmla="val 1115860"/>
            </a:avLst>
          </a:prstGeom>
          <a:solidFill>
            <a:srgbClr val="D2C5C9"/>
          </a:solidFill>
          <a:ln/>
        </p:spPr>
      </p:sp>
      <p:sp>
        <p:nvSpPr>
          <p:cNvPr id="32" name="Shape 3"/>
          <p:cNvSpPr/>
          <p:nvPr/>
        </p:nvSpPr>
        <p:spPr>
          <a:xfrm flipH="1">
            <a:off x="7643807" y="138858"/>
            <a:ext cx="45719" cy="2215721"/>
          </a:xfrm>
          <a:prstGeom prst="roundRect">
            <a:avLst>
              <a:gd name="adj" fmla="val 1115860"/>
            </a:avLst>
          </a:prstGeom>
          <a:solidFill>
            <a:srgbClr val="D2C5C9"/>
          </a:solidFill>
          <a:ln/>
        </p:spPr>
      </p:sp>
      <p:sp>
        <p:nvSpPr>
          <p:cNvPr id="33" name="Rectangle 32"/>
          <p:cNvSpPr/>
          <p:nvPr/>
        </p:nvSpPr>
        <p:spPr>
          <a:xfrm>
            <a:off x="2803679" y="246614"/>
            <a:ext cx="1281120" cy="307777"/>
          </a:xfrm>
          <a:prstGeom prst="rect">
            <a:avLst/>
          </a:prstGeom>
        </p:spPr>
        <p:txBody>
          <a:bodyPr wrap="none">
            <a:spAutoFit/>
          </a:bodyPr>
          <a:lstStyle/>
          <a:p>
            <a:r>
              <a:rPr lang="en-CA" noProof="1">
                <a:solidFill>
                  <a:srgbClr val="30455E"/>
                </a:solidFill>
                <a:latin typeface="Lexend" panose="020B0604020202020204" charset="0"/>
              </a:rPr>
              <a:t>Advantages:</a:t>
            </a:r>
          </a:p>
        </p:txBody>
      </p:sp>
      <p:sp>
        <p:nvSpPr>
          <p:cNvPr id="34" name="Rectangle 33"/>
          <p:cNvSpPr/>
          <p:nvPr/>
        </p:nvSpPr>
        <p:spPr>
          <a:xfrm>
            <a:off x="6930080" y="2270449"/>
            <a:ext cx="1540806" cy="307777"/>
          </a:xfrm>
          <a:prstGeom prst="rect">
            <a:avLst/>
          </a:prstGeom>
        </p:spPr>
        <p:txBody>
          <a:bodyPr wrap="none">
            <a:spAutoFit/>
          </a:bodyPr>
          <a:lstStyle/>
          <a:p>
            <a:r>
              <a:rPr lang="en" noProof="1">
                <a:solidFill>
                  <a:srgbClr val="30455E"/>
                </a:solidFill>
                <a:latin typeface="Lexend" panose="020B0604020202020204" charset="0"/>
              </a:rPr>
              <a:t>Disadvantages:</a:t>
            </a:r>
          </a:p>
        </p:txBody>
      </p:sp>
      <p:sp>
        <p:nvSpPr>
          <p:cNvPr id="35" name="Rectangle 34"/>
          <p:cNvSpPr/>
          <p:nvPr/>
        </p:nvSpPr>
        <p:spPr>
          <a:xfrm>
            <a:off x="2803679" y="802058"/>
            <a:ext cx="3728058" cy="2031325"/>
          </a:xfrm>
          <a:prstGeom prst="rect">
            <a:avLst/>
          </a:prstGeom>
        </p:spPr>
        <p:txBody>
          <a:bodyPr wrap="square">
            <a:spAutoFit/>
          </a:bodyPr>
          <a:lstStyle/>
          <a:p>
            <a:r>
              <a:rPr lang="en" noProof="1" smtClean="0">
                <a:latin typeface="Lexend" panose="020B0604020202020204" charset="0"/>
              </a:rPr>
              <a:t>✔ Easy to separate and reuse: The catalyst remains as a solid that can be filtered and separated.</a:t>
            </a:r>
          </a:p>
          <a:p>
            <a:r>
              <a:rPr lang="en" noProof="1" smtClean="0">
                <a:latin typeface="Lexend" panose="020B0604020202020204" charset="0"/>
              </a:rPr>
              <a:t>✔ Suitable for large-scale industries: such as petrochemicals, where equipment operates for extended periods.</a:t>
            </a:r>
          </a:p>
          <a:p>
            <a:r>
              <a:rPr lang="en" noProof="1" smtClean="0">
                <a:latin typeface="Lexend" panose="020B0604020202020204" charset="0"/>
              </a:rPr>
              <a:t>✔ Withstands high temperatures.</a:t>
            </a:r>
          </a:p>
          <a:p>
            <a:r>
              <a:rPr lang="en" noProof="1" smtClean="0">
                <a:latin typeface="Lexend" panose="020B0604020202020204" charset="0"/>
              </a:rPr>
              <a:t>✔ Produces less waste.</a:t>
            </a:r>
            <a:endParaRPr lang="en" noProof="1">
              <a:latin typeface="Lexend" panose="020B0604020202020204" charset="0"/>
            </a:endParaRPr>
          </a:p>
        </p:txBody>
      </p:sp>
      <p:sp>
        <p:nvSpPr>
          <p:cNvPr id="36" name="Rectangle 35"/>
          <p:cNvSpPr/>
          <p:nvPr/>
        </p:nvSpPr>
        <p:spPr>
          <a:xfrm>
            <a:off x="5875493" y="2804085"/>
            <a:ext cx="3649980" cy="1384995"/>
          </a:xfrm>
          <a:prstGeom prst="rect">
            <a:avLst/>
          </a:prstGeom>
        </p:spPr>
        <p:txBody>
          <a:bodyPr wrap="square">
            <a:spAutoFit/>
          </a:bodyPr>
          <a:lstStyle/>
          <a:p>
            <a:r>
              <a:rPr lang="en" noProof="1" smtClean="0">
                <a:latin typeface="Lexend" panose="020B0604020202020204" charset="0"/>
              </a:rPr>
              <a:t>✖ Less selective compared to homogeneous catalysis.</a:t>
            </a:r>
          </a:p>
          <a:p>
            <a:r>
              <a:rPr lang="en" noProof="1" smtClean="0">
                <a:latin typeface="Lexend" panose="020B0604020202020204" charset="0"/>
              </a:rPr>
              <a:t>✖ May be susceptible to catalyst poisoning due to certain impurities.</a:t>
            </a:r>
          </a:p>
          <a:p>
            <a:r>
              <a:rPr lang="en" noProof="1" smtClean="0">
                <a:latin typeface="Lexend" panose="020B0604020202020204" charset="0"/>
              </a:rPr>
              <a:t>✖ Sometimes requires high temperatures and pressures.</a:t>
            </a:r>
            <a:endParaRPr lang="en" noProof="1">
              <a:latin typeface="Lexend" panose="020B0604020202020204" charset="0"/>
            </a:endParaRP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2442"/>
            <a:ext cx="3086743" cy="245969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15" name="Rectangle 14"/>
          <p:cNvSpPr/>
          <p:nvPr/>
        </p:nvSpPr>
        <p:spPr>
          <a:xfrm>
            <a:off x="906780" y="435948"/>
            <a:ext cx="6149340" cy="1600438"/>
          </a:xfrm>
          <a:prstGeom prst="rect">
            <a:avLst/>
          </a:prstGeom>
        </p:spPr>
        <p:txBody>
          <a:bodyPr wrap="square">
            <a:spAutoFit/>
          </a:bodyPr>
          <a:lstStyle/>
          <a:p>
            <a:r>
              <a:rPr lang="en" noProof="1" smtClean="0">
                <a:solidFill>
                  <a:srgbClr val="475970"/>
                </a:solidFill>
                <a:latin typeface="Lexend" panose="020B0604020202020204" charset="0"/>
              </a:rPr>
              <a:t>3. Biocatalysis</a:t>
            </a:r>
          </a:p>
          <a:p>
            <a:r>
              <a:rPr lang="en" noProof="1" smtClean="0">
                <a:latin typeface="Lexend" panose="020B0604020202020204" charset="0"/>
              </a:rPr>
              <a:t>This is the use of enzymes or microorganisms (bacteria, yeasts, etc.) as catalysts to accelerate reactions.</a:t>
            </a:r>
          </a:p>
          <a:p>
            <a:r>
              <a:rPr lang="en" noProof="1" smtClean="0">
                <a:latin typeface="Lexend" panose="020B0604020202020204" charset="0"/>
              </a:rPr>
              <a:t>This type is the most environmentally friendly because:</a:t>
            </a:r>
          </a:p>
          <a:p>
            <a:r>
              <a:rPr lang="en" noProof="1" smtClean="0">
                <a:latin typeface="Lexend" panose="020B0604020202020204" charset="0"/>
              </a:rPr>
              <a:t>It works in water</a:t>
            </a:r>
          </a:p>
          <a:p>
            <a:r>
              <a:rPr lang="en" noProof="1" smtClean="0">
                <a:latin typeface="Lexend" panose="020B0604020202020204" charset="0"/>
              </a:rPr>
              <a:t>At low temperatures</a:t>
            </a:r>
          </a:p>
          <a:p>
            <a:r>
              <a:rPr lang="en" noProof="1" smtClean="0">
                <a:latin typeface="Lexend" panose="020B0604020202020204" charset="0"/>
              </a:rPr>
              <a:t>And under very moderate conditions</a:t>
            </a:r>
            <a:endParaRPr lang="en" noProof="1">
              <a:latin typeface="Lexend" panose="020B0604020202020204" charset="0"/>
            </a:endParaRPr>
          </a:p>
        </p:txBody>
      </p:sp>
      <p:sp>
        <p:nvSpPr>
          <p:cNvPr id="16" name="Rectangle 15"/>
          <p:cNvSpPr/>
          <p:nvPr/>
        </p:nvSpPr>
        <p:spPr>
          <a:xfrm>
            <a:off x="906780" y="2313593"/>
            <a:ext cx="4572000" cy="2031325"/>
          </a:xfrm>
          <a:prstGeom prst="rect">
            <a:avLst/>
          </a:prstGeom>
        </p:spPr>
        <p:txBody>
          <a:bodyPr>
            <a:spAutoFit/>
          </a:bodyPr>
          <a:lstStyle/>
          <a:p>
            <a:r>
              <a:rPr lang="en" noProof="1" smtClean="0">
                <a:solidFill>
                  <a:srgbClr val="475970"/>
                </a:solidFill>
                <a:latin typeface="Lexend" panose="020B0604020202020204" charset="0"/>
              </a:rPr>
              <a:t>Examples of biocatalysis:</a:t>
            </a:r>
          </a:p>
          <a:p>
            <a:r>
              <a:rPr lang="en" noProof="1" smtClean="0">
                <a:latin typeface="Lexend" panose="020B0604020202020204" charset="0"/>
              </a:rPr>
              <a:t>Lipase enzyme in the manufacture of pharmaceuticals and aromatics.</a:t>
            </a:r>
          </a:p>
          <a:p>
            <a:r>
              <a:rPr lang="en" noProof="1" smtClean="0">
                <a:latin typeface="Lexend" panose="020B0604020202020204" charset="0"/>
              </a:rPr>
              <a:t>Saccharomyces cerevisiae yeast in the fermentation of sugar to produce ethanol.</a:t>
            </a:r>
          </a:p>
          <a:p>
            <a:r>
              <a:rPr lang="en" noProof="1" smtClean="0">
                <a:latin typeface="Lexend" panose="020B0604020202020204" charset="0"/>
              </a:rPr>
              <a:t>Catalase enzyme for breaking down hydrogen peroxide.</a:t>
            </a:r>
          </a:p>
          <a:p>
            <a:r>
              <a:rPr lang="en" noProof="1" smtClean="0">
                <a:latin typeface="Lexend" panose="020B0604020202020204" charset="0"/>
              </a:rPr>
              <a:t>Bacteria for converting methane or CO2 into useful products.</a:t>
            </a:r>
            <a:endParaRPr lang="en" noProof="1">
              <a:latin typeface="Lexend" panose="020B060402020202020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
          <p:cNvSpPr/>
          <p:nvPr/>
        </p:nvSpPr>
        <p:spPr>
          <a:xfrm rot="16200000" flipV="1">
            <a:off x="-1258775" y="2483981"/>
            <a:ext cx="4647921" cy="45719"/>
          </a:xfrm>
          <a:prstGeom prst="roundRect">
            <a:avLst>
              <a:gd name="adj" fmla="val 1115860"/>
            </a:avLst>
          </a:prstGeom>
          <a:solidFill>
            <a:srgbClr val="D2C5C9"/>
          </a:solidFill>
          <a:ln/>
        </p:spPr>
      </p:sp>
      <p:sp>
        <p:nvSpPr>
          <p:cNvPr id="18" name="Rectangle 17"/>
          <p:cNvSpPr/>
          <p:nvPr/>
        </p:nvSpPr>
        <p:spPr>
          <a:xfrm>
            <a:off x="5682905" y="588431"/>
            <a:ext cx="1281120" cy="307777"/>
          </a:xfrm>
          <a:prstGeom prst="rect">
            <a:avLst/>
          </a:prstGeom>
        </p:spPr>
        <p:txBody>
          <a:bodyPr wrap="none">
            <a:spAutoFit/>
          </a:bodyPr>
          <a:lstStyle/>
          <a:p>
            <a:r>
              <a:rPr lang="en-CA" noProof="1">
                <a:solidFill>
                  <a:srgbClr val="30455E"/>
                </a:solidFill>
                <a:latin typeface="Lexend" panose="020B0604020202020204" charset="0"/>
              </a:rPr>
              <a:t>Advantages:</a:t>
            </a:r>
          </a:p>
        </p:txBody>
      </p:sp>
      <p:sp>
        <p:nvSpPr>
          <p:cNvPr id="20" name="Rectangle 19"/>
          <p:cNvSpPr/>
          <p:nvPr/>
        </p:nvSpPr>
        <p:spPr>
          <a:xfrm>
            <a:off x="1322650" y="2935391"/>
            <a:ext cx="1540806" cy="307777"/>
          </a:xfrm>
          <a:prstGeom prst="rect">
            <a:avLst/>
          </a:prstGeom>
        </p:spPr>
        <p:txBody>
          <a:bodyPr wrap="none">
            <a:spAutoFit/>
          </a:bodyPr>
          <a:lstStyle/>
          <a:p>
            <a:r>
              <a:rPr lang="en" noProof="1" smtClean="0">
                <a:solidFill>
                  <a:srgbClr val="30455E"/>
                </a:solidFill>
                <a:latin typeface="Lexend" panose="020B0604020202020204" charset="0"/>
              </a:rPr>
              <a:t>Disadvantages:</a:t>
            </a:r>
            <a:endParaRPr lang="en" noProof="1">
              <a:solidFill>
                <a:srgbClr val="30455E"/>
              </a:solidFill>
              <a:latin typeface="Lexend" panose="020B0604020202020204" charset="0"/>
            </a:endParaRPr>
          </a:p>
        </p:txBody>
      </p:sp>
      <p:sp>
        <p:nvSpPr>
          <p:cNvPr id="25" name="Shape 2"/>
          <p:cNvSpPr/>
          <p:nvPr/>
        </p:nvSpPr>
        <p:spPr>
          <a:xfrm rot="10800000" flipV="1">
            <a:off x="1088045" y="719460"/>
            <a:ext cx="4594860" cy="45719"/>
          </a:xfrm>
          <a:prstGeom prst="roundRect">
            <a:avLst>
              <a:gd name="adj" fmla="val 1115860"/>
            </a:avLst>
          </a:prstGeom>
          <a:solidFill>
            <a:srgbClr val="D2C5C9"/>
          </a:solidFill>
          <a:ln/>
        </p:spPr>
      </p:sp>
      <p:sp>
        <p:nvSpPr>
          <p:cNvPr id="31" name="Shape 2"/>
          <p:cNvSpPr/>
          <p:nvPr/>
        </p:nvSpPr>
        <p:spPr>
          <a:xfrm rot="10800000" flipV="1">
            <a:off x="1078810" y="3089280"/>
            <a:ext cx="243840" cy="45719"/>
          </a:xfrm>
          <a:prstGeom prst="roundRect">
            <a:avLst>
              <a:gd name="adj" fmla="val 1115860"/>
            </a:avLst>
          </a:prstGeom>
          <a:solidFill>
            <a:srgbClr val="D2C5C9"/>
          </a:solidFill>
          <a:ln/>
        </p:spPr>
      </p:sp>
      <p:sp>
        <p:nvSpPr>
          <p:cNvPr id="32" name="Rectangle 31"/>
          <p:cNvSpPr/>
          <p:nvPr/>
        </p:nvSpPr>
        <p:spPr>
          <a:xfrm>
            <a:off x="3915545" y="896208"/>
            <a:ext cx="4572000" cy="1600438"/>
          </a:xfrm>
          <a:prstGeom prst="rect">
            <a:avLst/>
          </a:prstGeom>
        </p:spPr>
        <p:txBody>
          <a:bodyPr>
            <a:spAutoFit/>
          </a:bodyPr>
          <a:lstStyle/>
          <a:p>
            <a:r>
              <a:rPr lang="en" noProof="1" smtClean="0">
                <a:latin typeface="Lexend" panose="020B0604020202020204" charset="0"/>
              </a:rPr>
              <a:t>✔ Higher selectivity than all other types of catalysis (an enzyme can select one molecule over another with incredible precision).</a:t>
            </a:r>
          </a:p>
          <a:p>
            <a:r>
              <a:rPr lang="en" noProof="1" smtClean="0">
                <a:latin typeface="Lexend" panose="020B0604020202020204" charset="0"/>
              </a:rPr>
              <a:t>✔ Does not use toxic solvents.</a:t>
            </a:r>
          </a:p>
          <a:p>
            <a:r>
              <a:rPr lang="en" noProof="1" smtClean="0">
                <a:latin typeface="Lexend" panose="020B0604020202020204" charset="0"/>
              </a:rPr>
              <a:t>✔ Saves energy because it operates at temperatures between 20°C and 40°C.</a:t>
            </a:r>
          </a:p>
          <a:p>
            <a:r>
              <a:rPr lang="en" noProof="1" smtClean="0">
                <a:latin typeface="Lexend" panose="020B0604020202020204" charset="0"/>
              </a:rPr>
              <a:t>✔ Biodegradable and non-polluting.</a:t>
            </a:r>
            <a:endParaRPr lang="en" noProof="1">
              <a:latin typeface="Lexend" panose="020B0604020202020204" charset="0"/>
            </a:endParaRPr>
          </a:p>
        </p:txBody>
      </p:sp>
      <p:sp>
        <p:nvSpPr>
          <p:cNvPr id="33" name="Rectangle 32"/>
          <p:cNvSpPr/>
          <p:nvPr/>
        </p:nvSpPr>
        <p:spPr>
          <a:xfrm>
            <a:off x="1322650" y="3343980"/>
            <a:ext cx="4572000" cy="954107"/>
          </a:xfrm>
          <a:prstGeom prst="rect">
            <a:avLst/>
          </a:prstGeom>
        </p:spPr>
        <p:txBody>
          <a:bodyPr>
            <a:spAutoFit/>
          </a:bodyPr>
          <a:lstStyle/>
          <a:p>
            <a:r>
              <a:rPr lang="en" noProof="1" smtClean="0">
                <a:latin typeface="Lexend" panose="020B0604020202020204" charset="0"/>
              </a:rPr>
              <a:t>✖ Enzymes are sensitive to high heat or pH.</a:t>
            </a:r>
          </a:p>
          <a:p>
            <a:r>
              <a:rPr lang="en" noProof="1" smtClean="0">
                <a:latin typeface="Lexend" panose="020B0604020202020204" charset="0"/>
              </a:rPr>
              <a:t>✖ High cost in some industrial applications.</a:t>
            </a:r>
          </a:p>
          <a:p>
            <a:r>
              <a:rPr lang="en" noProof="1" smtClean="0">
                <a:latin typeface="Lexend" panose="020B0604020202020204" charset="0"/>
              </a:rPr>
              <a:t>✖ Difficulty maintaining the activity of the organisms for extended periods.</a:t>
            </a:r>
            <a:endParaRPr lang="en" noProof="1">
              <a:latin typeface="Lexend" panose="020B0604020202020204" charset="0"/>
            </a:endParaRPr>
          </a:p>
        </p:txBody>
      </p:sp>
    </p:spTree>
    <p:extLst>
      <p:ext uri="{BB962C8B-B14F-4D97-AF65-F5344CB8AC3E}">
        <p14:creationId xmlns:p14="http://schemas.microsoft.com/office/powerpoint/2010/main" val="2650865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6"/>
          <p:cNvSpPr txBox="1">
            <a:spLocks noGrp="1"/>
          </p:cNvSpPr>
          <p:nvPr>
            <p:ph type="title"/>
          </p:nvPr>
        </p:nvSpPr>
        <p:spPr>
          <a:xfrm>
            <a:off x="1931150" y="1984200"/>
            <a:ext cx="6527050" cy="2013300"/>
          </a:xfrm>
          <a:prstGeom prst="rect">
            <a:avLst/>
          </a:prstGeom>
        </p:spPr>
        <p:txBody>
          <a:bodyPr spcFirstLastPara="1" wrap="square" lIns="91425" tIns="91425" rIns="91425" bIns="91425" anchor="ctr" anchorCtr="0">
            <a:noAutofit/>
          </a:bodyPr>
          <a:lstStyle/>
          <a:p>
            <a:pPr lvl="0"/>
            <a:r>
              <a:rPr lang="en-US" sz="3800" dirty="0">
                <a:solidFill>
                  <a:srgbClr val="30455E"/>
                </a:solidFill>
              </a:rPr>
              <a:t>Role of Catalysis in Sustainable Chemistry</a:t>
            </a:r>
            <a:endParaRPr sz="3800" dirty="0">
              <a:solidFill>
                <a:srgbClr val="30455E"/>
              </a:solidFill>
            </a:endParaRPr>
          </a:p>
        </p:txBody>
      </p:sp>
      <p:sp>
        <p:nvSpPr>
          <p:cNvPr id="3" name="Google Shape;517;p49"/>
          <p:cNvSpPr txBox="1">
            <a:spLocks/>
          </p:cNvSpPr>
          <p:nvPr/>
        </p:nvSpPr>
        <p:spPr>
          <a:xfrm>
            <a:off x="1604492" y="1363380"/>
            <a:ext cx="1760805"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smtClean="0">
                <a:solidFill>
                  <a:srgbClr val="28384F"/>
                </a:solidFill>
                <a:latin typeface="Montserrat" panose="020B0604020202020204" charset="0"/>
              </a:rPr>
              <a:t>03</a:t>
            </a:r>
            <a:endParaRPr lang="en" sz="6000" dirty="0">
              <a:solidFill>
                <a:srgbClr val="28384F"/>
              </a:solidFill>
              <a:latin typeface="Montserrat" panose="020B060402020202020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91;p57"/>
          <p:cNvSpPr txBox="1">
            <a:spLocks noGrp="1"/>
          </p:cNvSpPr>
          <p:nvPr>
            <p:ph type="subTitle" idx="1"/>
          </p:nvPr>
        </p:nvSpPr>
        <p:spPr>
          <a:xfrm>
            <a:off x="632461" y="450656"/>
            <a:ext cx="7696200" cy="1478400"/>
          </a:xfrm>
          <a:prstGeom prst="rect">
            <a:avLst/>
          </a:prstGeom>
        </p:spPr>
        <p:txBody>
          <a:bodyPr spcFirstLastPara="1" wrap="square" lIns="91425" tIns="91425" rIns="91425" bIns="91425" anchor="b" anchorCtr="0">
            <a:noAutofit/>
          </a:bodyPr>
          <a:lstStyle/>
          <a:p>
            <a:pPr algn="l"/>
            <a:r>
              <a:rPr lang="en-US" sz="1400" dirty="0" smtClean="0">
                <a:solidFill>
                  <a:srgbClr val="07090D"/>
                </a:solidFill>
              </a:rPr>
              <a:t>      Catalysis </a:t>
            </a:r>
            <a:r>
              <a:rPr lang="en-US" sz="1400" dirty="0">
                <a:solidFill>
                  <a:srgbClr val="07090D"/>
                </a:solidFill>
              </a:rPr>
              <a:t>plays a fundamental role in sustainable chemistry because it enables the transformation of reaction pathways from high-energy, non-selective routes to low-energy and highly selective alternatives. A catalyst reduces the activation energy without being consumed, allowing reactions to proceed under lower temperature and pressure conditions. This results in reduced energy consumption, improved atom-economy, and minimized formation of unwanted by-products.</a:t>
            </a:r>
          </a:p>
        </p:txBody>
      </p:sp>
      <p:sp>
        <p:nvSpPr>
          <p:cNvPr id="16" name="Rectangle 15"/>
          <p:cNvSpPr/>
          <p:nvPr/>
        </p:nvSpPr>
        <p:spPr>
          <a:xfrm>
            <a:off x="1132369" y="1929056"/>
            <a:ext cx="1063112" cy="307777"/>
          </a:xfrm>
          <a:prstGeom prst="rect">
            <a:avLst/>
          </a:prstGeom>
        </p:spPr>
        <p:txBody>
          <a:bodyPr wrap="none">
            <a:spAutoFit/>
          </a:bodyPr>
          <a:lstStyle/>
          <a:p>
            <a:r>
              <a:rPr lang="en" noProof="1" smtClean="0">
                <a:latin typeface="Lexend" panose="020B0604020202020204" charset="0"/>
              </a:rPr>
              <a:t>examples:</a:t>
            </a:r>
            <a:endParaRPr lang="en" noProof="1">
              <a:latin typeface="Lexend" panose="020B0604020202020204" charset="0"/>
            </a:endParaRPr>
          </a:p>
        </p:txBody>
      </p:sp>
      <p:sp>
        <p:nvSpPr>
          <p:cNvPr id="21" name="Rectangle 20"/>
          <p:cNvSpPr/>
          <p:nvPr/>
        </p:nvSpPr>
        <p:spPr>
          <a:xfrm>
            <a:off x="1132369" y="2236833"/>
            <a:ext cx="6073140" cy="2031325"/>
          </a:xfrm>
          <a:prstGeom prst="rect">
            <a:avLst/>
          </a:prstGeom>
        </p:spPr>
        <p:txBody>
          <a:bodyPr wrap="square">
            <a:spAutoFit/>
          </a:bodyPr>
          <a:lstStyle/>
          <a:p>
            <a:r>
              <a:rPr lang="en" noProof="1" smtClean="0">
                <a:latin typeface="Lexend" panose="020B0604020202020204" charset="0"/>
              </a:rPr>
              <a:t>1-CO₂ Hydrogenation to Methanol (CO₂ → CH₃OH)</a:t>
            </a:r>
          </a:p>
          <a:p>
            <a:r>
              <a:rPr lang="en" noProof="1" smtClean="0">
                <a:latin typeface="Lexend" panose="020B0604020202020204" charset="0"/>
              </a:rPr>
              <a:t>Copper-based catalysts (Cu/ZnO/Al₂O₃) efficiently convert carbon dioxide into methanol under mild conditions—an example of carbon recycling and emission reduction.</a:t>
            </a:r>
          </a:p>
          <a:p>
            <a:endParaRPr lang="en" noProof="1" smtClean="0">
              <a:latin typeface="Lexend" panose="020B0604020202020204" charset="0"/>
            </a:endParaRPr>
          </a:p>
          <a:p>
            <a:r>
              <a:rPr lang="en" noProof="1" smtClean="0">
                <a:latin typeface="Lexend" panose="020B0604020202020204" charset="0"/>
              </a:rPr>
              <a:t>2-Selective Oxidation Using Noble Metal Catalysts</a:t>
            </a:r>
          </a:p>
          <a:p>
            <a:r>
              <a:rPr lang="en" noProof="1" smtClean="0">
                <a:latin typeface="Lexend" panose="020B0604020202020204" charset="0"/>
              </a:rPr>
              <a:t>Platinum or ruthenium catalysts can oxidize alcohols to aldehydes or ketones without using toxic oxidizing agents such as chromium(VI) compounds.</a:t>
            </a:r>
            <a:endParaRPr lang="en" noProof="1">
              <a:latin typeface="Lexend" panose="020B0604020202020204" charset="0"/>
            </a:endParaRPr>
          </a:p>
        </p:txBody>
      </p:sp>
    </p:spTree>
    <p:extLst>
      <p:ext uri="{BB962C8B-B14F-4D97-AF65-F5344CB8AC3E}">
        <p14:creationId xmlns:p14="http://schemas.microsoft.com/office/powerpoint/2010/main" val="1580954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3940" y="156573"/>
            <a:ext cx="6918959" cy="2462213"/>
          </a:xfrm>
          <a:prstGeom prst="rect">
            <a:avLst/>
          </a:prstGeom>
        </p:spPr>
        <p:txBody>
          <a:bodyPr wrap="square">
            <a:spAutoFit/>
          </a:bodyPr>
          <a:lstStyle/>
          <a:p>
            <a:r>
              <a:rPr lang="fr-FR" noProof="1">
                <a:latin typeface="Lexend" panose="020B0604020202020204" charset="0"/>
              </a:rPr>
              <a:t>3-Heterogeneous Catalysis in Petrochemical Refining</a:t>
            </a:r>
          </a:p>
          <a:p>
            <a:r>
              <a:rPr lang="fr-FR" noProof="1">
                <a:latin typeface="Lexend" panose="020B0604020202020204" charset="0"/>
              </a:rPr>
              <a:t>Zeolite catalysts in catalytic cracking improve fuel yield while lowering the required reaction energy.</a:t>
            </a:r>
          </a:p>
          <a:p>
            <a:endParaRPr lang="fr-FR" noProof="1">
              <a:latin typeface="Lexend" panose="020B0604020202020204" charset="0"/>
            </a:endParaRPr>
          </a:p>
          <a:p>
            <a:r>
              <a:rPr lang="fr-FR" noProof="1">
                <a:latin typeface="Lexend" panose="020B0604020202020204" charset="0"/>
              </a:rPr>
              <a:t>4-Biocatalysis Using Enzymes</a:t>
            </a:r>
          </a:p>
          <a:p>
            <a:r>
              <a:rPr lang="fr-FR" noProof="1">
                <a:latin typeface="Lexend" panose="020B0604020202020204" charset="0"/>
              </a:rPr>
              <a:t>Enzymes like lipases catalyze esterification reactions to produce bio-esters in aqueous media, eliminating the need for hazardous organic solvents.</a:t>
            </a:r>
          </a:p>
          <a:p>
            <a:endParaRPr lang="fr-FR" noProof="1">
              <a:latin typeface="Lexend" panose="020B0604020202020204" charset="0"/>
            </a:endParaRPr>
          </a:p>
          <a:p>
            <a:r>
              <a:rPr lang="fr-FR" noProof="1">
                <a:latin typeface="Lexend" panose="020B0604020202020204" charset="0"/>
              </a:rPr>
              <a:t>5-Hydrogen Production via Water Electrolysis</a:t>
            </a:r>
          </a:p>
          <a:p>
            <a:r>
              <a:rPr lang="fr-FR" noProof="1">
                <a:latin typeface="Lexend" panose="020B0604020202020204" charset="0"/>
              </a:rPr>
              <a:t>Nickel- or iridium-based catalysts reduce the energy needed for hydrogen evolution reactions, enabling more sustainable green hydrogen technologies.</a:t>
            </a:r>
            <a:endParaRPr lang="en" noProof="1">
              <a:latin typeface="Lexend" panose="020B0604020202020204" charset="0"/>
            </a:endParaRPr>
          </a:p>
        </p:txBody>
      </p:sp>
    </p:spTree>
    <p:extLst>
      <p:ext uri="{BB962C8B-B14F-4D97-AF65-F5344CB8AC3E}">
        <p14:creationId xmlns:p14="http://schemas.microsoft.com/office/powerpoint/2010/main" val="3104922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984" y="716536"/>
            <a:ext cx="5205300" cy="2013300"/>
          </a:xfrm>
        </p:spPr>
        <p:txBody>
          <a:bodyPr/>
          <a:lstStyle/>
          <a:p>
            <a:r>
              <a:rPr lang="fr-FR" dirty="0" smtClean="0"/>
              <a:t>04</a:t>
            </a:r>
            <a:endParaRPr lang="fr-FR" dirty="0"/>
          </a:p>
        </p:txBody>
      </p:sp>
      <p:sp>
        <p:nvSpPr>
          <p:cNvPr id="3" name="Titre 1"/>
          <p:cNvSpPr txBox="1">
            <a:spLocks/>
          </p:cNvSpPr>
          <p:nvPr/>
        </p:nvSpPr>
        <p:spPr>
          <a:xfrm>
            <a:off x="1638846" y="2566062"/>
            <a:ext cx="6737057" cy="201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Montserrat ExtraBold"/>
              <a:buNone/>
              <a:defRPr sz="60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4800"/>
              <a:buFont typeface="Montserrat ExtraBold"/>
              <a:buNone/>
              <a:defRPr sz="48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4800"/>
              <a:buFont typeface="Montserrat ExtraBold"/>
              <a:buNone/>
              <a:defRPr sz="48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4800"/>
              <a:buFont typeface="Montserrat ExtraBold"/>
              <a:buNone/>
              <a:defRPr sz="48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4800"/>
              <a:buFont typeface="Montserrat ExtraBold"/>
              <a:buNone/>
              <a:defRPr sz="48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4800"/>
              <a:buFont typeface="Montserrat ExtraBold"/>
              <a:buNone/>
              <a:defRPr sz="48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4800"/>
              <a:buFont typeface="Montserrat ExtraBold"/>
              <a:buNone/>
              <a:defRPr sz="48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4800"/>
              <a:buFont typeface="Montserrat ExtraBold"/>
              <a:buNone/>
              <a:defRPr sz="48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4800"/>
              <a:buFont typeface="Montserrat ExtraBold"/>
              <a:buNone/>
              <a:defRPr sz="4800" b="0" i="0" u="none" strike="noStrike" cap="none">
                <a:solidFill>
                  <a:schemeClr val="dk1"/>
                </a:solidFill>
                <a:latin typeface="Montserrat ExtraBold"/>
                <a:ea typeface="Montserrat ExtraBold"/>
                <a:cs typeface="Montserrat ExtraBold"/>
                <a:sym typeface="Montserrat ExtraBold"/>
              </a:defRPr>
            </a:lvl9pPr>
          </a:lstStyle>
          <a:p>
            <a:r>
              <a:rPr lang="en-US" sz="3800" dirty="0">
                <a:solidFill>
                  <a:schemeClr val="tx1"/>
                </a:solidFill>
                <a:latin typeface="Montserrat ExtraBold" panose="020B0604020202020204" charset="0"/>
                <a:cs typeface="Leelawadee" panose="020B0502040204020203" pitchFamily="34" charset="-34"/>
              </a:rPr>
              <a:t>Industrial application of Catalysis</a:t>
            </a:r>
          </a:p>
          <a:p>
            <a:endParaRPr lang="fr-FR" dirty="0"/>
          </a:p>
        </p:txBody>
      </p:sp>
    </p:spTree>
    <p:extLst>
      <p:ext uri="{BB962C8B-B14F-4D97-AF65-F5344CB8AC3E}">
        <p14:creationId xmlns:p14="http://schemas.microsoft.com/office/powerpoint/2010/main" val="3333087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947174" y="102413"/>
            <a:ext cx="8196826" cy="952653"/>
          </a:xfrm>
          <a:prstGeom prst="rect">
            <a:avLst/>
          </a:prstGeom>
          <a:noFill/>
          <a:ln w="0">
            <a:noFill/>
          </a:ln>
        </p:spPr>
        <p:txBody>
          <a:bodyPr wrap="square" lIns="90000" tIns="45000" rIns="90000" bIns="45000" anchor="t">
            <a:spAutoFit/>
          </a:bodyPr>
          <a:lstStyle/>
          <a:p>
            <a:r>
              <a:rPr lang="fr-FR" sz="1400" b="0" u="none" strike="noStrike" dirty="0" err="1">
                <a:solidFill>
                  <a:srgbClr val="000000"/>
                </a:solidFill>
                <a:effectLst/>
                <a:uFillTx/>
                <a:latin typeface="Lexend" panose="020B0604020202020204" charset="0"/>
              </a:rPr>
              <a:t>Catalysis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plays</a:t>
            </a:r>
            <a:r>
              <a:rPr lang="fr-FR" sz="1400" b="0" u="none" strike="noStrike" dirty="0">
                <a:solidFill>
                  <a:srgbClr val="000000"/>
                </a:solidFill>
                <a:effectLst/>
                <a:uFillTx/>
                <a:latin typeface="Lexend" panose="020B0604020202020204" charset="0"/>
              </a:rPr>
              <a:t> a central </a:t>
            </a:r>
            <a:r>
              <a:rPr lang="fr-FR" sz="1400" b="0" u="none" strike="noStrike" dirty="0" err="1">
                <a:solidFill>
                  <a:srgbClr val="000000"/>
                </a:solidFill>
                <a:effectLst/>
                <a:uFillTx/>
                <a:latin typeface="Lexend" panose="020B0604020202020204" charset="0"/>
              </a:rPr>
              <a:t>role</a:t>
            </a:r>
            <a:r>
              <a:rPr lang="fr-FR" sz="1400" b="0" u="none" strike="noStrike" dirty="0">
                <a:solidFill>
                  <a:srgbClr val="000000"/>
                </a:solidFill>
                <a:effectLst/>
                <a:uFillTx/>
                <a:latin typeface="Lexend" panose="020B0604020202020204" charset="0"/>
              </a:rPr>
              <a:t> in a </a:t>
            </a:r>
            <a:r>
              <a:rPr lang="fr-FR" sz="1400" b="0" u="none" strike="noStrike" dirty="0" err="1">
                <a:solidFill>
                  <a:srgbClr val="000000"/>
                </a:solidFill>
                <a:effectLst/>
                <a:uFillTx/>
                <a:latin typeface="Lexend" panose="020B0604020202020204" charset="0"/>
              </a:rPr>
              <a:t>wide</a:t>
            </a:r>
            <a:r>
              <a:rPr lang="fr-FR" sz="1400" b="0" u="none" strike="noStrike" dirty="0">
                <a:solidFill>
                  <a:srgbClr val="000000"/>
                </a:solidFill>
                <a:effectLst/>
                <a:uFillTx/>
                <a:latin typeface="Lexend" panose="020B0604020202020204" charset="0"/>
              </a:rPr>
              <a:t> range of </a:t>
            </a:r>
            <a:r>
              <a:rPr lang="fr-FR" sz="1400" b="0" u="none" strike="noStrike" dirty="0" err="1">
                <a:solidFill>
                  <a:srgbClr val="000000"/>
                </a:solidFill>
                <a:effectLst/>
                <a:uFillTx/>
                <a:latin typeface="Lexend" panose="020B0604020202020204" charset="0"/>
              </a:rPr>
              <a:t>industrial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sectors</a:t>
            </a:r>
            <a:r>
              <a:rPr lang="fr-FR" sz="1400" b="0" u="none" strike="noStrike" dirty="0">
                <a:solidFill>
                  <a:srgbClr val="000000"/>
                </a:solidFill>
                <a:effectLst/>
                <a:uFillTx/>
                <a:latin typeface="Lexend" panose="020B0604020202020204" charset="0"/>
              </a:rPr>
              <a:t>, as </a:t>
            </a:r>
            <a:r>
              <a:rPr lang="fr-FR" sz="1400" b="0" u="none" strike="noStrike" dirty="0" err="1">
                <a:solidFill>
                  <a:srgbClr val="000000"/>
                </a:solidFill>
                <a:effectLst/>
                <a:uFillTx/>
                <a:latin typeface="Lexend" panose="020B0604020202020204" charset="0"/>
              </a:rPr>
              <a:t>it</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enables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faster</a:t>
            </a:r>
            <a:endParaRPr lang="fr-FR" sz="1400" b="0" u="none" strike="noStrike" dirty="0">
              <a:solidFill>
                <a:srgbClr val="000000"/>
              </a:solidFill>
              <a:effectLst/>
              <a:uFillTx/>
              <a:latin typeface="Lexend" panose="020B0604020202020204" charset="0"/>
            </a:endParaRPr>
          </a:p>
          <a:p>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cleaner</a:t>
            </a:r>
            <a:r>
              <a:rPr lang="fr-FR" sz="1400" b="0" u="none" strike="noStrike" dirty="0">
                <a:solidFill>
                  <a:srgbClr val="000000"/>
                </a:solidFill>
                <a:effectLst/>
                <a:uFillTx/>
                <a:latin typeface="Lexend" panose="020B0604020202020204" charset="0"/>
              </a:rPr>
              <a:t>, and more </a:t>
            </a:r>
            <a:r>
              <a:rPr lang="fr-FR" sz="1400" b="0" u="none" strike="noStrike" dirty="0" err="1">
                <a:solidFill>
                  <a:srgbClr val="000000"/>
                </a:solidFill>
                <a:effectLst/>
                <a:uFillTx/>
                <a:latin typeface="Lexend" panose="020B0604020202020204" charset="0"/>
              </a:rPr>
              <a:t>energy</a:t>
            </a:r>
            <a:r>
              <a:rPr lang="fr-FR" sz="1400" b="0" u="none" strike="noStrike" dirty="0">
                <a:solidFill>
                  <a:srgbClr val="000000"/>
                </a:solidFill>
                <a:effectLst/>
                <a:uFillTx/>
                <a:latin typeface="Lexend" panose="020B0604020202020204" charset="0"/>
              </a:rPr>
              <a:t>-efficient </a:t>
            </a:r>
            <a:r>
              <a:rPr lang="fr-FR" sz="1400" b="0" u="none" strike="noStrike" dirty="0" err="1">
                <a:solidFill>
                  <a:srgbClr val="000000"/>
                </a:solidFill>
                <a:effectLst/>
                <a:uFillTx/>
                <a:latin typeface="Lexend" panose="020B0604020202020204" charset="0"/>
              </a:rPr>
              <a:t>chemical</a:t>
            </a:r>
            <a:r>
              <a:rPr lang="fr-FR" sz="1400" b="0" u="none" strike="noStrike" dirty="0">
                <a:solidFill>
                  <a:srgbClr val="000000"/>
                </a:solidFill>
                <a:effectLst/>
                <a:uFillTx/>
                <a:latin typeface="Lexend" panose="020B0604020202020204" charset="0"/>
              </a:rPr>
              <a:t> transformations. Modern </a:t>
            </a:r>
          </a:p>
          <a:p>
            <a:r>
              <a:rPr lang="fr-FR" sz="1400" b="0" u="none" strike="noStrike" dirty="0">
                <a:solidFill>
                  <a:srgbClr val="000000"/>
                </a:solidFill>
                <a:effectLst/>
                <a:uFillTx/>
                <a:latin typeface="Lexend" panose="020B0604020202020204" charset="0"/>
              </a:rPr>
              <a:t>industries </a:t>
            </a:r>
            <a:r>
              <a:rPr lang="fr-FR" sz="1400" b="0" u="none" strike="noStrike" dirty="0" err="1">
                <a:solidFill>
                  <a:srgbClr val="000000"/>
                </a:solidFill>
                <a:effectLst/>
                <a:uFillTx/>
                <a:latin typeface="Lexend" panose="020B0604020202020204" charset="0"/>
              </a:rPr>
              <a:t>rely</a:t>
            </a:r>
            <a:r>
              <a:rPr lang="fr-FR" sz="1400" b="0" u="none" strike="noStrike" dirty="0">
                <a:solidFill>
                  <a:srgbClr val="000000"/>
                </a:solidFill>
                <a:effectLst/>
                <a:uFillTx/>
                <a:latin typeface="Lexend" panose="020B0604020202020204" charset="0"/>
              </a:rPr>
              <a:t> on </a:t>
            </a:r>
            <a:r>
              <a:rPr lang="fr-FR" sz="1400" b="0" u="none" strike="noStrike" dirty="0" err="1">
                <a:solidFill>
                  <a:srgbClr val="000000"/>
                </a:solidFill>
                <a:effectLst/>
                <a:uFillTx/>
                <a:latin typeface="Lexend" panose="020B0604020202020204" charset="0"/>
              </a:rPr>
              <a:t>catalytic</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processes</a:t>
            </a:r>
            <a:r>
              <a:rPr lang="fr-FR" sz="1400" b="0" u="none" strike="noStrike" dirty="0">
                <a:solidFill>
                  <a:srgbClr val="000000"/>
                </a:solidFill>
                <a:effectLst/>
                <a:uFillTx/>
                <a:latin typeface="Lexend" panose="020B0604020202020204" charset="0"/>
              </a:rPr>
              <a:t> to </a:t>
            </a:r>
            <a:r>
              <a:rPr lang="fr-FR" sz="1400" b="0" u="none" strike="noStrike" dirty="0" err="1">
                <a:solidFill>
                  <a:srgbClr val="000000"/>
                </a:solidFill>
                <a:effectLst/>
                <a:uFillTx/>
                <a:latin typeface="Lexend" panose="020B0604020202020204" charset="0"/>
              </a:rPr>
              <a:t>increase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product</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yield</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improve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selectivity</a:t>
            </a:r>
            <a:r>
              <a:rPr lang="fr-FR" sz="1400" b="0" u="none" strike="noStrike" dirty="0">
                <a:solidFill>
                  <a:srgbClr val="000000"/>
                </a:solidFill>
                <a:effectLst/>
                <a:uFillTx/>
                <a:latin typeface="Lexend" panose="020B0604020202020204" charset="0"/>
              </a:rPr>
              <a:t>, </a:t>
            </a:r>
          </a:p>
          <a:p>
            <a:r>
              <a:rPr lang="fr-FR" sz="1400" b="0" u="none" strike="noStrike" dirty="0">
                <a:solidFill>
                  <a:srgbClr val="000000"/>
                </a:solidFill>
                <a:effectLst/>
                <a:uFillTx/>
                <a:latin typeface="Lexend" panose="020B0604020202020204" charset="0"/>
              </a:rPr>
              <a:t>and </a:t>
            </a:r>
            <a:r>
              <a:rPr lang="fr-FR" sz="1400" b="0" u="none" strike="noStrike" dirty="0" err="1">
                <a:solidFill>
                  <a:srgbClr val="000000"/>
                </a:solidFill>
                <a:effectLst/>
                <a:uFillTx/>
                <a:latin typeface="Lexend" panose="020B0604020202020204" charset="0"/>
              </a:rPr>
              <a:t>reduce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environmental</a:t>
            </a:r>
            <a:r>
              <a:rPr lang="fr-FR" sz="1400" b="0" u="none" strike="noStrike" dirty="0">
                <a:solidFill>
                  <a:srgbClr val="000000"/>
                </a:solidFill>
                <a:effectLst/>
                <a:uFillTx/>
                <a:latin typeface="Lexend" panose="020B0604020202020204" charset="0"/>
              </a:rPr>
              <a:t> impact.</a:t>
            </a:r>
          </a:p>
        </p:txBody>
      </p:sp>
      <p:sp>
        <p:nvSpPr>
          <p:cNvPr id="16" name="ZoneTexte 15"/>
          <p:cNvSpPr txBox="1"/>
          <p:nvPr/>
        </p:nvSpPr>
        <p:spPr>
          <a:xfrm>
            <a:off x="947174" y="1055066"/>
            <a:ext cx="7560000" cy="1814428"/>
          </a:xfrm>
          <a:prstGeom prst="rect">
            <a:avLst/>
          </a:prstGeom>
          <a:noFill/>
          <a:ln w="0">
            <a:noFill/>
          </a:ln>
        </p:spPr>
        <p:txBody>
          <a:bodyPr lIns="90000" tIns="45000" rIns="90000" bIns="45000" anchor="t">
            <a:spAutoFit/>
          </a:bodyPr>
          <a:lstStyle/>
          <a:p>
            <a:r>
              <a:rPr lang="fr-FR" sz="1400" b="0" strike="noStrike" dirty="0" smtClean="0">
                <a:solidFill>
                  <a:schemeClr val="bg2"/>
                </a:solidFill>
                <a:effectLst/>
                <a:uFillTx/>
                <a:latin typeface="Lexend" panose="020B0604020202020204" charset="0"/>
              </a:rPr>
              <a:t>1.Petrochemical </a:t>
            </a:r>
            <a:r>
              <a:rPr lang="fr-FR" sz="1400" b="0" strike="noStrike" dirty="0" err="1">
                <a:solidFill>
                  <a:schemeClr val="bg2"/>
                </a:solidFill>
                <a:effectLst/>
                <a:uFillTx/>
                <a:latin typeface="Lexend" panose="020B0604020202020204" charset="0"/>
              </a:rPr>
              <a:t>Industry</a:t>
            </a:r>
            <a:r>
              <a:rPr lang="fr-FR" sz="1400" b="0" strike="noStrike" dirty="0">
                <a:solidFill>
                  <a:schemeClr val="bg2"/>
                </a:solidFill>
                <a:effectLst/>
                <a:uFillTx/>
                <a:latin typeface="Lexend" panose="020B0604020202020204" charset="0"/>
              </a:rPr>
              <a:t> </a:t>
            </a:r>
            <a:r>
              <a:rPr lang="fr-FR" sz="1400" b="0" strike="noStrike" dirty="0" smtClean="0">
                <a:solidFill>
                  <a:schemeClr val="bg2"/>
                </a:solidFill>
                <a:effectLst/>
                <a:uFillTx/>
                <a:latin typeface="Lexend" panose="020B0604020202020204" charset="0"/>
              </a:rPr>
              <a:t>:</a:t>
            </a:r>
          </a:p>
          <a:p>
            <a:pPr marL="342900" indent="-342900">
              <a:buAutoNum type="arabicPeriod"/>
            </a:pPr>
            <a:endParaRPr lang="fr-FR" sz="1400" b="0" u="none" strike="noStrike" dirty="0">
              <a:solidFill>
                <a:srgbClr val="000000"/>
              </a:solidFill>
              <a:effectLst/>
              <a:uFillTx/>
              <a:latin typeface="Lexend" panose="020B0604020202020204" charset="0"/>
            </a:endParaRPr>
          </a:p>
          <a:p>
            <a:r>
              <a:rPr lang="fr-FR" sz="1400" b="0" u="none" strike="noStrike" dirty="0" err="1">
                <a:solidFill>
                  <a:srgbClr val="000000"/>
                </a:solidFill>
                <a:effectLst/>
                <a:uFillTx/>
                <a:latin typeface="Lexend" panose="020B0604020202020204" charset="0"/>
              </a:rPr>
              <a:t>Catalysts</a:t>
            </a:r>
            <a:r>
              <a:rPr lang="fr-FR" sz="1400" b="0" u="none" strike="noStrike" dirty="0">
                <a:solidFill>
                  <a:srgbClr val="000000"/>
                </a:solidFill>
                <a:effectLst/>
                <a:uFillTx/>
                <a:latin typeface="Lexend" panose="020B0604020202020204" charset="0"/>
              </a:rPr>
              <a:t> are essential in </a:t>
            </a:r>
            <a:r>
              <a:rPr lang="fr-FR" sz="1400" b="0" u="none" strike="noStrike" dirty="0" err="1">
                <a:solidFill>
                  <a:srgbClr val="000000"/>
                </a:solidFill>
                <a:effectLst/>
                <a:uFillTx/>
                <a:latin typeface="Lexend" panose="020B0604020202020204" charset="0"/>
              </a:rPr>
              <a:t>refining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crude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oil</a:t>
            </a:r>
            <a:r>
              <a:rPr lang="fr-FR" sz="1400" b="0" u="none" strike="noStrike" dirty="0">
                <a:solidFill>
                  <a:srgbClr val="000000"/>
                </a:solidFill>
                <a:effectLst/>
                <a:uFillTx/>
                <a:latin typeface="Lexend" panose="020B0604020202020204" charset="0"/>
              </a:rPr>
              <a:t>.</a:t>
            </a:r>
          </a:p>
          <a:p>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Catalytic</a:t>
            </a:r>
            <a:r>
              <a:rPr lang="fr-FR" sz="1400" b="0" u="none" strike="noStrike" dirty="0">
                <a:solidFill>
                  <a:srgbClr val="000000"/>
                </a:solidFill>
                <a:effectLst/>
                <a:uFillTx/>
                <a:latin typeface="Lexend" panose="020B0604020202020204" charset="0"/>
              </a:rPr>
              <a:t> cracking: </a:t>
            </a:r>
            <a:r>
              <a:rPr lang="fr-FR" sz="1400" b="0" u="none" strike="noStrike" dirty="0" err="1">
                <a:solidFill>
                  <a:srgbClr val="000000"/>
                </a:solidFill>
                <a:effectLst/>
                <a:uFillTx/>
                <a:latin typeface="Lexend" panose="020B0604020202020204" charset="0"/>
              </a:rPr>
              <a:t>Zeolite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catalysts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convert</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heavy</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hydrocarbons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into</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lighter</a:t>
            </a:r>
            <a:r>
              <a:rPr lang="fr-FR" sz="1400" b="0" u="none" strike="noStrike" dirty="0">
                <a:solidFill>
                  <a:srgbClr val="000000"/>
                </a:solidFill>
                <a:effectLst/>
                <a:uFillTx/>
                <a:latin typeface="Lexend" panose="020B0604020202020204" charset="0"/>
              </a:rPr>
              <a:t> fuels </a:t>
            </a:r>
            <a:r>
              <a:rPr lang="fr-FR" sz="1400" b="0" u="none" strike="noStrike" dirty="0" err="1">
                <a:solidFill>
                  <a:srgbClr val="000000"/>
                </a:solidFill>
                <a:effectLst/>
                <a:uFillTx/>
                <a:latin typeface="Lexend" panose="020B0604020202020204" charset="0"/>
              </a:rPr>
              <a:t>such</a:t>
            </a:r>
            <a:r>
              <a:rPr lang="fr-FR" sz="1400" b="0" u="none" strike="noStrike" dirty="0">
                <a:solidFill>
                  <a:srgbClr val="000000"/>
                </a:solidFill>
                <a:effectLst/>
                <a:uFillTx/>
                <a:latin typeface="Lexend" panose="020B0604020202020204" charset="0"/>
              </a:rPr>
              <a:t> as </a:t>
            </a:r>
            <a:r>
              <a:rPr lang="fr-FR" sz="1400" b="0" u="none" strike="noStrike" dirty="0" err="1">
                <a:solidFill>
                  <a:srgbClr val="000000"/>
                </a:solidFill>
                <a:effectLst/>
                <a:uFillTx/>
                <a:latin typeface="Lexend" panose="020B0604020202020204" charset="0"/>
              </a:rPr>
              <a:t>gasoline</a:t>
            </a:r>
            <a:r>
              <a:rPr lang="fr-FR" sz="1400" b="0" u="none" strike="noStrike" dirty="0" smtClean="0">
                <a:solidFill>
                  <a:srgbClr val="000000"/>
                </a:solidFill>
                <a:effectLst/>
                <a:uFillTx/>
                <a:latin typeface="Lexend" panose="020B0604020202020204" charset="0"/>
              </a:rPr>
              <a:t>.</a:t>
            </a:r>
            <a:endParaRPr lang="fr-FR" sz="1400" b="0" u="none" strike="noStrike" dirty="0">
              <a:solidFill>
                <a:srgbClr val="000000"/>
              </a:solidFill>
              <a:effectLst/>
              <a:uFillTx/>
              <a:latin typeface="Lexend" panose="020B0604020202020204" charset="0"/>
            </a:endParaRPr>
          </a:p>
          <a:p>
            <a:r>
              <a:rPr lang="fr-FR" sz="1400" b="0" u="none" strike="noStrike" dirty="0">
                <a:solidFill>
                  <a:srgbClr val="000000"/>
                </a:solidFill>
                <a:effectLst/>
                <a:uFillTx/>
                <a:latin typeface="Lexend" panose="020B0604020202020204" charset="0"/>
              </a:rPr>
              <a:t>• Hydrocracking: </a:t>
            </a:r>
            <a:r>
              <a:rPr lang="fr-FR" sz="1400" b="0" u="none" strike="noStrike" dirty="0" err="1">
                <a:solidFill>
                  <a:srgbClr val="000000"/>
                </a:solidFill>
                <a:effectLst/>
                <a:uFillTx/>
                <a:latin typeface="Lexend" panose="020B0604020202020204" charset="0"/>
              </a:rPr>
              <a:t>Metal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catalysts</a:t>
            </a:r>
            <a:r>
              <a:rPr lang="fr-FR" sz="1400" b="0" u="none" strike="noStrike" dirty="0">
                <a:solidFill>
                  <a:srgbClr val="000000"/>
                </a:solidFill>
                <a:effectLst/>
                <a:uFillTx/>
                <a:latin typeface="Lexend" panose="020B0604020202020204" charset="0"/>
              </a:rPr>
              <a:t> (Ni, Mo, Pt) help </a:t>
            </a:r>
            <a:r>
              <a:rPr lang="fr-FR" sz="1400" b="0" u="none" strike="noStrike" dirty="0" err="1">
                <a:solidFill>
                  <a:srgbClr val="000000"/>
                </a:solidFill>
                <a:effectLst/>
                <a:uFillTx/>
                <a:latin typeface="Lexend" panose="020B0604020202020204" charset="0"/>
              </a:rPr>
              <a:t>produce</a:t>
            </a:r>
            <a:r>
              <a:rPr lang="fr-FR" sz="1400" b="0" u="none" strike="noStrike" dirty="0">
                <a:solidFill>
                  <a:srgbClr val="000000"/>
                </a:solidFill>
                <a:effectLst/>
                <a:uFillTx/>
                <a:latin typeface="Lexend" panose="020B0604020202020204" charset="0"/>
              </a:rPr>
              <a:t> high-</a:t>
            </a:r>
            <a:r>
              <a:rPr lang="fr-FR" sz="1400" b="0" u="none" strike="noStrike" dirty="0" err="1">
                <a:solidFill>
                  <a:srgbClr val="000000"/>
                </a:solidFill>
                <a:effectLst/>
                <a:uFillTx/>
                <a:latin typeface="Lexend" panose="020B0604020202020204" charset="0"/>
              </a:rPr>
              <a:t>quality</a:t>
            </a:r>
            <a:r>
              <a:rPr lang="fr-FR" sz="1400" b="0" u="none" strike="noStrike" dirty="0">
                <a:solidFill>
                  <a:srgbClr val="000000"/>
                </a:solidFill>
                <a:effectLst/>
                <a:uFillTx/>
                <a:latin typeface="Lexend" panose="020B0604020202020204" charset="0"/>
              </a:rPr>
              <a:t> fuels </a:t>
            </a:r>
            <a:r>
              <a:rPr lang="fr-FR" sz="1400" b="0" u="none" strike="noStrike" dirty="0" err="1">
                <a:solidFill>
                  <a:srgbClr val="000000"/>
                </a:solidFill>
                <a:effectLst/>
                <a:uFillTx/>
                <a:latin typeface="Lexend" panose="020B0604020202020204" charset="0"/>
              </a:rPr>
              <a:t>under</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controlled</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conditions.These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processes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improve</a:t>
            </a:r>
            <a:r>
              <a:rPr lang="fr-FR" sz="1400" b="0" u="none" strike="noStrike" dirty="0">
                <a:solidFill>
                  <a:srgbClr val="000000"/>
                </a:solidFill>
                <a:effectLst/>
                <a:uFillTx/>
                <a:latin typeface="Lexend" panose="020B0604020202020204" charset="0"/>
              </a:rPr>
              <a:t> fuel </a:t>
            </a:r>
            <a:r>
              <a:rPr lang="fr-FR" sz="1400" b="0" u="none" strike="noStrike" dirty="0" err="1">
                <a:solidFill>
                  <a:srgbClr val="000000"/>
                </a:solidFill>
                <a:effectLst/>
                <a:uFillTx/>
                <a:latin typeface="Lexend" panose="020B0604020202020204" charset="0"/>
              </a:rPr>
              <a:t>quality</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while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reducing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energy</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consumption</a:t>
            </a:r>
            <a:r>
              <a:rPr lang="fr-FR" sz="1400" b="0" u="none" strike="noStrike" dirty="0">
                <a:solidFill>
                  <a:srgbClr val="000000"/>
                </a:solidFill>
                <a:effectLst/>
                <a:uFillTx/>
                <a:latin typeface="Lexend" panose="020B0604020202020204" charset="0"/>
              </a:rPr>
              <a:t>.</a:t>
            </a:r>
          </a:p>
        </p:txBody>
      </p:sp>
      <p:sp>
        <p:nvSpPr>
          <p:cNvPr id="17" name="ZoneTexte 16"/>
          <p:cNvSpPr txBox="1"/>
          <p:nvPr/>
        </p:nvSpPr>
        <p:spPr>
          <a:xfrm>
            <a:off x="947174" y="2869494"/>
            <a:ext cx="7560000" cy="1168097"/>
          </a:xfrm>
          <a:prstGeom prst="rect">
            <a:avLst/>
          </a:prstGeom>
          <a:noFill/>
          <a:ln w="0">
            <a:noFill/>
          </a:ln>
        </p:spPr>
        <p:txBody>
          <a:bodyPr lIns="90000" tIns="45000" rIns="90000" bIns="45000" anchor="t">
            <a:spAutoFit/>
          </a:bodyPr>
          <a:lstStyle/>
          <a:p>
            <a:r>
              <a:rPr lang="fr-FR" sz="1400" b="0" strike="noStrike" dirty="0">
                <a:solidFill>
                  <a:schemeClr val="bg2"/>
                </a:solidFill>
                <a:effectLst/>
                <a:uFillTx/>
                <a:latin typeface="Lexend" panose="020B0604020202020204" charset="0"/>
              </a:rPr>
              <a:t>2. </a:t>
            </a:r>
            <a:r>
              <a:rPr lang="fr-FR" sz="1400" b="0" strike="noStrike" dirty="0" err="1">
                <a:solidFill>
                  <a:schemeClr val="bg2"/>
                </a:solidFill>
                <a:effectLst/>
                <a:uFillTx/>
                <a:latin typeface="Lexend" panose="020B0604020202020204" charset="0"/>
              </a:rPr>
              <a:t>Ammonia</a:t>
            </a:r>
            <a:r>
              <a:rPr lang="fr-FR" sz="1400" b="0" strike="noStrike" dirty="0">
                <a:solidFill>
                  <a:schemeClr val="bg2"/>
                </a:solidFill>
                <a:effectLst/>
                <a:uFillTx/>
                <a:latin typeface="Lexend" panose="020B0604020202020204" charset="0"/>
              </a:rPr>
              <a:t> Production – Haber–Bosch </a:t>
            </a:r>
            <a:r>
              <a:rPr lang="fr-FR" sz="1400" b="0" strike="noStrike" dirty="0" err="1">
                <a:solidFill>
                  <a:schemeClr val="bg2"/>
                </a:solidFill>
                <a:effectLst/>
                <a:uFillTx/>
                <a:latin typeface="Lexend" panose="020B0604020202020204" charset="0"/>
              </a:rPr>
              <a:t>Process</a:t>
            </a:r>
            <a:r>
              <a:rPr lang="fr-FR" sz="1400" b="0" strike="noStrike" dirty="0">
                <a:solidFill>
                  <a:schemeClr val="bg2"/>
                </a:solidFill>
                <a:effectLst/>
                <a:uFillTx/>
                <a:latin typeface="Lexend" panose="020B0604020202020204" charset="0"/>
              </a:rPr>
              <a:t> :</a:t>
            </a:r>
          </a:p>
          <a:p>
            <a:endParaRPr lang="fr-FR" sz="1400" b="0" u="none" strike="noStrike" dirty="0">
              <a:solidFill>
                <a:srgbClr val="000000"/>
              </a:solidFill>
              <a:effectLst/>
              <a:uFillTx/>
              <a:latin typeface="Lexend" panose="020B0604020202020204" charset="0"/>
            </a:endParaRPr>
          </a:p>
          <a:p>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Iron-based</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heterogeneous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catalysts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enable</a:t>
            </a:r>
            <a:r>
              <a:rPr lang="fr-FR" sz="1400" b="0" u="none" strike="noStrike" dirty="0">
                <a:solidFill>
                  <a:srgbClr val="000000"/>
                </a:solidFill>
                <a:effectLst/>
                <a:uFillTx/>
                <a:latin typeface="Lexend" panose="020B0604020202020204" charset="0"/>
              </a:rPr>
              <a:t> the large-</a:t>
            </a:r>
            <a:r>
              <a:rPr lang="fr-FR" sz="1400" b="0" u="none" strike="noStrike" dirty="0" err="1">
                <a:solidFill>
                  <a:srgbClr val="000000"/>
                </a:solidFill>
                <a:effectLst/>
                <a:uFillTx/>
                <a:latin typeface="Lexend" panose="020B0604020202020204" charset="0"/>
              </a:rPr>
              <a:t>scale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synthesis</a:t>
            </a:r>
            <a:r>
              <a:rPr lang="fr-FR" sz="1400" b="0" u="none" strike="noStrike" dirty="0">
                <a:solidFill>
                  <a:srgbClr val="000000"/>
                </a:solidFill>
                <a:effectLst/>
                <a:uFillTx/>
                <a:latin typeface="Lexend" panose="020B0604020202020204" charset="0"/>
              </a:rPr>
              <a:t> of </a:t>
            </a:r>
            <a:r>
              <a:rPr lang="fr-FR" sz="1400" b="0" u="none" strike="noStrike" dirty="0" err="1">
                <a:solidFill>
                  <a:srgbClr val="000000"/>
                </a:solidFill>
                <a:effectLst/>
                <a:uFillTx/>
                <a:latin typeface="Lexend" panose="020B0604020202020204" charset="0"/>
              </a:rPr>
              <a:t>ammonia</a:t>
            </a:r>
            <a:r>
              <a:rPr lang="fr-FR" sz="1400" b="0" u="none" strike="noStrike" dirty="0">
                <a:solidFill>
                  <a:srgbClr val="000000"/>
                </a:solidFill>
                <a:effectLst/>
                <a:uFillTx/>
                <a:latin typeface="Lexend" panose="020B0604020202020204" charset="0"/>
              </a:rPr>
              <a:t> (NH₃) </a:t>
            </a:r>
            <a:r>
              <a:rPr lang="fr-FR" sz="1400" b="0" u="none" strike="noStrike" dirty="0" err="1">
                <a:solidFill>
                  <a:srgbClr val="000000"/>
                </a:solidFill>
                <a:effectLst/>
                <a:uFillTx/>
                <a:latin typeface="Lexend" panose="020B0604020202020204" charset="0"/>
              </a:rPr>
              <a:t>from</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nitrogen</a:t>
            </a:r>
            <a:r>
              <a:rPr lang="fr-FR" sz="1400" b="0" u="none" strike="noStrike" dirty="0">
                <a:solidFill>
                  <a:srgbClr val="000000"/>
                </a:solidFill>
                <a:effectLst/>
                <a:uFillTx/>
                <a:latin typeface="Lexend" panose="020B0604020202020204" charset="0"/>
              </a:rPr>
              <a:t> and </a:t>
            </a:r>
            <a:r>
              <a:rPr lang="fr-FR" sz="1400" b="0" u="none" strike="noStrike" dirty="0" err="1">
                <a:solidFill>
                  <a:srgbClr val="000000"/>
                </a:solidFill>
                <a:effectLst/>
                <a:uFillTx/>
                <a:latin typeface="Lexend" panose="020B0604020202020204" charset="0"/>
              </a:rPr>
              <a:t>hydrogen</a:t>
            </a:r>
            <a:r>
              <a:rPr lang="fr-FR" sz="1400" b="0" u="none" strike="noStrike" dirty="0">
                <a:solidFill>
                  <a:srgbClr val="000000"/>
                </a:solidFill>
                <a:effectLst/>
                <a:uFillTx/>
                <a:latin typeface="Lexend" panose="020B0604020202020204" charset="0"/>
              </a:rPr>
              <a:t>.</a:t>
            </a:r>
          </a:p>
          <a:p>
            <a:r>
              <a:rPr lang="fr-FR" sz="1400" b="0" u="none" strike="noStrike" dirty="0">
                <a:solidFill>
                  <a:srgbClr val="000000"/>
                </a:solidFill>
                <a:effectLst/>
                <a:uFillTx/>
                <a:latin typeface="Lexend" panose="020B0604020202020204" charset="0"/>
              </a:rPr>
              <a:t>This </a:t>
            </a:r>
            <a:r>
              <a:rPr lang="fr-FR" sz="1400" b="0" u="none" strike="noStrike" dirty="0" err="1">
                <a:solidFill>
                  <a:srgbClr val="000000"/>
                </a:solidFill>
                <a:effectLst/>
                <a:uFillTx/>
                <a:latin typeface="Lexend" panose="020B0604020202020204" charset="0"/>
              </a:rPr>
              <a:t>process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is</a:t>
            </a:r>
            <a:r>
              <a:rPr lang="fr-FR" sz="1400" b="0" u="none" strike="noStrike" dirty="0">
                <a:solidFill>
                  <a:srgbClr val="000000"/>
                </a:solidFill>
                <a:effectLst/>
                <a:uFillTx/>
                <a:latin typeface="Lexend" panose="020B0604020202020204" charset="0"/>
              </a:rPr>
              <a:t> vital for </a:t>
            </a:r>
            <a:r>
              <a:rPr lang="fr-FR" sz="1400" b="0" u="none" strike="noStrike" dirty="0" err="1">
                <a:solidFill>
                  <a:srgbClr val="000000"/>
                </a:solidFill>
                <a:effectLst/>
                <a:uFillTx/>
                <a:latin typeface="Lexend" panose="020B0604020202020204" charset="0"/>
              </a:rPr>
              <a:t>producing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fertilizers</a:t>
            </a:r>
            <a:r>
              <a:rPr lang="fr-FR" sz="1400" b="0" u="none" strike="noStrike" dirty="0">
                <a:solidFill>
                  <a:srgbClr val="000000"/>
                </a:solidFill>
                <a:effectLst/>
                <a:uFillTx/>
                <a:latin typeface="Lexend" panose="020B0604020202020204" charset="0"/>
              </a:rPr>
              <a:t> and </a:t>
            </a:r>
            <a:r>
              <a:rPr lang="fr-FR" sz="1400" b="0" u="none" strike="noStrike" dirty="0" err="1">
                <a:solidFill>
                  <a:srgbClr val="000000"/>
                </a:solidFill>
                <a:effectLst/>
                <a:uFillTx/>
                <a:latin typeface="Lexend" panose="020B0604020202020204" charset="0"/>
              </a:rPr>
              <a:t>supporting</a:t>
            </a:r>
            <a:r>
              <a:rPr lang="fr-FR" sz="1400" b="0" u="none" strike="noStrike" dirty="0">
                <a:solidFill>
                  <a:srgbClr val="000000"/>
                </a:solidFill>
                <a:effectLst/>
                <a:uFillTx/>
                <a:latin typeface="Lexend" panose="020B0604020202020204" charset="0"/>
              </a:rPr>
              <a:t> global agriculture.</a:t>
            </a:r>
          </a:p>
        </p:txBody>
      </p:sp>
    </p:spTree>
    <p:extLst>
      <p:ext uri="{BB962C8B-B14F-4D97-AF65-F5344CB8AC3E}">
        <p14:creationId xmlns:p14="http://schemas.microsoft.com/office/powerpoint/2010/main" val="25251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879782" y="215525"/>
            <a:ext cx="9175320" cy="1168097"/>
          </a:xfrm>
          <a:prstGeom prst="rect">
            <a:avLst/>
          </a:prstGeom>
          <a:noFill/>
          <a:ln w="0">
            <a:noFill/>
          </a:ln>
        </p:spPr>
        <p:txBody>
          <a:bodyPr lIns="90000" tIns="45000" rIns="90000" bIns="45000" anchor="t">
            <a:spAutoFit/>
          </a:bodyPr>
          <a:lstStyle/>
          <a:p>
            <a:r>
              <a:rPr lang="fr-FR" sz="1400" b="0" strike="noStrike" dirty="0">
                <a:solidFill>
                  <a:schemeClr val="bg2"/>
                </a:solidFill>
                <a:effectLst/>
                <a:uFillTx/>
                <a:latin typeface="Lexend" panose="020B0604020202020204" charset="0"/>
              </a:rPr>
              <a:t>3. </a:t>
            </a:r>
            <a:r>
              <a:rPr lang="fr-FR" sz="1400" b="0" strike="noStrike" dirty="0" err="1">
                <a:solidFill>
                  <a:schemeClr val="bg2"/>
                </a:solidFill>
                <a:effectLst/>
                <a:uFillTx/>
                <a:latin typeface="Lexend" panose="020B0604020202020204" charset="0"/>
              </a:rPr>
              <a:t>Polymer</a:t>
            </a:r>
            <a:r>
              <a:rPr lang="fr-FR" sz="1400" b="0" strike="noStrike" dirty="0">
                <a:solidFill>
                  <a:schemeClr val="bg2"/>
                </a:solidFill>
                <a:effectLst/>
                <a:uFillTx/>
                <a:latin typeface="Lexend" panose="020B0604020202020204" charset="0"/>
              </a:rPr>
              <a:t> </a:t>
            </a:r>
            <a:r>
              <a:rPr lang="fr-FR" sz="1400" b="0" strike="noStrike" dirty="0" err="1">
                <a:solidFill>
                  <a:schemeClr val="bg2"/>
                </a:solidFill>
                <a:effectLst/>
                <a:uFillTx/>
                <a:latin typeface="Lexend" panose="020B0604020202020204" charset="0"/>
              </a:rPr>
              <a:t>Industry</a:t>
            </a:r>
            <a:r>
              <a:rPr lang="fr-FR" sz="1400" b="0" strike="noStrike" dirty="0">
                <a:solidFill>
                  <a:schemeClr val="bg2"/>
                </a:solidFill>
                <a:effectLst/>
                <a:uFillTx/>
                <a:latin typeface="Lexend" panose="020B0604020202020204" charset="0"/>
              </a:rPr>
              <a:t> :</a:t>
            </a:r>
          </a:p>
          <a:p>
            <a:endParaRPr lang="fr-FR" sz="1400" b="0" u="none" strike="noStrike" dirty="0">
              <a:solidFill>
                <a:srgbClr val="000000"/>
              </a:solidFill>
              <a:effectLst/>
              <a:uFillTx/>
              <a:latin typeface="Lexend" panose="020B0604020202020204" charset="0"/>
            </a:endParaRPr>
          </a:p>
          <a:p>
            <a:r>
              <a:rPr lang="fr-FR" sz="1400" b="0" u="none" strike="noStrike" dirty="0" err="1">
                <a:solidFill>
                  <a:srgbClr val="000000"/>
                </a:solidFill>
                <a:effectLst/>
                <a:uFillTx/>
                <a:latin typeface="Lexend" panose="020B0604020202020204" charset="0"/>
              </a:rPr>
              <a:t>Catalysts</a:t>
            </a:r>
            <a:r>
              <a:rPr lang="fr-FR" sz="1400" b="0" u="none" strike="noStrike" dirty="0">
                <a:solidFill>
                  <a:srgbClr val="000000"/>
                </a:solidFill>
                <a:effectLst/>
                <a:uFillTx/>
                <a:latin typeface="Lexend" panose="020B0604020202020204" charset="0"/>
              </a:rPr>
              <a:t> are </a:t>
            </a:r>
            <a:r>
              <a:rPr lang="fr-FR" sz="1400" b="0" u="none" strike="noStrike" dirty="0" err="1">
                <a:solidFill>
                  <a:srgbClr val="000000"/>
                </a:solidFill>
                <a:effectLst/>
                <a:uFillTx/>
                <a:latin typeface="Lexend" panose="020B0604020202020204" charset="0"/>
              </a:rPr>
              <a:t>used</a:t>
            </a:r>
            <a:r>
              <a:rPr lang="fr-FR" sz="1400" b="0" u="none" strike="noStrike" dirty="0">
                <a:solidFill>
                  <a:srgbClr val="000000"/>
                </a:solidFill>
                <a:effectLst/>
                <a:uFillTx/>
                <a:latin typeface="Lexend" panose="020B0604020202020204" charset="0"/>
              </a:rPr>
              <a:t> to manufacture plastics and </a:t>
            </a:r>
            <a:r>
              <a:rPr lang="fr-FR" sz="1400" b="0" u="none" strike="noStrike" dirty="0" err="1">
                <a:solidFill>
                  <a:srgbClr val="000000"/>
                </a:solidFill>
                <a:effectLst/>
                <a:uFillTx/>
                <a:latin typeface="Lexend" panose="020B0604020202020204" charset="0"/>
              </a:rPr>
              <a:t>synthetic</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materials</a:t>
            </a:r>
            <a:r>
              <a:rPr lang="fr-FR" sz="1400" b="0" u="none" strike="noStrike" dirty="0">
                <a:solidFill>
                  <a:srgbClr val="000000"/>
                </a:solidFill>
                <a:effectLst/>
                <a:uFillTx/>
                <a:latin typeface="Lexend" panose="020B0604020202020204" charset="0"/>
              </a:rPr>
              <a:t>.</a:t>
            </a:r>
          </a:p>
          <a:p>
            <a:r>
              <a:rPr lang="fr-FR" sz="1400" b="0" u="none" strike="noStrike" dirty="0">
                <a:solidFill>
                  <a:srgbClr val="000000"/>
                </a:solidFill>
                <a:effectLst/>
                <a:uFillTx/>
                <a:latin typeface="Lexend" panose="020B0604020202020204" charset="0"/>
              </a:rPr>
              <a:t> • Ziegler–Natta </a:t>
            </a:r>
            <a:r>
              <a:rPr lang="fr-FR" sz="1400" b="0" u="none" strike="noStrike" dirty="0" err="1">
                <a:solidFill>
                  <a:srgbClr val="000000"/>
                </a:solidFill>
                <a:effectLst/>
                <a:uFillTx/>
                <a:latin typeface="Lexend" panose="020B0604020202020204" charset="0"/>
              </a:rPr>
              <a:t>catalysts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used</a:t>
            </a:r>
            <a:r>
              <a:rPr lang="fr-FR" sz="1400" b="0" u="none" strike="noStrike" dirty="0">
                <a:solidFill>
                  <a:srgbClr val="000000"/>
                </a:solidFill>
                <a:effectLst/>
                <a:uFillTx/>
                <a:latin typeface="Lexend" panose="020B0604020202020204" charset="0"/>
              </a:rPr>
              <a:t> in </a:t>
            </a:r>
            <a:r>
              <a:rPr lang="fr-FR" sz="1400" b="0" u="none" strike="noStrike" dirty="0" err="1">
                <a:solidFill>
                  <a:srgbClr val="000000"/>
                </a:solidFill>
                <a:effectLst/>
                <a:uFillTx/>
                <a:latin typeface="Lexend" panose="020B0604020202020204" charset="0"/>
              </a:rPr>
              <a:t>producing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polyethylene</a:t>
            </a:r>
            <a:r>
              <a:rPr lang="fr-FR" sz="1400" b="0" u="none" strike="noStrike" dirty="0">
                <a:solidFill>
                  <a:srgbClr val="000000"/>
                </a:solidFill>
                <a:effectLst/>
                <a:uFillTx/>
                <a:latin typeface="Lexend" panose="020B0604020202020204" charset="0"/>
              </a:rPr>
              <a:t> and </a:t>
            </a:r>
            <a:r>
              <a:rPr lang="fr-FR" sz="1400" b="0" u="none" strike="noStrike" dirty="0" err="1">
                <a:solidFill>
                  <a:srgbClr val="000000"/>
                </a:solidFill>
                <a:effectLst/>
                <a:uFillTx/>
                <a:latin typeface="Lexend" panose="020B0604020202020204" charset="0"/>
              </a:rPr>
              <a:t>polypropylene</a:t>
            </a:r>
            <a:r>
              <a:rPr lang="fr-FR" sz="1400" b="0" u="none" strike="noStrike" dirty="0">
                <a:solidFill>
                  <a:srgbClr val="000000"/>
                </a:solidFill>
                <a:effectLst/>
                <a:uFillTx/>
                <a:latin typeface="Lexend" panose="020B0604020202020204" charset="0"/>
              </a:rPr>
              <a:t>.</a:t>
            </a:r>
          </a:p>
          <a:p>
            <a:r>
              <a:rPr lang="fr-FR" sz="1400" b="0" u="none" strike="noStrike" dirty="0">
                <a:solidFill>
                  <a:srgbClr val="000000"/>
                </a:solidFill>
                <a:effectLst/>
                <a:uFillTx/>
                <a:latin typeface="Lexend" panose="020B0604020202020204" charset="0"/>
              </a:rPr>
              <a:t> • </a:t>
            </a:r>
            <a:r>
              <a:rPr lang="fr-FR" sz="1400" b="0" u="none" strike="noStrike" dirty="0" err="1">
                <a:solidFill>
                  <a:srgbClr val="000000"/>
                </a:solidFill>
                <a:effectLst/>
                <a:uFillTx/>
                <a:latin typeface="Lexend" panose="020B0604020202020204" charset="0"/>
              </a:rPr>
              <a:t>Metallocene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catalysts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allow</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precise</a:t>
            </a:r>
            <a:r>
              <a:rPr lang="fr-FR" sz="1400" b="0" u="none" strike="noStrike" dirty="0">
                <a:solidFill>
                  <a:srgbClr val="000000"/>
                </a:solidFill>
                <a:effectLst/>
                <a:uFillTx/>
                <a:latin typeface="Lexend" panose="020B0604020202020204" charset="0"/>
              </a:rPr>
              <a:t> control over </a:t>
            </a:r>
            <a:r>
              <a:rPr lang="fr-FR" sz="1400" b="0" u="none" strike="noStrike" dirty="0" err="1">
                <a:solidFill>
                  <a:srgbClr val="000000"/>
                </a:solidFill>
                <a:effectLst/>
                <a:uFillTx/>
                <a:latin typeface="Lexend" panose="020B0604020202020204" charset="0"/>
              </a:rPr>
              <a:t>polymer</a:t>
            </a:r>
            <a:r>
              <a:rPr lang="fr-FR" sz="1400" b="0" u="none" strike="noStrike" dirty="0">
                <a:solidFill>
                  <a:srgbClr val="000000"/>
                </a:solidFill>
                <a:effectLst/>
                <a:uFillTx/>
                <a:latin typeface="Lexend" panose="020B0604020202020204" charset="0"/>
              </a:rPr>
              <a:t> structure and </a:t>
            </a:r>
            <a:r>
              <a:rPr lang="fr-FR" sz="1400" b="0" u="none" strike="noStrike" dirty="0" err="1">
                <a:solidFill>
                  <a:srgbClr val="000000"/>
                </a:solidFill>
                <a:effectLst/>
                <a:uFillTx/>
                <a:latin typeface="Lexend" panose="020B0604020202020204" charset="0"/>
              </a:rPr>
              <a:t>properties</a:t>
            </a:r>
            <a:r>
              <a:rPr lang="fr-FR" sz="1400" b="0" u="none" strike="noStrike" dirty="0">
                <a:solidFill>
                  <a:srgbClr val="000000"/>
                </a:solidFill>
                <a:effectLst/>
                <a:uFillTx/>
                <a:latin typeface="Arial"/>
              </a:rPr>
              <a:t>.</a:t>
            </a:r>
          </a:p>
        </p:txBody>
      </p:sp>
      <p:sp>
        <p:nvSpPr>
          <p:cNvPr id="16" name="ZoneTexte 15"/>
          <p:cNvSpPr txBox="1"/>
          <p:nvPr/>
        </p:nvSpPr>
        <p:spPr>
          <a:xfrm>
            <a:off x="879782" y="1383622"/>
            <a:ext cx="8756640" cy="1383540"/>
          </a:xfrm>
          <a:prstGeom prst="rect">
            <a:avLst/>
          </a:prstGeom>
          <a:noFill/>
          <a:ln w="0">
            <a:noFill/>
          </a:ln>
        </p:spPr>
        <p:txBody>
          <a:bodyPr lIns="90000" tIns="45000" rIns="90000" bIns="45000" anchor="t">
            <a:spAutoFit/>
          </a:bodyPr>
          <a:lstStyle/>
          <a:p>
            <a:r>
              <a:rPr lang="fr-FR" sz="1400" b="0" strike="noStrike" dirty="0">
                <a:solidFill>
                  <a:schemeClr val="bg2"/>
                </a:solidFill>
                <a:effectLst/>
                <a:uFillTx/>
                <a:latin typeface="Lexend" panose="020B0604020202020204" charset="0"/>
              </a:rPr>
              <a:t>4. Pharmaceutical </a:t>
            </a:r>
            <a:r>
              <a:rPr lang="fr-FR" sz="1400" b="0" strike="noStrike" dirty="0" err="1">
                <a:solidFill>
                  <a:schemeClr val="bg2"/>
                </a:solidFill>
                <a:effectLst/>
                <a:uFillTx/>
                <a:latin typeface="Lexend" panose="020B0604020202020204" charset="0"/>
              </a:rPr>
              <a:t>Industry</a:t>
            </a:r>
            <a:r>
              <a:rPr lang="fr-FR" sz="1400" b="0" strike="noStrike" dirty="0">
                <a:solidFill>
                  <a:schemeClr val="bg2"/>
                </a:solidFill>
                <a:effectLst/>
                <a:uFillTx/>
                <a:latin typeface="Lexend" panose="020B0604020202020204" charset="0"/>
              </a:rPr>
              <a:t> :</a:t>
            </a:r>
          </a:p>
          <a:p>
            <a:endParaRPr lang="fr-FR" sz="1400" b="0" u="none" strike="noStrike" dirty="0">
              <a:solidFill>
                <a:srgbClr val="000000"/>
              </a:solidFill>
              <a:effectLst/>
              <a:uFillTx/>
              <a:latin typeface="Lexend" panose="020B0604020202020204" charset="0"/>
            </a:endParaRPr>
          </a:p>
          <a:p>
            <a:r>
              <a:rPr lang="fr-FR" sz="1400" b="0" u="none" strike="noStrike" dirty="0" err="1">
                <a:solidFill>
                  <a:srgbClr val="000000"/>
                </a:solidFill>
                <a:effectLst/>
                <a:uFillTx/>
                <a:latin typeface="Lexend" panose="020B0604020202020204" charset="0"/>
              </a:rPr>
              <a:t>Catalysis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is</a:t>
            </a:r>
            <a:r>
              <a:rPr lang="fr-FR" sz="1400" b="0" u="none" strike="noStrike" dirty="0">
                <a:solidFill>
                  <a:srgbClr val="000000"/>
                </a:solidFill>
                <a:effectLst/>
                <a:uFillTx/>
                <a:latin typeface="Lexend" panose="020B0604020202020204" charset="0"/>
              </a:rPr>
              <a:t> essential for </a:t>
            </a:r>
            <a:r>
              <a:rPr lang="fr-FR" sz="1400" b="0" u="none" strike="noStrike" dirty="0" err="1">
                <a:solidFill>
                  <a:srgbClr val="000000"/>
                </a:solidFill>
                <a:effectLst/>
                <a:uFillTx/>
                <a:latin typeface="Lexend" panose="020B0604020202020204" charset="0"/>
              </a:rPr>
              <a:t>synthesizing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complex</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molecules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with</a:t>
            </a:r>
            <a:r>
              <a:rPr lang="fr-FR" sz="1400" b="0" u="none" strike="noStrike" dirty="0">
                <a:solidFill>
                  <a:srgbClr val="000000"/>
                </a:solidFill>
                <a:effectLst/>
                <a:uFillTx/>
                <a:latin typeface="Lexend" panose="020B0604020202020204" charset="0"/>
              </a:rPr>
              <a:t> high </a:t>
            </a:r>
            <a:r>
              <a:rPr lang="fr-FR" sz="1400" b="0" u="none" strike="noStrike" dirty="0" err="1">
                <a:solidFill>
                  <a:srgbClr val="000000"/>
                </a:solidFill>
                <a:effectLst/>
                <a:uFillTx/>
                <a:latin typeface="Lexend" panose="020B0604020202020204" charset="0"/>
              </a:rPr>
              <a:t>purity</a:t>
            </a:r>
            <a:r>
              <a:rPr lang="fr-FR" sz="1400" b="0" u="none" strike="noStrike" dirty="0">
                <a:solidFill>
                  <a:srgbClr val="000000"/>
                </a:solidFill>
                <a:effectLst/>
                <a:uFillTx/>
                <a:latin typeface="Lexend" panose="020B0604020202020204" charset="0"/>
              </a:rPr>
              <a:t>.</a:t>
            </a:r>
          </a:p>
          <a:p>
            <a:r>
              <a:rPr lang="fr-FR" sz="1400" b="0" u="none" strike="noStrike" dirty="0">
                <a:solidFill>
                  <a:srgbClr val="000000"/>
                </a:solidFill>
                <a:effectLst/>
                <a:uFillTx/>
                <a:latin typeface="Lexend" panose="020B0604020202020204" charset="0"/>
              </a:rPr>
              <a:t>   • </a:t>
            </a:r>
            <a:r>
              <a:rPr lang="fr-FR" sz="1400" b="0" u="none" strike="noStrike" dirty="0" err="1">
                <a:solidFill>
                  <a:srgbClr val="000000"/>
                </a:solidFill>
                <a:effectLst/>
                <a:uFillTx/>
                <a:latin typeface="Lexend" panose="020B0604020202020204" charset="0"/>
              </a:rPr>
              <a:t>Homogeneous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metal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catalysts</a:t>
            </a:r>
            <a:r>
              <a:rPr lang="fr-FR" sz="1400" b="0" u="none" strike="noStrike" dirty="0">
                <a:solidFill>
                  <a:srgbClr val="000000"/>
                </a:solidFill>
                <a:effectLst/>
                <a:uFillTx/>
                <a:latin typeface="Lexend" panose="020B0604020202020204" charset="0"/>
              </a:rPr>
              <a:t> (Pd, Rh) are </a:t>
            </a:r>
            <a:r>
              <a:rPr lang="fr-FR" sz="1400" b="0" u="none" strike="noStrike" dirty="0" err="1">
                <a:solidFill>
                  <a:srgbClr val="000000"/>
                </a:solidFill>
                <a:effectLst/>
                <a:uFillTx/>
                <a:latin typeface="Lexend" panose="020B0604020202020204" charset="0"/>
              </a:rPr>
              <a:t>used</a:t>
            </a:r>
            <a:r>
              <a:rPr lang="fr-FR" sz="1400" b="0" u="none" strike="noStrike" dirty="0">
                <a:solidFill>
                  <a:srgbClr val="000000"/>
                </a:solidFill>
                <a:effectLst/>
                <a:uFillTx/>
                <a:latin typeface="Lexend" panose="020B0604020202020204" charset="0"/>
              </a:rPr>
              <a:t> in </a:t>
            </a:r>
            <a:r>
              <a:rPr lang="fr-FR" sz="1400" b="0" u="none" strike="noStrike" dirty="0" err="1">
                <a:solidFill>
                  <a:srgbClr val="000000"/>
                </a:solidFill>
                <a:effectLst/>
                <a:uFillTx/>
                <a:latin typeface="Lexend" panose="020B0604020202020204" charset="0"/>
              </a:rPr>
              <a:t>hydrogenation</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coupling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reactions</a:t>
            </a:r>
            <a:r>
              <a:rPr lang="fr-FR" sz="1400" b="0" u="none" strike="noStrike" dirty="0">
                <a:solidFill>
                  <a:srgbClr val="000000"/>
                </a:solidFill>
                <a:effectLst/>
                <a:uFillTx/>
                <a:latin typeface="Lexend" panose="020B0604020202020204" charset="0"/>
              </a:rPr>
              <a:t>, and </a:t>
            </a:r>
            <a:r>
              <a:rPr lang="fr-FR" sz="1400" b="0" u="none" strike="noStrike" dirty="0" err="1">
                <a:solidFill>
                  <a:srgbClr val="000000"/>
                </a:solidFill>
                <a:effectLst/>
                <a:uFillTx/>
                <a:latin typeface="Lexend" panose="020B0604020202020204" charset="0"/>
              </a:rPr>
              <a:t>oxidation</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processes</a:t>
            </a:r>
            <a:r>
              <a:rPr lang="fr-FR" sz="1400" b="0" u="none" strike="noStrike" dirty="0">
                <a:solidFill>
                  <a:srgbClr val="000000"/>
                </a:solidFill>
                <a:effectLst/>
                <a:uFillTx/>
                <a:latin typeface="Lexend" panose="020B0604020202020204" charset="0"/>
              </a:rPr>
              <a:t>.</a:t>
            </a:r>
          </a:p>
          <a:p>
            <a:r>
              <a:rPr lang="fr-FR" sz="1400" b="0" u="none" strike="noStrike" dirty="0">
                <a:solidFill>
                  <a:srgbClr val="000000"/>
                </a:solidFill>
                <a:effectLst/>
                <a:uFillTx/>
                <a:latin typeface="Lexend" panose="020B0604020202020204" charset="0"/>
              </a:rPr>
              <a:t>   • </a:t>
            </a:r>
            <a:r>
              <a:rPr lang="fr-FR" sz="1400" b="0" u="none" strike="noStrike" dirty="0" err="1">
                <a:solidFill>
                  <a:srgbClr val="000000"/>
                </a:solidFill>
                <a:effectLst/>
                <a:uFillTx/>
                <a:latin typeface="Lexend" panose="020B0604020202020204" charset="0"/>
              </a:rPr>
              <a:t>Enzymatic</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biocatalysis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offers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greener</a:t>
            </a:r>
            <a:r>
              <a:rPr lang="fr-FR" sz="1400" b="0" u="none" strike="noStrike" dirty="0">
                <a:solidFill>
                  <a:srgbClr val="000000"/>
                </a:solidFill>
                <a:effectLst/>
                <a:uFillTx/>
                <a:latin typeface="Lexend" panose="020B0604020202020204" charset="0"/>
              </a:rPr>
              <a:t> routes to </a:t>
            </a:r>
            <a:r>
              <a:rPr lang="fr-FR" sz="1400" b="0" u="none" strike="noStrike" dirty="0" err="1">
                <a:solidFill>
                  <a:srgbClr val="000000"/>
                </a:solidFill>
                <a:effectLst/>
                <a:uFillTx/>
                <a:latin typeface="Lexend" panose="020B0604020202020204" charset="0"/>
              </a:rPr>
              <a:t>drug</a:t>
            </a:r>
            <a:r>
              <a:rPr lang="fr-FR" sz="1400" b="0" u="none" strike="noStrike" dirty="0">
                <a:solidFill>
                  <a:srgbClr val="000000"/>
                </a:solidFill>
                <a:effectLst/>
                <a:uFillTx/>
                <a:latin typeface="Lexend" panose="020B0604020202020204" charset="0"/>
              </a:rPr>
              <a:t> manufacture</a:t>
            </a:r>
          </a:p>
        </p:txBody>
      </p:sp>
      <p:sp>
        <p:nvSpPr>
          <p:cNvPr id="17" name="ZoneTexte 16"/>
          <p:cNvSpPr txBox="1"/>
          <p:nvPr/>
        </p:nvSpPr>
        <p:spPr>
          <a:xfrm>
            <a:off x="879782" y="2979533"/>
            <a:ext cx="7932600" cy="1598984"/>
          </a:xfrm>
          <a:prstGeom prst="rect">
            <a:avLst/>
          </a:prstGeom>
          <a:noFill/>
          <a:ln w="0">
            <a:noFill/>
          </a:ln>
        </p:spPr>
        <p:txBody>
          <a:bodyPr lIns="90000" tIns="45000" rIns="90000" bIns="45000" anchor="t">
            <a:spAutoFit/>
          </a:bodyPr>
          <a:lstStyle/>
          <a:p>
            <a:r>
              <a:rPr lang="fr-FR" sz="1400" b="0" strike="noStrike" dirty="0">
                <a:solidFill>
                  <a:schemeClr val="bg2"/>
                </a:solidFill>
                <a:effectLst/>
                <a:uFillTx/>
                <a:latin typeface="Lexend" panose="020B0604020202020204" charset="0"/>
              </a:rPr>
              <a:t>5. </a:t>
            </a:r>
            <a:r>
              <a:rPr lang="fr-FR" sz="1400" b="0" strike="noStrike" dirty="0" err="1">
                <a:solidFill>
                  <a:schemeClr val="bg2"/>
                </a:solidFill>
                <a:effectLst/>
                <a:uFillTx/>
                <a:latin typeface="Lexend" panose="020B0604020202020204" charset="0"/>
              </a:rPr>
              <a:t>Environmental</a:t>
            </a:r>
            <a:r>
              <a:rPr lang="fr-FR" sz="1400" b="0" strike="noStrike" dirty="0">
                <a:solidFill>
                  <a:schemeClr val="bg2"/>
                </a:solidFill>
                <a:effectLst/>
                <a:uFillTx/>
                <a:latin typeface="Lexend" panose="020B0604020202020204" charset="0"/>
              </a:rPr>
              <a:t> Applications :</a:t>
            </a:r>
          </a:p>
          <a:p>
            <a:endParaRPr lang="fr-FR" sz="1400" b="0" u="none" strike="noStrike" dirty="0">
              <a:solidFill>
                <a:srgbClr val="000000"/>
              </a:solidFill>
              <a:effectLst/>
              <a:uFillTx/>
              <a:latin typeface="Lexend" panose="020B0604020202020204" charset="0"/>
            </a:endParaRPr>
          </a:p>
          <a:p>
            <a:r>
              <a:rPr lang="fr-FR" sz="1400" b="0" u="none" strike="noStrike" dirty="0" err="1">
                <a:solidFill>
                  <a:srgbClr val="000000"/>
                </a:solidFill>
                <a:effectLst/>
                <a:uFillTx/>
                <a:latin typeface="Lexend" panose="020B0604020202020204" charset="0"/>
              </a:rPr>
              <a:t>Catalysts</a:t>
            </a:r>
            <a:r>
              <a:rPr lang="fr-FR" sz="1400" b="0" u="none" strike="noStrike" dirty="0">
                <a:solidFill>
                  <a:srgbClr val="000000"/>
                </a:solidFill>
                <a:effectLst/>
                <a:uFillTx/>
                <a:latin typeface="Lexend" panose="020B0604020202020204" charset="0"/>
              </a:rPr>
              <a:t> help </a:t>
            </a:r>
            <a:r>
              <a:rPr lang="fr-FR" sz="1400" b="0" u="none" strike="noStrike" dirty="0" err="1">
                <a:solidFill>
                  <a:srgbClr val="000000"/>
                </a:solidFill>
                <a:effectLst/>
                <a:uFillTx/>
                <a:latin typeface="Lexend" panose="020B0604020202020204" charset="0"/>
              </a:rPr>
              <a:t>reduce</a:t>
            </a:r>
            <a:r>
              <a:rPr lang="fr-FR" sz="1400" b="0" u="none" strike="noStrike" dirty="0">
                <a:solidFill>
                  <a:srgbClr val="000000"/>
                </a:solidFill>
                <a:effectLst/>
                <a:uFillTx/>
                <a:latin typeface="Lexend" panose="020B0604020202020204" charset="0"/>
              </a:rPr>
              <a:t> pollution and </a:t>
            </a:r>
            <a:r>
              <a:rPr lang="fr-FR" sz="1400" b="0" u="none" strike="noStrike" dirty="0" err="1">
                <a:solidFill>
                  <a:srgbClr val="000000"/>
                </a:solidFill>
                <a:effectLst/>
                <a:uFillTx/>
                <a:latin typeface="Lexend" panose="020B0604020202020204" charset="0"/>
              </a:rPr>
              <a:t>protect</a:t>
            </a:r>
            <a:r>
              <a:rPr lang="fr-FR" sz="1400" b="0" u="none" strike="noStrike" dirty="0">
                <a:solidFill>
                  <a:srgbClr val="000000"/>
                </a:solidFill>
                <a:effectLst/>
                <a:uFillTx/>
                <a:latin typeface="Lexend" panose="020B0604020202020204" charset="0"/>
              </a:rPr>
              <a:t> the </a:t>
            </a:r>
            <a:r>
              <a:rPr lang="fr-FR" sz="1400" b="0" u="none" strike="noStrike" dirty="0" err="1">
                <a:solidFill>
                  <a:srgbClr val="000000"/>
                </a:solidFill>
                <a:effectLst/>
                <a:uFillTx/>
                <a:latin typeface="Lexend" panose="020B0604020202020204" charset="0"/>
              </a:rPr>
              <a:t>environment</a:t>
            </a:r>
            <a:r>
              <a:rPr lang="fr-FR" sz="1400" b="0" u="none" strike="noStrike" dirty="0">
                <a:solidFill>
                  <a:srgbClr val="000000"/>
                </a:solidFill>
                <a:effectLst/>
                <a:uFillTx/>
                <a:latin typeface="Lexend" panose="020B0604020202020204" charset="0"/>
              </a:rPr>
              <a:t>.</a:t>
            </a:r>
          </a:p>
          <a:p>
            <a:r>
              <a:rPr lang="fr-FR" sz="1400" b="0" u="none" strike="noStrike" dirty="0">
                <a:solidFill>
                  <a:srgbClr val="000000"/>
                </a:solidFill>
                <a:effectLst/>
                <a:uFillTx/>
                <a:latin typeface="Lexend" panose="020B0604020202020204" charset="0"/>
              </a:rPr>
              <a:t>   • </a:t>
            </a:r>
            <a:r>
              <a:rPr lang="fr-FR" sz="1400" b="0" u="none" strike="noStrike" dirty="0" err="1">
                <a:solidFill>
                  <a:srgbClr val="000000"/>
                </a:solidFill>
                <a:effectLst/>
                <a:uFillTx/>
                <a:latin typeface="Lexend" panose="020B0604020202020204" charset="0"/>
              </a:rPr>
              <a:t>Automotive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catalytic</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converters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Platinum</a:t>
            </a:r>
            <a:r>
              <a:rPr lang="fr-FR" sz="1400" b="0" u="none" strike="noStrike" dirty="0">
                <a:solidFill>
                  <a:srgbClr val="000000"/>
                </a:solidFill>
                <a:effectLst/>
                <a:uFillTx/>
                <a:latin typeface="Lexend" panose="020B0604020202020204" charset="0"/>
              </a:rPr>
              <a:t>, palladium, and rhodium </a:t>
            </a:r>
            <a:r>
              <a:rPr lang="fr-FR" sz="1400" b="0" u="none" strike="noStrike" dirty="0" err="1">
                <a:solidFill>
                  <a:srgbClr val="000000"/>
                </a:solidFill>
                <a:effectLst/>
                <a:uFillTx/>
                <a:latin typeface="Lexend" panose="020B0604020202020204" charset="0"/>
              </a:rPr>
              <a:t>convert</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toxic</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exhaust</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gases</a:t>
            </a:r>
            <a:endParaRPr lang="fr-FR" sz="1400" b="0" u="none" strike="noStrike" dirty="0">
              <a:solidFill>
                <a:srgbClr val="000000"/>
              </a:solidFill>
              <a:effectLst/>
              <a:uFillTx/>
              <a:latin typeface="Lexend" panose="020B0604020202020204" charset="0"/>
            </a:endParaRPr>
          </a:p>
          <a:p>
            <a:r>
              <a:rPr lang="fr-FR" sz="1400" b="0" u="none" strike="noStrike" dirty="0">
                <a:solidFill>
                  <a:srgbClr val="000000"/>
                </a:solidFill>
                <a:effectLst/>
                <a:uFillTx/>
                <a:latin typeface="Lexend" panose="020B0604020202020204" charset="0"/>
              </a:rPr>
              <a:t> (CO, NOₓ, </a:t>
            </a:r>
            <a:r>
              <a:rPr lang="fr-FR" sz="1400" b="0" u="none" strike="noStrike" dirty="0" err="1">
                <a:solidFill>
                  <a:srgbClr val="000000"/>
                </a:solidFill>
                <a:effectLst/>
                <a:uFillTx/>
                <a:latin typeface="Lexend" panose="020B0604020202020204" charset="0"/>
              </a:rPr>
              <a:t>hydrocarbons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into</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less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harmful</a:t>
            </a:r>
            <a:r>
              <a:rPr lang="fr-FR" sz="1400" b="0" u="none" strike="noStrike" dirty="0">
                <a:solidFill>
                  <a:srgbClr val="000000"/>
                </a:solidFill>
                <a:effectLst/>
                <a:uFillTx/>
                <a:latin typeface="Lexend" panose="020B0604020202020204" charset="0"/>
              </a:rPr>
              <a:t> compounds.</a:t>
            </a:r>
          </a:p>
          <a:p>
            <a:r>
              <a:rPr lang="fr-FR" sz="1400" b="0" u="none" strike="noStrike" dirty="0">
                <a:solidFill>
                  <a:srgbClr val="000000"/>
                </a:solidFill>
                <a:effectLst/>
                <a:uFillTx/>
                <a:latin typeface="Lexend" panose="020B0604020202020204" charset="0"/>
              </a:rPr>
              <a:t>   • </a:t>
            </a:r>
            <a:r>
              <a:rPr lang="fr-FR" sz="1400" b="0" u="none" strike="noStrike" dirty="0" err="1">
                <a:solidFill>
                  <a:srgbClr val="000000"/>
                </a:solidFill>
                <a:effectLst/>
                <a:uFillTx/>
                <a:latin typeface="Lexend" panose="020B0604020202020204" charset="0"/>
              </a:rPr>
              <a:t>Wastewater</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treatment</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Catalysts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degrade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organic</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pollutants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under</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mild</a:t>
            </a:r>
            <a:r>
              <a:rPr lang="fr-FR" sz="1400" b="0" u="none" strike="noStrike" dirty="0">
                <a:solidFill>
                  <a:srgbClr val="000000"/>
                </a:solidFill>
                <a:effectLst/>
                <a:uFillTx/>
                <a:latin typeface="Lexend" panose="020B0604020202020204" charset="0"/>
              </a:rPr>
              <a:t> conditions.</a:t>
            </a:r>
          </a:p>
        </p:txBody>
      </p:sp>
    </p:spTree>
    <p:extLst>
      <p:ext uri="{BB962C8B-B14F-4D97-AF65-F5344CB8AC3E}">
        <p14:creationId xmlns:p14="http://schemas.microsoft.com/office/powerpoint/2010/main" val="1637092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1071" y="296840"/>
            <a:ext cx="5205300" cy="2013300"/>
          </a:xfrm>
        </p:spPr>
        <p:txBody>
          <a:bodyPr/>
          <a:lstStyle/>
          <a:p>
            <a:r>
              <a:rPr lang="fr-FR" b="1" dirty="0" smtClean="0">
                <a:solidFill>
                  <a:srgbClr val="28384F"/>
                </a:solidFill>
                <a:latin typeface="Montserrat"/>
                <a:ea typeface="Arial"/>
              </a:rPr>
              <a:t>05</a:t>
            </a:r>
            <a:endParaRPr lang="fr-FR" dirty="0"/>
          </a:p>
        </p:txBody>
      </p:sp>
      <p:sp>
        <p:nvSpPr>
          <p:cNvPr id="3" name="Rectangle 2"/>
          <p:cNvSpPr/>
          <p:nvPr/>
        </p:nvSpPr>
        <p:spPr>
          <a:xfrm>
            <a:off x="1016813" y="1959010"/>
            <a:ext cx="7666330" cy="1261884"/>
          </a:xfrm>
          <a:prstGeom prst="rect">
            <a:avLst/>
          </a:prstGeom>
        </p:spPr>
        <p:txBody>
          <a:bodyPr wrap="square">
            <a:spAutoFit/>
          </a:bodyPr>
          <a:lstStyle/>
          <a:p>
            <a:pPr algn="ctr">
              <a:tabLst>
                <a:tab pos="0" algn="l"/>
              </a:tabLst>
            </a:pPr>
            <a:r>
              <a:rPr lang="en-US" sz="3800" dirty="0">
                <a:solidFill>
                  <a:srgbClr val="30455E"/>
                </a:solidFill>
                <a:latin typeface="Montserrat ExtraBold"/>
                <a:ea typeface="Montserrat ExtraBold"/>
              </a:rPr>
              <a:t>Future prospects of catalysis in sustainable development </a:t>
            </a:r>
            <a:endParaRPr lang="fr-FR" sz="3800" dirty="0"/>
          </a:p>
        </p:txBody>
      </p:sp>
    </p:spTree>
    <p:extLst>
      <p:ext uri="{BB962C8B-B14F-4D97-AF65-F5344CB8AC3E}">
        <p14:creationId xmlns:p14="http://schemas.microsoft.com/office/powerpoint/2010/main" val="3817750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5"/>
          <p:cNvSpPr txBox="1">
            <a:spLocks noGrp="1"/>
          </p:cNvSpPr>
          <p:nvPr>
            <p:ph type="ctrTitle"/>
          </p:nvPr>
        </p:nvSpPr>
        <p:spPr>
          <a:xfrm>
            <a:off x="2017447" y="3083681"/>
            <a:ext cx="4889700" cy="1610100"/>
          </a:xfrm>
          <a:prstGeom prst="rect">
            <a:avLst/>
          </a:prstGeom>
        </p:spPr>
        <p:txBody>
          <a:bodyPr spcFirstLastPara="1" wrap="square" lIns="91425" tIns="91425" rIns="91425" bIns="91425" anchor="b" anchorCtr="0">
            <a:noAutofit/>
          </a:bodyPr>
          <a:lstStyle/>
          <a:p>
            <a:r>
              <a:rPr lang="en-US" dirty="0"/>
              <a:t>Use of catalysis in sustainable chemistry</a:t>
            </a:r>
            <a:r>
              <a:rPr lang="fr-FR" dirty="0"/>
              <a:t/>
            </a:r>
            <a:br>
              <a:rPr lang="fr-FR" dirty="0"/>
            </a:br>
            <a:endParaRPr dirty="0">
              <a:solidFill>
                <a:schemeClr val="dk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922522" y="55253"/>
            <a:ext cx="7964280" cy="1168097"/>
          </a:xfrm>
          <a:prstGeom prst="rect">
            <a:avLst/>
          </a:prstGeom>
          <a:noFill/>
          <a:ln w="0">
            <a:noFill/>
          </a:ln>
        </p:spPr>
        <p:txBody>
          <a:bodyPr lIns="90000" tIns="45000" rIns="90000" bIns="45000" anchor="t">
            <a:spAutoFit/>
          </a:bodyPr>
          <a:lstStyle/>
          <a:p>
            <a:r>
              <a:rPr lang="fr-FR" sz="1400" b="0" u="none" strike="noStrike" dirty="0" err="1" smtClean="0">
                <a:solidFill>
                  <a:srgbClr val="000000"/>
                </a:solidFill>
                <a:effectLst/>
                <a:uFillTx/>
                <a:latin typeface="Lexend" panose="020B0604020202020204" charset="0"/>
              </a:rPr>
              <a:t>Catalysis</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is</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expected</a:t>
            </a:r>
            <a:r>
              <a:rPr lang="fr-FR" sz="1400" b="0" u="none" strike="noStrike" dirty="0" smtClean="0">
                <a:solidFill>
                  <a:srgbClr val="000000"/>
                </a:solidFill>
                <a:effectLst/>
                <a:uFillTx/>
                <a:latin typeface="Lexend" panose="020B0604020202020204" charset="0"/>
              </a:rPr>
              <a:t> to </a:t>
            </a:r>
            <a:r>
              <a:rPr lang="fr-FR" sz="1400" b="0" u="none" strike="noStrike" dirty="0" err="1" smtClean="0">
                <a:solidFill>
                  <a:srgbClr val="000000"/>
                </a:solidFill>
                <a:effectLst/>
                <a:uFillTx/>
                <a:latin typeface="Lexend" panose="020B0604020202020204" charset="0"/>
              </a:rPr>
              <a:t>play</a:t>
            </a:r>
            <a:r>
              <a:rPr lang="fr-FR" sz="1400" b="0" u="none" strike="noStrike" dirty="0" smtClean="0">
                <a:solidFill>
                  <a:srgbClr val="000000"/>
                </a:solidFill>
                <a:effectLst/>
                <a:uFillTx/>
                <a:latin typeface="Lexend" panose="020B0604020202020204" charset="0"/>
              </a:rPr>
              <a:t> a central </a:t>
            </a:r>
            <a:r>
              <a:rPr lang="fr-FR" sz="1400" b="0" u="none" strike="noStrike" dirty="0" err="1" smtClean="0">
                <a:solidFill>
                  <a:srgbClr val="000000"/>
                </a:solidFill>
                <a:effectLst/>
                <a:uFillTx/>
                <a:latin typeface="Lexend" panose="020B0604020202020204" charset="0"/>
              </a:rPr>
              <a:t>role</a:t>
            </a:r>
            <a:r>
              <a:rPr lang="fr-FR" sz="1400" b="0" u="none" strike="noStrike" dirty="0" smtClean="0">
                <a:solidFill>
                  <a:srgbClr val="000000"/>
                </a:solidFill>
                <a:effectLst/>
                <a:uFillTx/>
                <a:latin typeface="Lexend" panose="020B0604020202020204" charset="0"/>
              </a:rPr>
              <a:t> in the future of </a:t>
            </a:r>
            <a:r>
              <a:rPr lang="fr-FR" sz="1400" b="0" u="none" strike="noStrike" dirty="0" err="1" smtClean="0">
                <a:solidFill>
                  <a:srgbClr val="000000"/>
                </a:solidFill>
                <a:effectLst/>
                <a:uFillTx/>
                <a:latin typeface="Lexend" panose="020B0604020202020204" charset="0"/>
              </a:rPr>
              <a:t>industry</a:t>
            </a:r>
            <a:r>
              <a:rPr lang="fr-FR" sz="1400" b="0" u="none" strike="noStrike" dirty="0" smtClean="0">
                <a:solidFill>
                  <a:srgbClr val="000000"/>
                </a:solidFill>
                <a:effectLst/>
                <a:uFillTx/>
                <a:latin typeface="Lexend" panose="020B0604020202020204" charset="0"/>
              </a:rPr>
              <a:t> and </a:t>
            </a:r>
            <a:r>
              <a:rPr lang="fr-FR" sz="1400" b="0" u="none" strike="noStrike" dirty="0" err="1" smtClean="0">
                <a:solidFill>
                  <a:srgbClr val="000000"/>
                </a:solidFill>
                <a:effectLst/>
                <a:uFillTx/>
                <a:latin typeface="Lexend" panose="020B0604020202020204" charset="0"/>
              </a:rPr>
              <a:t>environmental</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sustainability</a:t>
            </a:r>
            <a:r>
              <a:rPr lang="fr-FR" sz="1400" b="0" u="none" strike="noStrike" dirty="0" smtClean="0">
                <a:solidFill>
                  <a:srgbClr val="000000"/>
                </a:solidFill>
                <a:effectLst/>
                <a:uFillTx/>
                <a:latin typeface="Lexend" panose="020B0604020202020204" charset="0"/>
              </a:rPr>
              <a:t>. As science and </a:t>
            </a:r>
            <a:r>
              <a:rPr lang="fr-FR" sz="1400" b="0" u="none" strike="noStrike" dirty="0" err="1" smtClean="0">
                <a:solidFill>
                  <a:srgbClr val="000000"/>
                </a:solidFill>
                <a:effectLst/>
                <a:uFillTx/>
                <a:latin typeface="Lexend" panose="020B0604020202020204" charset="0"/>
              </a:rPr>
              <a:t>technology</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advance</a:t>
            </a:r>
            <a:r>
              <a:rPr lang="fr-FR" sz="1400" b="0" u="none" strike="noStrike" dirty="0" smtClean="0">
                <a:solidFill>
                  <a:srgbClr val="000000"/>
                </a:solidFill>
                <a:effectLst/>
                <a:uFillTx/>
                <a:latin typeface="Lexend" panose="020B0604020202020204" charset="0"/>
              </a:rPr>
              <a:t>, the focus </a:t>
            </a:r>
            <a:r>
              <a:rPr lang="fr-FR" sz="1400" b="0" u="none" strike="noStrike" dirty="0" err="1" smtClean="0">
                <a:solidFill>
                  <a:srgbClr val="000000"/>
                </a:solidFill>
                <a:effectLst/>
                <a:uFillTx/>
                <a:latin typeface="Lexend" panose="020B0604020202020204" charset="0"/>
              </a:rPr>
              <a:t>is</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shifting</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toward</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developing</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catalysts</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that</a:t>
            </a:r>
            <a:r>
              <a:rPr lang="fr-FR" sz="1400" b="0" u="none" strike="noStrike" dirty="0" smtClean="0">
                <a:solidFill>
                  <a:srgbClr val="000000"/>
                </a:solidFill>
                <a:effectLst/>
                <a:uFillTx/>
                <a:latin typeface="Lexend" panose="020B0604020202020204" charset="0"/>
              </a:rPr>
              <a:t> are more efficient, </a:t>
            </a:r>
            <a:r>
              <a:rPr lang="fr-FR" sz="1400" b="0" u="none" strike="noStrike" dirty="0" err="1" smtClean="0">
                <a:solidFill>
                  <a:srgbClr val="000000"/>
                </a:solidFill>
                <a:effectLst/>
                <a:uFillTx/>
                <a:latin typeface="Lexend" panose="020B0604020202020204" charset="0"/>
              </a:rPr>
              <a:t>cost</a:t>
            </a:r>
            <a:r>
              <a:rPr lang="fr-FR" sz="1400" b="0" u="none" strike="noStrike" dirty="0" smtClean="0">
                <a:solidFill>
                  <a:srgbClr val="000000"/>
                </a:solidFill>
                <a:effectLst/>
                <a:uFillTx/>
                <a:latin typeface="Lexend" panose="020B0604020202020204" charset="0"/>
              </a:rPr>
              <a:t>-effective, and </a:t>
            </a:r>
            <a:r>
              <a:rPr lang="fr-FR" sz="1400" b="0" u="none" strike="noStrike" dirty="0" err="1" smtClean="0">
                <a:solidFill>
                  <a:srgbClr val="000000"/>
                </a:solidFill>
                <a:effectLst/>
                <a:uFillTx/>
                <a:latin typeface="Lexend" panose="020B0604020202020204" charset="0"/>
              </a:rPr>
              <a:t>environmentally</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friendly</a:t>
            </a:r>
            <a:r>
              <a:rPr lang="fr-FR" sz="1400" b="0" u="none" strike="noStrike" dirty="0" smtClean="0">
                <a:solidFill>
                  <a:srgbClr val="000000"/>
                </a:solidFill>
                <a:effectLst/>
                <a:uFillTx/>
                <a:latin typeface="Lexend" panose="020B0604020202020204" charset="0"/>
              </a:rPr>
              <a:t>. Future directions </a:t>
            </a:r>
            <a:r>
              <a:rPr lang="fr-FR" sz="1400" b="0" u="none" strike="noStrike" dirty="0" err="1" smtClean="0">
                <a:solidFill>
                  <a:srgbClr val="000000"/>
                </a:solidFill>
                <a:effectLst/>
                <a:uFillTx/>
                <a:latin typeface="Lexend" panose="020B0604020202020204" charset="0"/>
              </a:rPr>
              <a:t>aim</a:t>
            </a:r>
            <a:r>
              <a:rPr lang="fr-FR" sz="1400" b="0" u="none" strike="noStrike" dirty="0" smtClean="0">
                <a:solidFill>
                  <a:srgbClr val="000000"/>
                </a:solidFill>
                <a:effectLst/>
                <a:uFillTx/>
                <a:latin typeface="Lexend" panose="020B0604020202020204" charset="0"/>
              </a:rPr>
              <a:t> to </a:t>
            </a:r>
            <a:r>
              <a:rPr lang="fr-FR" sz="1400" b="0" u="none" strike="noStrike" dirty="0" err="1" smtClean="0">
                <a:solidFill>
                  <a:srgbClr val="000000"/>
                </a:solidFill>
                <a:effectLst/>
                <a:uFillTx/>
                <a:latin typeface="Lexend" panose="020B0604020202020204" charset="0"/>
              </a:rPr>
              <a:t>enhance</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chemical</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processes</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reduce</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emissions</a:t>
            </a:r>
            <a:r>
              <a:rPr lang="fr-FR" sz="1400" b="0" u="none" strike="noStrike" dirty="0" smtClean="0">
                <a:solidFill>
                  <a:srgbClr val="000000"/>
                </a:solidFill>
                <a:effectLst/>
                <a:uFillTx/>
                <a:latin typeface="Lexend" panose="020B0604020202020204" charset="0"/>
              </a:rPr>
              <a:t>, and </a:t>
            </a:r>
            <a:r>
              <a:rPr lang="fr-FR" sz="1400" b="0" u="none" strike="noStrike" dirty="0" err="1" smtClean="0">
                <a:solidFill>
                  <a:srgbClr val="000000"/>
                </a:solidFill>
                <a:effectLst/>
                <a:uFillTx/>
                <a:latin typeface="Lexend" panose="020B0604020202020204" charset="0"/>
              </a:rPr>
              <a:t>enable</a:t>
            </a:r>
            <a:r>
              <a:rPr lang="fr-FR" sz="1400" b="0" u="none" strike="noStrike" dirty="0" smtClean="0">
                <a:solidFill>
                  <a:srgbClr val="000000"/>
                </a:solidFill>
                <a:effectLst/>
                <a:uFillTx/>
                <a:latin typeface="Lexend" panose="020B0604020202020204" charset="0"/>
              </a:rPr>
              <a:t> new </a:t>
            </a:r>
            <a:r>
              <a:rPr lang="fr-FR" sz="1400" b="0" u="none" strike="noStrike" dirty="0" err="1" smtClean="0">
                <a:solidFill>
                  <a:srgbClr val="000000"/>
                </a:solidFill>
                <a:effectLst/>
                <a:uFillTx/>
                <a:latin typeface="Lexend" panose="020B0604020202020204" charset="0"/>
              </a:rPr>
              <a:t>pathways</a:t>
            </a:r>
            <a:r>
              <a:rPr lang="fr-FR" sz="1400" b="0" u="none" strike="noStrike" dirty="0" smtClean="0">
                <a:solidFill>
                  <a:srgbClr val="000000"/>
                </a:solidFill>
                <a:effectLst/>
                <a:uFillTx/>
                <a:latin typeface="Lexend" panose="020B0604020202020204" charset="0"/>
              </a:rPr>
              <a:t> for green </a:t>
            </a:r>
            <a:r>
              <a:rPr lang="fr-FR" sz="1400" b="0" u="none" strike="noStrike" dirty="0" err="1" smtClean="0">
                <a:solidFill>
                  <a:srgbClr val="000000"/>
                </a:solidFill>
                <a:effectLst/>
                <a:uFillTx/>
                <a:latin typeface="Lexend" panose="020B0604020202020204" charset="0"/>
              </a:rPr>
              <a:t>energy</a:t>
            </a:r>
            <a:r>
              <a:rPr lang="fr-FR" sz="1400" b="0" u="none" strike="noStrike" dirty="0" smtClean="0">
                <a:solidFill>
                  <a:srgbClr val="000000"/>
                </a:solidFill>
                <a:effectLst/>
                <a:uFillTx/>
                <a:latin typeface="Lexend" panose="020B0604020202020204" charset="0"/>
              </a:rPr>
              <a:t> and </a:t>
            </a:r>
            <a:r>
              <a:rPr lang="fr-FR" sz="1400" b="0" u="none" strike="noStrike" dirty="0" err="1" smtClean="0">
                <a:solidFill>
                  <a:srgbClr val="000000"/>
                </a:solidFill>
                <a:effectLst/>
                <a:uFillTx/>
                <a:latin typeface="Lexend" panose="020B0604020202020204" charset="0"/>
              </a:rPr>
              <a:t>carbon</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recycling</a:t>
            </a:r>
            <a:endParaRPr lang="fr-FR" sz="1400" b="0" u="none" strike="noStrike" dirty="0">
              <a:solidFill>
                <a:srgbClr val="000000"/>
              </a:solidFill>
              <a:effectLst/>
              <a:uFillTx/>
              <a:latin typeface="Lexend" panose="020B0604020202020204" charset="0"/>
            </a:endParaRPr>
          </a:p>
        </p:txBody>
      </p:sp>
      <p:sp>
        <p:nvSpPr>
          <p:cNvPr id="17" name="ZoneTexte 16"/>
          <p:cNvSpPr txBox="1"/>
          <p:nvPr/>
        </p:nvSpPr>
        <p:spPr>
          <a:xfrm>
            <a:off x="922522" y="1223350"/>
            <a:ext cx="8024630" cy="1383540"/>
          </a:xfrm>
          <a:prstGeom prst="rect">
            <a:avLst/>
          </a:prstGeom>
          <a:noFill/>
          <a:ln w="0">
            <a:noFill/>
          </a:ln>
        </p:spPr>
        <p:txBody>
          <a:bodyPr wrap="square" lIns="90000" tIns="45000" rIns="90000" bIns="45000" anchor="t">
            <a:spAutoFit/>
          </a:bodyPr>
          <a:lstStyle/>
          <a:p>
            <a:r>
              <a:rPr lang="fr-FR" sz="1400" b="0" strike="noStrike" dirty="0">
                <a:solidFill>
                  <a:schemeClr val="bg2"/>
                </a:solidFill>
                <a:effectLst/>
                <a:uFillTx/>
                <a:latin typeface="Lexend" panose="020B0604020202020204" charset="0"/>
              </a:rPr>
              <a:t>1. </a:t>
            </a:r>
            <a:r>
              <a:rPr lang="fr-FR" sz="1400" b="0" strike="noStrike" dirty="0" err="1">
                <a:solidFill>
                  <a:schemeClr val="bg2"/>
                </a:solidFill>
                <a:effectLst/>
                <a:uFillTx/>
                <a:latin typeface="Lexend" panose="020B0604020202020204" charset="0"/>
              </a:rPr>
              <a:t>Development</a:t>
            </a:r>
            <a:r>
              <a:rPr lang="fr-FR" sz="1400" b="0" strike="noStrike" dirty="0">
                <a:solidFill>
                  <a:schemeClr val="bg2"/>
                </a:solidFill>
                <a:effectLst/>
                <a:uFillTx/>
                <a:latin typeface="Lexend" panose="020B0604020202020204" charset="0"/>
              </a:rPr>
              <a:t> of More </a:t>
            </a:r>
            <a:r>
              <a:rPr lang="fr-FR" sz="1400" b="0" strike="noStrike" dirty="0" err="1">
                <a:solidFill>
                  <a:schemeClr val="bg2"/>
                </a:solidFill>
                <a:effectLst/>
                <a:uFillTx/>
                <a:latin typeface="Lexend" panose="020B0604020202020204" charset="0"/>
              </a:rPr>
              <a:t>Sustainable</a:t>
            </a:r>
            <a:r>
              <a:rPr lang="fr-FR" sz="1400" b="0" strike="noStrike" dirty="0">
                <a:solidFill>
                  <a:schemeClr val="bg2"/>
                </a:solidFill>
                <a:effectLst/>
                <a:uFillTx/>
                <a:latin typeface="Lexend" panose="020B0604020202020204" charset="0"/>
              </a:rPr>
              <a:t> </a:t>
            </a:r>
            <a:r>
              <a:rPr lang="fr-FR" sz="1400" b="0" strike="noStrike" dirty="0" err="1">
                <a:solidFill>
                  <a:schemeClr val="bg2"/>
                </a:solidFill>
                <a:effectLst/>
                <a:uFillTx/>
                <a:latin typeface="Lexend" panose="020B0604020202020204" charset="0"/>
              </a:rPr>
              <a:t>Catalysts</a:t>
            </a:r>
            <a:r>
              <a:rPr lang="fr-FR" sz="1400" b="0" strike="noStrike" dirty="0">
                <a:solidFill>
                  <a:schemeClr val="bg2"/>
                </a:solidFill>
                <a:effectLst/>
                <a:uFillTx/>
                <a:latin typeface="Lexend" panose="020B0604020202020204" charset="0"/>
              </a:rPr>
              <a:t> :</a:t>
            </a:r>
          </a:p>
          <a:p>
            <a:endParaRPr lang="fr-FR" sz="1400" b="0" u="none" strike="noStrike" dirty="0">
              <a:solidFill>
                <a:srgbClr val="000000"/>
              </a:solidFill>
              <a:effectLst/>
              <a:uFillTx/>
              <a:latin typeface="Lexend" panose="020B0604020202020204" charset="0"/>
            </a:endParaRPr>
          </a:p>
          <a:p>
            <a:r>
              <a:rPr lang="fr-FR" sz="1400" b="0" u="none" strike="noStrike" dirty="0">
                <a:solidFill>
                  <a:srgbClr val="000000"/>
                </a:solidFill>
                <a:effectLst/>
                <a:uFillTx/>
                <a:latin typeface="Lexend" panose="020B0604020202020204" charset="0"/>
              </a:rPr>
              <a:t>Future </a:t>
            </a:r>
            <a:r>
              <a:rPr lang="fr-FR" sz="1400" b="0" u="none" strike="noStrike" dirty="0" err="1">
                <a:solidFill>
                  <a:srgbClr val="000000"/>
                </a:solidFill>
                <a:effectLst/>
                <a:uFillTx/>
                <a:latin typeface="Lexend" panose="020B0604020202020204" charset="0"/>
              </a:rPr>
              <a:t>research</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will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emphasize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designing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catalysts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based</a:t>
            </a:r>
            <a:r>
              <a:rPr lang="fr-FR" sz="1400" b="0" u="none" strike="noStrike" dirty="0">
                <a:solidFill>
                  <a:srgbClr val="000000"/>
                </a:solidFill>
                <a:effectLst/>
                <a:uFillTx/>
                <a:latin typeface="Lexend" panose="020B0604020202020204" charset="0"/>
              </a:rPr>
              <a:t> on </a:t>
            </a:r>
            <a:r>
              <a:rPr lang="fr-FR" sz="1400" b="0" u="none" strike="noStrike" dirty="0" err="1">
                <a:solidFill>
                  <a:srgbClr val="000000"/>
                </a:solidFill>
                <a:effectLst/>
                <a:uFillTx/>
                <a:latin typeface="Lexend" panose="020B0604020202020204" charset="0"/>
              </a:rPr>
              <a:t>abundant</a:t>
            </a:r>
            <a:r>
              <a:rPr lang="fr-FR" sz="1400" b="0" u="none" strike="noStrike" dirty="0">
                <a:solidFill>
                  <a:srgbClr val="000000"/>
                </a:solidFill>
                <a:effectLst/>
                <a:uFillTx/>
                <a:latin typeface="Lexend" panose="020B0604020202020204" charset="0"/>
              </a:rPr>
              <a:t> and </a:t>
            </a:r>
            <a:r>
              <a:rPr lang="fr-FR" sz="1400" b="0" u="none" strike="noStrike" dirty="0" err="1">
                <a:solidFill>
                  <a:srgbClr val="000000"/>
                </a:solidFill>
                <a:effectLst/>
                <a:uFillTx/>
                <a:latin typeface="Lexend" panose="020B0604020202020204" charset="0"/>
              </a:rPr>
              <a:t>low-cost</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metals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such</a:t>
            </a:r>
            <a:r>
              <a:rPr lang="fr-FR" sz="1400" b="0" u="none" strike="noStrike" dirty="0">
                <a:solidFill>
                  <a:srgbClr val="000000"/>
                </a:solidFill>
                <a:effectLst/>
                <a:uFillTx/>
                <a:latin typeface="Lexend" panose="020B0604020202020204" charset="0"/>
              </a:rPr>
              <a:t> as </a:t>
            </a:r>
            <a:r>
              <a:rPr lang="fr-FR" sz="1400" b="0" u="none" strike="noStrike" dirty="0" err="1">
                <a:solidFill>
                  <a:srgbClr val="000000"/>
                </a:solidFill>
                <a:effectLst/>
                <a:uFillTx/>
                <a:latin typeface="Lexend" panose="020B0604020202020204" charset="0"/>
              </a:rPr>
              <a:t>iron</a:t>
            </a:r>
            <a:r>
              <a:rPr lang="fr-FR" sz="1400" b="0" u="none" strike="noStrike" dirty="0">
                <a:solidFill>
                  <a:srgbClr val="000000"/>
                </a:solidFill>
                <a:effectLst/>
                <a:uFillTx/>
                <a:latin typeface="Lexend" panose="020B0604020202020204" charset="0"/>
              </a:rPr>
              <a:t>, nickel, and cobalt </a:t>
            </a:r>
            <a:r>
              <a:rPr lang="fr-FR" sz="1400" b="0" u="none" strike="noStrike" dirty="0" err="1">
                <a:solidFill>
                  <a:srgbClr val="000000"/>
                </a:solidFill>
                <a:effectLst/>
                <a:uFillTx/>
                <a:latin typeface="Lexend" panose="020B0604020202020204" charset="0"/>
              </a:rPr>
              <a:t>instead</a:t>
            </a:r>
            <a:r>
              <a:rPr lang="fr-FR" sz="1400" b="0" u="none" strike="noStrike" dirty="0">
                <a:solidFill>
                  <a:srgbClr val="000000"/>
                </a:solidFill>
                <a:effectLst/>
                <a:uFillTx/>
                <a:latin typeface="Lexend" panose="020B0604020202020204" charset="0"/>
              </a:rPr>
              <a:t> of </a:t>
            </a:r>
            <a:r>
              <a:rPr lang="fr-FR" sz="1400" b="0" u="none" strike="noStrike" dirty="0" err="1">
                <a:solidFill>
                  <a:srgbClr val="000000"/>
                </a:solidFill>
                <a:effectLst/>
                <a:uFillTx/>
                <a:latin typeface="Lexend" panose="020B0604020202020204" charset="0"/>
              </a:rPr>
              <a:t>expensive</a:t>
            </a:r>
            <a:r>
              <a:rPr lang="fr-FR" sz="1400" b="0" u="none" strike="noStrike" dirty="0">
                <a:solidFill>
                  <a:srgbClr val="000000"/>
                </a:solidFill>
                <a:effectLst/>
                <a:uFillTx/>
                <a:latin typeface="Lexend" panose="020B0604020202020204" charset="0"/>
              </a:rPr>
              <a:t> noble </a:t>
            </a:r>
            <a:r>
              <a:rPr lang="fr-FR" sz="1400" b="0" u="none" strike="noStrike" dirty="0" err="1">
                <a:solidFill>
                  <a:srgbClr val="000000"/>
                </a:solidFill>
                <a:effectLst/>
                <a:uFillTx/>
                <a:latin typeface="Lexend" panose="020B0604020202020204" charset="0"/>
              </a:rPr>
              <a:t>metals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like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platinum</a:t>
            </a:r>
            <a:r>
              <a:rPr lang="fr-FR" sz="1400" b="0" u="none" strike="noStrike" dirty="0">
                <a:solidFill>
                  <a:srgbClr val="000000"/>
                </a:solidFill>
                <a:effectLst/>
                <a:uFillTx/>
                <a:latin typeface="Lexend" panose="020B0604020202020204" charset="0"/>
              </a:rPr>
              <a:t> and rhodium.</a:t>
            </a:r>
          </a:p>
          <a:p>
            <a:r>
              <a:rPr lang="fr-FR" sz="1400" b="0" u="none" strike="noStrike" dirty="0">
                <a:solidFill>
                  <a:srgbClr val="000000"/>
                </a:solidFill>
                <a:effectLst/>
                <a:uFillTx/>
                <a:latin typeface="Lexend" panose="020B0604020202020204" charset="0"/>
              </a:rPr>
              <a:t>This </a:t>
            </a:r>
            <a:r>
              <a:rPr lang="fr-FR" sz="1400" b="0" u="none" strike="noStrike" dirty="0" err="1">
                <a:solidFill>
                  <a:srgbClr val="000000"/>
                </a:solidFill>
                <a:effectLst/>
                <a:uFillTx/>
                <a:latin typeface="Lexend" panose="020B0604020202020204" charset="0"/>
              </a:rPr>
              <a:t>will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reduce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costs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while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enabling</a:t>
            </a:r>
            <a:r>
              <a:rPr lang="fr-FR" sz="1400" b="0" u="none" strike="noStrike" dirty="0">
                <a:solidFill>
                  <a:srgbClr val="000000"/>
                </a:solidFill>
                <a:effectLst/>
                <a:uFillTx/>
                <a:latin typeface="Lexend" panose="020B0604020202020204" charset="0"/>
              </a:rPr>
              <a:t> large-</a:t>
            </a:r>
            <a:r>
              <a:rPr lang="fr-FR" sz="1400" b="0" u="none" strike="noStrike" dirty="0" err="1">
                <a:solidFill>
                  <a:srgbClr val="000000"/>
                </a:solidFill>
                <a:effectLst/>
                <a:uFillTx/>
                <a:latin typeface="Lexend" panose="020B0604020202020204" charset="0"/>
              </a:rPr>
              <a:t>scale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industrial</a:t>
            </a:r>
            <a:r>
              <a:rPr lang="fr-FR" sz="1400" b="0" u="none" strike="noStrike" dirty="0">
                <a:solidFill>
                  <a:srgbClr val="000000"/>
                </a:solidFill>
                <a:effectLst/>
                <a:uFillTx/>
                <a:latin typeface="Lexend" panose="020B0604020202020204" charset="0"/>
              </a:rPr>
              <a:t> applications.</a:t>
            </a:r>
          </a:p>
        </p:txBody>
      </p:sp>
      <p:sp>
        <p:nvSpPr>
          <p:cNvPr id="18" name="ZoneTexte 17"/>
          <p:cNvSpPr txBox="1"/>
          <p:nvPr/>
        </p:nvSpPr>
        <p:spPr>
          <a:xfrm>
            <a:off x="922522" y="2658571"/>
            <a:ext cx="8410320" cy="1598984"/>
          </a:xfrm>
          <a:prstGeom prst="rect">
            <a:avLst/>
          </a:prstGeom>
          <a:noFill/>
          <a:ln w="0">
            <a:noFill/>
          </a:ln>
        </p:spPr>
        <p:txBody>
          <a:bodyPr lIns="90000" tIns="45000" rIns="90000" bIns="45000" anchor="t">
            <a:spAutoFit/>
          </a:bodyPr>
          <a:lstStyle/>
          <a:p>
            <a:r>
              <a:rPr lang="fr-FR" sz="1400" b="0" u="sng" strike="noStrike" dirty="0">
                <a:solidFill>
                  <a:schemeClr val="bg2"/>
                </a:solidFill>
                <a:effectLst/>
                <a:uFillTx/>
                <a:latin typeface="Lexend" panose="020B0604020202020204" charset="0"/>
              </a:rPr>
              <a:t>2. </a:t>
            </a:r>
            <a:r>
              <a:rPr lang="fr-FR" sz="1400" b="0" u="sng" strike="noStrike" dirty="0" err="1">
                <a:solidFill>
                  <a:schemeClr val="bg2"/>
                </a:solidFill>
                <a:effectLst/>
                <a:uFillTx/>
                <a:latin typeface="Lexend" panose="020B0604020202020204" charset="0"/>
              </a:rPr>
              <a:t>Nanocatalysis</a:t>
            </a:r>
            <a:r>
              <a:rPr lang="fr-FR" sz="1400" b="0" u="sng" strike="noStrike" dirty="0">
                <a:solidFill>
                  <a:schemeClr val="bg2"/>
                </a:solidFill>
                <a:effectLst/>
                <a:uFillTx/>
                <a:latin typeface="Lexend" panose="020B0604020202020204" charset="0"/>
              </a:rPr>
              <a:t> (</a:t>
            </a:r>
            <a:r>
              <a:rPr lang="fr-FR" sz="1400" b="0" u="sng" strike="noStrike" dirty="0" err="1">
                <a:solidFill>
                  <a:schemeClr val="bg2"/>
                </a:solidFill>
                <a:effectLst/>
                <a:uFillTx/>
                <a:latin typeface="Lexend" panose="020B0604020202020204" charset="0"/>
              </a:rPr>
              <a:t>Nanotechnology</a:t>
            </a:r>
            <a:r>
              <a:rPr lang="fr-FR" sz="1400" b="0" u="sng" strike="noStrike" dirty="0">
                <a:solidFill>
                  <a:schemeClr val="bg2"/>
                </a:solidFill>
                <a:effectLst/>
                <a:uFillTx/>
                <a:latin typeface="Lexend" panose="020B0604020202020204" charset="0"/>
              </a:rPr>
              <a:t> in </a:t>
            </a:r>
            <a:r>
              <a:rPr lang="fr-FR" sz="1400" b="0" u="sng" strike="noStrike" dirty="0" err="1">
                <a:solidFill>
                  <a:schemeClr val="bg2"/>
                </a:solidFill>
                <a:effectLst/>
                <a:uFillTx/>
                <a:latin typeface="Lexend" panose="020B0604020202020204" charset="0"/>
              </a:rPr>
              <a:t>Catalysis</a:t>
            </a:r>
            <a:r>
              <a:rPr lang="fr-FR" sz="1400" b="0" u="sng" strike="noStrike" dirty="0">
                <a:solidFill>
                  <a:schemeClr val="bg2"/>
                </a:solidFill>
                <a:effectLst/>
                <a:uFillTx/>
                <a:latin typeface="Lexend" panose="020B0604020202020204" charset="0"/>
              </a:rPr>
              <a:t>) :</a:t>
            </a:r>
            <a:endParaRPr lang="fr-FR" sz="1400" b="0" u="none" strike="noStrike" dirty="0">
              <a:solidFill>
                <a:schemeClr val="bg2"/>
              </a:solidFill>
              <a:effectLst/>
              <a:uFillTx/>
              <a:latin typeface="Lexend" panose="020B0604020202020204" charset="0"/>
            </a:endParaRPr>
          </a:p>
          <a:p>
            <a:endParaRPr lang="fr-FR" sz="1400" b="0" u="none" strike="noStrike" dirty="0">
              <a:solidFill>
                <a:srgbClr val="000000"/>
              </a:solidFill>
              <a:effectLst/>
              <a:uFillTx/>
              <a:latin typeface="Lexend" panose="020B0604020202020204" charset="0"/>
            </a:endParaRPr>
          </a:p>
          <a:p>
            <a:r>
              <a:rPr lang="fr-FR" sz="1400" b="0" u="none" strike="noStrike" dirty="0" err="1">
                <a:solidFill>
                  <a:srgbClr val="000000"/>
                </a:solidFill>
                <a:effectLst/>
                <a:uFillTx/>
                <a:latin typeface="Lexend" panose="020B0604020202020204" charset="0"/>
              </a:rPr>
              <a:t>Nanotechnology</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will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significantly</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improve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catalytic</a:t>
            </a:r>
            <a:r>
              <a:rPr lang="fr-FR" sz="1400" b="0" u="none" strike="noStrike" dirty="0">
                <a:solidFill>
                  <a:srgbClr val="000000"/>
                </a:solidFill>
                <a:effectLst/>
                <a:uFillTx/>
                <a:latin typeface="Lexend" panose="020B0604020202020204" charset="0"/>
              </a:rPr>
              <a:t> performance:</a:t>
            </a:r>
          </a:p>
          <a:p>
            <a:r>
              <a:rPr lang="fr-FR" sz="1400" b="0" u="none" strike="noStrike" dirty="0">
                <a:solidFill>
                  <a:srgbClr val="000000"/>
                </a:solidFill>
                <a:effectLst/>
                <a:uFillTx/>
                <a:latin typeface="Lexend" panose="020B0604020202020204" charset="0"/>
              </a:rPr>
              <a:t> • </a:t>
            </a:r>
            <a:r>
              <a:rPr lang="fr-FR" sz="1400" b="0" u="none" strike="noStrike" dirty="0" err="1">
                <a:solidFill>
                  <a:srgbClr val="000000"/>
                </a:solidFill>
                <a:effectLst/>
                <a:uFillTx/>
                <a:latin typeface="Lexend" panose="020B0604020202020204" charset="0"/>
              </a:rPr>
              <a:t>Increased</a:t>
            </a:r>
            <a:r>
              <a:rPr lang="fr-FR" sz="1400" b="0" u="none" strike="noStrike" dirty="0">
                <a:solidFill>
                  <a:srgbClr val="000000"/>
                </a:solidFill>
                <a:effectLst/>
                <a:uFillTx/>
                <a:latin typeface="Lexend" panose="020B0604020202020204" charset="0"/>
              </a:rPr>
              <a:t> surface area</a:t>
            </a:r>
          </a:p>
          <a:p>
            <a:r>
              <a:rPr lang="fr-FR" sz="1400" b="0" u="none" strike="noStrike" dirty="0">
                <a:solidFill>
                  <a:srgbClr val="000000"/>
                </a:solidFill>
                <a:effectLst/>
                <a:uFillTx/>
                <a:latin typeface="Lexend" panose="020B0604020202020204" charset="0"/>
              </a:rPr>
              <a:t> • </a:t>
            </a:r>
            <a:r>
              <a:rPr lang="fr-FR" sz="1400" b="0" u="none" strike="noStrike" dirty="0" err="1">
                <a:solidFill>
                  <a:srgbClr val="000000"/>
                </a:solidFill>
                <a:effectLst/>
                <a:uFillTx/>
                <a:latin typeface="Lexend" panose="020B0604020202020204" charset="0"/>
              </a:rPr>
              <a:t>Higher</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selectivity</a:t>
            </a:r>
            <a:endParaRPr lang="fr-FR" sz="1400" b="0" u="none" strike="noStrike" dirty="0">
              <a:solidFill>
                <a:srgbClr val="000000"/>
              </a:solidFill>
              <a:effectLst/>
              <a:uFillTx/>
              <a:latin typeface="Lexend" panose="020B0604020202020204" charset="0"/>
            </a:endParaRPr>
          </a:p>
          <a:p>
            <a:r>
              <a:rPr lang="fr-FR" sz="1400" b="0" u="none" strike="noStrike" dirty="0">
                <a:solidFill>
                  <a:srgbClr val="000000"/>
                </a:solidFill>
                <a:effectLst/>
                <a:uFillTx/>
                <a:latin typeface="Lexend" panose="020B0604020202020204" charset="0"/>
              </a:rPr>
              <a:t> • </a:t>
            </a:r>
            <a:r>
              <a:rPr lang="fr-FR" sz="1400" b="0" u="none" strike="noStrike" dirty="0" err="1">
                <a:solidFill>
                  <a:srgbClr val="000000"/>
                </a:solidFill>
                <a:effectLst/>
                <a:uFillTx/>
                <a:latin typeface="Lexend" panose="020B0604020202020204" charset="0"/>
              </a:rPr>
              <a:t>Reduced</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material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consumption</a:t>
            </a:r>
            <a:endParaRPr lang="fr-FR" sz="1400" b="0" u="none" strike="noStrike" dirty="0">
              <a:solidFill>
                <a:srgbClr val="000000"/>
              </a:solidFill>
              <a:effectLst/>
              <a:uFillTx/>
              <a:latin typeface="Lexend" panose="020B0604020202020204" charset="0"/>
            </a:endParaRPr>
          </a:p>
          <a:p>
            <a:r>
              <a:rPr lang="fr-FR" sz="1400" b="0" u="none" strike="noStrike" dirty="0" err="1">
                <a:solidFill>
                  <a:srgbClr val="000000"/>
                </a:solidFill>
                <a:effectLst/>
                <a:uFillTx/>
                <a:latin typeface="Lexend" panose="020B0604020202020204" charset="0"/>
              </a:rPr>
              <a:t>These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advantages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make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industrial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processes</a:t>
            </a:r>
            <a:r>
              <a:rPr lang="fr-FR" sz="1400" b="0" u="none" strike="noStrike" dirty="0">
                <a:solidFill>
                  <a:srgbClr val="000000"/>
                </a:solidFill>
                <a:effectLst/>
                <a:uFillTx/>
                <a:latin typeface="Lexend" panose="020B0604020202020204" charset="0"/>
              </a:rPr>
              <a:t> more efficient and </a:t>
            </a:r>
            <a:r>
              <a:rPr lang="fr-FR" sz="1400" b="0" u="none" strike="noStrike" dirty="0" err="1">
                <a:solidFill>
                  <a:srgbClr val="000000"/>
                </a:solidFill>
                <a:effectLst/>
                <a:uFillTx/>
                <a:latin typeface="Lexend" panose="020B0604020202020204" charset="0"/>
              </a:rPr>
              <a:t>resource-friendly</a:t>
            </a:r>
            <a:endParaRPr lang="fr-FR" sz="1400" b="0" u="none" strike="noStrike" dirty="0">
              <a:solidFill>
                <a:srgbClr val="000000"/>
              </a:solidFill>
              <a:effectLst/>
              <a:uFillTx/>
              <a:latin typeface="Lexend" panose="020B0604020202020204" charset="0"/>
            </a:endParaRPr>
          </a:p>
        </p:txBody>
      </p:sp>
    </p:spTree>
    <p:extLst>
      <p:ext uri="{BB962C8B-B14F-4D97-AF65-F5344CB8AC3E}">
        <p14:creationId xmlns:p14="http://schemas.microsoft.com/office/powerpoint/2010/main" val="782729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893261" y="96652"/>
            <a:ext cx="7504589" cy="2029871"/>
          </a:xfrm>
          <a:prstGeom prst="rect">
            <a:avLst/>
          </a:prstGeom>
          <a:noFill/>
          <a:ln w="0">
            <a:noFill/>
          </a:ln>
        </p:spPr>
        <p:txBody>
          <a:bodyPr wrap="square" lIns="90000" tIns="45000" rIns="90000" bIns="45000" anchor="t">
            <a:spAutoFit/>
          </a:bodyPr>
          <a:lstStyle/>
          <a:p>
            <a:r>
              <a:rPr lang="fr-FR" sz="1400" b="0" strike="noStrike" dirty="0">
                <a:solidFill>
                  <a:schemeClr val="bg2"/>
                </a:solidFill>
                <a:effectLst/>
                <a:uFillTx/>
                <a:latin typeface="Lexend" panose="020B0604020202020204" charset="0"/>
              </a:rPr>
              <a:t>3. Advanced </a:t>
            </a:r>
            <a:r>
              <a:rPr lang="fr-FR" sz="1400" b="0" strike="noStrike" dirty="0" err="1">
                <a:solidFill>
                  <a:schemeClr val="bg2"/>
                </a:solidFill>
                <a:effectLst/>
                <a:uFillTx/>
                <a:latin typeface="Lexend" panose="020B0604020202020204" charset="0"/>
              </a:rPr>
              <a:t>Biocatalysis</a:t>
            </a:r>
            <a:r>
              <a:rPr lang="fr-FR" sz="1400" b="0" strike="noStrike" dirty="0">
                <a:solidFill>
                  <a:schemeClr val="bg2"/>
                </a:solidFill>
                <a:effectLst/>
                <a:uFillTx/>
                <a:latin typeface="Lexend" panose="020B0604020202020204" charset="0"/>
              </a:rPr>
              <a:t> :</a:t>
            </a:r>
          </a:p>
          <a:p>
            <a:endParaRPr lang="fr-FR" sz="1400" b="0" u="none" strike="noStrike" dirty="0">
              <a:solidFill>
                <a:srgbClr val="000000"/>
              </a:solidFill>
              <a:effectLst/>
              <a:uFillTx/>
              <a:latin typeface="Lexend" panose="020B0604020202020204" charset="0"/>
            </a:endParaRPr>
          </a:p>
          <a:p>
            <a:r>
              <a:rPr lang="fr-FR" sz="1400" b="0" u="none" strike="noStrike" dirty="0">
                <a:solidFill>
                  <a:srgbClr val="000000"/>
                </a:solidFill>
                <a:effectLst/>
                <a:uFillTx/>
                <a:latin typeface="Lexend" panose="020B0604020202020204" charset="0"/>
              </a:rPr>
              <a:t>The use of enzymes and </a:t>
            </a:r>
            <a:r>
              <a:rPr lang="fr-FR" sz="1400" b="0" u="none" strike="noStrike" dirty="0" err="1">
                <a:solidFill>
                  <a:srgbClr val="000000"/>
                </a:solidFill>
                <a:effectLst/>
                <a:uFillTx/>
                <a:latin typeface="Lexend" panose="020B0604020202020204" charset="0"/>
              </a:rPr>
              <a:t>microorganisms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will</a:t>
            </a:r>
            <a:r>
              <a:rPr lang="fr-FR" sz="1400" b="0" u="none" strike="noStrike" dirty="0">
                <a:solidFill>
                  <a:srgbClr val="000000"/>
                </a:solidFill>
                <a:effectLst/>
                <a:uFillTx/>
                <a:latin typeface="Lexend" panose="020B0604020202020204" charset="0"/>
              </a:rPr>
              <a:t> continue to </a:t>
            </a:r>
            <a:r>
              <a:rPr lang="fr-FR" sz="1400" b="0" u="none" strike="noStrike" dirty="0" err="1">
                <a:solidFill>
                  <a:srgbClr val="000000"/>
                </a:solidFill>
                <a:effectLst/>
                <a:uFillTx/>
                <a:latin typeface="Lexend" panose="020B0604020202020204" charset="0"/>
              </a:rPr>
              <a:t>expand</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especially</a:t>
            </a:r>
            <a:r>
              <a:rPr lang="fr-FR" sz="1400" b="0" u="none" strike="noStrike" dirty="0">
                <a:solidFill>
                  <a:srgbClr val="000000"/>
                </a:solidFill>
                <a:effectLst/>
                <a:uFillTx/>
                <a:latin typeface="Lexend" panose="020B0604020202020204" charset="0"/>
              </a:rPr>
              <a:t> in </a:t>
            </a:r>
            <a:r>
              <a:rPr lang="fr-FR" sz="1400" b="0" u="none" strike="noStrike" dirty="0" err="1">
                <a:solidFill>
                  <a:srgbClr val="000000"/>
                </a:solidFill>
                <a:effectLst/>
                <a:uFillTx/>
                <a:latin typeface="Lexend" panose="020B0604020202020204" charset="0"/>
              </a:rPr>
              <a:t>pharmaceutical</a:t>
            </a:r>
            <a:r>
              <a:rPr lang="fr-FR" sz="1400" b="0" u="none" strike="noStrike" dirty="0">
                <a:solidFill>
                  <a:srgbClr val="000000"/>
                </a:solidFill>
                <a:effectLst/>
                <a:uFillTx/>
                <a:latin typeface="Lexend" panose="020B0604020202020204" charset="0"/>
              </a:rPr>
              <a:t> and </a:t>
            </a:r>
            <a:r>
              <a:rPr lang="fr-FR" sz="1400" b="0" u="none" strike="noStrike" dirty="0" err="1">
                <a:solidFill>
                  <a:srgbClr val="000000"/>
                </a:solidFill>
                <a:effectLst/>
                <a:uFillTx/>
                <a:latin typeface="Lexend" panose="020B0604020202020204" charset="0"/>
              </a:rPr>
              <a:t>food</a:t>
            </a:r>
            <a:r>
              <a:rPr lang="fr-FR" sz="1400" b="0" u="none" strike="noStrike" dirty="0">
                <a:solidFill>
                  <a:srgbClr val="000000"/>
                </a:solidFill>
                <a:effectLst/>
                <a:uFillTx/>
                <a:latin typeface="Lexend" panose="020B0604020202020204" charset="0"/>
              </a:rPr>
              <a:t> industries.</a:t>
            </a:r>
          </a:p>
          <a:p>
            <a:r>
              <a:rPr lang="fr-FR" sz="1400" b="0" u="none" strike="noStrike" dirty="0" err="1">
                <a:solidFill>
                  <a:srgbClr val="000000"/>
                </a:solidFill>
                <a:effectLst/>
                <a:uFillTx/>
                <a:latin typeface="Lexend" panose="020B0604020202020204" charset="0"/>
              </a:rPr>
              <a:t>Advances</a:t>
            </a:r>
            <a:r>
              <a:rPr lang="fr-FR" sz="1400" b="0" u="none" strike="noStrike" dirty="0">
                <a:solidFill>
                  <a:srgbClr val="000000"/>
                </a:solidFill>
                <a:effectLst/>
                <a:uFillTx/>
                <a:latin typeface="Lexend" panose="020B0604020202020204" charset="0"/>
              </a:rPr>
              <a:t> in </a:t>
            </a:r>
            <a:r>
              <a:rPr lang="fr-FR" sz="1400" b="0" u="none" strike="noStrike" dirty="0" err="1">
                <a:solidFill>
                  <a:srgbClr val="000000"/>
                </a:solidFill>
                <a:effectLst/>
                <a:uFillTx/>
                <a:latin typeface="Lexend" panose="020B0604020202020204" charset="0"/>
              </a:rPr>
              <a:t>genetic</a:t>
            </a:r>
            <a:r>
              <a:rPr lang="fr-FR" sz="1400" b="0" u="none" strike="noStrike" dirty="0">
                <a:solidFill>
                  <a:srgbClr val="000000"/>
                </a:solidFill>
                <a:effectLst/>
                <a:uFillTx/>
                <a:latin typeface="Lexend" panose="020B0604020202020204" charset="0"/>
              </a:rPr>
              <a:t> engineering </a:t>
            </a:r>
            <a:r>
              <a:rPr lang="fr-FR" sz="1400" b="0" u="none" strike="noStrike" dirty="0" err="1">
                <a:solidFill>
                  <a:srgbClr val="000000"/>
                </a:solidFill>
                <a:effectLst/>
                <a:uFillTx/>
                <a:latin typeface="Lexend" panose="020B0604020202020204" charset="0"/>
              </a:rPr>
              <a:t>will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allow</a:t>
            </a:r>
            <a:r>
              <a:rPr lang="fr-FR" sz="1400" b="0" u="none" strike="noStrike" dirty="0">
                <a:solidFill>
                  <a:srgbClr val="000000"/>
                </a:solidFill>
                <a:effectLst/>
                <a:uFillTx/>
                <a:latin typeface="Lexend" panose="020B0604020202020204" charset="0"/>
              </a:rPr>
              <a:t> the </a:t>
            </a:r>
            <a:r>
              <a:rPr lang="fr-FR" sz="1400" b="0" u="none" strike="noStrike" dirty="0" err="1">
                <a:solidFill>
                  <a:srgbClr val="000000"/>
                </a:solidFill>
                <a:effectLst/>
                <a:uFillTx/>
                <a:latin typeface="Lexend" panose="020B0604020202020204" charset="0"/>
              </a:rPr>
              <a:t>creation</a:t>
            </a:r>
            <a:r>
              <a:rPr lang="fr-FR" sz="1400" b="0" u="none" strike="noStrike" dirty="0">
                <a:solidFill>
                  <a:srgbClr val="000000"/>
                </a:solidFill>
                <a:effectLst/>
                <a:uFillTx/>
                <a:latin typeface="Lexend" panose="020B0604020202020204" charset="0"/>
              </a:rPr>
              <a:t> of new enzymes </a:t>
            </a:r>
            <a:r>
              <a:rPr lang="fr-FR" sz="1400" b="0" u="none" strike="noStrike" dirty="0" err="1">
                <a:solidFill>
                  <a:srgbClr val="000000"/>
                </a:solidFill>
                <a:effectLst/>
                <a:uFillTx/>
                <a:latin typeface="Lexend" panose="020B0604020202020204" charset="0"/>
              </a:rPr>
              <a:t>that</a:t>
            </a:r>
            <a:r>
              <a:rPr lang="fr-FR" sz="1400" b="0" u="none" strike="noStrike" dirty="0">
                <a:solidFill>
                  <a:srgbClr val="000000"/>
                </a:solidFill>
                <a:effectLst/>
                <a:uFillTx/>
                <a:latin typeface="Lexend" panose="020B0604020202020204" charset="0"/>
              </a:rPr>
              <a:t> are:</a:t>
            </a:r>
          </a:p>
          <a:p>
            <a:r>
              <a:rPr lang="fr-FR" sz="1400" b="0" u="none" strike="noStrike" dirty="0">
                <a:solidFill>
                  <a:srgbClr val="000000"/>
                </a:solidFill>
                <a:effectLst/>
                <a:uFillTx/>
                <a:latin typeface="Lexend" panose="020B0604020202020204" charset="0"/>
              </a:rPr>
              <a:t>• More </a:t>
            </a:r>
            <a:r>
              <a:rPr lang="fr-FR" sz="1400" b="0" u="none" strike="noStrike" dirty="0" err="1">
                <a:solidFill>
                  <a:srgbClr val="000000"/>
                </a:solidFill>
                <a:effectLst/>
                <a:uFillTx/>
                <a:latin typeface="Lexend" panose="020B0604020202020204" charset="0"/>
              </a:rPr>
              <a:t>heat-resistant</a:t>
            </a:r>
            <a:endParaRPr lang="fr-FR" sz="1400" b="0" u="none" strike="noStrike" dirty="0">
              <a:solidFill>
                <a:srgbClr val="000000"/>
              </a:solidFill>
              <a:effectLst/>
              <a:uFillTx/>
              <a:latin typeface="Lexend" panose="020B0604020202020204" charset="0"/>
            </a:endParaRPr>
          </a:p>
          <a:p>
            <a:r>
              <a:rPr lang="fr-FR" sz="1400" b="0" u="none" strike="noStrike" dirty="0">
                <a:solidFill>
                  <a:srgbClr val="000000"/>
                </a:solidFill>
                <a:effectLst/>
                <a:uFillTx/>
                <a:latin typeface="Lexend" panose="020B0604020202020204" charset="0"/>
              </a:rPr>
              <a:t>• Capable of </a:t>
            </a:r>
            <a:r>
              <a:rPr lang="fr-FR" sz="1400" b="0" u="none" strike="noStrike" dirty="0" err="1">
                <a:solidFill>
                  <a:srgbClr val="000000"/>
                </a:solidFill>
                <a:effectLst/>
                <a:uFillTx/>
                <a:latin typeface="Lexend" panose="020B0604020202020204" charset="0"/>
              </a:rPr>
              <a:t>working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under</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harsh</a:t>
            </a:r>
            <a:r>
              <a:rPr lang="fr-FR" sz="1400" b="0" u="none" strike="noStrike" dirty="0">
                <a:solidFill>
                  <a:srgbClr val="000000"/>
                </a:solidFill>
                <a:effectLst/>
                <a:uFillTx/>
                <a:latin typeface="Lexend" panose="020B0604020202020204" charset="0"/>
              </a:rPr>
              <a:t> conditions</a:t>
            </a:r>
          </a:p>
          <a:p>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Highly</a:t>
            </a:r>
            <a:r>
              <a:rPr lang="fr-FR" sz="1400" b="0" u="none" strike="noStrike" dirty="0">
                <a:solidFill>
                  <a:srgbClr val="000000"/>
                </a:solidFill>
                <a:effectLst/>
                <a:uFillTx/>
                <a:latin typeface="Lexend" panose="020B0604020202020204" charset="0"/>
              </a:rPr>
              <a:t> efficient</a:t>
            </a:r>
          </a:p>
          <a:p>
            <a:r>
              <a:rPr lang="fr-FR" sz="1400" b="0" u="none" strike="noStrike" dirty="0">
                <a:solidFill>
                  <a:srgbClr val="000000"/>
                </a:solidFill>
                <a:effectLst/>
                <a:uFillTx/>
                <a:latin typeface="Lexend" panose="020B0604020202020204" charset="0"/>
              </a:rPr>
              <a:t>This supports </a:t>
            </a:r>
            <a:r>
              <a:rPr lang="fr-FR" sz="1400" b="0" u="none" strike="noStrike" dirty="0" err="1">
                <a:solidFill>
                  <a:srgbClr val="000000"/>
                </a:solidFill>
                <a:effectLst/>
                <a:uFillTx/>
                <a:latin typeface="Lexend" panose="020B0604020202020204" charset="0"/>
              </a:rPr>
              <a:t>cleaner</a:t>
            </a:r>
            <a:r>
              <a:rPr lang="fr-FR" sz="1400" b="0" u="none" strike="noStrike" dirty="0">
                <a:solidFill>
                  <a:srgbClr val="000000"/>
                </a:solidFill>
                <a:effectLst/>
                <a:uFillTx/>
                <a:latin typeface="Lexend" panose="020B0604020202020204" charset="0"/>
              </a:rPr>
              <a:t> and more </a:t>
            </a:r>
            <a:r>
              <a:rPr lang="fr-FR" sz="1400" b="0" u="none" strike="noStrike" dirty="0" err="1">
                <a:solidFill>
                  <a:srgbClr val="000000"/>
                </a:solidFill>
                <a:effectLst/>
                <a:uFillTx/>
                <a:latin typeface="Lexend" panose="020B0604020202020204" charset="0"/>
              </a:rPr>
              <a:t>sustainable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industrial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processes</a:t>
            </a:r>
            <a:r>
              <a:rPr lang="fr-FR" sz="1400" b="0" u="none" strike="noStrike" dirty="0">
                <a:solidFill>
                  <a:srgbClr val="000000"/>
                </a:solidFill>
                <a:effectLst/>
                <a:uFillTx/>
                <a:latin typeface="Lexend" panose="020B0604020202020204" charset="0"/>
              </a:rPr>
              <a:t>.</a:t>
            </a:r>
          </a:p>
        </p:txBody>
      </p:sp>
      <p:sp>
        <p:nvSpPr>
          <p:cNvPr id="16" name="ZoneTexte 15"/>
          <p:cNvSpPr txBox="1"/>
          <p:nvPr/>
        </p:nvSpPr>
        <p:spPr>
          <a:xfrm>
            <a:off x="893261" y="2185044"/>
            <a:ext cx="8299440" cy="1814428"/>
          </a:xfrm>
          <a:prstGeom prst="rect">
            <a:avLst/>
          </a:prstGeom>
          <a:noFill/>
          <a:ln w="0">
            <a:noFill/>
          </a:ln>
        </p:spPr>
        <p:txBody>
          <a:bodyPr lIns="90000" tIns="45000" rIns="90000" bIns="45000" anchor="t">
            <a:spAutoFit/>
          </a:bodyPr>
          <a:lstStyle/>
          <a:p>
            <a:r>
              <a:rPr lang="fr-FR" sz="1400" b="0" strike="noStrike" dirty="0">
                <a:solidFill>
                  <a:schemeClr val="bg2"/>
                </a:solidFill>
                <a:effectLst/>
                <a:uFillTx/>
                <a:latin typeface="Lexend" panose="020B0604020202020204" charset="0"/>
              </a:rPr>
              <a:t>4. CO₂ Conversion and </a:t>
            </a:r>
            <a:r>
              <a:rPr lang="fr-FR" sz="1400" b="0" strike="noStrike" dirty="0" err="1">
                <a:solidFill>
                  <a:schemeClr val="bg2"/>
                </a:solidFill>
                <a:effectLst/>
                <a:uFillTx/>
                <a:latin typeface="Lexend" panose="020B0604020202020204" charset="0"/>
              </a:rPr>
              <a:t>Upcycling</a:t>
            </a:r>
            <a:endParaRPr lang="fr-FR" sz="1400" b="0" strike="noStrike" dirty="0">
              <a:solidFill>
                <a:schemeClr val="bg2"/>
              </a:solidFill>
              <a:effectLst/>
              <a:uFillTx/>
              <a:latin typeface="Lexend" panose="020B0604020202020204" charset="0"/>
            </a:endParaRPr>
          </a:p>
          <a:p>
            <a:endParaRPr lang="fr-FR" sz="1400" b="0" u="none" strike="noStrike" dirty="0">
              <a:solidFill>
                <a:srgbClr val="000000"/>
              </a:solidFill>
              <a:effectLst/>
              <a:uFillTx/>
              <a:latin typeface="Lexend" panose="020B0604020202020204" charset="0"/>
            </a:endParaRPr>
          </a:p>
          <a:p>
            <a:r>
              <a:rPr lang="fr-FR" sz="1400" b="0" u="none" strike="noStrike" dirty="0" err="1">
                <a:solidFill>
                  <a:srgbClr val="000000"/>
                </a:solidFill>
                <a:effectLst/>
                <a:uFillTx/>
                <a:latin typeface="Lexend" panose="020B0604020202020204" charset="0"/>
              </a:rPr>
              <a:t>Catalysis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will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play</a:t>
            </a:r>
            <a:r>
              <a:rPr lang="fr-FR" sz="1400" b="0" u="none" strike="noStrike" dirty="0">
                <a:solidFill>
                  <a:srgbClr val="000000"/>
                </a:solidFill>
                <a:effectLst/>
                <a:uFillTx/>
                <a:latin typeface="Lexend" panose="020B0604020202020204" charset="0"/>
              </a:rPr>
              <a:t> a major </a:t>
            </a:r>
            <a:r>
              <a:rPr lang="fr-FR" sz="1400" b="0" u="none" strike="noStrike" dirty="0" err="1">
                <a:solidFill>
                  <a:srgbClr val="000000"/>
                </a:solidFill>
                <a:effectLst/>
                <a:uFillTx/>
                <a:latin typeface="Lexend" panose="020B0604020202020204" charset="0"/>
              </a:rPr>
              <a:t>role</a:t>
            </a:r>
            <a:r>
              <a:rPr lang="fr-FR" sz="1400" b="0" u="none" strike="noStrike" dirty="0">
                <a:solidFill>
                  <a:srgbClr val="000000"/>
                </a:solidFill>
                <a:effectLst/>
                <a:uFillTx/>
                <a:latin typeface="Lexend" panose="020B0604020202020204" charset="0"/>
              </a:rPr>
              <a:t> in </a:t>
            </a:r>
            <a:r>
              <a:rPr lang="fr-FR" sz="1400" b="0" u="none" strike="noStrike" dirty="0" err="1">
                <a:solidFill>
                  <a:srgbClr val="000000"/>
                </a:solidFill>
                <a:effectLst/>
                <a:uFillTx/>
                <a:latin typeface="Lexend" panose="020B0604020202020204" charset="0"/>
              </a:rPr>
              <a:t>converting</a:t>
            </a:r>
            <a:r>
              <a:rPr lang="fr-FR" sz="1400" b="0" u="none" strike="noStrike" dirty="0">
                <a:solidFill>
                  <a:srgbClr val="000000"/>
                </a:solidFill>
                <a:effectLst/>
                <a:uFillTx/>
                <a:latin typeface="Lexend" panose="020B0604020202020204" charset="0"/>
              </a:rPr>
              <a:t> CO₂ </a:t>
            </a:r>
            <a:r>
              <a:rPr lang="fr-FR" sz="1400" b="0" u="none" strike="noStrike" dirty="0" err="1">
                <a:solidFill>
                  <a:srgbClr val="000000"/>
                </a:solidFill>
                <a:effectLst/>
                <a:uFillTx/>
                <a:latin typeface="Lexend" panose="020B0604020202020204" charset="0"/>
              </a:rPr>
              <a:t>into</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valuable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products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such</a:t>
            </a:r>
            <a:r>
              <a:rPr lang="fr-FR" sz="1400" b="0" u="none" strike="noStrike" dirty="0">
                <a:solidFill>
                  <a:srgbClr val="000000"/>
                </a:solidFill>
                <a:effectLst/>
                <a:uFillTx/>
                <a:latin typeface="Lexend" panose="020B0604020202020204" charset="0"/>
              </a:rPr>
              <a:t> as:</a:t>
            </a:r>
          </a:p>
          <a:p>
            <a:r>
              <a:rPr lang="fr-FR" sz="1400" b="0" u="none" strike="noStrike" dirty="0">
                <a:solidFill>
                  <a:srgbClr val="000000"/>
                </a:solidFill>
                <a:effectLst/>
                <a:uFillTx/>
                <a:latin typeface="Lexend" panose="020B0604020202020204" charset="0"/>
              </a:rPr>
              <a:t>•</a:t>
            </a:r>
            <a:r>
              <a:rPr lang="fr-FR" sz="1400" b="0" u="none" strike="noStrike" dirty="0" err="1">
                <a:solidFill>
                  <a:srgbClr val="000000"/>
                </a:solidFill>
                <a:effectLst/>
                <a:uFillTx/>
                <a:latin typeface="Lexend" panose="020B0604020202020204" charset="0"/>
              </a:rPr>
              <a:t>Methanol</a:t>
            </a:r>
            <a:endParaRPr lang="fr-FR" sz="1400" b="0" u="none" strike="noStrike" dirty="0">
              <a:solidFill>
                <a:srgbClr val="000000"/>
              </a:solidFill>
              <a:effectLst/>
              <a:uFillTx/>
              <a:latin typeface="Lexend" panose="020B0604020202020204" charset="0"/>
            </a:endParaRPr>
          </a:p>
          <a:p>
            <a:r>
              <a:rPr lang="fr-FR" sz="1400" b="0" u="none" strike="noStrike" dirty="0">
                <a:solidFill>
                  <a:srgbClr val="000000"/>
                </a:solidFill>
                <a:effectLst/>
                <a:uFillTx/>
                <a:latin typeface="Lexend" panose="020B0604020202020204" charset="0"/>
              </a:rPr>
              <a:t>•</a:t>
            </a:r>
            <a:r>
              <a:rPr lang="fr-FR" sz="1400" b="0" u="none" strike="noStrike" dirty="0" err="1">
                <a:solidFill>
                  <a:srgbClr val="000000"/>
                </a:solidFill>
                <a:effectLst/>
                <a:uFillTx/>
                <a:latin typeface="Lexend" panose="020B0604020202020204" charset="0"/>
              </a:rPr>
              <a:t>Synthetic</a:t>
            </a:r>
            <a:r>
              <a:rPr lang="fr-FR" sz="1400" b="0" u="none" strike="noStrike" dirty="0">
                <a:solidFill>
                  <a:srgbClr val="000000"/>
                </a:solidFill>
                <a:effectLst/>
                <a:uFillTx/>
                <a:latin typeface="Lexend" panose="020B0604020202020204" charset="0"/>
              </a:rPr>
              <a:t> fuels</a:t>
            </a:r>
          </a:p>
          <a:p>
            <a:r>
              <a:rPr lang="fr-FR" sz="1400" b="0" u="none" strike="noStrike" dirty="0">
                <a:solidFill>
                  <a:srgbClr val="000000"/>
                </a:solidFill>
                <a:effectLst/>
                <a:uFillTx/>
                <a:latin typeface="Lexend" panose="020B0604020202020204" charset="0"/>
              </a:rPr>
              <a:t>•</a:t>
            </a:r>
            <a:r>
              <a:rPr lang="fr-FR" sz="1400" b="0" u="none" strike="noStrike" dirty="0" err="1">
                <a:solidFill>
                  <a:srgbClr val="000000"/>
                </a:solidFill>
                <a:effectLst/>
                <a:uFillTx/>
                <a:latin typeface="Lexend" panose="020B0604020202020204" charset="0"/>
              </a:rPr>
              <a:t>Polymers</a:t>
            </a:r>
            <a:endParaRPr lang="fr-FR" sz="1400" b="0" u="none" strike="noStrike" dirty="0">
              <a:solidFill>
                <a:srgbClr val="000000"/>
              </a:solidFill>
              <a:effectLst/>
              <a:uFillTx/>
              <a:latin typeface="Lexend" panose="020B0604020202020204" charset="0"/>
            </a:endParaRPr>
          </a:p>
          <a:p>
            <a:r>
              <a:rPr lang="fr-FR" sz="1400" b="0" u="none" strike="noStrike" dirty="0">
                <a:solidFill>
                  <a:srgbClr val="000000"/>
                </a:solidFill>
                <a:effectLst/>
                <a:uFillTx/>
                <a:latin typeface="Lexend" panose="020B0604020202020204" charset="0"/>
              </a:rPr>
              <a:t>•</a:t>
            </a:r>
            <a:r>
              <a:rPr lang="fr-FR" sz="1400" b="0" u="none" strike="noStrike" dirty="0" err="1">
                <a:solidFill>
                  <a:srgbClr val="000000"/>
                </a:solidFill>
                <a:effectLst/>
                <a:uFillTx/>
                <a:latin typeface="Lexend" panose="020B0604020202020204" charset="0"/>
              </a:rPr>
              <a:t>Industrial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chemicals</a:t>
            </a:r>
            <a:endParaRPr lang="fr-FR" sz="1400" b="0" u="none" strike="noStrike" dirty="0">
              <a:solidFill>
                <a:srgbClr val="000000"/>
              </a:solidFill>
              <a:effectLst/>
              <a:uFillTx/>
              <a:latin typeface="Lexend" panose="020B0604020202020204" charset="0"/>
            </a:endParaRPr>
          </a:p>
          <a:p>
            <a:r>
              <a:rPr lang="fr-FR" sz="1400" b="0" u="none" strike="noStrike" dirty="0">
                <a:solidFill>
                  <a:srgbClr val="000000"/>
                </a:solidFill>
                <a:effectLst/>
                <a:uFillTx/>
                <a:latin typeface="Lexend" panose="020B0604020202020204" charset="0"/>
              </a:rPr>
              <a:t>This </a:t>
            </a:r>
            <a:r>
              <a:rPr lang="fr-FR" sz="1400" b="0" u="none" strike="noStrike" dirty="0" err="1">
                <a:solidFill>
                  <a:srgbClr val="000000"/>
                </a:solidFill>
                <a:effectLst/>
                <a:uFillTx/>
                <a:latin typeface="Lexend" panose="020B0604020202020204" charset="0"/>
              </a:rPr>
              <a:t>is</a:t>
            </a:r>
            <a:r>
              <a:rPr lang="fr-FR" sz="1400" b="0" u="none" strike="noStrike" dirty="0">
                <a:solidFill>
                  <a:srgbClr val="000000"/>
                </a:solidFill>
                <a:effectLst/>
                <a:uFillTx/>
                <a:latin typeface="Lexend" panose="020B0604020202020204" charset="0"/>
              </a:rPr>
              <a:t> a key </a:t>
            </a:r>
            <a:r>
              <a:rPr lang="fr-FR" sz="1400" b="0" u="none" strike="noStrike" dirty="0" err="1">
                <a:solidFill>
                  <a:srgbClr val="000000"/>
                </a:solidFill>
                <a:effectLst/>
                <a:uFillTx/>
                <a:latin typeface="Lexend" panose="020B0604020202020204" charset="0"/>
              </a:rPr>
              <a:t>step</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toward</a:t>
            </a:r>
            <a:r>
              <a:rPr lang="fr-FR" sz="1400" b="0" u="none" strike="noStrike" dirty="0">
                <a:solidFill>
                  <a:srgbClr val="000000"/>
                </a:solidFill>
                <a:effectLst/>
                <a:uFillTx/>
                <a:latin typeface="Lexend" panose="020B0604020202020204" charset="0"/>
              </a:rPr>
              <a:t> a </a:t>
            </a:r>
            <a:r>
              <a:rPr lang="fr-FR" sz="1400" b="0" u="none" strike="noStrike" dirty="0" err="1">
                <a:solidFill>
                  <a:srgbClr val="000000"/>
                </a:solidFill>
                <a:effectLst/>
                <a:uFillTx/>
                <a:latin typeface="Lexend" panose="020B0604020202020204" charset="0"/>
              </a:rPr>
              <a:t>low-carbon</a:t>
            </a:r>
            <a:r>
              <a:rPr lang="fr-FR" sz="1400" b="0" u="none" strike="noStrike" dirty="0">
                <a:solidFill>
                  <a:srgbClr val="000000"/>
                </a:solidFill>
                <a:effectLst/>
                <a:uFillTx/>
                <a:latin typeface="Lexend" panose="020B0604020202020204" charset="0"/>
              </a:rPr>
              <a:t> and </a:t>
            </a:r>
            <a:r>
              <a:rPr lang="fr-FR" sz="1400" b="0" u="none" strike="noStrike" dirty="0" err="1">
                <a:solidFill>
                  <a:srgbClr val="000000"/>
                </a:solidFill>
                <a:effectLst/>
                <a:uFillTx/>
                <a:latin typeface="Lexend" panose="020B0604020202020204" charset="0"/>
              </a:rPr>
              <a:t>circular</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economy</a:t>
            </a:r>
            <a:r>
              <a:rPr lang="fr-FR" sz="1400" b="0" u="none" strike="noStrike" dirty="0">
                <a:solidFill>
                  <a:srgbClr val="000000"/>
                </a:solidFill>
                <a:effectLst/>
                <a:uFillTx/>
                <a:latin typeface="Lexend" panose="020B0604020202020204" charset="0"/>
              </a:rPr>
              <a:t>.</a:t>
            </a:r>
          </a:p>
        </p:txBody>
      </p:sp>
    </p:spTree>
    <p:extLst>
      <p:ext uri="{BB962C8B-B14F-4D97-AF65-F5344CB8AC3E}">
        <p14:creationId xmlns:p14="http://schemas.microsoft.com/office/powerpoint/2010/main" val="685205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097049" y="99303"/>
            <a:ext cx="7615354" cy="1383540"/>
          </a:xfrm>
          <a:prstGeom prst="rect">
            <a:avLst/>
          </a:prstGeom>
          <a:noFill/>
          <a:ln w="0">
            <a:noFill/>
          </a:ln>
        </p:spPr>
        <p:txBody>
          <a:bodyPr wrap="square" lIns="90000" tIns="45000" rIns="90000" bIns="45000" anchor="t">
            <a:spAutoFit/>
          </a:bodyPr>
          <a:lstStyle/>
          <a:p>
            <a:r>
              <a:rPr lang="fr-FR" sz="1400" b="0" u="sng" strike="noStrike" dirty="0" smtClean="0">
                <a:solidFill>
                  <a:srgbClr val="3465A4"/>
                </a:solidFill>
                <a:effectLst/>
                <a:uFillTx/>
                <a:latin typeface="Lexend" panose="020B0604020202020204" charset="0"/>
              </a:rPr>
              <a:t>5. Recyclable and </a:t>
            </a:r>
            <a:r>
              <a:rPr lang="fr-FR" sz="1400" b="0" u="sng" strike="noStrike" dirty="0" err="1" smtClean="0">
                <a:solidFill>
                  <a:srgbClr val="3465A4"/>
                </a:solidFill>
                <a:effectLst/>
                <a:uFillTx/>
                <a:latin typeface="Lexend" panose="020B0604020202020204" charset="0"/>
              </a:rPr>
              <a:t>Regenerable</a:t>
            </a:r>
            <a:r>
              <a:rPr lang="fr-FR" sz="1400" b="0" u="sng" strike="noStrike" dirty="0" smtClean="0">
                <a:solidFill>
                  <a:srgbClr val="3465A4"/>
                </a:solidFill>
                <a:effectLst/>
                <a:uFillTx/>
                <a:latin typeface="Lexend" panose="020B0604020202020204" charset="0"/>
              </a:rPr>
              <a:t> </a:t>
            </a:r>
            <a:r>
              <a:rPr lang="fr-FR" sz="1400" b="0" u="sng" strike="noStrike" dirty="0" err="1" smtClean="0">
                <a:solidFill>
                  <a:srgbClr val="3465A4"/>
                </a:solidFill>
                <a:effectLst/>
                <a:uFillTx/>
                <a:latin typeface="Lexend" panose="020B0604020202020204" charset="0"/>
              </a:rPr>
              <a:t>Catalysts</a:t>
            </a:r>
            <a:endParaRPr lang="fr-FR" sz="1400" b="0" u="none" strike="noStrike" dirty="0" smtClean="0">
              <a:solidFill>
                <a:srgbClr val="000000"/>
              </a:solidFill>
              <a:effectLst/>
              <a:uFillTx/>
              <a:latin typeface="Lexend" panose="020B0604020202020204" charset="0"/>
            </a:endParaRPr>
          </a:p>
          <a:p>
            <a:endParaRPr lang="fr-FR" sz="1400" b="0" u="none" strike="noStrike" dirty="0" smtClean="0">
              <a:solidFill>
                <a:srgbClr val="000000"/>
              </a:solidFill>
              <a:effectLst/>
              <a:uFillTx/>
              <a:latin typeface="Lexend" panose="020B0604020202020204" charset="0"/>
            </a:endParaRPr>
          </a:p>
          <a:p>
            <a:r>
              <a:rPr lang="fr-FR" sz="1400" b="0" u="none" strike="noStrike" dirty="0" smtClean="0">
                <a:solidFill>
                  <a:srgbClr val="000000"/>
                </a:solidFill>
                <a:effectLst/>
                <a:uFillTx/>
                <a:latin typeface="Lexend" panose="020B0604020202020204" charset="0"/>
              </a:rPr>
              <a:t>The future </a:t>
            </a:r>
            <a:r>
              <a:rPr lang="fr-FR" sz="1400" b="0" u="none" strike="noStrike" dirty="0" err="1" smtClean="0">
                <a:solidFill>
                  <a:srgbClr val="000000"/>
                </a:solidFill>
                <a:effectLst/>
                <a:uFillTx/>
                <a:latin typeface="Lexend" panose="020B0604020202020204" charset="0"/>
              </a:rPr>
              <a:t>aims</a:t>
            </a:r>
            <a:r>
              <a:rPr lang="fr-FR" sz="1400" b="0" u="none" strike="noStrike" dirty="0" smtClean="0">
                <a:solidFill>
                  <a:srgbClr val="000000"/>
                </a:solidFill>
                <a:effectLst/>
                <a:uFillTx/>
                <a:latin typeface="Lexend" panose="020B0604020202020204" charset="0"/>
              </a:rPr>
              <a:t> to </a:t>
            </a:r>
            <a:r>
              <a:rPr lang="fr-FR" sz="1400" b="0" u="none" strike="noStrike" dirty="0" err="1" smtClean="0">
                <a:solidFill>
                  <a:srgbClr val="000000"/>
                </a:solidFill>
                <a:effectLst/>
                <a:uFillTx/>
                <a:latin typeface="Lexend" panose="020B0604020202020204" charset="0"/>
              </a:rPr>
              <a:t>develop</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catalysts</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that</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can</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be</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easily</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regenerated</a:t>
            </a:r>
            <a:r>
              <a:rPr lang="fr-FR" sz="1400" b="0" u="none" strike="noStrike" dirty="0" smtClean="0">
                <a:solidFill>
                  <a:srgbClr val="000000"/>
                </a:solidFill>
                <a:effectLst/>
                <a:uFillTx/>
                <a:latin typeface="Lexend" panose="020B0604020202020204" charset="0"/>
              </a:rPr>
              <a:t> and </a:t>
            </a:r>
            <a:r>
              <a:rPr lang="fr-FR" sz="1400" b="0" u="none" strike="noStrike" dirty="0" err="1" smtClean="0">
                <a:solidFill>
                  <a:srgbClr val="000000"/>
                </a:solidFill>
                <a:effectLst/>
                <a:uFillTx/>
                <a:latin typeface="Lexend" panose="020B0604020202020204" charset="0"/>
              </a:rPr>
              <a:t>reused</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without</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losing</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activity</a:t>
            </a:r>
            <a:r>
              <a:rPr lang="fr-FR" sz="1400" b="0" u="none" strike="noStrike" dirty="0" smtClean="0">
                <a:solidFill>
                  <a:srgbClr val="000000"/>
                </a:solidFill>
                <a:effectLst/>
                <a:uFillTx/>
                <a:latin typeface="Lexend" panose="020B0604020202020204" charset="0"/>
              </a:rPr>
              <a:t>.</a:t>
            </a:r>
          </a:p>
          <a:p>
            <a:r>
              <a:rPr lang="fr-FR" sz="1400" b="0" u="none" strike="noStrike" dirty="0" smtClean="0">
                <a:solidFill>
                  <a:srgbClr val="000000"/>
                </a:solidFill>
                <a:effectLst/>
                <a:uFillTx/>
                <a:latin typeface="Lexend" panose="020B0604020202020204" charset="0"/>
              </a:rPr>
              <a:t>Smart </a:t>
            </a:r>
            <a:r>
              <a:rPr lang="fr-FR" sz="1400" b="0" u="none" strike="noStrike" dirty="0" err="1" smtClean="0">
                <a:solidFill>
                  <a:srgbClr val="000000"/>
                </a:solidFill>
                <a:effectLst/>
                <a:uFillTx/>
                <a:latin typeface="Lexend" panose="020B0604020202020204" charset="0"/>
              </a:rPr>
              <a:t>catalysts</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may</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also</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be</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designed</a:t>
            </a:r>
            <a:r>
              <a:rPr lang="fr-FR" sz="1400" b="0" u="none" strike="noStrike" dirty="0" smtClean="0">
                <a:solidFill>
                  <a:srgbClr val="000000"/>
                </a:solidFill>
                <a:effectLst/>
                <a:uFillTx/>
                <a:latin typeface="Lexend" panose="020B0604020202020204" charset="0"/>
              </a:rPr>
              <a:t> to </a:t>
            </a:r>
            <a:r>
              <a:rPr lang="fr-FR" sz="1400" b="0" u="none" strike="noStrike" dirty="0" err="1" smtClean="0">
                <a:solidFill>
                  <a:srgbClr val="000000"/>
                </a:solidFill>
                <a:effectLst/>
                <a:uFillTx/>
                <a:latin typeface="Lexend" panose="020B0604020202020204" charset="0"/>
              </a:rPr>
              <a:t>adapt</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their</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properties</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during</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reactions</a:t>
            </a:r>
            <a:r>
              <a:rPr lang="fr-FR" sz="1400" b="0" u="none" strike="noStrike" dirty="0" smtClean="0">
                <a:solidFill>
                  <a:srgbClr val="000000"/>
                </a:solidFill>
                <a:effectLst/>
                <a:uFillTx/>
                <a:latin typeface="Lexend" panose="020B0604020202020204" charset="0"/>
              </a:rPr>
              <a:t> to </a:t>
            </a:r>
            <a:r>
              <a:rPr lang="fr-FR" sz="1400" b="0" u="none" strike="noStrike" dirty="0" err="1" smtClean="0">
                <a:solidFill>
                  <a:srgbClr val="000000"/>
                </a:solidFill>
                <a:effectLst/>
                <a:uFillTx/>
                <a:latin typeface="Lexend" panose="020B0604020202020204" charset="0"/>
              </a:rPr>
              <a:t>maximize</a:t>
            </a:r>
            <a:r>
              <a:rPr lang="fr-FR" sz="1400" b="0" u="none" strike="noStrike" dirty="0" smtClean="0">
                <a:solidFill>
                  <a:srgbClr val="000000"/>
                </a:solidFill>
                <a:effectLst/>
                <a:uFillTx/>
                <a:latin typeface="Lexend" panose="020B0604020202020204" charset="0"/>
              </a:rPr>
              <a:t> </a:t>
            </a:r>
            <a:r>
              <a:rPr lang="fr-FR" sz="1400" b="0" u="none" strike="noStrike" dirty="0" err="1" smtClean="0">
                <a:solidFill>
                  <a:srgbClr val="000000"/>
                </a:solidFill>
                <a:effectLst/>
                <a:uFillTx/>
                <a:latin typeface="Lexend" panose="020B0604020202020204" charset="0"/>
              </a:rPr>
              <a:t>efficiency</a:t>
            </a:r>
            <a:r>
              <a:rPr lang="fr-FR" sz="1400" b="0" u="none" strike="noStrike" dirty="0" smtClean="0">
                <a:solidFill>
                  <a:srgbClr val="000000"/>
                </a:solidFill>
                <a:effectLst/>
                <a:uFillTx/>
                <a:latin typeface="Lexend" panose="020B0604020202020204" charset="0"/>
              </a:rPr>
              <a:t>.</a:t>
            </a:r>
            <a:endParaRPr lang="fr-FR" sz="1400" b="0" u="none" strike="noStrike" dirty="0">
              <a:solidFill>
                <a:srgbClr val="000000"/>
              </a:solidFill>
              <a:effectLst/>
              <a:uFillTx/>
              <a:latin typeface="Lexend" panose="020B0604020202020204" charset="0"/>
            </a:endParaRPr>
          </a:p>
        </p:txBody>
      </p:sp>
    </p:spTree>
    <p:extLst>
      <p:ext uri="{BB962C8B-B14F-4D97-AF65-F5344CB8AC3E}">
        <p14:creationId xmlns:p14="http://schemas.microsoft.com/office/powerpoint/2010/main" val="202884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349668" y="782374"/>
            <a:ext cx="5205300" cy="2013300"/>
          </a:xfrm>
        </p:spPr>
        <p:txBody>
          <a:bodyPr/>
          <a:lstStyle/>
          <a:p>
            <a:r>
              <a:rPr lang="fr-FR" dirty="0" smtClean="0"/>
              <a:t>06</a:t>
            </a:r>
            <a:endParaRPr lang="fr-FR" dirty="0"/>
          </a:p>
        </p:txBody>
      </p:sp>
      <p:sp>
        <p:nvSpPr>
          <p:cNvPr id="4" name="PlaceHolder 13"/>
          <p:cNvSpPr txBox="1"/>
          <p:nvPr/>
        </p:nvSpPr>
        <p:spPr>
          <a:xfrm>
            <a:off x="2252982" y="2435674"/>
            <a:ext cx="4500000" cy="720000"/>
          </a:xfrm>
          <a:prstGeom prst="rect">
            <a:avLst/>
          </a:prstGeom>
          <a:noFill/>
          <a:ln w="0">
            <a:noFill/>
          </a:ln>
        </p:spPr>
        <p:txBody>
          <a:bodyPr tIns="91440" bIns="91440" anchor="ctr">
            <a:noAutofit/>
          </a:bodyPr>
          <a:lstStyle/>
          <a:p>
            <a:pPr algn="ctr">
              <a:lnSpc>
                <a:spcPct val="100000"/>
              </a:lnSpc>
              <a:tabLst>
                <a:tab pos="0" algn="l"/>
              </a:tabLst>
            </a:pPr>
            <a:r>
              <a:rPr lang="en-US" sz="3800" b="0" u="none" strike="noStrike" dirty="0">
                <a:solidFill>
                  <a:srgbClr val="30455E"/>
                </a:solidFill>
                <a:effectLst/>
                <a:uFillTx/>
                <a:latin typeface="Montserrat ExtraBold"/>
                <a:ea typeface="Montserrat ExtraBold"/>
              </a:rPr>
              <a:t>Conclusion </a:t>
            </a:r>
            <a:endParaRPr lang="fr-FR" sz="3800" b="0" u="none" strike="noStrike" dirty="0">
              <a:solidFill>
                <a:srgbClr val="000000"/>
              </a:solidFill>
              <a:effectLst/>
              <a:uFillTx/>
              <a:latin typeface="Arial"/>
            </a:endParaRPr>
          </a:p>
        </p:txBody>
      </p:sp>
    </p:spTree>
    <p:extLst>
      <p:ext uri="{BB962C8B-B14F-4D97-AF65-F5344CB8AC3E}">
        <p14:creationId xmlns:p14="http://schemas.microsoft.com/office/powerpoint/2010/main" val="1629362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576994" y="565272"/>
            <a:ext cx="7975800" cy="3426120"/>
          </a:xfrm>
          <a:prstGeom prst="rect">
            <a:avLst/>
          </a:prstGeom>
          <a:noFill/>
          <a:ln w="0">
            <a:noFill/>
          </a:ln>
        </p:spPr>
        <p:txBody>
          <a:bodyPr lIns="90000" tIns="45000" rIns="90000" bIns="45000" anchor="t">
            <a:spAutoFit/>
          </a:bodyPr>
          <a:lstStyle/>
          <a:p>
            <a:pPr algn="ctr"/>
            <a:r>
              <a:rPr lang="fr-FR" sz="1400" b="0" u="none" strike="noStrike" dirty="0" err="1">
                <a:solidFill>
                  <a:srgbClr val="000000"/>
                </a:solidFill>
                <a:effectLst/>
                <a:uFillTx/>
                <a:latin typeface="Lexend" panose="020B0604020202020204" charset="0"/>
              </a:rPr>
              <a:t>Catalysis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is</a:t>
            </a:r>
            <a:r>
              <a:rPr lang="fr-FR" sz="1400" b="0" u="none" strike="noStrike" dirty="0">
                <a:solidFill>
                  <a:srgbClr val="000000"/>
                </a:solidFill>
                <a:effectLst/>
                <a:uFillTx/>
                <a:latin typeface="Lexend" panose="020B0604020202020204" charset="0"/>
              </a:rPr>
              <a:t> essential in </a:t>
            </a:r>
            <a:r>
              <a:rPr lang="fr-FR" sz="1400" b="0" u="none" strike="noStrike" dirty="0" err="1">
                <a:solidFill>
                  <a:srgbClr val="000000"/>
                </a:solidFill>
                <a:effectLst/>
                <a:uFillTx/>
                <a:latin typeface="Lexend" panose="020B0604020202020204" charset="0"/>
              </a:rPr>
              <a:t>sustainable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chemistry</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because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it</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accelerates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chemical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reactions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while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reducing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energy</a:t>
            </a:r>
            <a:r>
              <a:rPr lang="fr-FR" sz="1400" b="0" u="none" strike="noStrike" dirty="0">
                <a:solidFill>
                  <a:srgbClr val="000000"/>
                </a:solidFill>
                <a:effectLst/>
                <a:uFillTx/>
                <a:latin typeface="Lexend" panose="020B0604020202020204" charset="0"/>
              </a:rPr>
              <a:t> use and </a:t>
            </a:r>
            <a:r>
              <a:rPr lang="fr-FR" sz="1400" b="0" u="none" strike="noStrike" dirty="0" err="1">
                <a:solidFill>
                  <a:srgbClr val="000000"/>
                </a:solidFill>
                <a:effectLst/>
                <a:uFillTx/>
                <a:latin typeface="Lexend" panose="020B0604020202020204" charset="0"/>
              </a:rPr>
              <a:t>waste</a:t>
            </a:r>
            <a:r>
              <a:rPr lang="fr-FR" sz="1400" b="0" u="none" strike="noStrike" dirty="0">
                <a:solidFill>
                  <a:srgbClr val="000000"/>
                </a:solidFill>
                <a:effectLst/>
                <a:uFillTx/>
                <a:latin typeface="Lexend" panose="020B0604020202020204" charset="0"/>
              </a:rPr>
              <a:t>. The main types of </a:t>
            </a:r>
            <a:r>
              <a:rPr lang="fr-FR" sz="1400" b="0" u="none" strike="noStrike" dirty="0" err="1">
                <a:solidFill>
                  <a:srgbClr val="000000"/>
                </a:solidFill>
                <a:effectLst/>
                <a:uFillTx/>
                <a:latin typeface="Lexend" panose="020B0604020202020204" charset="0"/>
              </a:rPr>
              <a:t>catalysis</a:t>
            </a:r>
            <a:r>
              <a:rPr lang="fr-FR" sz="1400" b="0" u="none" strike="noStrike" dirty="0">
                <a:solidFill>
                  <a:srgbClr val="000000"/>
                </a:solidFill>
                <a:effectLst/>
                <a:uFillTx/>
                <a:latin typeface="Lexend" panose="020B0604020202020204" charset="0"/>
              </a:rPr>
              <a:t>—</a:t>
            </a:r>
            <a:r>
              <a:rPr lang="fr-FR" sz="1400" b="0" u="none" strike="noStrike" dirty="0" err="1">
                <a:solidFill>
                  <a:srgbClr val="000000"/>
                </a:solidFill>
                <a:effectLst/>
                <a:uFillTx/>
                <a:latin typeface="Lexend" panose="020B0604020202020204" charset="0"/>
              </a:rPr>
              <a:t>homogeneous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heterogeneous</a:t>
            </a:r>
            <a:r>
              <a:rPr lang="fr-FR" sz="1400" b="0" u="none" strike="noStrike" dirty="0">
                <a:solidFill>
                  <a:srgbClr val="000000"/>
                </a:solidFill>
                <a:effectLst/>
                <a:uFillTx/>
                <a:latin typeface="Lexend" panose="020B0604020202020204" charset="0"/>
              </a:rPr>
              <a:t>, and </a:t>
            </a:r>
            <a:r>
              <a:rPr lang="fr-FR" sz="1400" b="0" u="none" strike="noStrike" dirty="0" err="1">
                <a:solidFill>
                  <a:srgbClr val="000000"/>
                </a:solidFill>
                <a:effectLst/>
                <a:uFillTx/>
                <a:latin typeface="Lexend" panose="020B0604020202020204" charset="0"/>
              </a:rPr>
              <a:t>biocatalysis</a:t>
            </a:r>
            <a:r>
              <a:rPr lang="fr-FR" sz="1400" b="0" u="none" strike="noStrike" dirty="0">
                <a:solidFill>
                  <a:srgbClr val="000000"/>
                </a:solidFill>
                <a:effectLst/>
                <a:uFillTx/>
                <a:latin typeface="Lexend" panose="020B0604020202020204" charset="0"/>
              </a:rPr>
              <a:t>—</a:t>
            </a:r>
            <a:r>
              <a:rPr lang="fr-FR" sz="1400" b="0" u="none" strike="noStrike" dirty="0" err="1">
                <a:solidFill>
                  <a:srgbClr val="000000"/>
                </a:solidFill>
                <a:effectLst/>
                <a:uFillTx/>
                <a:latin typeface="Lexend" panose="020B0604020202020204" charset="0"/>
              </a:rPr>
              <a:t>each</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play</a:t>
            </a:r>
            <a:r>
              <a:rPr lang="fr-FR" sz="1400" b="0" u="none" strike="noStrike" dirty="0">
                <a:solidFill>
                  <a:srgbClr val="000000"/>
                </a:solidFill>
                <a:effectLst/>
                <a:uFillTx/>
                <a:latin typeface="Lexend" panose="020B0604020202020204" charset="0"/>
              </a:rPr>
              <a:t> important </a:t>
            </a:r>
            <a:r>
              <a:rPr lang="fr-FR" sz="1400" b="0" u="none" strike="noStrike" dirty="0" err="1">
                <a:solidFill>
                  <a:srgbClr val="000000"/>
                </a:solidFill>
                <a:effectLst/>
                <a:uFillTx/>
                <a:latin typeface="Lexend" panose="020B0604020202020204" charset="0"/>
              </a:rPr>
              <a:t>roles</a:t>
            </a:r>
            <a:r>
              <a:rPr lang="fr-FR" sz="1400" b="0" u="none" strike="noStrike" dirty="0">
                <a:solidFill>
                  <a:srgbClr val="000000"/>
                </a:solidFill>
                <a:effectLst/>
                <a:uFillTx/>
                <a:latin typeface="Lexend" panose="020B0604020202020204" charset="0"/>
              </a:rPr>
              <a:t> in </a:t>
            </a:r>
            <a:r>
              <a:rPr lang="fr-FR" sz="1400" b="0" u="none" strike="noStrike" dirty="0" err="1">
                <a:solidFill>
                  <a:srgbClr val="000000"/>
                </a:solidFill>
                <a:effectLst/>
                <a:uFillTx/>
                <a:latin typeface="Lexend" panose="020B0604020202020204" charset="0"/>
              </a:rPr>
              <a:t>improving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efficiency</a:t>
            </a:r>
            <a:r>
              <a:rPr lang="fr-FR" sz="1400" b="0" u="none" strike="noStrike" dirty="0">
                <a:solidFill>
                  <a:srgbClr val="000000"/>
                </a:solidFill>
                <a:effectLst/>
                <a:uFillTx/>
                <a:latin typeface="Lexend" panose="020B0604020202020204" charset="0"/>
              </a:rPr>
              <a:t> and </a:t>
            </a:r>
            <a:r>
              <a:rPr lang="fr-FR" sz="1400" b="0" u="none" strike="noStrike" dirty="0" err="1">
                <a:solidFill>
                  <a:srgbClr val="000000"/>
                </a:solidFill>
                <a:effectLst/>
                <a:uFillTx/>
                <a:latin typeface="Lexend" panose="020B0604020202020204" charset="0"/>
              </a:rPr>
              <a:t>selectivity</a:t>
            </a:r>
            <a:r>
              <a:rPr lang="fr-FR" sz="1400" b="0" u="none" strike="noStrike" dirty="0">
                <a:solidFill>
                  <a:srgbClr val="000000"/>
                </a:solidFill>
                <a:effectLst/>
                <a:uFillTx/>
                <a:latin typeface="Lexend" panose="020B0604020202020204" charset="0"/>
              </a:rPr>
              <a:t> in </a:t>
            </a:r>
            <a:r>
              <a:rPr lang="fr-FR" sz="1400" b="0" u="none" strike="noStrike" dirty="0" err="1">
                <a:solidFill>
                  <a:srgbClr val="000000"/>
                </a:solidFill>
                <a:effectLst/>
                <a:uFillTx/>
                <a:latin typeface="Lexend" panose="020B0604020202020204" charset="0"/>
              </a:rPr>
              <a:t>chemical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processes</a:t>
            </a:r>
            <a:r>
              <a:rPr lang="fr-FR" sz="1400" b="0" u="none" strike="noStrike" dirty="0">
                <a:solidFill>
                  <a:srgbClr val="000000"/>
                </a:solidFill>
                <a:effectLst/>
                <a:uFillTx/>
                <a:latin typeface="Lexend" panose="020B0604020202020204" charset="0"/>
              </a:rPr>
              <a:t>.</a:t>
            </a:r>
          </a:p>
          <a:p>
            <a:pPr algn="ctr"/>
            <a:endParaRPr lang="fr-FR" sz="1400" b="0" u="none" strike="noStrike" dirty="0">
              <a:solidFill>
                <a:srgbClr val="000000"/>
              </a:solidFill>
              <a:effectLst/>
              <a:uFillTx/>
              <a:latin typeface="Lexend" panose="020B0604020202020204" charset="0"/>
            </a:endParaRPr>
          </a:p>
          <a:p>
            <a:pPr algn="ctr"/>
            <a:r>
              <a:rPr lang="fr-FR" sz="1400" b="0" u="none" strike="noStrike" dirty="0" err="1">
                <a:solidFill>
                  <a:srgbClr val="000000"/>
                </a:solidFill>
                <a:effectLst/>
                <a:uFillTx/>
                <a:latin typeface="Lexend" panose="020B0604020202020204" charset="0"/>
              </a:rPr>
              <a:t>Catalysis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widely</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used</a:t>
            </a:r>
            <a:r>
              <a:rPr lang="fr-FR" sz="1400" b="0" u="none" strike="noStrike" dirty="0">
                <a:solidFill>
                  <a:srgbClr val="000000"/>
                </a:solidFill>
                <a:effectLst/>
                <a:uFillTx/>
                <a:latin typeface="Lexend" panose="020B0604020202020204" charset="0"/>
              </a:rPr>
              <a:t> in key industries </a:t>
            </a:r>
            <a:r>
              <a:rPr lang="fr-FR" sz="1400" b="0" u="none" strike="noStrike" dirty="0" err="1">
                <a:solidFill>
                  <a:srgbClr val="000000"/>
                </a:solidFill>
                <a:effectLst/>
                <a:uFillTx/>
                <a:latin typeface="Lexend" panose="020B0604020202020204" charset="0"/>
              </a:rPr>
              <a:t>such</a:t>
            </a:r>
            <a:r>
              <a:rPr lang="fr-FR" sz="1400" b="0" u="none" strike="noStrike" dirty="0">
                <a:solidFill>
                  <a:srgbClr val="000000"/>
                </a:solidFill>
                <a:effectLst/>
                <a:uFillTx/>
                <a:latin typeface="Lexend" panose="020B0604020202020204" charset="0"/>
              </a:rPr>
              <a:t> as </a:t>
            </a:r>
            <a:r>
              <a:rPr lang="fr-FR" sz="1400" b="0" u="none" strike="noStrike" dirty="0" err="1">
                <a:solidFill>
                  <a:srgbClr val="000000"/>
                </a:solidFill>
                <a:effectLst/>
                <a:uFillTx/>
                <a:latin typeface="Lexend" panose="020B0604020202020204" charset="0"/>
              </a:rPr>
              <a:t>petroleum</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refining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ammonia</a:t>
            </a:r>
            <a:r>
              <a:rPr lang="fr-FR" sz="1400" b="0" u="none" strike="noStrike" dirty="0">
                <a:solidFill>
                  <a:srgbClr val="000000"/>
                </a:solidFill>
                <a:effectLst/>
                <a:uFillTx/>
                <a:latin typeface="Lexend" panose="020B0604020202020204" charset="0"/>
              </a:rPr>
              <a:t> production, </a:t>
            </a:r>
            <a:r>
              <a:rPr lang="fr-FR" sz="1400" b="0" u="none" strike="noStrike" dirty="0" err="1">
                <a:solidFill>
                  <a:srgbClr val="000000"/>
                </a:solidFill>
                <a:effectLst/>
                <a:uFillTx/>
                <a:latin typeface="Lexend" panose="020B0604020202020204" charset="0"/>
              </a:rPr>
              <a:t>polymer</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manufacturing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pharmaceuticals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environmental</a:t>
            </a:r>
            <a:r>
              <a:rPr lang="fr-FR" sz="1400" b="0" u="none" strike="noStrike" dirty="0">
                <a:solidFill>
                  <a:srgbClr val="000000"/>
                </a:solidFill>
                <a:effectLst/>
                <a:uFillTx/>
                <a:latin typeface="Lexend" panose="020B0604020202020204" charset="0"/>
              </a:rPr>
              <a:t> protection, and clean </a:t>
            </a:r>
            <a:r>
              <a:rPr lang="fr-FR" sz="1400" b="0" u="none" strike="noStrike" dirty="0" err="1">
                <a:solidFill>
                  <a:srgbClr val="000000"/>
                </a:solidFill>
                <a:effectLst/>
                <a:uFillTx/>
                <a:latin typeface="Lexend" panose="020B0604020202020204" charset="0"/>
              </a:rPr>
              <a:t>energy</a:t>
            </a:r>
            <a:r>
              <a:rPr lang="fr-FR" sz="1400" b="0" u="none" strike="noStrike" dirty="0">
                <a:solidFill>
                  <a:srgbClr val="000000"/>
                </a:solidFill>
                <a:effectLst/>
                <a:uFillTx/>
                <a:latin typeface="Lexend" panose="020B0604020202020204" charset="0"/>
              </a:rPr>
              <a:t> technologies </a:t>
            </a:r>
            <a:r>
              <a:rPr lang="fr-FR" sz="1400" b="0" u="none" strike="noStrike" dirty="0" err="1">
                <a:solidFill>
                  <a:srgbClr val="000000"/>
                </a:solidFill>
                <a:effectLst/>
                <a:uFillTx/>
                <a:latin typeface="Lexend" panose="020B0604020202020204" charset="0"/>
              </a:rPr>
              <a:t>like</a:t>
            </a:r>
            <a:r>
              <a:rPr lang="fr-FR" sz="1400" b="0" u="none" strike="noStrike" dirty="0">
                <a:solidFill>
                  <a:srgbClr val="000000"/>
                </a:solidFill>
                <a:effectLst/>
                <a:uFillTx/>
                <a:latin typeface="Lexend" panose="020B0604020202020204" charset="0"/>
              </a:rPr>
              <a:t> biodiesel and green </a:t>
            </a:r>
            <a:r>
              <a:rPr lang="fr-FR" sz="1400" b="0" u="none" strike="noStrike" dirty="0" err="1">
                <a:solidFill>
                  <a:srgbClr val="000000"/>
                </a:solidFill>
                <a:effectLst/>
                <a:uFillTx/>
                <a:latin typeface="Lexend" panose="020B0604020202020204" charset="0"/>
              </a:rPr>
              <a:t>hydrogen</a:t>
            </a:r>
            <a:r>
              <a:rPr lang="fr-FR" sz="1400" b="0" u="none" strike="noStrike" dirty="0">
                <a:solidFill>
                  <a:srgbClr val="000000"/>
                </a:solidFill>
                <a:effectLst/>
                <a:uFillTx/>
                <a:latin typeface="Lexend" panose="020B0604020202020204" charset="0"/>
              </a:rPr>
              <a:t>.</a:t>
            </a:r>
          </a:p>
          <a:p>
            <a:pPr algn="ctr"/>
            <a:endParaRPr lang="fr-FR" sz="1400" b="0" u="none" strike="noStrike" dirty="0">
              <a:solidFill>
                <a:srgbClr val="000000"/>
              </a:solidFill>
              <a:effectLst/>
              <a:uFillTx/>
              <a:latin typeface="Lexend" panose="020B0604020202020204" charset="0"/>
            </a:endParaRPr>
          </a:p>
          <a:p>
            <a:pPr algn="ctr"/>
            <a:r>
              <a:rPr lang="fr-FR" sz="1400" b="0" u="none" strike="noStrike" dirty="0">
                <a:solidFill>
                  <a:srgbClr val="000000"/>
                </a:solidFill>
                <a:effectLst/>
                <a:uFillTx/>
                <a:latin typeface="Lexend" panose="020B0604020202020204" charset="0"/>
              </a:rPr>
              <a:t>In the future, </a:t>
            </a:r>
            <a:r>
              <a:rPr lang="fr-FR" sz="1400" b="0" u="none" strike="noStrike" dirty="0" err="1">
                <a:solidFill>
                  <a:srgbClr val="000000"/>
                </a:solidFill>
                <a:effectLst/>
                <a:uFillTx/>
                <a:latin typeface="Lexend" panose="020B0604020202020204" charset="0"/>
              </a:rPr>
              <a:t>catalysis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will</a:t>
            </a:r>
            <a:r>
              <a:rPr lang="fr-FR" sz="1400" b="0" u="none" strike="noStrike" dirty="0">
                <a:solidFill>
                  <a:srgbClr val="000000"/>
                </a:solidFill>
                <a:effectLst/>
                <a:uFillTx/>
                <a:latin typeface="Lexend" panose="020B0604020202020204" charset="0"/>
              </a:rPr>
              <a:t> continue to </a:t>
            </a:r>
            <a:r>
              <a:rPr lang="fr-FR" sz="1400" b="0" u="none" strike="noStrike" dirty="0" err="1">
                <a:solidFill>
                  <a:srgbClr val="000000"/>
                </a:solidFill>
                <a:effectLst/>
                <a:uFillTx/>
                <a:latin typeface="Lexend" panose="020B0604020202020204" charset="0"/>
              </a:rPr>
              <a:t>advance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through</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nanotechnology</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improved</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biocatalysts</a:t>
            </a:r>
            <a:r>
              <a:rPr lang="fr-FR" sz="1400" b="0" u="none" strike="noStrike" dirty="0">
                <a:solidFill>
                  <a:srgbClr val="000000"/>
                </a:solidFill>
                <a:effectLst/>
                <a:uFillTx/>
                <a:latin typeface="Lexend" panose="020B0604020202020204" charset="0"/>
              </a:rPr>
              <a:t>, CO₂ conversion, and AI-</a:t>
            </a:r>
            <a:r>
              <a:rPr lang="fr-FR" sz="1400" b="0" u="none" strike="noStrike" dirty="0" err="1">
                <a:solidFill>
                  <a:srgbClr val="000000"/>
                </a:solidFill>
                <a:effectLst/>
                <a:uFillTx/>
                <a:latin typeface="Lexend" panose="020B0604020202020204" charset="0"/>
              </a:rPr>
              <a:t>based</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catalyst</a:t>
            </a:r>
            <a:r>
              <a:rPr lang="fr-FR" sz="1400" b="0" u="none" strike="noStrike" dirty="0">
                <a:solidFill>
                  <a:srgbClr val="000000"/>
                </a:solidFill>
                <a:effectLst/>
                <a:uFillTx/>
                <a:latin typeface="Lexend" panose="020B0604020202020204" charset="0"/>
              </a:rPr>
              <a:t> design, </a:t>
            </a:r>
            <a:r>
              <a:rPr lang="fr-FR" sz="1400" b="0" u="none" strike="noStrike" dirty="0" err="1">
                <a:solidFill>
                  <a:srgbClr val="000000"/>
                </a:solidFill>
                <a:effectLst/>
                <a:uFillTx/>
                <a:latin typeface="Lexend" panose="020B0604020202020204" charset="0"/>
              </a:rPr>
              <a:t>enabling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cleaner</a:t>
            </a:r>
            <a:r>
              <a:rPr lang="fr-FR" sz="1400" b="0" u="none" strike="noStrike" dirty="0">
                <a:solidFill>
                  <a:srgbClr val="000000"/>
                </a:solidFill>
                <a:effectLst/>
                <a:uFillTx/>
                <a:latin typeface="Lexend" panose="020B0604020202020204" charset="0"/>
              </a:rPr>
              <a:t>, more efficient, and more </a:t>
            </a:r>
            <a:r>
              <a:rPr lang="fr-FR" sz="1400" b="0" u="none" strike="noStrike" dirty="0" err="1">
                <a:solidFill>
                  <a:srgbClr val="000000"/>
                </a:solidFill>
                <a:effectLst/>
                <a:uFillTx/>
                <a:latin typeface="Lexend" panose="020B0604020202020204" charset="0"/>
              </a:rPr>
              <a:t>sustainable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industrial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processes</a:t>
            </a:r>
            <a:r>
              <a:rPr lang="fr-FR" sz="1400" b="0" u="none" strike="noStrike" dirty="0">
                <a:solidFill>
                  <a:srgbClr val="000000"/>
                </a:solidFill>
                <a:effectLst/>
                <a:uFillTx/>
                <a:latin typeface="Lexend" panose="020B0604020202020204" charset="0"/>
              </a:rPr>
              <a:t>.</a:t>
            </a:r>
          </a:p>
          <a:p>
            <a:pPr algn="ctr"/>
            <a:endParaRPr lang="fr-FR" sz="1400" b="0" u="none" strike="noStrike" dirty="0">
              <a:solidFill>
                <a:srgbClr val="000000"/>
              </a:solidFill>
              <a:effectLst/>
              <a:uFillTx/>
              <a:latin typeface="Lexend" panose="020B0604020202020204" charset="0"/>
            </a:endParaRPr>
          </a:p>
          <a:p>
            <a:pPr algn="ctr"/>
            <a:r>
              <a:rPr lang="fr-FR" sz="1400" b="0" u="none" strike="noStrike" dirty="0">
                <a:solidFill>
                  <a:srgbClr val="000000"/>
                </a:solidFill>
                <a:effectLst/>
                <a:uFillTx/>
                <a:latin typeface="Lexend" panose="020B0604020202020204" charset="0"/>
              </a:rPr>
              <a:t>In short, </a:t>
            </a:r>
            <a:r>
              <a:rPr lang="fr-FR" sz="1400" b="0" u="none" strike="noStrike" dirty="0" err="1">
                <a:solidFill>
                  <a:srgbClr val="000000"/>
                </a:solidFill>
                <a:effectLst/>
                <a:uFillTx/>
                <a:latin typeface="Lexend" panose="020B0604020202020204" charset="0"/>
              </a:rPr>
              <a:t>catalysis</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is</a:t>
            </a:r>
            <a:r>
              <a:rPr lang="fr-FR" sz="1400" b="0" u="none" strike="noStrike" dirty="0">
                <a:solidFill>
                  <a:srgbClr val="000000"/>
                </a:solidFill>
                <a:effectLst/>
                <a:uFillTx/>
                <a:latin typeface="Lexend" panose="020B0604020202020204" charset="0"/>
              </a:rPr>
              <a:t> a </a:t>
            </a:r>
            <a:r>
              <a:rPr lang="fr-FR" sz="1400" b="0" u="none" strike="noStrike" dirty="0" err="1">
                <a:solidFill>
                  <a:srgbClr val="000000"/>
                </a:solidFill>
                <a:effectLst/>
                <a:uFillTx/>
                <a:latin typeface="Lexend" panose="020B0604020202020204" charset="0"/>
              </a:rPr>
              <a:t>fundamental</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tool</a:t>
            </a:r>
            <a:r>
              <a:rPr lang="fr-FR" sz="1400" b="0" u="none" strike="noStrike" dirty="0">
                <a:solidFill>
                  <a:srgbClr val="000000"/>
                </a:solidFill>
                <a:effectLst/>
                <a:uFillTx/>
                <a:latin typeface="Lexend" panose="020B0604020202020204" charset="0"/>
              </a:rPr>
              <a:t> for </a:t>
            </a:r>
            <a:r>
              <a:rPr lang="fr-FR" sz="1400" b="0" u="none" strike="noStrike" dirty="0" err="1">
                <a:solidFill>
                  <a:srgbClr val="000000"/>
                </a:solidFill>
                <a:effectLst/>
                <a:uFillTx/>
                <a:latin typeface="Lexend" panose="020B0604020202020204" charset="0"/>
              </a:rPr>
              <a:t>achieving</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sustainable</a:t>
            </a:r>
            <a:r>
              <a:rPr lang="fr-FR" sz="1400" b="0" u="none" strike="noStrike" dirty="0">
                <a:solidFill>
                  <a:srgbClr val="000000"/>
                </a:solidFill>
                <a:effectLst/>
                <a:uFillTx/>
                <a:latin typeface="Lexend" panose="020B0604020202020204" charset="0"/>
              </a:rPr>
              <a:t> </a:t>
            </a:r>
            <a:r>
              <a:rPr lang="fr-FR" sz="1400" b="0" u="none" strike="noStrike" dirty="0" err="1">
                <a:solidFill>
                  <a:srgbClr val="000000"/>
                </a:solidFill>
                <a:effectLst/>
                <a:uFillTx/>
                <a:latin typeface="Lexend" panose="020B0604020202020204" charset="0"/>
              </a:rPr>
              <a:t>development</a:t>
            </a:r>
            <a:r>
              <a:rPr lang="fr-FR" sz="1400" b="0" u="none" strike="noStrike" dirty="0">
                <a:solidFill>
                  <a:srgbClr val="000000"/>
                </a:solidFill>
                <a:effectLst/>
                <a:uFillTx/>
                <a:latin typeface="Lexend" panose="020B0604020202020204" charset="0"/>
              </a:rPr>
              <a:t> and </a:t>
            </a:r>
            <a:r>
              <a:rPr lang="fr-FR" sz="1400" b="0" u="none" strike="noStrike" dirty="0" err="1">
                <a:solidFill>
                  <a:srgbClr val="000000"/>
                </a:solidFill>
                <a:effectLst/>
                <a:uFillTx/>
                <a:latin typeface="Lexend" panose="020B0604020202020204" charset="0"/>
              </a:rPr>
              <a:t>greener</a:t>
            </a:r>
            <a:r>
              <a:rPr lang="fr-FR" sz="1400" b="0" u="none" strike="noStrike" dirty="0">
                <a:solidFill>
                  <a:srgbClr val="000000"/>
                </a:solidFill>
                <a:effectLst/>
                <a:uFillTx/>
                <a:latin typeface="Lexend" panose="020B0604020202020204" charset="0"/>
              </a:rPr>
              <a:t> technologies.</a:t>
            </a:r>
          </a:p>
        </p:txBody>
      </p:sp>
    </p:spTree>
    <p:extLst>
      <p:ext uri="{BB962C8B-B14F-4D97-AF65-F5344CB8AC3E}">
        <p14:creationId xmlns:p14="http://schemas.microsoft.com/office/powerpoint/2010/main" val="2693914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257711" y="2161829"/>
            <a:ext cx="4742004" cy="584775"/>
          </a:xfrm>
          <a:prstGeom prst="rect">
            <a:avLst/>
          </a:prstGeom>
        </p:spPr>
        <p:txBody>
          <a:bodyPr wrap="none">
            <a:spAutoFit/>
          </a:bodyPr>
          <a:lstStyle/>
          <a:p>
            <a:r>
              <a:rPr lang="fr-FR" sz="3200" dirty="0" err="1" smtClean="0">
                <a:solidFill>
                  <a:schemeClr val="bg2"/>
                </a:solidFill>
                <a:latin typeface="Lexend" panose="020B0604020202020204" charset="0"/>
              </a:rPr>
              <a:t>Thank</a:t>
            </a:r>
            <a:r>
              <a:rPr lang="fr-FR" sz="3200" dirty="0" smtClean="0">
                <a:solidFill>
                  <a:schemeClr val="bg2"/>
                </a:solidFill>
                <a:latin typeface="Lexend" panose="020B0604020202020204" charset="0"/>
              </a:rPr>
              <a:t> </a:t>
            </a:r>
            <a:r>
              <a:rPr lang="fr-FR" sz="3200" dirty="0" err="1" smtClean="0">
                <a:solidFill>
                  <a:schemeClr val="bg2"/>
                </a:solidFill>
                <a:latin typeface="Lexend" panose="020B0604020202020204" charset="0"/>
              </a:rPr>
              <a:t>you</a:t>
            </a:r>
            <a:r>
              <a:rPr lang="fr-FR" sz="3200" dirty="0" smtClean="0">
                <a:solidFill>
                  <a:schemeClr val="bg2"/>
                </a:solidFill>
                <a:latin typeface="Lexend" panose="020B0604020202020204" charset="0"/>
              </a:rPr>
              <a:t> for </a:t>
            </a:r>
            <a:r>
              <a:rPr lang="fr-FR" sz="3200" dirty="0" err="1" smtClean="0">
                <a:solidFill>
                  <a:schemeClr val="bg2"/>
                </a:solidFill>
                <a:latin typeface="Lexend" panose="020B0604020202020204" charset="0"/>
              </a:rPr>
              <a:t>listening</a:t>
            </a:r>
            <a:endParaRPr lang="fr-FR" sz="3200" dirty="0">
              <a:solidFill>
                <a:schemeClr val="bg2"/>
              </a:solidFill>
              <a:latin typeface="Lexend" panose="020B0604020202020204" charset="0"/>
            </a:endParaRPr>
          </a:p>
        </p:txBody>
      </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07" y="1503281"/>
            <a:ext cx="2111915" cy="1711676"/>
          </a:xfrm>
          <a:prstGeom prst="rect">
            <a:avLst/>
          </a:prstGeom>
        </p:spPr>
      </p:pic>
    </p:spTree>
    <p:extLst>
      <p:ext uri="{BB962C8B-B14F-4D97-AF65-F5344CB8AC3E}">
        <p14:creationId xmlns:p14="http://schemas.microsoft.com/office/powerpoint/2010/main" val="1699120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5" name="Google Shape;495;p47"/>
          <p:cNvSpPr txBox="1">
            <a:spLocks noGrp="1"/>
          </p:cNvSpPr>
          <p:nvPr>
            <p:ph type="title"/>
          </p:nvPr>
        </p:nvSpPr>
        <p:spPr>
          <a:xfrm>
            <a:off x="1165263" y="934442"/>
            <a:ext cx="857100" cy="447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496" name="Google Shape;496;p47"/>
          <p:cNvSpPr txBox="1">
            <a:spLocks noGrp="1"/>
          </p:cNvSpPr>
          <p:nvPr>
            <p:ph type="title" idx="5"/>
          </p:nvPr>
        </p:nvSpPr>
        <p:spPr>
          <a:xfrm>
            <a:off x="1165263" y="2121779"/>
            <a:ext cx="857100" cy="447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sp>
        <p:nvSpPr>
          <p:cNvPr id="497" name="Google Shape;497;p47"/>
          <p:cNvSpPr txBox="1">
            <a:spLocks noGrp="1"/>
          </p:cNvSpPr>
          <p:nvPr>
            <p:ph type="subTitle" idx="8"/>
          </p:nvPr>
        </p:nvSpPr>
        <p:spPr>
          <a:xfrm>
            <a:off x="2027538" y="902709"/>
            <a:ext cx="4509000" cy="483900"/>
          </a:xfrm>
          <a:prstGeom prst="rect">
            <a:avLst/>
          </a:prstGeom>
        </p:spPr>
        <p:txBody>
          <a:bodyPr spcFirstLastPara="1" wrap="square" lIns="91425" tIns="91425" rIns="91425" bIns="91425" anchor="b" anchorCtr="0">
            <a:noAutofit/>
          </a:bodyPr>
          <a:lstStyle/>
          <a:p>
            <a:pPr marL="0" lvl="0" indent="0"/>
            <a:r>
              <a:rPr lang="en" noProof="1" smtClean="0"/>
              <a:t>Definition</a:t>
            </a:r>
            <a:endParaRPr lang="en" noProof="1"/>
          </a:p>
        </p:txBody>
      </p:sp>
      <p:sp>
        <p:nvSpPr>
          <p:cNvPr id="498" name="Google Shape;498;p47"/>
          <p:cNvSpPr txBox="1">
            <a:spLocks noGrp="1"/>
          </p:cNvSpPr>
          <p:nvPr>
            <p:ph type="subTitle" idx="13"/>
          </p:nvPr>
        </p:nvSpPr>
        <p:spPr>
          <a:xfrm>
            <a:off x="2022363" y="2113922"/>
            <a:ext cx="5112402" cy="483900"/>
          </a:xfrm>
          <a:prstGeom prst="rect">
            <a:avLst/>
          </a:prstGeom>
        </p:spPr>
        <p:txBody>
          <a:bodyPr spcFirstLastPara="1" wrap="square" lIns="91425" tIns="91425" rIns="91425" bIns="91425" anchor="b" anchorCtr="0">
            <a:noAutofit/>
          </a:bodyPr>
          <a:lstStyle/>
          <a:p>
            <a:pPr marL="0" lvl="0" indent="0"/>
            <a:r>
              <a:rPr lang="en-US" dirty="0"/>
              <a:t>Role of Catalysis in Sustainable Chemistry</a:t>
            </a:r>
            <a:endParaRPr dirty="0"/>
          </a:p>
        </p:txBody>
      </p:sp>
      <p:sp>
        <p:nvSpPr>
          <p:cNvPr id="499" name="Google Shape;499;p47"/>
          <p:cNvSpPr txBox="1">
            <a:spLocks noGrp="1"/>
          </p:cNvSpPr>
          <p:nvPr>
            <p:ph type="title" idx="15"/>
          </p:nvPr>
        </p:nvSpPr>
        <p:spPr>
          <a:xfrm>
            <a:off x="1099438" y="136739"/>
            <a:ext cx="6813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Table of contents</a:t>
            </a:r>
            <a:endParaRPr dirty="0"/>
          </a:p>
        </p:txBody>
      </p:sp>
      <p:sp>
        <p:nvSpPr>
          <p:cNvPr id="502" name="Google Shape;502;p47"/>
          <p:cNvSpPr txBox="1">
            <a:spLocks noGrp="1"/>
          </p:cNvSpPr>
          <p:nvPr>
            <p:ph type="title" idx="6"/>
          </p:nvPr>
        </p:nvSpPr>
        <p:spPr>
          <a:xfrm>
            <a:off x="1165263" y="1530394"/>
            <a:ext cx="857100" cy="447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503" name="Google Shape;503;p47"/>
          <p:cNvSpPr txBox="1">
            <a:spLocks noGrp="1"/>
          </p:cNvSpPr>
          <p:nvPr>
            <p:ph type="title" idx="7"/>
          </p:nvPr>
        </p:nvSpPr>
        <p:spPr>
          <a:xfrm>
            <a:off x="1165263" y="2673643"/>
            <a:ext cx="857100" cy="447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04.</a:t>
            </a:r>
            <a:endParaRPr dirty="0"/>
          </a:p>
        </p:txBody>
      </p:sp>
      <p:sp>
        <p:nvSpPr>
          <p:cNvPr id="504" name="Google Shape;504;p47"/>
          <p:cNvSpPr txBox="1">
            <a:spLocks noGrp="1"/>
          </p:cNvSpPr>
          <p:nvPr>
            <p:ph type="subTitle" idx="9"/>
          </p:nvPr>
        </p:nvSpPr>
        <p:spPr>
          <a:xfrm>
            <a:off x="2027538" y="1462921"/>
            <a:ext cx="4509000" cy="483900"/>
          </a:xfrm>
          <a:prstGeom prst="rect">
            <a:avLst/>
          </a:prstGeom>
        </p:spPr>
        <p:txBody>
          <a:bodyPr spcFirstLastPara="1" wrap="square" lIns="91425" tIns="91425" rIns="91425" bIns="91425" anchor="b" anchorCtr="0">
            <a:noAutofit/>
          </a:bodyPr>
          <a:lstStyle/>
          <a:p>
            <a:pPr marL="0" lvl="0" indent="0"/>
            <a:r>
              <a:rPr lang="en" noProof="1" smtClean="0"/>
              <a:t>types of catalysis</a:t>
            </a:r>
            <a:endParaRPr lang="en" noProof="1"/>
          </a:p>
        </p:txBody>
      </p:sp>
      <p:sp>
        <p:nvSpPr>
          <p:cNvPr id="505" name="Google Shape;505;p47"/>
          <p:cNvSpPr txBox="1">
            <a:spLocks noGrp="1"/>
          </p:cNvSpPr>
          <p:nvPr>
            <p:ph type="subTitle" idx="14"/>
          </p:nvPr>
        </p:nvSpPr>
        <p:spPr>
          <a:xfrm>
            <a:off x="1593813" y="2713164"/>
            <a:ext cx="4621974" cy="483900"/>
          </a:xfrm>
          <a:prstGeom prst="rect">
            <a:avLst/>
          </a:prstGeom>
        </p:spPr>
        <p:txBody>
          <a:bodyPr spcFirstLastPara="1" wrap="square" lIns="91425" tIns="91425" rIns="91425" bIns="91425" anchor="b" anchorCtr="0">
            <a:noAutofit/>
          </a:bodyPr>
          <a:lstStyle/>
          <a:p>
            <a:pPr algn="ctr">
              <a:tabLst>
                <a:tab pos="0" algn="l"/>
              </a:tabLst>
            </a:pPr>
            <a:r>
              <a:rPr lang="en-US" sz="1800" dirty="0">
                <a:solidFill>
                  <a:schemeClr val="bg2"/>
                </a:solidFill>
                <a:latin typeface="Leelawadee" panose="020B0502040204020203" pitchFamily="34" charset="-34"/>
                <a:ea typeface="Montserrat ExtraBold"/>
                <a:cs typeface="Leelawadee" panose="020B0502040204020203" pitchFamily="34" charset="-34"/>
              </a:rPr>
              <a:t>Industrial application of </a:t>
            </a:r>
            <a:r>
              <a:rPr lang="en-US" sz="1800" dirty="0" smtClean="0">
                <a:solidFill>
                  <a:schemeClr val="bg2"/>
                </a:solidFill>
                <a:latin typeface="Leelawadee" panose="020B0502040204020203" pitchFamily="34" charset="-34"/>
                <a:ea typeface="Montserrat ExtraBold"/>
                <a:cs typeface="Leelawadee" panose="020B0502040204020203" pitchFamily="34" charset="-34"/>
              </a:rPr>
              <a:t>Catalysis</a:t>
            </a:r>
            <a:endParaRPr lang="en-US" sz="1800" dirty="0">
              <a:solidFill>
                <a:schemeClr val="bg2"/>
              </a:solidFill>
              <a:latin typeface="Leelawadee" panose="020B0502040204020203" pitchFamily="34" charset="-34"/>
              <a:cs typeface="Leelawadee" panose="020B0502040204020203" pitchFamily="34" charset="-34"/>
            </a:endParaRPr>
          </a:p>
        </p:txBody>
      </p:sp>
      <p:sp>
        <p:nvSpPr>
          <p:cNvPr id="11" name="Rectangle 10"/>
          <p:cNvSpPr/>
          <p:nvPr/>
        </p:nvSpPr>
        <p:spPr>
          <a:xfrm>
            <a:off x="1389137" y="3236585"/>
            <a:ext cx="5267695" cy="646331"/>
          </a:xfrm>
          <a:prstGeom prst="rect">
            <a:avLst/>
          </a:prstGeom>
        </p:spPr>
        <p:txBody>
          <a:bodyPr wrap="square">
            <a:spAutoFit/>
          </a:bodyPr>
          <a:lstStyle/>
          <a:p>
            <a:pPr algn="ctr">
              <a:tabLst>
                <a:tab pos="0" algn="l"/>
              </a:tabLst>
            </a:pPr>
            <a:r>
              <a:rPr lang="en-US" sz="1800" dirty="0">
                <a:solidFill>
                  <a:schemeClr val="bg2"/>
                </a:solidFill>
                <a:latin typeface="Montserrat ExtraBold"/>
                <a:ea typeface="Montserrat ExtraBold"/>
              </a:rPr>
              <a:t>Future prospects of catalysis in sustainable development </a:t>
            </a:r>
            <a:endParaRPr lang="fr-FR" sz="1800" dirty="0">
              <a:solidFill>
                <a:schemeClr val="bg2"/>
              </a:solidFill>
            </a:endParaRPr>
          </a:p>
        </p:txBody>
      </p:sp>
      <p:sp>
        <p:nvSpPr>
          <p:cNvPr id="12" name="Google Shape;503;p47"/>
          <p:cNvSpPr txBox="1">
            <a:spLocks/>
          </p:cNvSpPr>
          <p:nvPr/>
        </p:nvSpPr>
        <p:spPr>
          <a:xfrm>
            <a:off x="1165263" y="3216824"/>
            <a:ext cx="857100" cy="447600"/>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ontserrat ExtraBold"/>
              <a:buNone/>
              <a:defRPr sz="30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9pPr>
          </a:lstStyle>
          <a:p>
            <a:r>
              <a:rPr lang="en" dirty="0" smtClean="0"/>
              <a:t>05.</a:t>
            </a:r>
            <a:endParaRPr lang="en" dirty="0"/>
          </a:p>
        </p:txBody>
      </p:sp>
      <p:sp>
        <p:nvSpPr>
          <p:cNvPr id="13" name="Google Shape;503;p47"/>
          <p:cNvSpPr txBox="1">
            <a:spLocks/>
          </p:cNvSpPr>
          <p:nvPr/>
        </p:nvSpPr>
        <p:spPr>
          <a:xfrm>
            <a:off x="1165263" y="3922437"/>
            <a:ext cx="857100" cy="447600"/>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ontserrat ExtraBold"/>
              <a:buNone/>
              <a:defRPr sz="30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0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9pPr>
          </a:lstStyle>
          <a:p>
            <a:r>
              <a:rPr lang="en" dirty="0" smtClean="0"/>
              <a:t>06.</a:t>
            </a:r>
            <a:endParaRPr lang="en" dirty="0"/>
          </a:p>
        </p:txBody>
      </p:sp>
      <p:sp>
        <p:nvSpPr>
          <p:cNvPr id="2" name="Rectangle 1"/>
          <p:cNvSpPr/>
          <p:nvPr/>
        </p:nvSpPr>
        <p:spPr>
          <a:xfrm>
            <a:off x="2022363" y="4040226"/>
            <a:ext cx="1593706" cy="369332"/>
          </a:xfrm>
          <a:prstGeom prst="rect">
            <a:avLst/>
          </a:prstGeom>
        </p:spPr>
        <p:txBody>
          <a:bodyPr wrap="none">
            <a:spAutoFit/>
          </a:bodyPr>
          <a:lstStyle/>
          <a:p>
            <a:pPr algn="ctr">
              <a:tabLst>
                <a:tab pos="0" algn="l"/>
              </a:tabLst>
            </a:pPr>
            <a:r>
              <a:rPr lang="en-US" sz="1800" dirty="0">
                <a:solidFill>
                  <a:schemeClr val="bg2"/>
                </a:solidFill>
                <a:latin typeface="Montserrat ExtraBold"/>
                <a:ea typeface="Montserrat ExtraBold"/>
              </a:rPr>
              <a:t>Conclusion </a:t>
            </a:r>
            <a:endParaRPr lang="fr-FR" sz="1800" dirty="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9"/>
          <p:cNvSpPr txBox="1">
            <a:spLocks noGrp="1"/>
          </p:cNvSpPr>
          <p:nvPr>
            <p:ph type="title"/>
          </p:nvPr>
        </p:nvSpPr>
        <p:spPr>
          <a:xfrm>
            <a:off x="2043956" y="1534275"/>
            <a:ext cx="3198900" cy="1306500"/>
          </a:xfrm>
          <a:prstGeom prst="rect">
            <a:avLst/>
          </a:prstGeom>
        </p:spPr>
        <p:txBody>
          <a:bodyPr spcFirstLastPara="1" wrap="square" lIns="91425" tIns="91425" rIns="91425" bIns="91425" anchor="b" anchorCtr="0">
            <a:noAutofit/>
          </a:bodyPr>
          <a:lstStyle/>
          <a:p>
            <a:pPr lvl="0"/>
            <a:r>
              <a:rPr lang="de-DE" noProof="1" smtClean="0"/>
              <a:t>Definition</a:t>
            </a:r>
            <a:endParaRPr lang="de-DE" noProof="1"/>
          </a:p>
        </p:txBody>
      </p:sp>
      <p:sp>
        <p:nvSpPr>
          <p:cNvPr id="517" name="Google Shape;517;p49"/>
          <p:cNvSpPr txBox="1">
            <a:spLocks noGrp="1"/>
          </p:cNvSpPr>
          <p:nvPr>
            <p:ph type="title" idx="2"/>
          </p:nvPr>
        </p:nvSpPr>
        <p:spPr>
          <a:xfrm>
            <a:off x="1165275" y="1058625"/>
            <a:ext cx="12768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01</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5" name="Google Shape;525;p50"/>
          <p:cNvSpPr txBox="1">
            <a:spLocks noGrp="1"/>
          </p:cNvSpPr>
          <p:nvPr>
            <p:ph type="subTitle" idx="2"/>
          </p:nvPr>
        </p:nvSpPr>
        <p:spPr>
          <a:xfrm>
            <a:off x="1216407" y="913899"/>
            <a:ext cx="6813600" cy="1602529"/>
          </a:xfrm>
          <a:prstGeom prst="rect">
            <a:avLst/>
          </a:prstGeom>
        </p:spPr>
        <p:txBody>
          <a:bodyPr spcFirstLastPara="1" wrap="square" lIns="91425" tIns="91425" rIns="91425" bIns="91425" anchor="t" anchorCtr="0">
            <a:noAutofit/>
          </a:bodyPr>
          <a:lstStyle/>
          <a:p>
            <a:pPr marL="0" lvl="0" indent="0"/>
            <a:r>
              <a:rPr lang="en-US" dirty="0"/>
              <a:t>Catalysis plays a crucial role in achieving the goals of sustainable chemistry, as it involves the use of substances called catalysts that lower the activation energy of chemical reactions and provide alternative, more efficient reaction pathways without being consumed in the process. This principle allows reactions to occur under moderate temperature and pressure conditions, thereby reducing energy consumption and minimizing the generation of waste and undesired by-products. By improving chemical selectivity and increasing reaction yields, catalysis contributes to decreasing the environmental footprint of industrial processes and developing cleaner techniques for producing chemicals, fuels, and pharmaceuticals. Moreover, it enables the conversion of low-value raw materials, such as carbon dioxide and biomass, into high-value products, promoting the concept of a circular economy and supporting more sustainable and environmentally friendly production systems.</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1"/>
          <p:cNvSpPr txBox="1">
            <a:spLocks noGrp="1"/>
          </p:cNvSpPr>
          <p:nvPr>
            <p:ph type="title"/>
          </p:nvPr>
        </p:nvSpPr>
        <p:spPr>
          <a:xfrm>
            <a:off x="945820" y="2390246"/>
            <a:ext cx="6813600" cy="572700"/>
          </a:xfrm>
          <a:prstGeom prst="rect">
            <a:avLst/>
          </a:prstGeom>
        </p:spPr>
        <p:txBody>
          <a:bodyPr spcFirstLastPara="1" wrap="square" lIns="91425" tIns="91425" rIns="91425" bIns="91425" anchor="t" anchorCtr="0">
            <a:noAutofit/>
          </a:bodyPr>
          <a:lstStyle/>
          <a:p>
            <a:pPr lvl="0"/>
            <a:r>
              <a:rPr lang="en-PH" sz="3800" noProof="1" smtClean="0"/>
              <a:t>types of catalysis</a:t>
            </a:r>
            <a:endParaRPr lang="en-PH" sz="3800" noProof="1"/>
          </a:p>
        </p:txBody>
      </p:sp>
      <p:sp>
        <p:nvSpPr>
          <p:cNvPr id="5" name="Google Shape;517;p49"/>
          <p:cNvSpPr txBox="1">
            <a:spLocks/>
          </p:cNvSpPr>
          <p:nvPr/>
        </p:nvSpPr>
        <p:spPr>
          <a:xfrm>
            <a:off x="1231112" y="1321972"/>
            <a:ext cx="1760805"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dirty="0" smtClean="0">
                <a:solidFill>
                  <a:srgbClr val="28384F"/>
                </a:solidFill>
                <a:latin typeface="Montserrat" panose="020B0604020202020204" charset="0"/>
              </a:rPr>
              <a:t>02</a:t>
            </a:r>
            <a:endParaRPr lang="en" sz="6000" dirty="0">
              <a:solidFill>
                <a:srgbClr val="28384F"/>
              </a:solidFill>
              <a:latin typeface="Montserrat" panose="020B060402020202020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13" name="Google Shape;525;p50"/>
          <p:cNvSpPr txBox="1">
            <a:spLocks noGrp="1"/>
          </p:cNvSpPr>
          <p:nvPr>
            <p:ph type="subTitle" idx="2"/>
          </p:nvPr>
        </p:nvSpPr>
        <p:spPr>
          <a:xfrm>
            <a:off x="828702" y="358445"/>
            <a:ext cx="6813600" cy="2012181"/>
          </a:xfrm>
          <a:prstGeom prst="rect">
            <a:avLst/>
          </a:prstGeom>
        </p:spPr>
        <p:txBody>
          <a:bodyPr spcFirstLastPara="1" wrap="square" lIns="91425" tIns="91425" rIns="91425" bIns="91425" anchor="t" anchorCtr="0">
            <a:noAutofit/>
          </a:bodyPr>
          <a:lstStyle/>
          <a:p>
            <a:pPr marL="0" lvl="0" indent="0" algn="l"/>
            <a:r>
              <a:rPr lang="en-US" dirty="0">
                <a:solidFill>
                  <a:srgbClr val="07090D"/>
                </a:solidFill>
              </a:rPr>
              <a:t>Catalysis is the process of accelerating a chemical reaction using a substance (catalyst) that is not consumed during the </a:t>
            </a:r>
            <a:r>
              <a:rPr lang="en-US" dirty="0" err="1">
                <a:solidFill>
                  <a:srgbClr val="07090D"/>
                </a:solidFill>
              </a:rPr>
              <a:t>reaction.Catalysis</a:t>
            </a:r>
            <a:r>
              <a:rPr lang="en-US" dirty="0">
                <a:solidFill>
                  <a:srgbClr val="07090D"/>
                </a:solidFill>
              </a:rPr>
              <a:t> is not a single type; rather, there are three main categories relied upon by scientists and industry. Each type has its own characteristics, advantages, disadvantages, and applications</a:t>
            </a:r>
            <a:r>
              <a:rPr lang="en-US" dirty="0" smtClean="0">
                <a:solidFill>
                  <a:srgbClr val="07090D"/>
                </a:solidFill>
              </a:rPr>
              <a:t>.</a:t>
            </a:r>
            <a:endParaRPr lang="ar-DZ" dirty="0" smtClean="0">
              <a:solidFill>
                <a:srgbClr val="07090D"/>
              </a:solidFill>
            </a:endParaRPr>
          </a:p>
          <a:p>
            <a:pPr marL="0" lvl="0" indent="0" algn="l"/>
            <a:endParaRPr lang="en-US" dirty="0" smtClean="0">
              <a:solidFill>
                <a:srgbClr val="07090D"/>
              </a:solidFill>
            </a:endParaRPr>
          </a:p>
          <a:p>
            <a:pPr marL="0" lvl="0" indent="0" algn="l"/>
            <a:r>
              <a:rPr lang="en-US" u="sng" dirty="0" smtClean="0">
                <a:solidFill>
                  <a:srgbClr val="30455E"/>
                </a:solidFill>
              </a:rPr>
              <a:t>1. Homogeneous Catalysis</a:t>
            </a:r>
          </a:p>
          <a:p>
            <a:pPr marL="0" lvl="0" indent="0" algn="l"/>
            <a:r>
              <a:rPr lang="en-US" dirty="0" smtClean="0">
                <a:solidFill>
                  <a:srgbClr val="07090D"/>
                </a:solidFill>
              </a:rPr>
              <a:t>This </a:t>
            </a:r>
            <a:r>
              <a:rPr lang="en-US" dirty="0">
                <a:solidFill>
                  <a:srgbClr val="07090D"/>
                </a:solidFill>
              </a:rPr>
              <a:t>type of catalysis occurs when all the substances involved in the reaction (reactants + catalyst) are in the same phase, which is often the liquid phase</a:t>
            </a:r>
            <a:r>
              <a:rPr lang="en-US" dirty="0" smtClean="0">
                <a:solidFill>
                  <a:srgbClr val="07090D"/>
                </a:solidFill>
              </a:rPr>
              <a:t>.</a:t>
            </a:r>
          </a:p>
          <a:p>
            <a:pPr marL="0" lvl="0" indent="0" algn="l"/>
            <a:r>
              <a:rPr lang="en-US" noProof="1" smtClean="0">
                <a:solidFill>
                  <a:srgbClr val="07090D"/>
                </a:solidFill>
              </a:rPr>
              <a:t>Example:If</a:t>
            </a:r>
            <a:r>
              <a:rPr lang="en-US" dirty="0" smtClean="0">
                <a:solidFill>
                  <a:srgbClr val="07090D"/>
                </a:solidFill>
              </a:rPr>
              <a:t> </a:t>
            </a:r>
            <a:r>
              <a:rPr lang="en-US" dirty="0">
                <a:solidFill>
                  <a:srgbClr val="07090D"/>
                </a:solidFill>
              </a:rPr>
              <a:t>the reaction takes place in an aqueous or alcoholic solution, the catalyst is dissolved in the same solution.</a:t>
            </a:r>
            <a:endParaRPr dirty="0">
              <a:solidFill>
                <a:srgbClr val="07090D"/>
              </a:solidFill>
            </a:endParaRPr>
          </a:p>
        </p:txBody>
      </p:sp>
      <p:sp>
        <p:nvSpPr>
          <p:cNvPr id="8" name="Rectangle 7"/>
          <p:cNvSpPr/>
          <p:nvPr/>
        </p:nvSpPr>
        <p:spPr>
          <a:xfrm>
            <a:off x="828702" y="3054711"/>
            <a:ext cx="7400898" cy="954107"/>
          </a:xfrm>
          <a:prstGeom prst="rect">
            <a:avLst/>
          </a:prstGeom>
        </p:spPr>
        <p:txBody>
          <a:bodyPr wrap="square">
            <a:spAutoFit/>
          </a:bodyPr>
          <a:lstStyle/>
          <a:p>
            <a:r>
              <a:rPr lang="en" noProof="1" smtClean="0">
                <a:solidFill>
                  <a:srgbClr val="475970"/>
                </a:solidFill>
              </a:rPr>
              <a:t>Examples of homogeneous catalysis:</a:t>
            </a:r>
          </a:p>
          <a:p>
            <a:r>
              <a:rPr lang="en" noProof="1" smtClean="0"/>
              <a:t>Acids (such as H₂SO₄) as catalysts in esterification reactions.</a:t>
            </a:r>
          </a:p>
          <a:p>
            <a:r>
              <a:rPr lang="en" noProof="1" smtClean="0"/>
              <a:t>Metal salts such as Fe₃⁺ in oxidation reactions.</a:t>
            </a:r>
          </a:p>
          <a:p>
            <a:r>
              <a:rPr lang="en" noProof="1" smtClean="0"/>
              <a:t>Palladium (Pd) compounds in pharmaceutical manufacturing reactions.</a:t>
            </a:r>
            <a:endParaRPr lang="en" noProof="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17" name="Rectangle 16"/>
          <p:cNvSpPr/>
          <p:nvPr/>
        </p:nvSpPr>
        <p:spPr>
          <a:xfrm>
            <a:off x="3279038" y="2109527"/>
            <a:ext cx="1986077" cy="307777"/>
          </a:xfrm>
          <a:prstGeom prst="rect">
            <a:avLst/>
          </a:prstGeom>
        </p:spPr>
        <p:txBody>
          <a:bodyPr wrap="square">
            <a:spAutoFit/>
          </a:bodyPr>
          <a:lstStyle/>
          <a:p>
            <a:endParaRPr lang="fr-FR" dirty="0"/>
          </a:p>
        </p:txBody>
      </p:sp>
      <p:sp>
        <p:nvSpPr>
          <p:cNvPr id="18" name="Rectangle 17"/>
          <p:cNvSpPr/>
          <p:nvPr/>
        </p:nvSpPr>
        <p:spPr>
          <a:xfrm>
            <a:off x="6459013" y="871774"/>
            <a:ext cx="1986077" cy="2677656"/>
          </a:xfrm>
          <a:prstGeom prst="rect">
            <a:avLst/>
          </a:prstGeom>
        </p:spPr>
        <p:txBody>
          <a:bodyPr wrap="square">
            <a:spAutoFit/>
          </a:bodyPr>
          <a:lstStyle/>
          <a:p>
            <a:r>
              <a:rPr lang="en-US" dirty="0" smtClean="0">
                <a:latin typeface="Lexend" panose="020B0604020202020204" charset="0"/>
              </a:rPr>
              <a:t>✖ </a:t>
            </a:r>
            <a:r>
              <a:rPr lang="en-US" dirty="0">
                <a:latin typeface="Lexend" panose="020B0604020202020204" charset="0"/>
              </a:rPr>
              <a:t>Difficulty in separating the catalyst from the products, making reuse expensive</a:t>
            </a:r>
            <a:r>
              <a:rPr lang="en-US" dirty="0" smtClean="0">
                <a:latin typeface="Lexend" panose="020B0604020202020204" charset="0"/>
              </a:rPr>
              <a:t>.</a:t>
            </a:r>
            <a:endParaRPr lang="ar-DZ" dirty="0" smtClean="0">
              <a:latin typeface="Lexend" panose="020B0604020202020204" charset="0"/>
            </a:endParaRPr>
          </a:p>
          <a:p>
            <a:r>
              <a:rPr lang="en-US" dirty="0" smtClean="0">
                <a:latin typeface="Lexend" panose="020B0604020202020204" charset="0"/>
              </a:rPr>
              <a:t>✖ </a:t>
            </a:r>
            <a:r>
              <a:rPr lang="en-US" dirty="0">
                <a:latin typeface="Lexend" panose="020B0604020202020204" charset="0"/>
              </a:rPr>
              <a:t>Environmental problems if the catalyst is toxic or requires organic solvents</a:t>
            </a:r>
            <a:r>
              <a:rPr lang="en-US" dirty="0" smtClean="0">
                <a:latin typeface="Lexend" panose="020B0604020202020204" charset="0"/>
              </a:rPr>
              <a:t>.</a:t>
            </a:r>
            <a:endParaRPr lang="ar-DZ" dirty="0" smtClean="0">
              <a:latin typeface="Lexend" panose="020B0604020202020204" charset="0"/>
            </a:endParaRPr>
          </a:p>
          <a:p>
            <a:r>
              <a:rPr lang="en-US" dirty="0" smtClean="0">
                <a:latin typeface="Lexend" panose="020B0604020202020204" charset="0"/>
              </a:rPr>
              <a:t>✖ </a:t>
            </a:r>
            <a:r>
              <a:rPr lang="en-US" dirty="0">
                <a:latin typeface="Lexend" panose="020B0604020202020204" charset="0"/>
              </a:rPr>
              <a:t>Higher purification costs.</a:t>
            </a:r>
            <a:endParaRPr lang="fr-FR" dirty="0">
              <a:latin typeface="Lexend" panose="020B0604020202020204" charset="0"/>
            </a:endParaRPr>
          </a:p>
        </p:txBody>
      </p:sp>
      <p:sp>
        <p:nvSpPr>
          <p:cNvPr id="19" name="Rectangle 18"/>
          <p:cNvSpPr/>
          <p:nvPr/>
        </p:nvSpPr>
        <p:spPr>
          <a:xfrm>
            <a:off x="2981857" y="883066"/>
            <a:ext cx="2222603" cy="3539430"/>
          </a:xfrm>
          <a:prstGeom prst="rect">
            <a:avLst/>
          </a:prstGeom>
        </p:spPr>
        <p:txBody>
          <a:bodyPr wrap="square">
            <a:spAutoFit/>
          </a:bodyPr>
          <a:lstStyle/>
          <a:p>
            <a:r>
              <a:rPr lang="en-CA" noProof="1">
                <a:latin typeface="Lexend" panose="020B0604020202020204" charset="0"/>
              </a:rPr>
              <a:t>✔ Very high selectivity: It yields precisely defined products, which is beneficial in the pharmaceutical industry. </a:t>
            </a:r>
          </a:p>
          <a:p>
            <a:r>
              <a:rPr lang="en-CA" noProof="1">
                <a:latin typeface="Lexend" panose="020B0604020202020204" charset="0"/>
              </a:rPr>
              <a:t>✔ Fast and homogeneous reaction: because the catalyst is completely mixed with the reactants.</a:t>
            </a:r>
          </a:p>
          <a:p>
            <a:r>
              <a:rPr lang="en-CA" noProof="1">
                <a:latin typeface="Lexend" panose="020B0604020202020204" charset="0"/>
              </a:rPr>
              <a:t>✔ Easier reaction control: such as by changing the pH or the concentrations of the substances</a:t>
            </a:r>
            <a:endParaRPr lang="fr-FR" dirty="0">
              <a:latin typeface="Lexend" panose="020B0604020202020204" charset="0"/>
            </a:endParaRPr>
          </a:p>
        </p:txBody>
      </p:sp>
      <p:pic>
        <p:nvPicPr>
          <p:cNvPr id="21" name="Image 0" descr="preencoded.png"/>
          <p:cNvPicPr>
            <a:picLocks noChangeAspect="1"/>
          </p:cNvPicPr>
          <p:nvPr/>
        </p:nvPicPr>
        <p:blipFill>
          <a:blip r:embed="rId3"/>
          <a:stretch>
            <a:fillRect/>
          </a:stretch>
        </p:blipFill>
        <p:spPr>
          <a:xfrm>
            <a:off x="0" y="0"/>
            <a:ext cx="2689860" cy="5143500"/>
          </a:xfrm>
          <a:prstGeom prst="rect">
            <a:avLst/>
          </a:prstGeom>
        </p:spPr>
      </p:pic>
      <p:sp>
        <p:nvSpPr>
          <p:cNvPr id="22" name="Shape 2"/>
          <p:cNvSpPr/>
          <p:nvPr/>
        </p:nvSpPr>
        <p:spPr>
          <a:xfrm>
            <a:off x="2926913" y="221255"/>
            <a:ext cx="5173147" cy="53065"/>
          </a:xfrm>
          <a:prstGeom prst="roundRect">
            <a:avLst>
              <a:gd name="adj" fmla="val 1115860"/>
            </a:avLst>
          </a:prstGeom>
          <a:solidFill>
            <a:srgbClr val="D2C5C9"/>
          </a:solidFill>
          <a:ln/>
        </p:spPr>
      </p:sp>
      <p:sp>
        <p:nvSpPr>
          <p:cNvPr id="23" name="Shape 3"/>
          <p:cNvSpPr/>
          <p:nvPr/>
        </p:nvSpPr>
        <p:spPr>
          <a:xfrm>
            <a:off x="3623785" y="247787"/>
            <a:ext cx="45719" cy="217033"/>
          </a:xfrm>
          <a:prstGeom prst="roundRect">
            <a:avLst>
              <a:gd name="adj" fmla="val 1115860"/>
            </a:avLst>
          </a:prstGeom>
          <a:solidFill>
            <a:srgbClr val="D2C5C9"/>
          </a:solidFill>
          <a:ln/>
        </p:spPr>
      </p:sp>
      <p:sp>
        <p:nvSpPr>
          <p:cNvPr id="24" name="Shape 3"/>
          <p:cNvSpPr/>
          <p:nvPr/>
        </p:nvSpPr>
        <p:spPr>
          <a:xfrm>
            <a:off x="7383474" y="247787"/>
            <a:ext cx="45719" cy="217033"/>
          </a:xfrm>
          <a:prstGeom prst="roundRect">
            <a:avLst>
              <a:gd name="adj" fmla="val 1115860"/>
            </a:avLst>
          </a:prstGeom>
          <a:solidFill>
            <a:srgbClr val="D2C5C9"/>
          </a:solidFill>
          <a:ln/>
        </p:spPr>
      </p:sp>
      <p:sp>
        <p:nvSpPr>
          <p:cNvPr id="11" name="Rectangle 10"/>
          <p:cNvSpPr/>
          <p:nvPr/>
        </p:nvSpPr>
        <p:spPr>
          <a:xfrm>
            <a:off x="3091945" y="380927"/>
            <a:ext cx="1281120" cy="307777"/>
          </a:xfrm>
          <a:prstGeom prst="rect">
            <a:avLst/>
          </a:prstGeom>
        </p:spPr>
        <p:txBody>
          <a:bodyPr wrap="none">
            <a:spAutoFit/>
          </a:bodyPr>
          <a:lstStyle/>
          <a:p>
            <a:r>
              <a:rPr lang="en-CA" noProof="1">
                <a:solidFill>
                  <a:srgbClr val="30455E"/>
                </a:solidFill>
                <a:latin typeface="Lexend" panose="020B0604020202020204" charset="0"/>
              </a:rPr>
              <a:t>Advantages:</a:t>
            </a:r>
          </a:p>
        </p:txBody>
      </p:sp>
      <p:sp>
        <p:nvSpPr>
          <p:cNvPr id="26" name="Shape 3"/>
          <p:cNvSpPr/>
          <p:nvPr/>
        </p:nvSpPr>
        <p:spPr>
          <a:xfrm>
            <a:off x="3636291" y="659182"/>
            <a:ext cx="45719" cy="217033"/>
          </a:xfrm>
          <a:prstGeom prst="roundRect">
            <a:avLst>
              <a:gd name="adj" fmla="val 1115860"/>
            </a:avLst>
          </a:prstGeom>
          <a:solidFill>
            <a:srgbClr val="D2C5C9"/>
          </a:solidFill>
          <a:ln/>
        </p:spPr>
      </p:sp>
      <p:sp>
        <p:nvSpPr>
          <p:cNvPr id="12" name="Rectangle 11"/>
          <p:cNvSpPr/>
          <p:nvPr/>
        </p:nvSpPr>
        <p:spPr>
          <a:xfrm>
            <a:off x="6719704" y="375071"/>
            <a:ext cx="1540806" cy="307777"/>
          </a:xfrm>
          <a:prstGeom prst="rect">
            <a:avLst/>
          </a:prstGeom>
        </p:spPr>
        <p:txBody>
          <a:bodyPr wrap="none">
            <a:spAutoFit/>
          </a:bodyPr>
          <a:lstStyle/>
          <a:p>
            <a:r>
              <a:rPr lang="en" noProof="1" smtClean="0">
                <a:solidFill>
                  <a:srgbClr val="30455E"/>
                </a:solidFill>
                <a:latin typeface="Lexend" panose="020B0604020202020204" charset="0"/>
              </a:rPr>
              <a:t>Disadvantages:</a:t>
            </a:r>
            <a:endParaRPr lang="en" noProof="1">
              <a:solidFill>
                <a:srgbClr val="30455E"/>
              </a:solidFill>
              <a:latin typeface="Lexend" panose="020B0604020202020204" charset="0"/>
            </a:endParaRPr>
          </a:p>
        </p:txBody>
      </p:sp>
      <p:sp>
        <p:nvSpPr>
          <p:cNvPr id="28" name="Shape 3"/>
          <p:cNvSpPr/>
          <p:nvPr/>
        </p:nvSpPr>
        <p:spPr>
          <a:xfrm>
            <a:off x="7406333" y="654741"/>
            <a:ext cx="45719" cy="217033"/>
          </a:xfrm>
          <a:prstGeom prst="roundRect">
            <a:avLst>
              <a:gd name="adj" fmla="val 1115860"/>
            </a:avLst>
          </a:prstGeom>
          <a:solidFill>
            <a:srgbClr val="D2C5C9"/>
          </a:solidFill>
          <a:ln/>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21" name="Rectangle 20"/>
          <p:cNvSpPr/>
          <p:nvPr/>
        </p:nvSpPr>
        <p:spPr>
          <a:xfrm>
            <a:off x="744882" y="530741"/>
            <a:ext cx="7400898" cy="1815882"/>
          </a:xfrm>
          <a:prstGeom prst="rect">
            <a:avLst/>
          </a:prstGeom>
        </p:spPr>
        <p:txBody>
          <a:bodyPr wrap="square">
            <a:spAutoFit/>
          </a:bodyPr>
          <a:lstStyle/>
          <a:p>
            <a:r>
              <a:rPr lang="en-US" noProof="1">
                <a:solidFill>
                  <a:srgbClr val="475970"/>
                </a:solidFill>
                <a:latin typeface="Lexend" panose="020B0604020202020204" charset="0"/>
              </a:rPr>
              <a:t>2. Heterogeneous </a:t>
            </a:r>
            <a:r>
              <a:rPr lang="en-US" noProof="1" smtClean="0">
                <a:solidFill>
                  <a:srgbClr val="475970"/>
                </a:solidFill>
                <a:latin typeface="Lexend" panose="020B0604020202020204" charset="0"/>
              </a:rPr>
              <a:t>CatalysisIn</a:t>
            </a:r>
            <a:endParaRPr lang="ar-DZ" noProof="1" smtClean="0">
              <a:solidFill>
                <a:srgbClr val="475970"/>
              </a:solidFill>
              <a:latin typeface="Lexend" panose="020B0604020202020204" charset="0"/>
            </a:endParaRPr>
          </a:p>
          <a:p>
            <a:r>
              <a:rPr lang="en-US" noProof="1" smtClean="0">
                <a:solidFill>
                  <a:srgbClr val="07090D"/>
                </a:solidFill>
                <a:latin typeface="Lexend" panose="020B0604020202020204" charset="0"/>
              </a:rPr>
              <a:t> </a:t>
            </a:r>
            <a:r>
              <a:rPr lang="en-US" noProof="1">
                <a:solidFill>
                  <a:srgbClr val="07090D"/>
                </a:solidFill>
                <a:latin typeface="Lexend" panose="020B0604020202020204" charset="0"/>
              </a:rPr>
              <a:t>this type of catalysis, the catalyst is in a different phase than the reactants</a:t>
            </a:r>
            <a:r>
              <a:rPr lang="en-US" noProof="1" smtClean="0">
                <a:solidFill>
                  <a:srgbClr val="07090D"/>
                </a:solidFill>
                <a:latin typeface="Lexend" panose="020B0604020202020204" charset="0"/>
              </a:rPr>
              <a:t>.</a:t>
            </a:r>
            <a:endParaRPr lang="ar-DZ" noProof="1" smtClean="0">
              <a:solidFill>
                <a:srgbClr val="07090D"/>
              </a:solidFill>
              <a:latin typeface="Lexend" panose="020B0604020202020204" charset="0"/>
            </a:endParaRPr>
          </a:p>
          <a:p>
            <a:r>
              <a:rPr lang="en-US" noProof="1" smtClean="0">
                <a:solidFill>
                  <a:srgbClr val="07090D"/>
                </a:solidFill>
                <a:latin typeface="Lexend" panose="020B0604020202020204" charset="0"/>
              </a:rPr>
              <a:t>Typically</a:t>
            </a:r>
            <a:r>
              <a:rPr lang="en-US" noProof="1">
                <a:solidFill>
                  <a:srgbClr val="07090D"/>
                </a:solidFill>
                <a:latin typeface="Lexend" panose="020B0604020202020204" charset="0"/>
              </a:rPr>
              <a:t> :</a:t>
            </a:r>
            <a:endParaRPr lang="ar-DZ" noProof="1" smtClean="0">
              <a:solidFill>
                <a:srgbClr val="07090D"/>
              </a:solidFill>
              <a:latin typeface="Lexend" panose="020B0604020202020204" charset="0"/>
            </a:endParaRPr>
          </a:p>
          <a:p>
            <a:r>
              <a:rPr lang="en-US" noProof="1" smtClean="0">
                <a:solidFill>
                  <a:srgbClr val="07090D"/>
                </a:solidFill>
                <a:latin typeface="Lexend" panose="020B0604020202020204" charset="0"/>
              </a:rPr>
              <a:t>The </a:t>
            </a:r>
            <a:r>
              <a:rPr lang="en-US" noProof="1">
                <a:solidFill>
                  <a:srgbClr val="07090D"/>
                </a:solidFill>
                <a:latin typeface="Lexend" panose="020B0604020202020204" charset="0"/>
              </a:rPr>
              <a:t>catalyst is solid</a:t>
            </a:r>
            <a:r>
              <a:rPr lang="en-US" noProof="1" smtClean="0">
                <a:solidFill>
                  <a:srgbClr val="07090D"/>
                </a:solidFill>
                <a:latin typeface="Lexend" panose="020B0604020202020204" charset="0"/>
              </a:rPr>
              <a:t>.</a:t>
            </a:r>
            <a:endParaRPr lang="ar-DZ" noProof="1" smtClean="0">
              <a:solidFill>
                <a:srgbClr val="07090D"/>
              </a:solidFill>
              <a:latin typeface="Lexend" panose="020B0604020202020204" charset="0"/>
            </a:endParaRPr>
          </a:p>
          <a:p>
            <a:r>
              <a:rPr lang="en-US" noProof="1" smtClean="0">
                <a:solidFill>
                  <a:srgbClr val="07090D"/>
                </a:solidFill>
                <a:latin typeface="Lexend" panose="020B0604020202020204" charset="0"/>
              </a:rPr>
              <a:t>The </a:t>
            </a:r>
            <a:r>
              <a:rPr lang="en-US" noProof="1">
                <a:solidFill>
                  <a:srgbClr val="07090D"/>
                </a:solidFill>
                <a:latin typeface="Lexend" panose="020B0604020202020204" charset="0"/>
              </a:rPr>
              <a:t>reactants are gaseous or liquid</a:t>
            </a:r>
            <a:r>
              <a:rPr lang="en-US" noProof="1" smtClean="0">
                <a:solidFill>
                  <a:srgbClr val="07090D"/>
                </a:solidFill>
                <a:latin typeface="Lexend" panose="020B0604020202020204" charset="0"/>
              </a:rPr>
              <a:t>.</a:t>
            </a:r>
            <a:endParaRPr lang="ar-DZ" noProof="1" smtClean="0">
              <a:solidFill>
                <a:srgbClr val="07090D"/>
              </a:solidFill>
              <a:latin typeface="Lexend" panose="020B0604020202020204" charset="0"/>
            </a:endParaRPr>
          </a:p>
          <a:p>
            <a:r>
              <a:rPr lang="en-US" noProof="1" smtClean="0">
                <a:solidFill>
                  <a:srgbClr val="07090D"/>
                </a:solidFill>
                <a:latin typeface="Lexend" panose="020B0604020202020204" charset="0"/>
              </a:rPr>
              <a:t>A </a:t>
            </a:r>
            <a:r>
              <a:rPr lang="en-US" noProof="1">
                <a:solidFill>
                  <a:srgbClr val="07090D"/>
                </a:solidFill>
                <a:latin typeface="Lexend" panose="020B0604020202020204" charset="0"/>
              </a:rPr>
              <a:t>well-known example</a:t>
            </a:r>
            <a:r>
              <a:rPr lang="en-US" noProof="1" smtClean="0">
                <a:solidFill>
                  <a:srgbClr val="07090D"/>
                </a:solidFill>
                <a:latin typeface="Lexend" panose="020B0604020202020204" charset="0"/>
              </a:rPr>
              <a:t>:</a:t>
            </a:r>
            <a:endParaRPr lang="ar-DZ" noProof="1" smtClean="0">
              <a:solidFill>
                <a:srgbClr val="07090D"/>
              </a:solidFill>
              <a:latin typeface="Lexend" panose="020B0604020202020204" charset="0"/>
            </a:endParaRPr>
          </a:p>
          <a:p>
            <a:r>
              <a:rPr lang="en-US" noProof="1" smtClean="0">
                <a:solidFill>
                  <a:srgbClr val="07090D"/>
                </a:solidFill>
                <a:latin typeface="Lexend" panose="020B0604020202020204" charset="0"/>
              </a:rPr>
              <a:t>The </a:t>
            </a:r>
            <a:r>
              <a:rPr lang="en-US" noProof="1">
                <a:solidFill>
                  <a:srgbClr val="07090D"/>
                </a:solidFill>
                <a:latin typeface="Lexend" panose="020B0604020202020204" charset="0"/>
              </a:rPr>
              <a:t>solid nickel (Ni) catalyst used to convert liquid oils into margarine (hydrogenation</a:t>
            </a:r>
            <a:r>
              <a:rPr lang="en-US" noProof="1" smtClean="0">
                <a:solidFill>
                  <a:srgbClr val="07090D"/>
                </a:solidFill>
                <a:latin typeface="Lexend" panose="020B0604020202020204" charset="0"/>
              </a:rPr>
              <a:t>).</a:t>
            </a:r>
            <a:endParaRPr lang="en" noProof="1">
              <a:solidFill>
                <a:srgbClr val="07090D"/>
              </a:solidFill>
              <a:latin typeface="Lexend" panose="020B0604020202020204" charset="0"/>
            </a:endParaRPr>
          </a:p>
        </p:txBody>
      </p:sp>
      <p:sp>
        <p:nvSpPr>
          <p:cNvPr id="15" name="Rectangle 14"/>
          <p:cNvSpPr/>
          <p:nvPr/>
        </p:nvSpPr>
        <p:spPr>
          <a:xfrm>
            <a:off x="744882" y="2572141"/>
            <a:ext cx="4657698" cy="1600438"/>
          </a:xfrm>
          <a:prstGeom prst="rect">
            <a:avLst/>
          </a:prstGeom>
        </p:spPr>
        <p:txBody>
          <a:bodyPr wrap="square">
            <a:spAutoFit/>
          </a:bodyPr>
          <a:lstStyle/>
          <a:p>
            <a:r>
              <a:rPr lang="fr-FR" noProof="1">
                <a:solidFill>
                  <a:srgbClr val="475970"/>
                </a:solidFill>
                <a:latin typeface="Lexend" panose="020B0604020202020204" charset="0"/>
              </a:rPr>
              <a:t>Examples of heterogeneous catalysis</a:t>
            </a:r>
            <a:r>
              <a:rPr lang="fr-FR" noProof="1" smtClean="0">
                <a:latin typeface="Lexend" panose="020B0604020202020204" charset="0"/>
              </a:rPr>
              <a:t>:</a:t>
            </a:r>
          </a:p>
          <a:p>
            <a:r>
              <a:rPr lang="fr-FR" noProof="1" smtClean="0">
                <a:latin typeface="Lexend" panose="020B0604020202020204" charset="0"/>
              </a:rPr>
              <a:t>Platinum </a:t>
            </a:r>
            <a:r>
              <a:rPr lang="fr-FR" noProof="1">
                <a:latin typeface="Lexend" panose="020B0604020202020204" charset="0"/>
              </a:rPr>
              <a:t>(Pt) in automotive catalytic converters (for gas purification</a:t>
            </a:r>
            <a:r>
              <a:rPr lang="fr-FR" noProof="1" smtClean="0">
                <a:latin typeface="Lexend" panose="020B0604020202020204" charset="0"/>
              </a:rPr>
              <a:t>).</a:t>
            </a:r>
          </a:p>
          <a:p>
            <a:r>
              <a:rPr lang="fr-FR" noProof="1" smtClean="0">
                <a:latin typeface="Lexend" panose="020B0604020202020204" charset="0"/>
              </a:rPr>
              <a:t>Iron </a:t>
            </a:r>
            <a:r>
              <a:rPr lang="fr-FR" noProof="1">
                <a:latin typeface="Lexend" panose="020B0604020202020204" charset="0"/>
              </a:rPr>
              <a:t>(Fe) in the Haber process for ammonia production</a:t>
            </a:r>
            <a:r>
              <a:rPr lang="fr-FR" noProof="1" smtClean="0">
                <a:latin typeface="Lexend" panose="020B0604020202020204" charset="0"/>
              </a:rPr>
              <a:t>.</a:t>
            </a:r>
          </a:p>
          <a:p>
            <a:r>
              <a:rPr lang="fr-FR" noProof="1" smtClean="0">
                <a:latin typeface="Lexend" panose="020B0604020202020204" charset="0"/>
              </a:rPr>
              <a:t>Zeolite </a:t>
            </a:r>
            <a:r>
              <a:rPr lang="fr-FR" noProof="1">
                <a:latin typeface="Lexend" panose="020B0604020202020204" charset="0"/>
              </a:rPr>
              <a:t>catalysts in oil refining</a:t>
            </a:r>
            <a:r>
              <a:rPr lang="fr-FR" noProof="1" smtClean="0">
                <a:latin typeface="Lexend" panose="020B0604020202020204" charset="0"/>
              </a:rPr>
              <a:t>.</a:t>
            </a:r>
          </a:p>
          <a:p>
            <a:r>
              <a:rPr lang="fr-FR" noProof="1" smtClean="0">
                <a:latin typeface="Lexend" panose="020B0604020202020204" charset="0"/>
              </a:rPr>
              <a:t>Nickel </a:t>
            </a:r>
            <a:r>
              <a:rPr lang="fr-FR" noProof="1">
                <a:latin typeface="Lexend" panose="020B0604020202020204" charset="0"/>
              </a:rPr>
              <a:t>(Ni) in oil hydrogenation.</a:t>
            </a:r>
            <a:endParaRPr lang="en" noProof="1">
              <a:latin typeface="Lexend" panose="020B060402020202020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luids and Electrolytes by Slidesgo">
  <a:themeElements>
    <a:clrScheme name="Simple Light">
      <a:dk1>
        <a:srgbClr val="28384F"/>
      </a:dk1>
      <a:lt1>
        <a:srgbClr val="304A6B"/>
      </a:lt1>
      <a:dk2>
        <a:srgbClr val="4F7285"/>
      </a:dk2>
      <a:lt2>
        <a:srgbClr val="648DA3"/>
      </a:lt2>
      <a:accent1>
        <a:srgbClr val="BCCFDD"/>
      </a:accent1>
      <a:accent2>
        <a:srgbClr val="FFFFFF"/>
      </a:accent2>
      <a:accent3>
        <a:srgbClr val="FFFFFF"/>
      </a:accent3>
      <a:accent4>
        <a:srgbClr val="FFFFFF"/>
      </a:accent4>
      <a:accent5>
        <a:srgbClr val="FFFFFF"/>
      </a:accent5>
      <a:accent6>
        <a:srgbClr val="FFFFFF"/>
      </a:accent6>
      <a:hlink>
        <a:srgbClr val="2838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1393</Words>
  <Application>Microsoft Office PowerPoint</Application>
  <PresentationFormat>Affichage à l'écran (16:9)</PresentationFormat>
  <Paragraphs>179</Paragraphs>
  <Slides>25</Slides>
  <Notes>12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25</vt:i4>
      </vt:variant>
    </vt:vector>
  </HeadingPairs>
  <TitlesOfParts>
    <vt:vector size="33" baseType="lpstr">
      <vt:lpstr>Bebas Neue</vt:lpstr>
      <vt:lpstr>Arial</vt:lpstr>
      <vt:lpstr>Montserrat</vt:lpstr>
      <vt:lpstr>Lexend</vt:lpstr>
      <vt:lpstr>Montserrat ExtraBold</vt:lpstr>
      <vt:lpstr>Leelawadee</vt:lpstr>
      <vt:lpstr>Nunito Light</vt:lpstr>
      <vt:lpstr>Fluids and Electrolytes by Slidesgo</vt:lpstr>
      <vt:lpstr>Présentation PowerPoint</vt:lpstr>
      <vt:lpstr>Use of catalysis in sustainable chemistry </vt:lpstr>
      <vt:lpstr>01.</vt:lpstr>
      <vt:lpstr>Definition</vt:lpstr>
      <vt:lpstr>Présentation PowerPoint</vt:lpstr>
      <vt:lpstr>types of catalysis</vt:lpstr>
      <vt:lpstr>Présentation PowerPoint</vt:lpstr>
      <vt:lpstr>Présentation PowerPoint</vt:lpstr>
      <vt:lpstr>Présentation PowerPoint</vt:lpstr>
      <vt:lpstr>Présentation PowerPoint</vt:lpstr>
      <vt:lpstr>Présentation PowerPoint</vt:lpstr>
      <vt:lpstr>Présentation PowerPoint</vt:lpstr>
      <vt:lpstr>Role of Catalysis in Sustainable Chemistry</vt:lpstr>
      <vt:lpstr>Présentation PowerPoint</vt:lpstr>
      <vt:lpstr>Présentation PowerPoint</vt:lpstr>
      <vt:lpstr>04</vt:lpstr>
      <vt:lpstr>Présentation PowerPoint</vt:lpstr>
      <vt:lpstr>Présentation PowerPoint</vt:lpstr>
      <vt:lpstr>05</vt:lpstr>
      <vt:lpstr>Présentation PowerPoint</vt:lpstr>
      <vt:lpstr>Présentation PowerPoint</vt:lpstr>
      <vt:lpstr>Présentation PowerPoint</vt:lpstr>
      <vt:lpstr>06</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Fluids and Electrolytes</dc:title>
  <dc:creator>carinfo</dc:creator>
  <cp:lastModifiedBy>carinfo</cp:lastModifiedBy>
  <cp:revision>22</cp:revision>
  <dcterms:modified xsi:type="dcterms:W3CDTF">2025-12-07T22:30:45Z</dcterms:modified>
</cp:coreProperties>
</file>