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96" r:id="rId4"/>
    <p:sldId id="260" r:id="rId5"/>
    <p:sldId id="299" r:id="rId6"/>
    <p:sldId id="261" r:id="rId7"/>
    <p:sldId id="298" r:id="rId8"/>
    <p:sldId id="297" r:id="rId9"/>
  </p:sldIdLst>
  <p:sldSz cx="9144000" cy="5143500" type="screen16x9"/>
  <p:notesSz cx="6858000" cy="9144000"/>
  <p:embeddedFontLst>
    <p:embeddedFont>
      <p:font typeface="Raleway" panose="020B0604020202020204" charset="0"/>
      <p:regular r:id="rId11"/>
      <p:bold r:id="rId12"/>
      <p:italic r:id="rId13"/>
      <p:boldItalic r:id="rId14"/>
    </p:embeddedFont>
    <p:embeddedFont>
      <p:font typeface="Archivo" panose="020B0604020202020204" charset="0"/>
      <p:regular r:id="rId15"/>
      <p:bold r:id="rId16"/>
      <p:italic r:id="rId17"/>
      <p:boldItalic r:id="rId18"/>
    </p:embeddedFont>
    <p:embeddedFont>
      <p:font typeface="Nunito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AB94A3-3D2C-4112-94A3-F51DB20E86A0}">
  <a:tblStyle styleId="{99AB94A3-3D2C-4112-94A3-F51DB20E86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E9A12A8-1EDB-4971-A48C-AC76B55385C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76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7130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339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9e629e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9e629e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740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>
          <a:extLst>
            <a:ext uri="{FF2B5EF4-FFF2-40B4-BE49-F238E27FC236}">
              <a16:creationId xmlns:a16="http://schemas.microsoft.com/office/drawing/2014/main" xmlns="" id="{100A3012-9325-204D-7C18-8F165C797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20a3ae21fea_0_4:notes">
            <a:extLst>
              <a:ext uri="{FF2B5EF4-FFF2-40B4-BE49-F238E27FC236}">
                <a16:creationId xmlns:a16="http://schemas.microsoft.com/office/drawing/2014/main" xmlns="" id="{D7C21386-64F4-6BC0-F869-9399610549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20a3ae21fea_0_4:notes">
            <a:extLst>
              <a:ext uri="{FF2B5EF4-FFF2-40B4-BE49-F238E27FC236}">
                <a16:creationId xmlns:a16="http://schemas.microsoft.com/office/drawing/2014/main" xmlns="" id="{E217CC04-43E5-EF76-D9A6-9EE6B07271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125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11e7c571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111e7c571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215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>
          <a:extLst>
            <a:ext uri="{FF2B5EF4-FFF2-40B4-BE49-F238E27FC236}">
              <a16:creationId xmlns:a16="http://schemas.microsoft.com/office/drawing/2014/main" xmlns="" id="{1F49A519-917E-EC21-57E6-F2C8B916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20a3ae21fea_0_4:notes">
            <a:extLst>
              <a:ext uri="{FF2B5EF4-FFF2-40B4-BE49-F238E27FC236}">
                <a16:creationId xmlns:a16="http://schemas.microsoft.com/office/drawing/2014/main" xmlns="" id="{E3676603-9E39-3C72-CEE4-C087A045A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20a3ae21fea_0_4:notes">
            <a:extLst>
              <a:ext uri="{FF2B5EF4-FFF2-40B4-BE49-F238E27FC236}">
                <a16:creationId xmlns:a16="http://schemas.microsoft.com/office/drawing/2014/main" xmlns="" id="{3395A0CB-32BE-DAC4-B0C5-D261EDAD42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32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21258269c9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21258269c9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42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>
          <a:extLst>
            <a:ext uri="{FF2B5EF4-FFF2-40B4-BE49-F238E27FC236}">
              <a16:creationId xmlns:a16="http://schemas.microsoft.com/office/drawing/2014/main" xmlns="" id="{A2441968-1E14-06C0-E247-5E55EFCCC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11e375b9f55_0_12:notes">
            <a:extLst>
              <a:ext uri="{FF2B5EF4-FFF2-40B4-BE49-F238E27FC236}">
                <a16:creationId xmlns:a16="http://schemas.microsoft.com/office/drawing/2014/main" xmlns="" id="{CD3B7C34-2445-4596-395E-A559663490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11e375b9f55_0_12:notes">
            <a:extLst>
              <a:ext uri="{FF2B5EF4-FFF2-40B4-BE49-F238E27FC236}">
                <a16:creationId xmlns:a16="http://schemas.microsoft.com/office/drawing/2014/main" xmlns="" id="{1986134C-25CC-4DA7-2A4C-7D896AFD67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6931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>
          <a:extLst>
            <a:ext uri="{FF2B5EF4-FFF2-40B4-BE49-F238E27FC236}">
              <a16:creationId xmlns:a16="http://schemas.microsoft.com/office/drawing/2014/main" xmlns="" id="{8EC07962-4247-E5C5-3BA1-27E3365E0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g21258269c9b_0_226:notes">
            <a:extLst>
              <a:ext uri="{FF2B5EF4-FFF2-40B4-BE49-F238E27FC236}">
                <a16:creationId xmlns:a16="http://schemas.microsoft.com/office/drawing/2014/main" xmlns="" id="{B06734E9-E840-C250-1714-72E858043D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6" name="Google Shape;1146;g21258269c9b_0_226:notes">
            <a:extLst>
              <a:ext uri="{FF2B5EF4-FFF2-40B4-BE49-F238E27FC236}">
                <a16:creationId xmlns:a16="http://schemas.microsoft.com/office/drawing/2014/main" xmlns="" id="{58BFA644-F300-1E9F-E947-182625964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1943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273038"/>
            <a:ext cx="4506300" cy="21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5100" y="3460963"/>
            <a:ext cx="45063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71750" y="236088"/>
            <a:ext cx="5282159" cy="4736292"/>
            <a:chOff x="271750" y="236088"/>
            <a:chExt cx="5282159" cy="4736292"/>
          </a:xfrm>
        </p:grpSpPr>
        <p:sp>
          <p:nvSpPr>
            <p:cNvPr id="12" name="Google Shape;12;p2"/>
            <p:cNvSpPr/>
            <p:nvPr/>
          </p:nvSpPr>
          <p:spPr>
            <a:xfrm>
              <a:off x="991400" y="23608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409663" y="4828200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71750" y="897075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37106" y="171141"/>
            <a:ext cx="363873" cy="4801242"/>
            <a:chOff x="137106" y="171141"/>
            <a:chExt cx="363873" cy="4801242"/>
          </a:xfrm>
        </p:grpSpPr>
        <p:grpSp>
          <p:nvGrpSpPr>
            <p:cNvPr id="16" name="Google Shape;16;p2"/>
            <p:cNvGrpSpPr/>
            <p:nvPr/>
          </p:nvGrpSpPr>
          <p:grpSpPr>
            <a:xfrm>
              <a:off x="182014" y="171141"/>
              <a:ext cx="274058" cy="274058"/>
              <a:chOff x="4589975" y="463825"/>
              <a:chExt cx="230650" cy="23065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137106" y="4608509"/>
              <a:ext cx="363873" cy="363873"/>
              <a:chOff x="4589975" y="463825"/>
              <a:chExt cx="230650" cy="230650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" name="Google Shape;26;p2"/>
          <p:cNvSpPr/>
          <p:nvPr/>
        </p:nvSpPr>
        <p:spPr>
          <a:xfrm rot="-5400000">
            <a:off x="5872962" y="1872463"/>
            <a:ext cx="5143525" cy="1398547"/>
          </a:xfrm>
          <a:custGeom>
            <a:avLst/>
            <a:gdLst/>
            <a:ahLst/>
            <a:cxnLst/>
            <a:rect l="l" t="t" r="r" b="b"/>
            <a:pathLst>
              <a:path w="33320" h="9060" extrusionOk="0">
                <a:moveTo>
                  <a:pt x="1" y="2708"/>
                </a:moveTo>
                <a:cubicBezTo>
                  <a:pt x="6790" y="1100"/>
                  <a:pt x="10833" y="7375"/>
                  <a:pt x="14992" y="7762"/>
                </a:cubicBezTo>
                <a:cubicBezTo>
                  <a:pt x="25955" y="8780"/>
                  <a:pt x="26472" y="1"/>
                  <a:pt x="33320" y="439"/>
                </a:cubicBezTo>
                <a:lnTo>
                  <a:pt x="33320" y="9060"/>
                </a:lnTo>
                <a:lnTo>
                  <a:pt x="1" y="9060"/>
                </a:lnTo>
                <a:lnTo>
                  <a:pt x="1" y="2708"/>
                </a:lnTo>
                <a:close/>
              </a:path>
            </a:pathLst>
          </a:custGeom>
          <a:solidFill>
            <a:srgbClr val="FFFFFF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8"/>
          <p:cNvSpPr txBox="1">
            <a:spLocks noGrp="1"/>
          </p:cNvSpPr>
          <p:nvPr>
            <p:ph type="title" hasCustomPrompt="1"/>
          </p:nvPr>
        </p:nvSpPr>
        <p:spPr>
          <a:xfrm>
            <a:off x="1079400" y="2069249"/>
            <a:ext cx="34926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2" name="Google Shape;472;p18"/>
          <p:cNvSpPr txBox="1">
            <a:spLocks noGrp="1"/>
          </p:cNvSpPr>
          <p:nvPr>
            <p:ph type="subTitle" idx="1"/>
          </p:nvPr>
        </p:nvSpPr>
        <p:spPr>
          <a:xfrm>
            <a:off x="1079400" y="2659343"/>
            <a:ext cx="3492600" cy="3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8"/>
          <p:cNvSpPr txBox="1">
            <a:spLocks noGrp="1"/>
          </p:cNvSpPr>
          <p:nvPr>
            <p:ph type="title" idx="2" hasCustomPrompt="1"/>
          </p:nvPr>
        </p:nvSpPr>
        <p:spPr>
          <a:xfrm>
            <a:off x="1079400" y="839799"/>
            <a:ext cx="34926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4" name="Google Shape;474;p18"/>
          <p:cNvSpPr txBox="1">
            <a:spLocks noGrp="1"/>
          </p:cNvSpPr>
          <p:nvPr>
            <p:ph type="subTitle" idx="3"/>
          </p:nvPr>
        </p:nvSpPr>
        <p:spPr>
          <a:xfrm>
            <a:off x="1079400" y="1429888"/>
            <a:ext cx="3492600" cy="3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18"/>
          <p:cNvSpPr txBox="1">
            <a:spLocks noGrp="1"/>
          </p:cNvSpPr>
          <p:nvPr>
            <p:ph type="title" idx="4" hasCustomPrompt="1"/>
          </p:nvPr>
        </p:nvSpPr>
        <p:spPr>
          <a:xfrm>
            <a:off x="1079400" y="3298700"/>
            <a:ext cx="34926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6" name="Google Shape;476;p18"/>
          <p:cNvSpPr txBox="1">
            <a:spLocks noGrp="1"/>
          </p:cNvSpPr>
          <p:nvPr>
            <p:ph type="subTitle" idx="5"/>
          </p:nvPr>
        </p:nvSpPr>
        <p:spPr>
          <a:xfrm>
            <a:off x="1079400" y="3888799"/>
            <a:ext cx="3492600" cy="3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77" name="Google Shape;477;p18"/>
          <p:cNvGrpSpPr/>
          <p:nvPr/>
        </p:nvGrpSpPr>
        <p:grpSpPr>
          <a:xfrm>
            <a:off x="137119" y="126259"/>
            <a:ext cx="363873" cy="363873"/>
            <a:chOff x="4589975" y="463825"/>
            <a:chExt cx="230650" cy="230650"/>
          </a:xfrm>
        </p:grpSpPr>
        <p:sp>
          <p:nvSpPr>
            <p:cNvPr id="478" name="Google Shape;478;p18"/>
            <p:cNvSpPr/>
            <p:nvPr/>
          </p:nvSpPr>
          <p:spPr>
            <a:xfrm>
              <a:off x="4688250" y="463825"/>
              <a:ext cx="34125" cy="98075"/>
            </a:xfrm>
            <a:custGeom>
              <a:avLst/>
              <a:gdLst/>
              <a:ahLst/>
              <a:cxnLst/>
              <a:rect l="l" t="t" r="r" b="b"/>
              <a:pathLst>
                <a:path w="1365" h="3923" extrusionOk="0">
                  <a:moveTo>
                    <a:pt x="683" y="3922"/>
                  </a:moveTo>
                  <a:cubicBezTo>
                    <a:pt x="1057" y="3922"/>
                    <a:pt x="1364" y="3041"/>
                    <a:pt x="1364" y="1962"/>
                  </a:cubicBezTo>
                  <a:cubicBezTo>
                    <a:pt x="1364" y="882"/>
                    <a:pt x="1058" y="1"/>
                    <a:pt x="683" y="1"/>
                  </a:cubicBezTo>
                  <a:cubicBezTo>
                    <a:pt x="306" y="1"/>
                    <a:pt x="0" y="882"/>
                    <a:pt x="0" y="1962"/>
                  </a:cubicBezTo>
                  <a:cubicBezTo>
                    <a:pt x="0" y="3041"/>
                    <a:pt x="306" y="3922"/>
                    <a:pt x="683" y="39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22550" y="562075"/>
              <a:ext cx="98075" cy="34125"/>
            </a:xfrm>
            <a:custGeom>
              <a:avLst/>
              <a:gdLst/>
              <a:ahLst/>
              <a:cxnLst/>
              <a:rect l="l" t="t" r="r" b="b"/>
              <a:pathLst>
                <a:path w="3923" h="1365" extrusionOk="0">
                  <a:moveTo>
                    <a:pt x="3922" y="683"/>
                  </a:moveTo>
                  <a:cubicBezTo>
                    <a:pt x="3922" y="1060"/>
                    <a:pt x="3045" y="1364"/>
                    <a:pt x="1961" y="1364"/>
                  </a:cubicBezTo>
                  <a:cubicBezTo>
                    <a:pt x="878" y="1364"/>
                    <a:pt x="0" y="1060"/>
                    <a:pt x="0" y="683"/>
                  </a:cubicBezTo>
                  <a:cubicBezTo>
                    <a:pt x="0" y="306"/>
                    <a:pt x="879" y="0"/>
                    <a:pt x="1961" y="0"/>
                  </a:cubicBezTo>
                  <a:cubicBezTo>
                    <a:pt x="3045" y="0"/>
                    <a:pt x="3922" y="306"/>
                    <a:pt x="3922" y="6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688250" y="596400"/>
              <a:ext cx="34125" cy="98075"/>
            </a:xfrm>
            <a:custGeom>
              <a:avLst/>
              <a:gdLst/>
              <a:ahLst/>
              <a:cxnLst/>
              <a:rect l="l" t="t" r="r" b="b"/>
              <a:pathLst>
                <a:path w="1365" h="3923" extrusionOk="0">
                  <a:moveTo>
                    <a:pt x="683" y="3923"/>
                  </a:moveTo>
                  <a:cubicBezTo>
                    <a:pt x="1057" y="3923"/>
                    <a:pt x="1364" y="3041"/>
                    <a:pt x="1364" y="1962"/>
                  </a:cubicBezTo>
                  <a:cubicBezTo>
                    <a:pt x="1364" y="881"/>
                    <a:pt x="1058" y="1"/>
                    <a:pt x="683" y="1"/>
                  </a:cubicBezTo>
                  <a:cubicBezTo>
                    <a:pt x="306" y="1"/>
                    <a:pt x="0" y="881"/>
                    <a:pt x="0" y="1962"/>
                  </a:cubicBezTo>
                  <a:cubicBezTo>
                    <a:pt x="0" y="3041"/>
                    <a:pt x="306" y="3923"/>
                    <a:pt x="683" y="39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8"/>
            <p:cNvSpPr/>
            <p:nvPr/>
          </p:nvSpPr>
          <p:spPr>
            <a:xfrm>
              <a:off x="4589975" y="562075"/>
              <a:ext cx="98075" cy="34125"/>
            </a:xfrm>
            <a:custGeom>
              <a:avLst/>
              <a:gdLst/>
              <a:ahLst/>
              <a:cxnLst/>
              <a:rect l="l" t="t" r="r" b="b"/>
              <a:pathLst>
                <a:path w="3923" h="1365" extrusionOk="0">
                  <a:moveTo>
                    <a:pt x="0" y="683"/>
                  </a:moveTo>
                  <a:cubicBezTo>
                    <a:pt x="0" y="1060"/>
                    <a:pt x="879" y="1364"/>
                    <a:pt x="1961" y="1364"/>
                  </a:cubicBezTo>
                  <a:cubicBezTo>
                    <a:pt x="3045" y="1364"/>
                    <a:pt x="3922" y="1060"/>
                    <a:pt x="3922" y="683"/>
                  </a:cubicBezTo>
                  <a:cubicBezTo>
                    <a:pt x="3922" y="306"/>
                    <a:pt x="3045" y="0"/>
                    <a:pt x="1961" y="0"/>
                  </a:cubicBezTo>
                  <a:cubicBezTo>
                    <a:pt x="878" y="0"/>
                    <a:pt x="0" y="306"/>
                    <a:pt x="0" y="6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2" name="Google Shape;482;p18"/>
          <p:cNvGrpSpPr/>
          <p:nvPr/>
        </p:nvGrpSpPr>
        <p:grpSpPr>
          <a:xfrm>
            <a:off x="223300" y="236088"/>
            <a:ext cx="747696" cy="679338"/>
            <a:chOff x="223300" y="236088"/>
            <a:chExt cx="747696" cy="679338"/>
          </a:xfrm>
        </p:grpSpPr>
        <p:sp>
          <p:nvSpPr>
            <p:cNvPr id="483" name="Google Shape;483;p18"/>
            <p:cNvSpPr/>
            <p:nvPr/>
          </p:nvSpPr>
          <p:spPr>
            <a:xfrm>
              <a:off x="826750" y="23608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223300" y="820875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5" name="Google Shape;485;p18"/>
          <p:cNvSpPr/>
          <p:nvPr/>
        </p:nvSpPr>
        <p:spPr>
          <a:xfrm rot="-5400000">
            <a:off x="5350406" y="1349911"/>
            <a:ext cx="5143511" cy="2443666"/>
          </a:xfrm>
          <a:custGeom>
            <a:avLst/>
            <a:gdLst/>
            <a:ahLst/>
            <a:cxnLst/>
            <a:rect l="l" t="t" r="r" b="b"/>
            <a:pathLst>
              <a:path w="39232" h="18639" extrusionOk="0">
                <a:moveTo>
                  <a:pt x="39232" y="9790"/>
                </a:moveTo>
                <a:lnTo>
                  <a:pt x="39232" y="18638"/>
                </a:lnTo>
                <a:lnTo>
                  <a:pt x="0" y="18638"/>
                </a:lnTo>
                <a:lnTo>
                  <a:pt x="0" y="12062"/>
                </a:lnTo>
                <a:cubicBezTo>
                  <a:pt x="3037" y="10012"/>
                  <a:pt x="9561" y="7919"/>
                  <a:pt x="9378" y="12016"/>
                </a:cubicBezTo>
                <a:cubicBezTo>
                  <a:pt x="9323" y="13242"/>
                  <a:pt x="8667" y="14714"/>
                  <a:pt x="10841" y="14589"/>
                </a:cubicBezTo>
                <a:cubicBezTo>
                  <a:pt x="14430" y="14379"/>
                  <a:pt x="31172" y="0"/>
                  <a:pt x="39232" y="9790"/>
                </a:cubicBezTo>
                <a:close/>
              </a:path>
            </a:pathLst>
          </a:custGeom>
          <a:solidFill>
            <a:srgbClr val="FFFFFF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21"/>
          <p:cNvSpPr txBox="1">
            <a:spLocks noGrp="1"/>
          </p:cNvSpPr>
          <p:nvPr>
            <p:ph type="subTitle" idx="1"/>
          </p:nvPr>
        </p:nvSpPr>
        <p:spPr>
          <a:xfrm>
            <a:off x="720000" y="1956816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21"/>
          <p:cNvSpPr txBox="1">
            <a:spLocks noGrp="1"/>
          </p:cNvSpPr>
          <p:nvPr>
            <p:ph type="subTitle" idx="2"/>
          </p:nvPr>
        </p:nvSpPr>
        <p:spPr>
          <a:xfrm>
            <a:off x="3341300" y="1956816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21"/>
          <p:cNvSpPr txBox="1">
            <a:spLocks noGrp="1"/>
          </p:cNvSpPr>
          <p:nvPr>
            <p:ph type="subTitle" idx="3"/>
          </p:nvPr>
        </p:nvSpPr>
        <p:spPr>
          <a:xfrm>
            <a:off x="720000" y="3477731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21"/>
          <p:cNvSpPr txBox="1">
            <a:spLocks noGrp="1"/>
          </p:cNvSpPr>
          <p:nvPr>
            <p:ph type="subTitle" idx="4"/>
          </p:nvPr>
        </p:nvSpPr>
        <p:spPr>
          <a:xfrm>
            <a:off x="3341300" y="3477731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21"/>
          <p:cNvSpPr txBox="1">
            <a:spLocks noGrp="1"/>
          </p:cNvSpPr>
          <p:nvPr>
            <p:ph type="subTitle" idx="5"/>
          </p:nvPr>
        </p:nvSpPr>
        <p:spPr>
          <a:xfrm>
            <a:off x="5962600" y="1956816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21"/>
          <p:cNvSpPr txBox="1">
            <a:spLocks noGrp="1"/>
          </p:cNvSpPr>
          <p:nvPr>
            <p:ph type="subTitle" idx="6"/>
          </p:nvPr>
        </p:nvSpPr>
        <p:spPr>
          <a:xfrm>
            <a:off x="5962600" y="3477731"/>
            <a:ext cx="2466300" cy="9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21"/>
          <p:cNvSpPr txBox="1">
            <a:spLocks noGrp="1"/>
          </p:cNvSpPr>
          <p:nvPr>
            <p:ph type="subTitle" idx="7"/>
          </p:nvPr>
        </p:nvSpPr>
        <p:spPr>
          <a:xfrm>
            <a:off x="720000" y="1605275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0" name="Google Shape;590;p21"/>
          <p:cNvSpPr txBox="1">
            <a:spLocks noGrp="1"/>
          </p:cNvSpPr>
          <p:nvPr>
            <p:ph type="subTitle" idx="8"/>
          </p:nvPr>
        </p:nvSpPr>
        <p:spPr>
          <a:xfrm>
            <a:off x="3341300" y="1605275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1" name="Google Shape;591;p21"/>
          <p:cNvSpPr txBox="1">
            <a:spLocks noGrp="1"/>
          </p:cNvSpPr>
          <p:nvPr>
            <p:ph type="subTitle" idx="9"/>
          </p:nvPr>
        </p:nvSpPr>
        <p:spPr>
          <a:xfrm>
            <a:off x="5962600" y="1605275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2" name="Google Shape;592;p21"/>
          <p:cNvSpPr txBox="1">
            <a:spLocks noGrp="1"/>
          </p:cNvSpPr>
          <p:nvPr>
            <p:ph type="subTitle" idx="13"/>
          </p:nvPr>
        </p:nvSpPr>
        <p:spPr>
          <a:xfrm>
            <a:off x="720000" y="3124699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3" name="Google Shape;593;p21"/>
          <p:cNvSpPr txBox="1">
            <a:spLocks noGrp="1"/>
          </p:cNvSpPr>
          <p:nvPr>
            <p:ph type="subTitle" idx="14"/>
          </p:nvPr>
        </p:nvSpPr>
        <p:spPr>
          <a:xfrm>
            <a:off x="3341300" y="3124699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4" name="Google Shape;594;p21"/>
          <p:cNvSpPr txBox="1">
            <a:spLocks noGrp="1"/>
          </p:cNvSpPr>
          <p:nvPr>
            <p:ph type="subTitle" idx="15"/>
          </p:nvPr>
        </p:nvSpPr>
        <p:spPr>
          <a:xfrm>
            <a:off x="5962600" y="3124699"/>
            <a:ext cx="2466300" cy="4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chivo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grpSp>
        <p:nvGrpSpPr>
          <p:cNvPr id="595" name="Google Shape;595;p21"/>
          <p:cNvGrpSpPr/>
          <p:nvPr/>
        </p:nvGrpSpPr>
        <p:grpSpPr>
          <a:xfrm>
            <a:off x="-7" y="3890065"/>
            <a:ext cx="9149133" cy="1253433"/>
            <a:chOff x="-7" y="3890065"/>
            <a:chExt cx="9149133" cy="1253433"/>
          </a:xfrm>
        </p:grpSpPr>
        <p:grpSp>
          <p:nvGrpSpPr>
            <p:cNvPr id="596" name="Google Shape;596;p21"/>
            <p:cNvGrpSpPr/>
            <p:nvPr/>
          </p:nvGrpSpPr>
          <p:grpSpPr>
            <a:xfrm>
              <a:off x="8204040" y="3890065"/>
              <a:ext cx="945086" cy="1253433"/>
              <a:chOff x="1953075" y="1456425"/>
              <a:chExt cx="157925" cy="209450"/>
            </a:xfrm>
          </p:grpSpPr>
          <p:sp>
            <p:nvSpPr>
              <p:cNvPr id="597" name="Google Shape;597;p21"/>
              <p:cNvSpPr/>
              <p:nvPr/>
            </p:nvSpPr>
            <p:spPr>
              <a:xfrm>
                <a:off x="1953075" y="1456425"/>
                <a:ext cx="157925" cy="2094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8378" extrusionOk="0">
                    <a:moveTo>
                      <a:pt x="1" y="8378"/>
                    </a:moveTo>
                    <a:cubicBezTo>
                      <a:pt x="234" y="7004"/>
                      <a:pt x="1101" y="6447"/>
                      <a:pt x="2573" y="5968"/>
                    </a:cubicBezTo>
                    <a:cubicBezTo>
                      <a:pt x="4744" y="5260"/>
                      <a:pt x="3029" y="2640"/>
                      <a:pt x="4694" y="933"/>
                    </a:cubicBezTo>
                    <a:cubicBezTo>
                      <a:pt x="5135" y="482"/>
                      <a:pt x="5709" y="189"/>
                      <a:pt x="6316" y="1"/>
                    </a:cubicBezTo>
                    <a:lnTo>
                      <a:pt x="6316" y="8378"/>
                    </a:lnTo>
                    <a:lnTo>
                      <a:pt x="1" y="8378"/>
                    </a:ln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1"/>
              <p:cNvSpPr/>
              <p:nvPr/>
            </p:nvSpPr>
            <p:spPr>
              <a:xfrm>
                <a:off x="2003200" y="1562050"/>
                <a:ext cx="35900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436" h="1410" extrusionOk="0">
                    <a:moveTo>
                      <a:pt x="944" y="55"/>
                    </a:moveTo>
                    <a:cubicBezTo>
                      <a:pt x="522" y="0"/>
                      <a:pt x="0" y="93"/>
                      <a:pt x="156" y="751"/>
                    </a:cubicBezTo>
                    <a:cubicBezTo>
                      <a:pt x="313" y="1410"/>
                      <a:pt x="881" y="1146"/>
                      <a:pt x="1159" y="749"/>
                    </a:cubicBezTo>
                    <a:cubicBezTo>
                      <a:pt x="1436" y="352"/>
                      <a:pt x="1202" y="79"/>
                      <a:pt x="944" y="55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9" name="Google Shape;599;p21"/>
            <p:cNvGrpSpPr/>
            <p:nvPr/>
          </p:nvGrpSpPr>
          <p:grpSpPr>
            <a:xfrm>
              <a:off x="-7" y="3890084"/>
              <a:ext cx="945071" cy="1253412"/>
              <a:chOff x="1130200" y="1456425"/>
              <a:chExt cx="157925" cy="209450"/>
            </a:xfrm>
          </p:grpSpPr>
          <p:sp>
            <p:nvSpPr>
              <p:cNvPr id="600" name="Google Shape;600;p21"/>
              <p:cNvSpPr/>
              <p:nvPr/>
            </p:nvSpPr>
            <p:spPr>
              <a:xfrm>
                <a:off x="1130200" y="1456425"/>
                <a:ext cx="157925" cy="2094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8378" extrusionOk="0">
                    <a:moveTo>
                      <a:pt x="6316" y="8378"/>
                    </a:moveTo>
                    <a:cubicBezTo>
                      <a:pt x="6083" y="7004"/>
                      <a:pt x="5215" y="6447"/>
                      <a:pt x="3742" y="5968"/>
                    </a:cubicBezTo>
                    <a:cubicBezTo>
                      <a:pt x="1571" y="5260"/>
                      <a:pt x="3288" y="2640"/>
                      <a:pt x="1622" y="933"/>
                    </a:cubicBezTo>
                    <a:cubicBezTo>
                      <a:pt x="1182" y="482"/>
                      <a:pt x="607" y="189"/>
                      <a:pt x="1" y="1"/>
                    </a:cubicBezTo>
                    <a:lnTo>
                      <a:pt x="1" y="8378"/>
                    </a:lnTo>
                    <a:lnTo>
                      <a:pt x="6316" y="8378"/>
                    </a:ln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1"/>
              <p:cNvSpPr/>
              <p:nvPr/>
            </p:nvSpPr>
            <p:spPr>
              <a:xfrm>
                <a:off x="1195200" y="1513525"/>
                <a:ext cx="49175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2173" extrusionOk="0">
                    <a:moveTo>
                      <a:pt x="563" y="1714"/>
                    </a:moveTo>
                    <a:cubicBezTo>
                      <a:pt x="217" y="1190"/>
                      <a:pt x="1" y="440"/>
                      <a:pt x="973" y="220"/>
                    </a:cubicBezTo>
                    <a:cubicBezTo>
                      <a:pt x="1946" y="1"/>
                      <a:pt x="1966" y="924"/>
                      <a:pt x="1619" y="1548"/>
                    </a:cubicBezTo>
                    <a:cubicBezTo>
                      <a:pt x="1274" y="2173"/>
                      <a:pt x="761" y="2038"/>
                      <a:pt x="563" y="1714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2" name="Google Shape;602;p21"/>
          <p:cNvGrpSpPr/>
          <p:nvPr/>
        </p:nvGrpSpPr>
        <p:grpSpPr>
          <a:xfrm flipH="1">
            <a:off x="8309687" y="4212352"/>
            <a:ext cx="681425" cy="792305"/>
            <a:chOff x="8309687" y="147527"/>
            <a:chExt cx="681425" cy="792305"/>
          </a:xfrm>
        </p:grpSpPr>
        <p:grpSp>
          <p:nvGrpSpPr>
            <p:cNvPr id="603" name="Google Shape;603;p21"/>
            <p:cNvGrpSpPr/>
            <p:nvPr/>
          </p:nvGrpSpPr>
          <p:grpSpPr>
            <a:xfrm rot="-2016064" flipH="1">
              <a:off x="8337446" y="205991"/>
              <a:ext cx="265809" cy="180576"/>
              <a:chOff x="5338950" y="615525"/>
              <a:chExt cx="86550" cy="58800"/>
            </a:xfrm>
          </p:grpSpPr>
          <p:sp>
            <p:nvSpPr>
              <p:cNvPr id="604" name="Google Shape;604;p21"/>
              <p:cNvSpPr/>
              <p:nvPr/>
            </p:nvSpPr>
            <p:spPr>
              <a:xfrm>
                <a:off x="5338950" y="616550"/>
                <a:ext cx="865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2311" extrusionOk="0">
                    <a:moveTo>
                      <a:pt x="1323" y="2134"/>
                    </a:moveTo>
                    <a:cubicBezTo>
                      <a:pt x="974" y="2012"/>
                      <a:pt x="648" y="1822"/>
                      <a:pt x="428" y="1596"/>
                    </a:cubicBezTo>
                    <a:cubicBezTo>
                      <a:pt x="0" y="1156"/>
                      <a:pt x="175" y="142"/>
                      <a:pt x="971" y="40"/>
                    </a:cubicBezTo>
                    <a:cubicBezTo>
                      <a:pt x="1285" y="0"/>
                      <a:pt x="1657" y="55"/>
                      <a:pt x="2007" y="177"/>
                    </a:cubicBezTo>
                    <a:cubicBezTo>
                      <a:pt x="2356" y="299"/>
                      <a:pt x="2682" y="488"/>
                      <a:pt x="2903" y="715"/>
                    </a:cubicBezTo>
                    <a:cubicBezTo>
                      <a:pt x="3462" y="1291"/>
                      <a:pt x="2968" y="2193"/>
                      <a:pt x="2358" y="2271"/>
                    </a:cubicBezTo>
                    <a:cubicBezTo>
                      <a:pt x="2045" y="2311"/>
                      <a:pt x="1672" y="2256"/>
                      <a:pt x="1323" y="2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1"/>
              <p:cNvSpPr/>
              <p:nvPr/>
            </p:nvSpPr>
            <p:spPr>
              <a:xfrm>
                <a:off x="5343800" y="615525"/>
                <a:ext cx="7872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1802" extrusionOk="0">
                    <a:moveTo>
                      <a:pt x="2709" y="756"/>
                    </a:moveTo>
                    <a:cubicBezTo>
                      <a:pt x="3148" y="1209"/>
                      <a:pt x="2997" y="1641"/>
                      <a:pt x="2371" y="1720"/>
                    </a:cubicBezTo>
                    <a:cubicBezTo>
                      <a:pt x="1744" y="1802"/>
                      <a:pt x="880" y="1499"/>
                      <a:pt x="441" y="1046"/>
                    </a:cubicBezTo>
                    <a:cubicBezTo>
                      <a:pt x="0" y="594"/>
                      <a:pt x="152" y="161"/>
                      <a:pt x="777" y="81"/>
                    </a:cubicBezTo>
                    <a:cubicBezTo>
                      <a:pt x="1404" y="0"/>
                      <a:pt x="2268" y="303"/>
                      <a:pt x="2709" y="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1"/>
              <p:cNvSpPr/>
              <p:nvPr/>
            </p:nvSpPr>
            <p:spPr>
              <a:xfrm>
                <a:off x="5352125" y="631850"/>
                <a:ext cx="611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501" extrusionOk="0">
                    <a:moveTo>
                      <a:pt x="2327" y="8"/>
                    </a:moveTo>
                    <a:cubicBezTo>
                      <a:pt x="2381" y="0"/>
                      <a:pt x="2432" y="40"/>
                      <a:pt x="2438" y="95"/>
                    </a:cubicBezTo>
                    <a:cubicBezTo>
                      <a:pt x="2445" y="150"/>
                      <a:pt x="2406" y="200"/>
                      <a:pt x="2352" y="207"/>
                    </a:cubicBezTo>
                    <a:lnTo>
                      <a:pt x="120" y="493"/>
                    </a:lnTo>
                    <a:cubicBezTo>
                      <a:pt x="65" y="500"/>
                      <a:pt x="15" y="461"/>
                      <a:pt x="7" y="405"/>
                    </a:cubicBezTo>
                    <a:cubicBezTo>
                      <a:pt x="0" y="351"/>
                      <a:pt x="40" y="300"/>
                      <a:pt x="95" y="2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7" name="Google Shape;607;p21"/>
            <p:cNvGrpSpPr/>
            <p:nvPr/>
          </p:nvGrpSpPr>
          <p:grpSpPr>
            <a:xfrm rot="2016064">
              <a:off x="8697546" y="700791"/>
              <a:ext cx="265809" cy="180576"/>
              <a:chOff x="5338950" y="615525"/>
              <a:chExt cx="86550" cy="58800"/>
            </a:xfrm>
          </p:grpSpPr>
          <p:sp>
            <p:nvSpPr>
              <p:cNvPr id="608" name="Google Shape;608;p21"/>
              <p:cNvSpPr/>
              <p:nvPr/>
            </p:nvSpPr>
            <p:spPr>
              <a:xfrm>
                <a:off x="5338950" y="616550"/>
                <a:ext cx="865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2311" extrusionOk="0">
                    <a:moveTo>
                      <a:pt x="1323" y="2134"/>
                    </a:moveTo>
                    <a:cubicBezTo>
                      <a:pt x="974" y="2012"/>
                      <a:pt x="648" y="1822"/>
                      <a:pt x="428" y="1596"/>
                    </a:cubicBezTo>
                    <a:cubicBezTo>
                      <a:pt x="0" y="1156"/>
                      <a:pt x="175" y="142"/>
                      <a:pt x="971" y="40"/>
                    </a:cubicBezTo>
                    <a:cubicBezTo>
                      <a:pt x="1285" y="0"/>
                      <a:pt x="1657" y="55"/>
                      <a:pt x="2007" y="177"/>
                    </a:cubicBezTo>
                    <a:cubicBezTo>
                      <a:pt x="2356" y="299"/>
                      <a:pt x="2682" y="488"/>
                      <a:pt x="2903" y="715"/>
                    </a:cubicBezTo>
                    <a:cubicBezTo>
                      <a:pt x="3462" y="1291"/>
                      <a:pt x="2968" y="2193"/>
                      <a:pt x="2358" y="2271"/>
                    </a:cubicBezTo>
                    <a:cubicBezTo>
                      <a:pt x="2045" y="2311"/>
                      <a:pt x="1672" y="2256"/>
                      <a:pt x="1323" y="2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1"/>
              <p:cNvSpPr/>
              <p:nvPr/>
            </p:nvSpPr>
            <p:spPr>
              <a:xfrm>
                <a:off x="5343800" y="615525"/>
                <a:ext cx="7872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1802" extrusionOk="0">
                    <a:moveTo>
                      <a:pt x="2709" y="756"/>
                    </a:moveTo>
                    <a:cubicBezTo>
                      <a:pt x="3148" y="1209"/>
                      <a:pt x="2997" y="1641"/>
                      <a:pt x="2371" y="1720"/>
                    </a:cubicBezTo>
                    <a:cubicBezTo>
                      <a:pt x="1744" y="1802"/>
                      <a:pt x="880" y="1499"/>
                      <a:pt x="441" y="1046"/>
                    </a:cubicBezTo>
                    <a:cubicBezTo>
                      <a:pt x="0" y="594"/>
                      <a:pt x="152" y="161"/>
                      <a:pt x="777" y="81"/>
                    </a:cubicBezTo>
                    <a:cubicBezTo>
                      <a:pt x="1404" y="0"/>
                      <a:pt x="2268" y="303"/>
                      <a:pt x="2709" y="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1"/>
              <p:cNvSpPr/>
              <p:nvPr/>
            </p:nvSpPr>
            <p:spPr>
              <a:xfrm>
                <a:off x="5352125" y="631850"/>
                <a:ext cx="611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501" extrusionOk="0">
                    <a:moveTo>
                      <a:pt x="2327" y="8"/>
                    </a:moveTo>
                    <a:cubicBezTo>
                      <a:pt x="2381" y="0"/>
                      <a:pt x="2432" y="40"/>
                      <a:pt x="2438" y="95"/>
                    </a:cubicBezTo>
                    <a:cubicBezTo>
                      <a:pt x="2445" y="150"/>
                      <a:pt x="2406" y="200"/>
                      <a:pt x="2352" y="207"/>
                    </a:cubicBezTo>
                    <a:lnTo>
                      <a:pt x="120" y="493"/>
                    </a:lnTo>
                    <a:cubicBezTo>
                      <a:pt x="65" y="500"/>
                      <a:pt x="15" y="461"/>
                      <a:pt x="7" y="405"/>
                    </a:cubicBezTo>
                    <a:cubicBezTo>
                      <a:pt x="0" y="351"/>
                      <a:pt x="40" y="300"/>
                      <a:pt x="95" y="2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11" name="Google Shape;611;p21"/>
          <p:cNvGrpSpPr/>
          <p:nvPr/>
        </p:nvGrpSpPr>
        <p:grpSpPr>
          <a:xfrm>
            <a:off x="366339" y="4006966"/>
            <a:ext cx="274058" cy="274058"/>
            <a:chOff x="4589975" y="463825"/>
            <a:chExt cx="230650" cy="230650"/>
          </a:xfrm>
        </p:grpSpPr>
        <p:sp>
          <p:nvSpPr>
            <p:cNvPr id="612" name="Google Shape;612;p21"/>
            <p:cNvSpPr/>
            <p:nvPr/>
          </p:nvSpPr>
          <p:spPr>
            <a:xfrm>
              <a:off x="4688250" y="463825"/>
              <a:ext cx="34125" cy="98075"/>
            </a:xfrm>
            <a:custGeom>
              <a:avLst/>
              <a:gdLst/>
              <a:ahLst/>
              <a:cxnLst/>
              <a:rect l="l" t="t" r="r" b="b"/>
              <a:pathLst>
                <a:path w="1365" h="3923" extrusionOk="0">
                  <a:moveTo>
                    <a:pt x="683" y="3922"/>
                  </a:moveTo>
                  <a:cubicBezTo>
                    <a:pt x="1057" y="3922"/>
                    <a:pt x="1364" y="3041"/>
                    <a:pt x="1364" y="1962"/>
                  </a:cubicBezTo>
                  <a:cubicBezTo>
                    <a:pt x="1364" y="882"/>
                    <a:pt x="1058" y="1"/>
                    <a:pt x="683" y="1"/>
                  </a:cubicBezTo>
                  <a:cubicBezTo>
                    <a:pt x="306" y="1"/>
                    <a:pt x="0" y="882"/>
                    <a:pt x="0" y="1962"/>
                  </a:cubicBezTo>
                  <a:cubicBezTo>
                    <a:pt x="0" y="3041"/>
                    <a:pt x="306" y="3922"/>
                    <a:pt x="683" y="39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4722550" y="562075"/>
              <a:ext cx="98075" cy="34125"/>
            </a:xfrm>
            <a:custGeom>
              <a:avLst/>
              <a:gdLst/>
              <a:ahLst/>
              <a:cxnLst/>
              <a:rect l="l" t="t" r="r" b="b"/>
              <a:pathLst>
                <a:path w="3923" h="1365" extrusionOk="0">
                  <a:moveTo>
                    <a:pt x="3922" y="683"/>
                  </a:moveTo>
                  <a:cubicBezTo>
                    <a:pt x="3922" y="1060"/>
                    <a:pt x="3045" y="1364"/>
                    <a:pt x="1961" y="1364"/>
                  </a:cubicBezTo>
                  <a:cubicBezTo>
                    <a:pt x="878" y="1364"/>
                    <a:pt x="0" y="1060"/>
                    <a:pt x="0" y="683"/>
                  </a:cubicBezTo>
                  <a:cubicBezTo>
                    <a:pt x="0" y="306"/>
                    <a:pt x="879" y="0"/>
                    <a:pt x="1961" y="0"/>
                  </a:cubicBezTo>
                  <a:cubicBezTo>
                    <a:pt x="3045" y="0"/>
                    <a:pt x="3922" y="306"/>
                    <a:pt x="3922" y="6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4688250" y="596400"/>
              <a:ext cx="34125" cy="98075"/>
            </a:xfrm>
            <a:custGeom>
              <a:avLst/>
              <a:gdLst/>
              <a:ahLst/>
              <a:cxnLst/>
              <a:rect l="l" t="t" r="r" b="b"/>
              <a:pathLst>
                <a:path w="1365" h="3923" extrusionOk="0">
                  <a:moveTo>
                    <a:pt x="683" y="3923"/>
                  </a:moveTo>
                  <a:cubicBezTo>
                    <a:pt x="1057" y="3923"/>
                    <a:pt x="1364" y="3041"/>
                    <a:pt x="1364" y="1962"/>
                  </a:cubicBezTo>
                  <a:cubicBezTo>
                    <a:pt x="1364" y="881"/>
                    <a:pt x="1058" y="1"/>
                    <a:pt x="683" y="1"/>
                  </a:cubicBezTo>
                  <a:cubicBezTo>
                    <a:pt x="306" y="1"/>
                    <a:pt x="0" y="881"/>
                    <a:pt x="0" y="1962"/>
                  </a:cubicBezTo>
                  <a:cubicBezTo>
                    <a:pt x="0" y="3041"/>
                    <a:pt x="306" y="3923"/>
                    <a:pt x="683" y="39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4589975" y="562075"/>
              <a:ext cx="98075" cy="34125"/>
            </a:xfrm>
            <a:custGeom>
              <a:avLst/>
              <a:gdLst/>
              <a:ahLst/>
              <a:cxnLst/>
              <a:rect l="l" t="t" r="r" b="b"/>
              <a:pathLst>
                <a:path w="3923" h="1365" extrusionOk="0">
                  <a:moveTo>
                    <a:pt x="0" y="683"/>
                  </a:moveTo>
                  <a:cubicBezTo>
                    <a:pt x="0" y="1060"/>
                    <a:pt x="879" y="1364"/>
                    <a:pt x="1961" y="1364"/>
                  </a:cubicBezTo>
                  <a:cubicBezTo>
                    <a:pt x="3045" y="1364"/>
                    <a:pt x="3922" y="1060"/>
                    <a:pt x="3922" y="683"/>
                  </a:cubicBezTo>
                  <a:cubicBezTo>
                    <a:pt x="3922" y="306"/>
                    <a:pt x="3045" y="0"/>
                    <a:pt x="1961" y="0"/>
                  </a:cubicBezTo>
                  <a:cubicBezTo>
                    <a:pt x="878" y="0"/>
                    <a:pt x="0" y="306"/>
                    <a:pt x="0" y="6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21"/>
          <p:cNvGrpSpPr/>
          <p:nvPr/>
        </p:nvGrpSpPr>
        <p:grpSpPr>
          <a:xfrm>
            <a:off x="126450" y="3686750"/>
            <a:ext cx="8864675" cy="1241342"/>
            <a:chOff x="126450" y="3686750"/>
            <a:chExt cx="8864675" cy="1241342"/>
          </a:xfrm>
        </p:grpSpPr>
        <p:sp>
          <p:nvSpPr>
            <p:cNvPr id="617" name="Google Shape;617;p21"/>
            <p:cNvSpPr/>
            <p:nvPr/>
          </p:nvSpPr>
          <p:spPr>
            <a:xfrm>
              <a:off x="8822175" y="478391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8896525" y="36867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126450" y="36867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21"/>
          <p:cNvGrpSpPr/>
          <p:nvPr/>
        </p:nvGrpSpPr>
        <p:grpSpPr>
          <a:xfrm>
            <a:off x="70677" y="4495958"/>
            <a:ext cx="572786" cy="572703"/>
            <a:chOff x="5587550" y="476100"/>
            <a:chExt cx="171575" cy="171550"/>
          </a:xfrm>
        </p:grpSpPr>
        <p:sp>
          <p:nvSpPr>
            <p:cNvPr id="621" name="Google Shape;621;p21"/>
            <p:cNvSpPr/>
            <p:nvPr/>
          </p:nvSpPr>
          <p:spPr>
            <a:xfrm>
              <a:off x="5587550" y="476100"/>
              <a:ext cx="171575" cy="171550"/>
            </a:xfrm>
            <a:custGeom>
              <a:avLst/>
              <a:gdLst/>
              <a:ahLst/>
              <a:cxnLst/>
              <a:rect l="l" t="t" r="r" b="b"/>
              <a:pathLst>
                <a:path w="6863" h="6862" extrusionOk="0">
                  <a:moveTo>
                    <a:pt x="6862" y="3382"/>
                  </a:moveTo>
                  <a:lnTo>
                    <a:pt x="6862" y="3481"/>
                  </a:lnTo>
                  <a:cubicBezTo>
                    <a:pt x="6862" y="4009"/>
                    <a:pt x="6430" y="4442"/>
                    <a:pt x="5901" y="4442"/>
                  </a:cubicBezTo>
                  <a:lnTo>
                    <a:pt x="4441" y="4442"/>
                  </a:lnTo>
                  <a:lnTo>
                    <a:pt x="4441" y="5902"/>
                  </a:lnTo>
                  <a:cubicBezTo>
                    <a:pt x="4441" y="6430"/>
                    <a:pt x="4009" y="6861"/>
                    <a:pt x="3480" y="6861"/>
                  </a:cubicBezTo>
                  <a:lnTo>
                    <a:pt x="3382" y="6861"/>
                  </a:lnTo>
                  <a:cubicBezTo>
                    <a:pt x="2854" y="6861"/>
                    <a:pt x="2421" y="6430"/>
                    <a:pt x="2421" y="5902"/>
                  </a:cubicBezTo>
                  <a:lnTo>
                    <a:pt x="2421" y="4442"/>
                  </a:lnTo>
                  <a:lnTo>
                    <a:pt x="961" y="4442"/>
                  </a:lnTo>
                  <a:cubicBezTo>
                    <a:pt x="433" y="4442"/>
                    <a:pt x="0" y="4009"/>
                    <a:pt x="0" y="3481"/>
                  </a:cubicBezTo>
                  <a:lnTo>
                    <a:pt x="0" y="3382"/>
                  </a:lnTo>
                  <a:cubicBezTo>
                    <a:pt x="0" y="2854"/>
                    <a:pt x="433" y="2421"/>
                    <a:pt x="961" y="2421"/>
                  </a:cubicBezTo>
                  <a:lnTo>
                    <a:pt x="2421" y="2421"/>
                  </a:lnTo>
                  <a:lnTo>
                    <a:pt x="2421" y="961"/>
                  </a:lnTo>
                  <a:cubicBezTo>
                    <a:pt x="2421" y="433"/>
                    <a:pt x="2854" y="0"/>
                    <a:pt x="3382" y="0"/>
                  </a:cubicBezTo>
                  <a:lnTo>
                    <a:pt x="3480" y="0"/>
                  </a:lnTo>
                  <a:cubicBezTo>
                    <a:pt x="4009" y="0"/>
                    <a:pt x="4441" y="433"/>
                    <a:pt x="4441" y="961"/>
                  </a:cubicBezTo>
                  <a:lnTo>
                    <a:pt x="4441" y="2421"/>
                  </a:lnTo>
                  <a:lnTo>
                    <a:pt x="5901" y="2421"/>
                  </a:lnTo>
                  <a:cubicBezTo>
                    <a:pt x="6430" y="2421"/>
                    <a:pt x="6862" y="2853"/>
                    <a:pt x="6862" y="33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5636125" y="528100"/>
              <a:ext cx="74400" cy="57575"/>
            </a:xfrm>
            <a:custGeom>
              <a:avLst/>
              <a:gdLst/>
              <a:ahLst/>
              <a:cxnLst/>
              <a:rect l="l" t="t" r="r" b="b"/>
              <a:pathLst>
                <a:path w="2976" h="2303" extrusionOk="0">
                  <a:moveTo>
                    <a:pt x="1488" y="2302"/>
                  </a:moveTo>
                  <a:cubicBezTo>
                    <a:pt x="1488" y="2302"/>
                    <a:pt x="848" y="1963"/>
                    <a:pt x="525" y="1431"/>
                  </a:cubicBezTo>
                  <a:cubicBezTo>
                    <a:pt x="1" y="566"/>
                    <a:pt x="1008" y="0"/>
                    <a:pt x="1488" y="748"/>
                  </a:cubicBezTo>
                  <a:cubicBezTo>
                    <a:pt x="1969" y="0"/>
                    <a:pt x="2975" y="566"/>
                    <a:pt x="2451" y="1431"/>
                  </a:cubicBezTo>
                  <a:cubicBezTo>
                    <a:pt x="2128" y="1963"/>
                    <a:pt x="1488" y="2302"/>
                    <a:pt x="1488" y="23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23"/>
          <p:cNvGrpSpPr/>
          <p:nvPr/>
        </p:nvGrpSpPr>
        <p:grpSpPr>
          <a:xfrm>
            <a:off x="-5375" y="-62644"/>
            <a:ext cx="9149371" cy="1051359"/>
            <a:chOff x="-5375" y="-62644"/>
            <a:chExt cx="9149371" cy="1051359"/>
          </a:xfrm>
        </p:grpSpPr>
        <p:sp>
          <p:nvSpPr>
            <p:cNvPr id="644" name="Google Shape;644;p23"/>
            <p:cNvSpPr/>
            <p:nvPr/>
          </p:nvSpPr>
          <p:spPr>
            <a:xfrm>
              <a:off x="-5375" y="-50"/>
              <a:ext cx="906421" cy="988765"/>
            </a:xfrm>
            <a:custGeom>
              <a:avLst/>
              <a:gdLst/>
              <a:ahLst/>
              <a:cxnLst/>
              <a:rect l="l" t="t" r="r" b="b"/>
              <a:pathLst>
                <a:path w="10061" h="10975" extrusionOk="0">
                  <a:moveTo>
                    <a:pt x="9871" y="1"/>
                  </a:moveTo>
                  <a:cubicBezTo>
                    <a:pt x="10060" y="3450"/>
                    <a:pt x="8625" y="4300"/>
                    <a:pt x="5397" y="4250"/>
                  </a:cubicBezTo>
                  <a:cubicBezTo>
                    <a:pt x="4136" y="4231"/>
                    <a:pt x="3663" y="4756"/>
                    <a:pt x="3830" y="5453"/>
                  </a:cubicBezTo>
                  <a:cubicBezTo>
                    <a:pt x="4303" y="7422"/>
                    <a:pt x="5036" y="10652"/>
                    <a:pt x="1" y="10974"/>
                  </a:cubicBezTo>
                  <a:lnTo>
                    <a:pt x="1" y="1"/>
                  </a:lnTo>
                  <a:lnTo>
                    <a:pt x="9871" y="1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7272046" y="-62644"/>
              <a:ext cx="965521" cy="741641"/>
            </a:xfrm>
            <a:custGeom>
              <a:avLst/>
              <a:gdLst/>
              <a:ahLst/>
              <a:cxnLst/>
              <a:rect l="l" t="t" r="r" b="b"/>
              <a:pathLst>
                <a:path w="10717" h="8232" extrusionOk="0">
                  <a:moveTo>
                    <a:pt x="5728" y="7849"/>
                  </a:moveTo>
                  <a:cubicBezTo>
                    <a:pt x="10717" y="8231"/>
                    <a:pt x="10062" y="3300"/>
                    <a:pt x="9201" y="2440"/>
                  </a:cubicBezTo>
                  <a:cubicBezTo>
                    <a:pt x="6762" y="1"/>
                    <a:pt x="0" y="7411"/>
                    <a:pt x="5728" y="7849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1111464" y="142854"/>
              <a:ext cx="286584" cy="237394"/>
            </a:xfrm>
            <a:custGeom>
              <a:avLst/>
              <a:gdLst/>
              <a:ahLst/>
              <a:cxnLst/>
              <a:rect l="l" t="t" r="r" b="b"/>
              <a:pathLst>
                <a:path w="3181" h="2635" extrusionOk="0">
                  <a:moveTo>
                    <a:pt x="941" y="2144"/>
                  </a:moveTo>
                  <a:cubicBezTo>
                    <a:pt x="1715" y="2634"/>
                    <a:pt x="2659" y="2167"/>
                    <a:pt x="2840" y="1578"/>
                  </a:cubicBezTo>
                  <a:cubicBezTo>
                    <a:pt x="3180" y="472"/>
                    <a:pt x="1979" y="1"/>
                    <a:pt x="1145" y="330"/>
                  </a:cubicBezTo>
                  <a:cubicBezTo>
                    <a:pt x="443" y="606"/>
                    <a:pt x="0" y="1551"/>
                    <a:pt x="941" y="2144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 flipH="1">
              <a:off x="8237575" y="-50"/>
              <a:ext cx="906421" cy="988765"/>
            </a:xfrm>
            <a:custGeom>
              <a:avLst/>
              <a:gdLst/>
              <a:ahLst/>
              <a:cxnLst/>
              <a:rect l="l" t="t" r="r" b="b"/>
              <a:pathLst>
                <a:path w="10061" h="10975" extrusionOk="0">
                  <a:moveTo>
                    <a:pt x="9871" y="1"/>
                  </a:moveTo>
                  <a:cubicBezTo>
                    <a:pt x="10060" y="3450"/>
                    <a:pt x="8625" y="4300"/>
                    <a:pt x="5397" y="4250"/>
                  </a:cubicBezTo>
                  <a:cubicBezTo>
                    <a:pt x="4136" y="4231"/>
                    <a:pt x="3663" y="4756"/>
                    <a:pt x="3830" y="5453"/>
                  </a:cubicBezTo>
                  <a:cubicBezTo>
                    <a:pt x="4303" y="7422"/>
                    <a:pt x="5036" y="10652"/>
                    <a:pt x="1" y="10974"/>
                  </a:cubicBezTo>
                  <a:lnTo>
                    <a:pt x="1" y="1"/>
                  </a:lnTo>
                  <a:lnTo>
                    <a:pt x="9871" y="1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23"/>
          <p:cNvGrpSpPr/>
          <p:nvPr/>
        </p:nvGrpSpPr>
        <p:grpSpPr>
          <a:xfrm rot="10800000">
            <a:off x="1705902" y="197788"/>
            <a:ext cx="6469929" cy="363873"/>
            <a:chOff x="928744" y="4698859"/>
            <a:chExt cx="6469929" cy="363873"/>
          </a:xfrm>
        </p:grpSpPr>
        <p:grpSp>
          <p:nvGrpSpPr>
            <p:cNvPr id="649" name="Google Shape;649;p23"/>
            <p:cNvGrpSpPr/>
            <p:nvPr/>
          </p:nvGrpSpPr>
          <p:grpSpPr>
            <a:xfrm>
              <a:off x="7124614" y="4743753"/>
              <a:ext cx="274058" cy="274058"/>
              <a:chOff x="4589975" y="463825"/>
              <a:chExt cx="230650" cy="230650"/>
            </a:xfrm>
          </p:grpSpPr>
          <p:sp>
            <p:nvSpPr>
              <p:cNvPr id="650" name="Google Shape;650;p23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3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3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3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4" name="Google Shape;654;p23"/>
            <p:cNvGrpSpPr/>
            <p:nvPr/>
          </p:nvGrpSpPr>
          <p:grpSpPr>
            <a:xfrm>
              <a:off x="928744" y="4698859"/>
              <a:ext cx="363873" cy="363873"/>
              <a:chOff x="4589975" y="463825"/>
              <a:chExt cx="230650" cy="230650"/>
            </a:xfrm>
          </p:grpSpPr>
          <p:sp>
            <p:nvSpPr>
              <p:cNvPr id="655" name="Google Shape;655;p23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3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3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3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9" name="Google Shape;659;p23"/>
          <p:cNvGrpSpPr/>
          <p:nvPr/>
        </p:nvGrpSpPr>
        <p:grpSpPr>
          <a:xfrm rot="10800000">
            <a:off x="210975" y="307654"/>
            <a:ext cx="8682625" cy="1728929"/>
            <a:chOff x="210975" y="3223938"/>
            <a:chExt cx="8682625" cy="1728929"/>
          </a:xfrm>
        </p:grpSpPr>
        <p:sp>
          <p:nvSpPr>
            <p:cNvPr id="660" name="Google Shape;660;p23"/>
            <p:cNvSpPr/>
            <p:nvPr/>
          </p:nvSpPr>
          <p:spPr>
            <a:xfrm>
              <a:off x="8537250" y="322393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210975" y="3578675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1566588" y="480868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8799000" y="37258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23"/>
          <p:cNvGrpSpPr/>
          <p:nvPr/>
        </p:nvGrpSpPr>
        <p:grpSpPr>
          <a:xfrm>
            <a:off x="152981" y="197796"/>
            <a:ext cx="504111" cy="935932"/>
            <a:chOff x="5284350" y="2225275"/>
            <a:chExt cx="274600" cy="509850"/>
          </a:xfrm>
        </p:grpSpPr>
        <p:sp>
          <p:nvSpPr>
            <p:cNvPr id="665" name="Google Shape;665;p23"/>
            <p:cNvSpPr/>
            <p:nvPr/>
          </p:nvSpPr>
          <p:spPr>
            <a:xfrm>
              <a:off x="5297300" y="2225275"/>
              <a:ext cx="261650" cy="509850"/>
            </a:xfrm>
            <a:custGeom>
              <a:avLst/>
              <a:gdLst/>
              <a:ahLst/>
              <a:cxnLst/>
              <a:rect l="l" t="t" r="r" b="b"/>
              <a:pathLst>
                <a:path w="10466" h="20394" extrusionOk="0">
                  <a:moveTo>
                    <a:pt x="1373" y="19985"/>
                  </a:moveTo>
                  <a:cubicBezTo>
                    <a:pt x="446" y="19577"/>
                    <a:pt x="1" y="18494"/>
                    <a:pt x="382" y="17579"/>
                  </a:cubicBezTo>
                  <a:lnTo>
                    <a:pt x="5365" y="5642"/>
                  </a:lnTo>
                  <a:cubicBezTo>
                    <a:pt x="5787" y="4634"/>
                    <a:pt x="6683" y="4265"/>
                    <a:pt x="7113" y="3265"/>
                  </a:cubicBezTo>
                  <a:lnTo>
                    <a:pt x="8138" y="811"/>
                  </a:lnTo>
                  <a:cubicBezTo>
                    <a:pt x="8370" y="254"/>
                    <a:pt x="9022" y="1"/>
                    <a:pt x="9586" y="250"/>
                  </a:cubicBezTo>
                  <a:lnTo>
                    <a:pt x="9630" y="268"/>
                  </a:lnTo>
                  <a:cubicBezTo>
                    <a:pt x="10194" y="517"/>
                    <a:pt x="10465" y="1177"/>
                    <a:pt x="10232" y="1734"/>
                  </a:cubicBezTo>
                  <a:lnTo>
                    <a:pt x="9208" y="4188"/>
                  </a:lnTo>
                  <a:cubicBezTo>
                    <a:pt x="8786" y="5199"/>
                    <a:pt x="9157" y="6118"/>
                    <a:pt x="8737" y="7126"/>
                  </a:cubicBezTo>
                  <a:lnTo>
                    <a:pt x="3754" y="19063"/>
                  </a:lnTo>
                  <a:cubicBezTo>
                    <a:pt x="3371" y="19978"/>
                    <a:pt x="2301" y="20393"/>
                    <a:pt x="1373" y="19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5284350" y="2225275"/>
              <a:ext cx="273875" cy="509850"/>
            </a:xfrm>
            <a:custGeom>
              <a:avLst/>
              <a:gdLst/>
              <a:ahLst/>
              <a:cxnLst/>
              <a:rect l="l" t="t" r="r" b="b"/>
              <a:pathLst>
                <a:path w="10955" h="20394" extrusionOk="0">
                  <a:moveTo>
                    <a:pt x="1331" y="19985"/>
                  </a:moveTo>
                  <a:cubicBezTo>
                    <a:pt x="416" y="19577"/>
                    <a:pt x="1" y="18494"/>
                    <a:pt x="409" y="17579"/>
                  </a:cubicBezTo>
                  <a:lnTo>
                    <a:pt x="5729" y="5642"/>
                  </a:lnTo>
                  <a:cubicBezTo>
                    <a:pt x="6178" y="4634"/>
                    <a:pt x="7085" y="4265"/>
                    <a:pt x="7543" y="3265"/>
                  </a:cubicBezTo>
                  <a:lnTo>
                    <a:pt x="8636" y="811"/>
                  </a:lnTo>
                  <a:cubicBezTo>
                    <a:pt x="8885" y="254"/>
                    <a:pt x="9545" y="1"/>
                    <a:pt x="10102" y="250"/>
                  </a:cubicBezTo>
                  <a:lnTo>
                    <a:pt x="10144" y="268"/>
                  </a:lnTo>
                  <a:cubicBezTo>
                    <a:pt x="10701" y="517"/>
                    <a:pt x="10955" y="1177"/>
                    <a:pt x="10706" y="1734"/>
                  </a:cubicBezTo>
                  <a:lnTo>
                    <a:pt x="9612" y="4188"/>
                  </a:lnTo>
                  <a:cubicBezTo>
                    <a:pt x="9161" y="5199"/>
                    <a:pt x="9507" y="6118"/>
                    <a:pt x="9058" y="7126"/>
                  </a:cubicBezTo>
                  <a:lnTo>
                    <a:pt x="3737" y="19063"/>
                  </a:lnTo>
                  <a:cubicBezTo>
                    <a:pt x="3330" y="19978"/>
                    <a:pt x="2247" y="20393"/>
                    <a:pt x="1331" y="199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5314875" y="2237825"/>
              <a:ext cx="231300" cy="467475"/>
            </a:xfrm>
            <a:custGeom>
              <a:avLst/>
              <a:gdLst/>
              <a:ahLst/>
              <a:cxnLst/>
              <a:rect l="l" t="t" r="r" b="b"/>
              <a:pathLst>
                <a:path w="9252" h="18699" extrusionOk="0">
                  <a:moveTo>
                    <a:pt x="533" y="18535"/>
                  </a:moveTo>
                  <a:lnTo>
                    <a:pt x="533" y="18535"/>
                  </a:lnTo>
                  <a:cubicBezTo>
                    <a:pt x="166" y="18373"/>
                    <a:pt x="1" y="17941"/>
                    <a:pt x="164" y="17574"/>
                  </a:cubicBezTo>
                  <a:lnTo>
                    <a:pt x="7760" y="532"/>
                  </a:lnTo>
                  <a:cubicBezTo>
                    <a:pt x="7923" y="167"/>
                    <a:pt x="8355" y="0"/>
                    <a:pt x="8721" y="163"/>
                  </a:cubicBezTo>
                  <a:lnTo>
                    <a:pt x="8721" y="163"/>
                  </a:lnTo>
                  <a:cubicBezTo>
                    <a:pt x="9086" y="326"/>
                    <a:pt x="9252" y="759"/>
                    <a:pt x="9090" y="1124"/>
                  </a:cubicBezTo>
                  <a:lnTo>
                    <a:pt x="1494" y="18168"/>
                  </a:lnTo>
                  <a:cubicBezTo>
                    <a:pt x="1331" y="18533"/>
                    <a:pt x="898" y="18699"/>
                    <a:pt x="533" y="185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5406450" y="2245250"/>
              <a:ext cx="132725" cy="262925"/>
            </a:xfrm>
            <a:custGeom>
              <a:avLst/>
              <a:gdLst/>
              <a:ahLst/>
              <a:cxnLst/>
              <a:rect l="l" t="t" r="r" b="b"/>
              <a:pathLst>
                <a:path w="5309" h="10517" extrusionOk="0">
                  <a:moveTo>
                    <a:pt x="360" y="10406"/>
                  </a:moveTo>
                  <a:lnTo>
                    <a:pt x="360" y="10406"/>
                  </a:lnTo>
                  <a:cubicBezTo>
                    <a:pt x="112" y="10295"/>
                    <a:pt x="1" y="10003"/>
                    <a:pt x="110" y="9754"/>
                  </a:cubicBezTo>
                  <a:lnTo>
                    <a:pt x="4297" y="362"/>
                  </a:lnTo>
                  <a:cubicBezTo>
                    <a:pt x="4408" y="114"/>
                    <a:pt x="4701" y="1"/>
                    <a:pt x="4949" y="112"/>
                  </a:cubicBezTo>
                  <a:lnTo>
                    <a:pt x="4949" y="112"/>
                  </a:lnTo>
                  <a:cubicBezTo>
                    <a:pt x="5196" y="222"/>
                    <a:pt x="5308" y="516"/>
                    <a:pt x="5199" y="763"/>
                  </a:cubicBezTo>
                  <a:lnTo>
                    <a:pt x="1012" y="10156"/>
                  </a:lnTo>
                  <a:cubicBezTo>
                    <a:pt x="901" y="10404"/>
                    <a:pt x="608" y="10517"/>
                    <a:pt x="360" y="104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5355525" y="2690450"/>
              <a:ext cx="24925" cy="14050"/>
            </a:xfrm>
            <a:custGeom>
              <a:avLst/>
              <a:gdLst/>
              <a:ahLst/>
              <a:cxnLst/>
              <a:rect l="l" t="t" r="r" b="b"/>
              <a:pathLst>
                <a:path w="997" h="562" extrusionOk="0">
                  <a:moveTo>
                    <a:pt x="929" y="370"/>
                  </a:moveTo>
                  <a:cubicBezTo>
                    <a:pt x="976" y="392"/>
                    <a:pt x="997" y="446"/>
                    <a:pt x="976" y="493"/>
                  </a:cubicBezTo>
                  <a:cubicBezTo>
                    <a:pt x="956" y="541"/>
                    <a:pt x="900" y="562"/>
                    <a:pt x="853" y="541"/>
                  </a:cubicBezTo>
                  <a:lnTo>
                    <a:pt x="69" y="192"/>
                  </a:lnTo>
                  <a:cubicBezTo>
                    <a:pt x="22" y="170"/>
                    <a:pt x="0" y="115"/>
                    <a:pt x="21" y="68"/>
                  </a:cubicBezTo>
                  <a:cubicBezTo>
                    <a:pt x="42" y="21"/>
                    <a:pt x="97" y="0"/>
                    <a:pt x="145" y="21"/>
                  </a:cubicBezTo>
                  <a:lnTo>
                    <a:pt x="929" y="3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3"/>
            <p:cNvSpPr/>
            <p:nvPr/>
          </p:nvSpPr>
          <p:spPr>
            <a:xfrm>
              <a:off x="5372275" y="2671375"/>
              <a:ext cx="18050" cy="11025"/>
            </a:xfrm>
            <a:custGeom>
              <a:avLst/>
              <a:gdLst/>
              <a:ahLst/>
              <a:cxnLst/>
              <a:rect l="l" t="t" r="r" b="b"/>
              <a:pathLst>
                <a:path w="722" h="441" extrusionOk="0">
                  <a:moveTo>
                    <a:pt x="653" y="248"/>
                  </a:moveTo>
                  <a:cubicBezTo>
                    <a:pt x="700" y="270"/>
                    <a:pt x="722" y="325"/>
                    <a:pt x="700" y="372"/>
                  </a:cubicBezTo>
                  <a:cubicBezTo>
                    <a:pt x="679" y="420"/>
                    <a:pt x="623" y="440"/>
                    <a:pt x="577" y="420"/>
                  </a:cubicBezTo>
                  <a:lnTo>
                    <a:pt x="69" y="192"/>
                  </a:lnTo>
                  <a:cubicBezTo>
                    <a:pt x="22" y="172"/>
                    <a:pt x="0" y="116"/>
                    <a:pt x="22" y="69"/>
                  </a:cubicBezTo>
                  <a:cubicBezTo>
                    <a:pt x="42" y="22"/>
                    <a:pt x="97" y="1"/>
                    <a:pt x="145" y="22"/>
                  </a:cubicBezTo>
                  <a:lnTo>
                    <a:pt x="653" y="2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3"/>
            <p:cNvSpPr/>
            <p:nvPr/>
          </p:nvSpPr>
          <p:spPr>
            <a:xfrm>
              <a:off x="5375225" y="2646200"/>
              <a:ext cx="24950" cy="14075"/>
            </a:xfrm>
            <a:custGeom>
              <a:avLst/>
              <a:gdLst/>
              <a:ahLst/>
              <a:cxnLst/>
              <a:rect l="l" t="t" r="r" b="b"/>
              <a:pathLst>
                <a:path w="998" h="563" extrusionOk="0">
                  <a:moveTo>
                    <a:pt x="929" y="371"/>
                  </a:moveTo>
                  <a:cubicBezTo>
                    <a:pt x="977" y="392"/>
                    <a:pt x="997" y="447"/>
                    <a:pt x="977" y="494"/>
                  </a:cubicBezTo>
                  <a:cubicBezTo>
                    <a:pt x="955" y="542"/>
                    <a:pt x="900" y="563"/>
                    <a:pt x="854" y="542"/>
                  </a:cubicBezTo>
                  <a:lnTo>
                    <a:pt x="69" y="193"/>
                  </a:lnTo>
                  <a:cubicBezTo>
                    <a:pt x="23" y="171"/>
                    <a:pt x="1" y="116"/>
                    <a:pt x="21" y="69"/>
                  </a:cubicBezTo>
                  <a:cubicBezTo>
                    <a:pt x="43" y="22"/>
                    <a:pt x="98" y="1"/>
                    <a:pt x="145" y="22"/>
                  </a:cubicBezTo>
                  <a:lnTo>
                    <a:pt x="930" y="3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3"/>
            <p:cNvSpPr/>
            <p:nvPr/>
          </p:nvSpPr>
          <p:spPr>
            <a:xfrm>
              <a:off x="5391975" y="2627150"/>
              <a:ext cx="18075" cy="11000"/>
            </a:xfrm>
            <a:custGeom>
              <a:avLst/>
              <a:gdLst/>
              <a:ahLst/>
              <a:cxnLst/>
              <a:rect l="l" t="t" r="r" b="b"/>
              <a:pathLst>
                <a:path w="723" h="440" extrusionOk="0">
                  <a:moveTo>
                    <a:pt x="654" y="248"/>
                  </a:moveTo>
                  <a:cubicBezTo>
                    <a:pt x="701" y="270"/>
                    <a:pt x="722" y="325"/>
                    <a:pt x="701" y="371"/>
                  </a:cubicBezTo>
                  <a:cubicBezTo>
                    <a:pt x="680" y="419"/>
                    <a:pt x="624" y="440"/>
                    <a:pt x="577" y="419"/>
                  </a:cubicBezTo>
                  <a:lnTo>
                    <a:pt x="69" y="192"/>
                  </a:lnTo>
                  <a:cubicBezTo>
                    <a:pt x="23" y="172"/>
                    <a:pt x="1" y="116"/>
                    <a:pt x="21" y="69"/>
                  </a:cubicBezTo>
                  <a:cubicBezTo>
                    <a:pt x="43" y="22"/>
                    <a:pt x="98" y="1"/>
                    <a:pt x="146" y="22"/>
                  </a:cubicBezTo>
                  <a:lnTo>
                    <a:pt x="654" y="2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3"/>
            <p:cNvSpPr/>
            <p:nvPr/>
          </p:nvSpPr>
          <p:spPr>
            <a:xfrm>
              <a:off x="5394925" y="2601950"/>
              <a:ext cx="24975" cy="14100"/>
            </a:xfrm>
            <a:custGeom>
              <a:avLst/>
              <a:gdLst/>
              <a:ahLst/>
              <a:cxnLst/>
              <a:rect l="l" t="t" r="r" b="b"/>
              <a:pathLst>
                <a:path w="999" h="564" extrusionOk="0">
                  <a:moveTo>
                    <a:pt x="930" y="372"/>
                  </a:moveTo>
                  <a:cubicBezTo>
                    <a:pt x="976" y="392"/>
                    <a:pt x="998" y="448"/>
                    <a:pt x="978" y="495"/>
                  </a:cubicBezTo>
                  <a:cubicBezTo>
                    <a:pt x="956" y="543"/>
                    <a:pt x="901" y="563"/>
                    <a:pt x="854" y="543"/>
                  </a:cubicBezTo>
                  <a:lnTo>
                    <a:pt x="69" y="192"/>
                  </a:lnTo>
                  <a:cubicBezTo>
                    <a:pt x="22" y="172"/>
                    <a:pt x="0" y="117"/>
                    <a:pt x="22" y="69"/>
                  </a:cubicBezTo>
                  <a:cubicBezTo>
                    <a:pt x="43" y="22"/>
                    <a:pt x="99" y="1"/>
                    <a:pt x="145" y="22"/>
                  </a:cubicBezTo>
                  <a:lnTo>
                    <a:pt x="930" y="3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3"/>
            <p:cNvSpPr/>
            <p:nvPr/>
          </p:nvSpPr>
          <p:spPr>
            <a:xfrm>
              <a:off x="5411700" y="2582925"/>
              <a:ext cx="18050" cy="11000"/>
            </a:xfrm>
            <a:custGeom>
              <a:avLst/>
              <a:gdLst/>
              <a:ahLst/>
              <a:cxnLst/>
              <a:rect l="l" t="t" r="r" b="b"/>
              <a:pathLst>
                <a:path w="722" h="440" extrusionOk="0">
                  <a:moveTo>
                    <a:pt x="654" y="248"/>
                  </a:moveTo>
                  <a:cubicBezTo>
                    <a:pt x="700" y="270"/>
                    <a:pt x="722" y="324"/>
                    <a:pt x="700" y="371"/>
                  </a:cubicBezTo>
                  <a:cubicBezTo>
                    <a:pt x="680" y="418"/>
                    <a:pt x="624" y="440"/>
                    <a:pt x="577" y="419"/>
                  </a:cubicBezTo>
                  <a:lnTo>
                    <a:pt x="69" y="192"/>
                  </a:lnTo>
                  <a:cubicBezTo>
                    <a:pt x="22" y="172"/>
                    <a:pt x="1" y="116"/>
                    <a:pt x="21" y="69"/>
                  </a:cubicBezTo>
                  <a:cubicBezTo>
                    <a:pt x="43" y="22"/>
                    <a:pt x="98" y="0"/>
                    <a:pt x="146" y="22"/>
                  </a:cubicBezTo>
                  <a:lnTo>
                    <a:pt x="654" y="2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3"/>
            <p:cNvSpPr/>
            <p:nvPr/>
          </p:nvSpPr>
          <p:spPr>
            <a:xfrm>
              <a:off x="5414650" y="2557725"/>
              <a:ext cx="24950" cy="14100"/>
            </a:xfrm>
            <a:custGeom>
              <a:avLst/>
              <a:gdLst/>
              <a:ahLst/>
              <a:cxnLst/>
              <a:rect l="l" t="t" r="r" b="b"/>
              <a:pathLst>
                <a:path w="998" h="564" extrusionOk="0">
                  <a:moveTo>
                    <a:pt x="929" y="371"/>
                  </a:moveTo>
                  <a:cubicBezTo>
                    <a:pt x="976" y="392"/>
                    <a:pt x="998" y="448"/>
                    <a:pt x="977" y="495"/>
                  </a:cubicBezTo>
                  <a:cubicBezTo>
                    <a:pt x="956" y="541"/>
                    <a:pt x="901" y="563"/>
                    <a:pt x="853" y="541"/>
                  </a:cubicBezTo>
                  <a:lnTo>
                    <a:pt x="69" y="192"/>
                  </a:lnTo>
                  <a:cubicBezTo>
                    <a:pt x="22" y="172"/>
                    <a:pt x="0" y="116"/>
                    <a:pt x="22" y="69"/>
                  </a:cubicBezTo>
                  <a:cubicBezTo>
                    <a:pt x="42" y="22"/>
                    <a:pt x="98" y="0"/>
                    <a:pt x="145" y="22"/>
                  </a:cubicBezTo>
                  <a:lnTo>
                    <a:pt x="929" y="3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3"/>
            <p:cNvSpPr/>
            <p:nvPr/>
          </p:nvSpPr>
          <p:spPr>
            <a:xfrm>
              <a:off x="5431425" y="2538700"/>
              <a:ext cx="18025" cy="11000"/>
            </a:xfrm>
            <a:custGeom>
              <a:avLst/>
              <a:gdLst/>
              <a:ahLst/>
              <a:cxnLst/>
              <a:rect l="l" t="t" r="r" b="b"/>
              <a:pathLst>
                <a:path w="721" h="440" extrusionOk="0">
                  <a:moveTo>
                    <a:pt x="653" y="248"/>
                  </a:moveTo>
                  <a:cubicBezTo>
                    <a:pt x="700" y="268"/>
                    <a:pt x="721" y="324"/>
                    <a:pt x="700" y="371"/>
                  </a:cubicBezTo>
                  <a:cubicBezTo>
                    <a:pt x="678" y="418"/>
                    <a:pt x="624" y="440"/>
                    <a:pt x="577" y="418"/>
                  </a:cubicBezTo>
                  <a:lnTo>
                    <a:pt x="69" y="192"/>
                  </a:lnTo>
                  <a:cubicBezTo>
                    <a:pt x="21" y="170"/>
                    <a:pt x="0" y="115"/>
                    <a:pt x="21" y="69"/>
                  </a:cubicBezTo>
                  <a:cubicBezTo>
                    <a:pt x="43" y="22"/>
                    <a:pt x="97" y="0"/>
                    <a:pt x="144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3"/>
            <p:cNvSpPr/>
            <p:nvPr/>
          </p:nvSpPr>
          <p:spPr>
            <a:xfrm>
              <a:off x="5434350" y="2513500"/>
              <a:ext cx="24975" cy="14075"/>
            </a:xfrm>
            <a:custGeom>
              <a:avLst/>
              <a:gdLst/>
              <a:ahLst/>
              <a:cxnLst/>
              <a:rect l="l" t="t" r="r" b="b"/>
              <a:pathLst>
                <a:path w="999" h="563" extrusionOk="0">
                  <a:moveTo>
                    <a:pt x="930" y="371"/>
                  </a:moveTo>
                  <a:cubicBezTo>
                    <a:pt x="977" y="392"/>
                    <a:pt x="999" y="448"/>
                    <a:pt x="977" y="494"/>
                  </a:cubicBezTo>
                  <a:cubicBezTo>
                    <a:pt x="956" y="541"/>
                    <a:pt x="900" y="563"/>
                    <a:pt x="854" y="541"/>
                  </a:cubicBezTo>
                  <a:lnTo>
                    <a:pt x="69" y="192"/>
                  </a:lnTo>
                  <a:cubicBezTo>
                    <a:pt x="23" y="171"/>
                    <a:pt x="1" y="116"/>
                    <a:pt x="23" y="69"/>
                  </a:cubicBezTo>
                  <a:cubicBezTo>
                    <a:pt x="43" y="22"/>
                    <a:pt x="98" y="0"/>
                    <a:pt x="146" y="22"/>
                  </a:cubicBezTo>
                  <a:lnTo>
                    <a:pt x="930" y="3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3"/>
            <p:cNvSpPr/>
            <p:nvPr/>
          </p:nvSpPr>
          <p:spPr>
            <a:xfrm>
              <a:off x="5451100" y="2494450"/>
              <a:ext cx="18075" cy="11025"/>
            </a:xfrm>
            <a:custGeom>
              <a:avLst/>
              <a:gdLst/>
              <a:ahLst/>
              <a:cxnLst/>
              <a:rect l="l" t="t" r="r" b="b"/>
              <a:pathLst>
                <a:path w="723" h="441" extrusionOk="0">
                  <a:moveTo>
                    <a:pt x="654" y="249"/>
                  </a:moveTo>
                  <a:cubicBezTo>
                    <a:pt x="702" y="269"/>
                    <a:pt x="722" y="325"/>
                    <a:pt x="702" y="372"/>
                  </a:cubicBezTo>
                  <a:cubicBezTo>
                    <a:pt x="680" y="419"/>
                    <a:pt x="625" y="440"/>
                    <a:pt x="578" y="419"/>
                  </a:cubicBezTo>
                  <a:lnTo>
                    <a:pt x="69" y="193"/>
                  </a:lnTo>
                  <a:cubicBezTo>
                    <a:pt x="23" y="171"/>
                    <a:pt x="1" y="116"/>
                    <a:pt x="23" y="69"/>
                  </a:cubicBezTo>
                  <a:cubicBezTo>
                    <a:pt x="43" y="23"/>
                    <a:pt x="99" y="1"/>
                    <a:pt x="146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3"/>
            <p:cNvSpPr/>
            <p:nvPr/>
          </p:nvSpPr>
          <p:spPr>
            <a:xfrm>
              <a:off x="5454075" y="2469275"/>
              <a:ext cx="24975" cy="14075"/>
            </a:xfrm>
            <a:custGeom>
              <a:avLst/>
              <a:gdLst/>
              <a:ahLst/>
              <a:cxnLst/>
              <a:rect l="l" t="t" r="r" b="b"/>
              <a:pathLst>
                <a:path w="999" h="563" extrusionOk="0">
                  <a:moveTo>
                    <a:pt x="930" y="371"/>
                  </a:moveTo>
                  <a:cubicBezTo>
                    <a:pt x="977" y="392"/>
                    <a:pt x="998" y="447"/>
                    <a:pt x="977" y="494"/>
                  </a:cubicBezTo>
                  <a:cubicBezTo>
                    <a:pt x="956" y="541"/>
                    <a:pt x="900" y="563"/>
                    <a:pt x="853" y="541"/>
                  </a:cubicBezTo>
                  <a:lnTo>
                    <a:pt x="69" y="192"/>
                  </a:lnTo>
                  <a:cubicBezTo>
                    <a:pt x="22" y="171"/>
                    <a:pt x="1" y="115"/>
                    <a:pt x="22" y="69"/>
                  </a:cubicBezTo>
                  <a:cubicBezTo>
                    <a:pt x="43" y="22"/>
                    <a:pt x="99" y="0"/>
                    <a:pt x="146" y="22"/>
                  </a:cubicBezTo>
                  <a:lnTo>
                    <a:pt x="930" y="3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3"/>
            <p:cNvSpPr/>
            <p:nvPr/>
          </p:nvSpPr>
          <p:spPr>
            <a:xfrm>
              <a:off x="5470825" y="2450225"/>
              <a:ext cx="18050" cy="11025"/>
            </a:xfrm>
            <a:custGeom>
              <a:avLst/>
              <a:gdLst/>
              <a:ahLst/>
              <a:cxnLst/>
              <a:rect l="l" t="t" r="r" b="b"/>
              <a:pathLst>
                <a:path w="722" h="441" extrusionOk="0">
                  <a:moveTo>
                    <a:pt x="654" y="248"/>
                  </a:moveTo>
                  <a:cubicBezTo>
                    <a:pt x="701" y="269"/>
                    <a:pt x="722" y="325"/>
                    <a:pt x="701" y="372"/>
                  </a:cubicBezTo>
                  <a:cubicBezTo>
                    <a:pt x="680" y="418"/>
                    <a:pt x="625" y="440"/>
                    <a:pt x="578" y="418"/>
                  </a:cubicBezTo>
                  <a:lnTo>
                    <a:pt x="69" y="192"/>
                  </a:lnTo>
                  <a:cubicBezTo>
                    <a:pt x="22" y="171"/>
                    <a:pt x="1" y="116"/>
                    <a:pt x="22" y="69"/>
                  </a:cubicBezTo>
                  <a:cubicBezTo>
                    <a:pt x="43" y="21"/>
                    <a:pt x="99" y="1"/>
                    <a:pt x="146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3"/>
            <p:cNvSpPr/>
            <p:nvPr/>
          </p:nvSpPr>
          <p:spPr>
            <a:xfrm>
              <a:off x="5473800" y="2425025"/>
              <a:ext cx="24950" cy="14100"/>
            </a:xfrm>
            <a:custGeom>
              <a:avLst/>
              <a:gdLst/>
              <a:ahLst/>
              <a:cxnLst/>
              <a:rect l="l" t="t" r="r" b="b"/>
              <a:pathLst>
                <a:path w="998" h="564" extrusionOk="0">
                  <a:moveTo>
                    <a:pt x="929" y="372"/>
                  </a:moveTo>
                  <a:cubicBezTo>
                    <a:pt x="976" y="392"/>
                    <a:pt x="998" y="447"/>
                    <a:pt x="976" y="495"/>
                  </a:cubicBezTo>
                  <a:cubicBezTo>
                    <a:pt x="956" y="542"/>
                    <a:pt x="900" y="564"/>
                    <a:pt x="853" y="542"/>
                  </a:cubicBezTo>
                  <a:lnTo>
                    <a:pt x="69" y="193"/>
                  </a:lnTo>
                  <a:cubicBezTo>
                    <a:pt x="22" y="171"/>
                    <a:pt x="0" y="116"/>
                    <a:pt x="22" y="69"/>
                  </a:cubicBezTo>
                  <a:cubicBezTo>
                    <a:pt x="43" y="23"/>
                    <a:pt x="97" y="1"/>
                    <a:pt x="145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3"/>
            <p:cNvSpPr/>
            <p:nvPr/>
          </p:nvSpPr>
          <p:spPr>
            <a:xfrm>
              <a:off x="5490550" y="2406000"/>
              <a:ext cx="18050" cy="10975"/>
            </a:xfrm>
            <a:custGeom>
              <a:avLst/>
              <a:gdLst/>
              <a:ahLst/>
              <a:cxnLst/>
              <a:rect l="l" t="t" r="r" b="b"/>
              <a:pathLst>
                <a:path w="722" h="439" extrusionOk="0">
                  <a:moveTo>
                    <a:pt x="653" y="248"/>
                  </a:moveTo>
                  <a:cubicBezTo>
                    <a:pt x="700" y="269"/>
                    <a:pt x="722" y="324"/>
                    <a:pt x="701" y="372"/>
                  </a:cubicBezTo>
                  <a:cubicBezTo>
                    <a:pt x="679" y="418"/>
                    <a:pt x="625" y="439"/>
                    <a:pt x="577" y="418"/>
                  </a:cubicBezTo>
                  <a:lnTo>
                    <a:pt x="69" y="192"/>
                  </a:lnTo>
                  <a:cubicBezTo>
                    <a:pt x="22" y="171"/>
                    <a:pt x="0" y="116"/>
                    <a:pt x="22" y="69"/>
                  </a:cubicBezTo>
                  <a:cubicBezTo>
                    <a:pt x="43" y="21"/>
                    <a:pt x="99" y="1"/>
                    <a:pt x="145" y="21"/>
                  </a:cubicBezTo>
                  <a:lnTo>
                    <a:pt x="653" y="24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5493525" y="2380800"/>
              <a:ext cx="24925" cy="14075"/>
            </a:xfrm>
            <a:custGeom>
              <a:avLst/>
              <a:gdLst/>
              <a:ahLst/>
              <a:cxnLst/>
              <a:rect l="l" t="t" r="r" b="b"/>
              <a:pathLst>
                <a:path w="997" h="563" extrusionOk="0">
                  <a:moveTo>
                    <a:pt x="929" y="372"/>
                  </a:moveTo>
                  <a:cubicBezTo>
                    <a:pt x="976" y="392"/>
                    <a:pt x="997" y="447"/>
                    <a:pt x="976" y="495"/>
                  </a:cubicBezTo>
                  <a:cubicBezTo>
                    <a:pt x="955" y="542"/>
                    <a:pt x="899" y="562"/>
                    <a:pt x="853" y="542"/>
                  </a:cubicBezTo>
                  <a:lnTo>
                    <a:pt x="69" y="192"/>
                  </a:lnTo>
                  <a:cubicBezTo>
                    <a:pt x="22" y="171"/>
                    <a:pt x="0" y="116"/>
                    <a:pt x="21" y="69"/>
                  </a:cubicBezTo>
                  <a:cubicBezTo>
                    <a:pt x="42" y="21"/>
                    <a:pt x="97" y="1"/>
                    <a:pt x="145" y="21"/>
                  </a:cubicBezTo>
                  <a:lnTo>
                    <a:pt x="929" y="3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3"/>
            <p:cNvSpPr/>
            <p:nvPr/>
          </p:nvSpPr>
          <p:spPr>
            <a:xfrm>
              <a:off x="5291075" y="2450975"/>
              <a:ext cx="110200" cy="250500"/>
            </a:xfrm>
            <a:custGeom>
              <a:avLst/>
              <a:gdLst/>
              <a:ahLst/>
              <a:cxnLst/>
              <a:rect l="l" t="t" r="r" b="b"/>
              <a:pathLst>
                <a:path w="4408" h="10020" extrusionOk="0">
                  <a:moveTo>
                    <a:pt x="468" y="9878"/>
                  </a:moveTo>
                  <a:cubicBezTo>
                    <a:pt x="487" y="9926"/>
                    <a:pt x="464" y="9981"/>
                    <a:pt x="416" y="10000"/>
                  </a:cubicBezTo>
                  <a:cubicBezTo>
                    <a:pt x="368" y="10020"/>
                    <a:pt x="314" y="9997"/>
                    <a:pt x="294" y="9949"/>
                  </a:cubicBezTo>
                  <a:cubicBezTo>
                    <a:pt x="293" y="9947"/>
                    <a:pt x="1" y="9257"/>
                    <a:pt x="457" y="8439"/>
                  </a:cubicBezTo>
                  <a:cubicBezTo>
                    <a:pt x="889" y="7665"/>
                    <a:pt x="4206" y="91"/>
                    <a:pt x="4215" y="69"/>
                  </a:cubicBezTo>
                  <a:cubicBezTo>
                    <a:pt x="4236" y="22"/>
                    <a:pt x="4291" y="0"/>
                    <a:pt x="4338" y="21"/>
                  </a:cubicBezTo>
                  <a:cubicBezTo>
                    <a:pt x="4386" y="42"/>
                    <a:pt x="4408" y="96"/>
                    <a:pt x="4386" y="144"/>
                  </a:cubicBezTo>
                  <a:cubicBezTo>
                    <a:pt x="4377" y="166"/>
                    <a:pt x="1057" y="7747"/>
                    <a:pt x="621" y="8530"/>
                  </a:cubicBezTo>
                  <a:cubicBezTo>
                    <a:pt x="209" y="9269"/>
                    <a:pt x="468" y="9877"/>
                    <a:pt x="468" y="9878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686;p24"/>
          <p:cNvGrpSpPr/>
          <p:nvPr/>
        </p:nvGrpSpPr>
        <p:grpSpPr>
          <a:xfrm>
            <a:off x="-28950" y="-18479"/>
            <a:ext cx="9172945" cy="5161979"/>
            <a:chOff x="-28950" y="-18479"/>
            <a:chExt cx="9172945" cy="5161979"/>
          </a:xfrm>
        </p:grpSpPr>
        <p:sp>
          <p:nvSpPr>
            <p:cNvPr id="687" name="Google Shape;687;p24"/>
            <p:cNvSpPr/>
            <p:nvPr/>
          </p:nvSpPr>
          <p:spPr>
            <a:xfrm rot="10800000" flipH="1">
              <a:off x="-28950" y="4035502"/>
              <a:ext cx="1474186" cy="1107998"/>
            </a:xfrm>
            <a:custGeom>
              <a:avLst/>
              <a:gdLst/>
              <a:ahLst/>
              <a:cxnLst/>
              <a:rect l="l" t="t" r="r" b="b"/>
              <a:pathLst>
                <a:path w="9843" h="7398" extrusionOk="0">
                  <a:moveTo>
                    <a:pt x="1" y="7398"/>
                  </a:moveTo>
                  <a:cubicBezTo>
                    <a:pt x="1614" y="7125"/>
                    <a:pt x="2268" y="6108"/>
                    <a:pt x="2832" y="4383"/>
                  </a:cubicBezTo>
                  <a:cubicBezTo>
                    <a:pt x="3662" y="1841"/>
                    <a:pt x="6742" y="3851"/>
                    <a:pt x="8745" y="1899"/>
                  </a:cubicBezTo>
                  <a:cubicBezTo>
                    <a:pt x="9276" y="1385"/>
                    <a:pt x="9621" y="711"/>
                    <a:pt x="984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8" name="Google Shape;688;p24"/>
            <p:cNvGrpSpPr/>
            <p:nvPr/>
          </p:nvGrpSpPr>
          <p:grpSpPr>
            <a:xfrm>
              <a:off x="7828564" y="-18479"/>
              <a:ext cx="1315431" cy="988777"/>
              <a:chOff x="7828564" y="-18479"/>
              <a:chExt cx="1315431" cy="988777"/>
            </a:xfrm>
          </p:grpSpPr>
          <p:sp>
            <p:nvSpPr>
              <p:cNvPr id="689" name="Google Shape;689;p24"/>
              <p:cNvSpPr/>
              <p:nvPr/>
            </p:nvSpPr>
            <p:spPr>
              <a:xfrm rot="5400000">
                <a:off x="7991891" y="-181806"/>
                <a:ext cx="988777" cy="1315431"/>
              </a:xfrm>
              <a:custGeom>
                <a:avLst/>
                <a:gdLst/>
                <a:ahLst/>
                <a:cxnLst/>
                <a:rect l="l" t="t" r="r" b="b"/>
                <a:pathLst>
                  <a:path w="6895" h="9173" extrusionOk="0">
                    <a:moveTo>
                      <a:pt x="6894" y="0"/>
                    </a:moveTo>
                    <a:cubicBezTo>
                      <a:pt x="6641" y="1504"/>
                      <a:pt x="5692" y="2114"/>
                      <a:pt x="4085" y="2639"/>
                    </a:cubicBezTo>
                    <a:cubicBezTo>
                      <a:pt x="1716" y="3413"/>
                      <a:pt x="3590" y="6283"/>
                      <a:pt x="1770" y="8151"/>
                    </a:cubicBezTo>
                    <a:cubicBezTo>
                      <a:pt x="1290" y="8645"/>
                      <a:pt x="663" y="8966"/>
                      <a:pt x="0" y="917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4"/>
              <p:cNvSpPr/>
              <p:nvPr/>
            </p:nvSpPr>
            <p:spPr>
              <a:xfrm>
                <a:off x="8424000" y="549438"/>
                <a:ext cx="338707" cy="363871"/>
              </a:xfrm>
              <a:custGeom>
                <a:avLst/>
                <a:gdLst/>
                <a:ahLst/>
                <a:cxnLst/>
                <a:rect l="l" t="t" r="r" b="b"/>
                <a:pathLst>
                  <a:path w="4038" h="4338" extrusionOk="0">
                    <a:moveTo>
                      <a:pt x="1033" y="3948"/>
                    </a:moveTo>
                    <a:cubicBezTo>
                      <a:pt x="1812" y="4152"/>
                      <a:pt x="2773" y="4337"/>
                      <a:pt x="3235" y="3326"/>
                    </a:cubicBezTo>
                    <a:cubicBezTo>
                      <a:pt x="4038" y="1570"/>
                      <a:pt x="1259" y="1"/>
                      <a:pt x="462" y="1747"/>
                    </a:cubicBezTo>
                    <a:cubicBezTo>
                      <a:pt x="0" y="2758"/>
                      <a:pt x="256" y="3745"/>
                      <a:pt x="1033" y="394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91" name="Google Shape;691;p24"/>
          <p:cNvGrpSpPr/>
          <p:nvPr/>
        </p:nvGrpSpPr>
        <p:grpSpPr>
          <a:xfrm flipH="1">
            <a:off x="1354331" y="658091"/>
            <a:ext cx="7719308" cy="4413358"/>
            <a:chOff x="147452" y="658091"/>
            <a:chExt cx="7719308" cy="4413358"/>
          </a:xfrm>
        </p:grpSpPr>
        <p:grpSp>
          <p:nvGrpSpPr>
            <p:cNvPr id="692" name="Google Shape;692;p24"/>
            <p:cNvGrpSpPr/>
            <p:nvPr/>
          </p:nvGrpSpPr>
          <p:grpSpPr>
            <a:xfrm>
              <a:off x="7592702" y="4797391"/>
              <a:ext cx="274058" cy="274058"/>
              <a:chOff x="4589975" y="463825"/>
              <a:chExt cx="230650" cy="230650"/>
            </a:xfrm>
          </p:grpSpPr>
          <p:sp>
            <p:nvSpPr>
              <p:cNvPr id="693" name="Google Shape;693;p24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4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4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4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7" name="Google Shape;697;p24"/>
            <p:cNvGrpSpPr/>
            <p:nvPr/>
          </p:nvGrpSpPr>
          <p:grpSpPr>
            <a:xfrm>
              <a:off x="147452" y="658091"/>
              <a:ext cx="274058" cy="274058"/>
              <a:chOff x="4589975" y="463825"/>
              <a:chExt cx="230650" cy="230650"/>
            </a:xfrm>
          </p:grpSpPr>
          <p:sp>
            <p:nvSpPr>
              <p:cNvPr id="698" name="Google Shape;698;p24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4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4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4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2" name="Google Shape;702;p24"/>
          <p:cNvGrpSpPr/>
          <p:nvPr/>
        </p:nvGrpSpPr>
        <p:grpSpPr>
          <a:xfrm flipH="1">
            <a:off x="336445" y="177963"/>
            <a:ext cx="8463146" cy="4549900"/>
            <a:chOff x="421500" y="177963"/>
            <a:chExt cx="8463146" cy="4549900"/>
          </a:xfrm>
        </p:grpSpPr>
        <p:sp>
          <p:nvSpPr>
            <p:cNvPr id="703" name="Google Shape;703;p24"/>
            <p:cNvSpPr/>
            <p:nvPr/>
          </p:nvSpPr>
          <p:spPr>
            <a:xfrm>
              <a:off x="8740400" y="360613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421500" y="22760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8074300" y="4633313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849450" y="17796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" name="Google Shape;707;p24"/>
          <p:cNvGrpSpPr/>
          <p:nvPr/>
        </p:nvGrpSpPr>
        <p:grpSpPr>
          <a:xfrm flipH="1">
            <a:off x="147452" y="4009401"/>
            <a:ext cx="761437" cy="1007743"/>
            <a:chOff x="6210788" y="1765385"/>
            <a:chExt cx="684499" cy="905836"/>
          </a:xfrm>
        </p:grpSpPr>
        <p:grpSp>
          <p:nvGrpSpPr>
            <p:cNvPr id="708" name="Google Shape;708;p24"/>
            <p:cNvGrpSpPr/>
            <p:nvPr/>
          </p:nvGrpSpPr>
          <p:grpSpPr>
            <a:xfrm>
              <a:off x="6210788" y="1765385"/>
              <a:ext cx="684499" cy="905836"/>
              <a:chOff x="5755750" y="1974050"/>
              <a:chExt cx="311150" cy="411800"/>
            </a:xfrm>
          </p:grpSpPr>
          <p:sp>
            <p:nvSpPr>
              <p:cNvPr id="709" name="Google Shape;709;p24"/>
              <p:cNvSpPr/>
              <p:nvPr/>
            </p:nvSpPr>
            <p:spPr>
              <a:xfrm>
                <a:off x="5765875" y="1976075"/>
                <a:ext cx="301025" cy="409775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6391" extrusionOk="0">
                    <a:moveTo>
                      <a:pt x="7065" y="324"/>
                    </a:moveTo>
                    <a:lnTo>
                      <a:pt x="10929" y="2003"/>
                    </a:lnTo>
                    <a:cubicBezTo>
                      <a:pt x="11673" y="2327"/>
                      <a:pt x="12040" y="3163"/>
                      <a:pt x="11753" y="3842"/>
                    </a:cubicBezTo>
                    <a:lnTo>
                      <a:pt x="6846" y="15436"/>
                    </a:lnTo>
                    <a:cubicBezTo>
                      <a:pt x="6558" y="16115"/>
                      <a:pt x="5720" y="16391"/>
                      <a:pt x="4976" y="16068"/>
                    </a:cubicBezTo>
                    <a:lnTo>
                      <a:pt x="1113" y="14389"/>
                    </a:lnTo>
                    <a:cubicBezTo>
                      <a:pt x="368" y="14064"/>
                      <a:pt x="1" y="13229"/>
                      <a:pt x="288" y="12550"/>
                    </a:cubicBezTo>
                    <a:lnTo>
                      <a:pt x="5195" y="956"/>
                    </a:lnTo>
                    <a:cubicBezTo>
                      <a:pt x="5483" y="277"/>
                      <a:pt x="6321" y="1"/>
                      <a:pt x="7065" y="324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4"/>
              <p:cNvSpPr/>
              <p:nvPr/>
            </p:nvSpPr>
            <p:spPr>
              <a:xfrm>
                <a:off x="5755750" y="1974050"/>
                <a:ext cx="308825" cy="409800"/>
              </a:xfrm>
              <a:custGeom>
                <a:avLst/>
                <a:gdLst/>
                <a:ahLst/>
                <a:cxnLst/>
                <a:rect l="l" t="t" r="r" b="b"/>
                <a:pathLst>
                  <a:path w="12353" h="16392" extrusionOk="0">
                    <a:moveTo>
                      <a:pt x="7467" y="325"/>
                    </a:moveTo>
                    <a:lnTo>
                      <a:pt x="11277" y="2004"/>
                    </a:lnTo>
                    <a:cubicBezTo>
                      <a:pt x="12012" y="2327"/>
                      <a:pt x="12353" y="3163"/>
                      <a:pt x="12045" y="3843"/>
                    </a:cubicBezTo>
                    <a:lnTo>
                      <a:pt x="6778" y="15436"/>
                    </a:lnTo>
                    <a:cubicBezTo>
                      <a:pt x="6469" y="16115"/>
                      <a:pt x="5623" y="16392"/>
                      <a:pt x="4888" y="16068"/>
                    </a:cubicBezTo>
                    <a:lnTo>
                      <a:pt x="1077" y="14388"/>
                    </a:lnTo>
                    <a:cubicBezTo>
                      <a:pt x="343" y="14065"/>
                      <a:pt x="1" y="13230"/>
                      <a:pt x="310" y="12550"/>
                    </a:cubicBezTo>
                    <a:lnTo>
                      <a:pt x="5576" y="956"/>
                    </a:lnTo>
                    <a:cubicBezTo>
                      <a:pt x="5885" y="277"/>
                      <a:pt x="6732" y="1"/>
                      <a:pt x="7467" y="3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4"/>
              <p:cNvSpPr/>
              <p:nvPr/>
            </p:nvSpPr>
            <p:spPr>
              <a:xfrm>
                <a:off x="5755750" y="2098225"/>
                <a:ext cx="234525" cy="285625"/>
              </a:xfrm>
              <a:custGeom>
                <a:avLst/>
                <a:gdLst/>
                <a:ahLst/>
                <a:cxnLst/>
                <a:rect l="l" t="t" r="r" b="b"/>
                <a:pathLst>
                  <a:path w="9381" h="11425" extrusionOk="0">
                    <a:moveTo>
                      <a:pt x="9381" y="4739"/>
                    </a:moveTo>
                    <a:lnTo>
                      <a:pt x="6778" y="10469"/>
                    </a:lnTo>
                    <a:cubicBezTo>
                      <a:pt x="6469" y="11148"/>
                      <a:pt x="5623" y="11425"/>
                      <a:pt x="4888" y="11101"/>
                    </a:cubicBezTo>
                    <a:lnTo>
                      <a:pt x="1077" y="9421"/>
                    </a:lnTo>
                    <a:cubicBezTo>
                      <a:pt x="343" y="9098"/>
                      <a:pt x="1" y="8262"/>
                      <a:pt x="310" y="7583"/>
                    </a:cubicBezTo>
                    <a:lnTo>
                      <a:pt x="3754" y="0"/>
                    </a:lnTo>
                    <a:cubicBezTo>
                      <a:pt x="3818" y="2200"/>
                      <a:pt x="7163" y="4412"/>
                      <a:pt x="9381" y="4739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4"/>
              <p:cNvSpPr/>
              <p:nvPr/>
            </p:nvSpPr>
            <p:spPr>
              <a:xfrm>
                <a:off x="5772250" y="1990600"/>
                <a:ext cx="275850" cy="37670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5068" extrusionOk="0">
                    <a:moveTo>
                      <a:pt x="6546" y="251"/>
                    </a:moveTo>
                    <a:cubicBezTo>
                      <a:pt x="6350" y="164"/>
                      <a:pt x="6118" y="147"/>
                      <a:pt x="5916" y="209"/>
                    </a:cubicBezTo>
                    <a:cubicBezTo>
                      <a:pt x="5738" y="262"/>
                      <a:pt x="5584" y="378"/>
                      <a:pt x="5501" y="560"/>
                    </a:cubicBezTo>
                    <a:lnTo>
                      <a:pt x="231" y="12160"/>
                    </a:lnTo>
                    <a:cubicBezTo>
                      <a:pt x="149" y="12349"/>
                      <a:pt x="166" y="12550"/>
                      <a:pt x="249" y="12724"/>
                    </a:cubicBezTo>
                    <a:cubicBezTo>
                      <a:pt x="334" y="12901"/>
                      <a:pt x="484" y="13051"/>
                      <a:pt x="667" y="13135"/>
                    </a:cubicBezTo>
                    <a:lnTo>
                      <a:pt x="4487" y="14818"/>
                    </a:lnTo>
                    <a:cubicBezTo>
                      <a:pt x="4684" y="14904"/>
                      <a:pt x="4915" y="14920"/>
                      <a:pt x="5118" y="14860"/>
                    </a:cubicBezTo>
                    <a:cubicBezTo>
                      <a:pt x="5297" y="14805"/>
                      <a:pt x="5451" y="14690"/>
                      <a:pt x="5533" y="14508"/>
                    </a:cubicBezTo>
                    <a:lnTo>
                      <a:pt x="10803" y="2907"/>
                    </a:lnTo>
                    <a:cubicBezTo>
                      <a:pt x="10885" y="2720"/>
                      <a:pt x="10868" y="2519"/>
                      <a:pt x="10786" y="2344"/>
                    </a:cubicBezTo>
                    <a:cubicBezTo>
                      <a:pt x="10701" y="2167"/>
                      <a:pt x="10549" y="2017"/>
                      <a:pt x="10367" y="1933"/>
                    </a:cubicBezTo>
                    <a:lnTo>
                      <a:pt x="6546" y="251"/>
                    </a:lnTo>
                    <a:lnTo>
                      <a:pt x="6546" y="251"/>
                    </a:lnTo>
                    <a:close/>
                    <a:moveTo>
                      <a:pt x="5875" y="72"/>
                    </a:moveTo>
                    <a:cubicBezTo>
                      <a:pt x="6109" y="1"/>
                      <a:pt x="6377" y="20"/>
                      <a:pt x="6605" y="121"/>
                    </a:cubicBezTo>
                    <a:cubicBezTo>
                      <a:pt x="7872" y="679"/>
                      <a:pt x="9172" y="1223"/>
                      <a:pt x="10425" y="1804"/>
                    </a:cubicBezTo>
                    <a:cubicBezTo>
                      <a:pt x="10638" y="1901"/>
                      <a:pt x="10815" y="2076"/>
                      <a:pt x="10913" y="2284"/>
                    </a:cubicBezTo>
                    <a:cubicBezTo>
                      <a:pt x="11013" y="2494"/>
                      <a:pt x="11033" y="2736"/>
                      <a:pt x="10933" y="2965"/>
                    </a:cubicBezTo>
                    <a:cubicBezTo>
                      <a:pt x="9149" y="6815"/>
                      <a:pt x="7417" y="10703"/>
                      <a:pt x="5663" y="14568"/>
                    </a:cubicBezTo>
                    <a:cubicBezTo>
                      <a:pt x="5561" y="14790"/>
                      <a:pt x="5374" y="14932"/>
                      <a:pt x="5160" y="14997"/>
                    </a:cubicBezTo>
                    <a:cubicBezTo>
                      <a:pt x="4926" y="15068"/>
                      <a:pt x="4656" y="15048"/>
                      <a:pt x="4429" y="14948"/>
                    </a:cubicBezTo>
                    <a:cubicBezTo>
                      <a:pt x="3162" y="14390"/>
                      <a:pt x="1862" y="13845"/>
                      <a:pt x="609" y="13264"/>
                    </a:cubicBezTo>
                    <a:cubicBezTo>
                      <a:pt x="395" y="13167"/>
                      <a:pt x="218" y="12993"/>
                      <a:pt x="120" y="12785"/>
                    </a:cubicBezTo>
                    <a:cubicBezTo>
                      <a:pt x="21" y="12575"/>
                      <a:pt x="0" y="12333"/>
                      <a:pt x="102" y="12103"/>
                    </a:cubicBezTo>
                    <a:cubicBezTo>
                      <a:pt x="1885" y="8253"/>
                      <a:pt x="3616" y="4366"/>
                      <a:pt x="5372" y="501"/>
                    </a:cubicBezTo>
                    <a:cubicBezTo>
                      <a:pt x="5473" y="277"/>
                      <a:pt x="5659" y="137"/>
                      <a:pt x="5875" y="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4"/>
              <p:cNvSpPr/>
              <p:nvPr/>
            </p:nvSpPr>
            <p:spPr>
              <a:xfrm>
                <a:off x="5897125" y="2019500"/>
                <a:ext cx="128350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4" h="3859" extrusionOk="0">
                    <a:moveTo>
                      <a:pt x="1904" y="280"/>
                    </a:moveTo>
                    <a:lnTo>
                      <a:pt x="4244" y="1344"/>
                    </a:lnTo>
                    <a:cubicBezTo>
                      <a:pt x="4858" y="1623"/>
                      <a:pt x="5133" y="2355"/>
                      <a:pt x="4855" y="2969"/>
                    </a:cubicBezTo>
                    <a:lnTo>
                      <a:pt x="4855" y="2969"/>
                    </a:lnTo>
                    <a:cubicBezTo>
                      <a:pt x="4575" y="3583"/>
                      <a:pt x="3844" y="3858"/>
                      <a:pt x="3230" y="3578"/>
                    </a:cubicBezTo>
                    <a:lnTo>
                      <a:pt x="889" y="2515"/>
                    </a:lnTo>
                    <a:cubicBezTo>
                      <a:pt x="275" y="2235"/>
                      <a:pt x="0" y="1503"/>
                      <a:pt x="280" y="889"/>
                    </a:cubicBezTo>
                    <a:lnTo>
                      <a:pt x="280" y="889"/>
                    </a:lnTo>
                    <a:cubicBezTo>
                      <a:pt x="558" y="274"/>
                      <a:pt x="1289" y="0"/>
                      <a:pt x="1904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4"/>
              <p:cNvSpPr/>
              <p:nvPr/>
            </p:nvSpPr>
            <p:spPr>
              <a:xfrm>
                <a:off x="5951450" y="204605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787" y="1"/>
                    </a:moveTo>
                    <a:lnTo>
                      <a:pt x="1901" y="508"/>
                    </a:lnTo>
                    <a:cubicBezTo>
                      <a:pt x="2401" y="735"/>
                      <a:pt x="2634" y="1311"/>
                      <a:pt x="2417" y="1787"/>
                    </a:cubicBezTo>
                    <a:lnTo>
                      <a:pt x="2417" y="1787"/>
                    </a:lnTo>
                    <a:cubicBezTo>
                      <a:pt x="2201" y="2263"/>
                      <a:pt x="1614" y="2467"/>
                      <a:pt x="1114" y="2239"/>
                    </a:cubicBezTo>
                    <a:lnTo>
                      <a:pt x="0" y="173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4"/>
              <p:cNvSpPr/>
              <p:nvPr/>
            </p:nvSpPr>
            <p:spPr>
              <a:xfrm>
                <a:off x="5905275" y="202770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2634" y="735"/>
                    </a:moveTo>
                    <a:lnTo>
                      <a:pt x="1520" y="228"/>
                    </a:lnTo>
                    <a:cubicBezTo>
                      <a:pt x="1020" y="1"/>
                      <a:pt x="433" y="204"/>
                      <a:pt x="218" y="681"/>
                    </a:cubicBezTo>
                    <a:lnTo>
                      <a:pt x="218" y="681"/>
                    </a:lnTo>
                    <a:cubicBezTo>
                      <a:pt x="1" y="1157"/>
                      <a:pt x="233" y="1733"/>
                      <a:pt x="733" y="1961"/>
                    </a:cubicBezTo>
                    <a:lnTo>
                      <a:pt x="1847" y="24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4"/>
              <p:cNvSpPr/>
              <p:nvPr/>
            </p:nvSpPr>
            <p:spPr>
              <a:xfrm>
                <a:off x="5902025" y="2021650"/>
                <a:ext cx="120775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3080" extrusionOk="0">
                    <a:moveTo>
                      <a:pt x="195" y="958"/>
                    </a:moveTo>
                    <a:cubicBezTo>
                      <a:pt x="179" y="1008"/>
                      <a:pt x="125" y="1035"/>
                      <a:pt x="76" y="1019"/>
                    </a:cubicBezTo>
                    <a:cubicBezTo>
                      <a:pt x="27" y="1002"/>
                      <a:pt x="1" y="949"/>
                      <a:pt x="16" y="900"/>
                    </a:cubicBezTo>
                    <a:cubicBezTo>
                      <a:pt x="30" y="859"/>
                      <a:pt x="46" y="817"/>
                      <a:pt x="64" y="777"/>
                    </a:cubicBezTo>
                    <a:cubicBezTo>
                      <a:pt x="199" y="480"/>
                      <a:pt x="443" y="259"/>
                      <a:pt x="734" y="139"/>
                    </a:cubicBezTo>
                    <a:cubicBezTo>
                      <a:pt x="1024" y="19"/>
                      <a:pt x="1361" y="1"/>
                      <a:pt x="1684" y="108"/>
                    </a:cubicBezTo>
                    <a:cubicBezTo>
                      <a:pt x="1731" y="123"/>
                      <a:pt x="1778" y="142"/>
                      <a:pt x="1824" y="163"/>
                    </a:cubicBezTo>
                    <a:lnTo>
                      <a:pt x="3994" y="1149"/>
                    </a:lnTo>
                    <a:cubicBezTo>
                      <a:pt x="4049" y="1174"/>
                      <a:pt x="4104" y="1204"/>
                      <a:pt x="4155" y="1236"/>
                    </a:cubicBezTo>
                    <a:cubicBezTo>
                      <a:pt x="4439" y="1412"/>
                      <a:pt x="4639" y="1678"/>
                      <a:pt x="4735" y="1971"/>
                    </a:cubicBezTo>
                    <a:cubicBezTo>
                      <a:pt x="4831" y="2265"/>
                      <a:pt x="4822" y="2590"/>
                      <a:pt x="4689" y="2882"/>
                    </a:cubicBezTo>
                    <a:cubicBezTo>
                      <a:pt x="4668" y="2930"/>
                      <a:pt x="4643" y="2977"/>
                      <a:pt x="4614" y="3022"/>
                    </a:cubicBezTo>
                    <a:cubicBezTo>
                      <a:pt x="4587" y="3067"/>
                      <a:pt x="4529" y="3079"/>
                      <a:pt x="4485" y="3052"/>
                    </a:cubicBezTo>
                    <a:cubicBezTo>
                      <a:pt x="4441" y="3026"/>
                      <a:pt x="4427" y="2967"/>
                      <a:pt x="4454" y="2924"/>
                    </a:cubicBezTo>
                    <a:cubicBezTo>
                      <a:pt x="4479" y="2884"/>
                      <a:pt x="4500" y="2845"/>
                      <a:pt x="4518" y="2804"/>
                    </a:cubicBezTo>
                    <a:cubicBezTo>
                      <a:pt x="4631" y="2556"/>
                      <a:pt x="4638" y="2280"/>
                      <a:pt x="4557" y="2029"/>
                    </a:cubicBezTo>
                    <a:cubicBezTo>
                      <a:pt x="4474" y="1776"/>
                      <a:pt x="4301" y="1547"/>
                      <a:pt x="4056" y="1394"/>
                    </a:cubicBezTo>
                    <a:cubicBezTo>
                      <a:pt x="4013" y="1367"/>
                      <a:pt x="3966" y="1343"/>
                      <a:pt x="3917" y="1320"/>
                    </a:cubicBezTo>
                    <a:lnTo>
                      <a:pt x="1747" y="333"/>
                    </a:lnTo>
                    <a:cubicBezTo>
                      <a:pt x="1708" y="315"/>
                      <a:pt x="1667" y="300"/>
                      <a:pt x="1625" y="286"/>
                    </a:cubicBezTo>
                    <a:cubicBezTo>
                      <a:pt x="1346" y="193"/>
                      <a:pt x="1055" y="209"/>
                      <a:pt x="805" y="311"/>
                    </a:cubicBezTo>
                    <a:cubicBezTo>
                      <a:pt x="558" y="414"/>
                      <a:pt x="350" y="601"/>
                      <a:pt x="236" y="855"/>
                    </a:cubicBezTo>
                    <a:cubicBezTo>
                      <a:pt x="221" y="888"/>
                      <a:pt x="206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4"/>
              <p:cNvSpPr/>
              <p:nvPr/>
            </p:nvSpPr>
            <p:spPr>
              <a:xfrm>
                <a:off x="5924500" y="2034350"/>
                <a:ext cx="796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388" extrusionOk="0">
                    <a:moveTo>
                      <a:pt x="137" y="254"/>
                    </a:moveTo>
                    <a:cubicBezTo>
                      <a:pt x="88" y="271"/>
                      <a:pt x="34" y="245"/>
                      <a:pt x="18" y="196"/>
                    </a:cubicBezTo>
                    <a:cubicBezTo>
                      <a:pt x="1" y="147"/>
                      <a:pt x="27" y="93"/>
                      <a:pt x="76" y="77"/>
                    </a:cubicBezTo>
                    <a:lnTo>
                      <a:pt x="103" y="68"/>
                    </a:lnTo>
                    <a:cubicBezTo>
                      <a:pt x="179" y="40"/>
                      <a:pt x="282" y="1"/>
                      <a:pt x="472" y="33"/>
                    </a:cubicBezTo>
                    <a:cubicBezTo>
                      <a:pt x="572" y="49"/>
                      <a:pt x="738" y="110"/>
                      <a:pt x="924" y="189"/>
                    </a:cubicBezTo>
                    <a:cubicBezTo>
                      <a:pt x="1107" y="266"/>
                      <a:pt x="1308" y="359"/>
                      <a:pt x="1483" y="441"/>
                    </a:cubicBezTo>
                    <a:cubicBezTo>
                      <a:pt x="1529" y="463"/>
                      <a:pt x="1549" y="518"/>
                      <a:pt x="1527" y="565"/>
                    </a:cubicBezTo>
                    <a:cubicBezTo>
                      <a:pt x="1505" y="611"/>
                      <a:pt x="1449" y="632"/>
                      <a:pt x="1404" y="609"/>
                    </a:cubicBezTo>
                    <a:cubicBezTo>
                      <a:pt x="1230" y="528"/>
                      <a:pt x="1031" y="437"/>
                      <a:pt x="852" y="361"/>
                    </a:cubicBezTo>
                    <a:cubicBezTo>
                      <a:pt x="679" y="287"/>
                      <a:pt x="526" y="230"/>
                      <a:pt x="443" y="216"/>
                    </a:cubicBezTo>
                    <a:cubicBezTo>
                      <a:pt x="300" y="194"/>
                      <a:pt x="224" y="222"/>
                      <a:pt x="168" y="243"/>
                    </a:cubicBezTo>
                    <a:lnTo>
                      <a:pt x="137" y="254"/>
                    </a:lnTo>
                    <a:close/>
                    <a:moveTo>
                      <a:pt x="2020" y="896"/>
                    </a:moveTo>
                    <a:cubicBezTo>
                      <a:pt x="1972" y="877"/>
                      <a:pt x="1948" y="823"/>
                      <a:pt x="1968" y="775"/>
                    </a:cubicBezTo>
                    <a:cubicBezTo>
                      <a:pt x="1987" y="727"/>
                      <a:pt x="2042" y="703"/>
                      <a:pt x="2089" y="722"/>
                    </a:cubicBezTo>
                    <a:lnTo>
                      <a:pt x="2098" y="727"/>
                    </a:lnTo>
                    <a:cubicBezTo>
                      <a:pt x="2553" y="936"/>
                      <a:pt x="3017" y="1149"/>
                      <a:pt x="3118" y="1195"/>
                    </a:cubicBezTo>
                    <a:cubicBezTo>
                      <a:pt x="3165" y="1216"/>
                      <a:pt x="3187" y="1272"/>
                      <a:pt x="3165" y="1319"/>
                    </a:cubicBezTo>
                    <a:cubicBezTo>
                      <a:pt x="3144" y="1366"/>
                      <a:pt x="3088" y="1388"/>
                      <a:pt x="3042" y="13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4"/>
              <p:cNvSpPr/>
              <p:nvPr/>
            </p:nvSpPr>
            <p:spPr>
              <a:xfrm>
                <a:off x="5949175" y="2044550"/>
                <a:ext cx="24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866" extrusionOk="0">
                    <a:moveTo>
                      <a:pt x="772" y="69"/>
                    </a:moveTo>
                    <a:cubicBezTo>
                      <a:pt x="792" y="22"/>
                      <a:pt x="848" y="0"/>
                      <a:pt x="895" y="22"/>
                    </a:cubicBezTo>
                    <a:cubicBezTo>
                      <a:pt x="942" y="42"/>
                      <a:pt x="963" y="98"/>
                      <a:pt x="942" y="145"/>
                    </a:cubicBezTo>
                    <a:lnTo>
                      <a:pt x="193" y="1797"/>
                    </a:lnTo>
                    <a:cubicBezTo>
                      <a:pt x="171" y="1845"/>
                      <a:pt x="115" y="1865"/>
                      <a:pt x="69" y="1844"/>
                    </a:cubicBezTo>
                    <a:cubicBezTo>
                      <a:pt x="22" y="1823"/>
                      <a:pt x="0" y="1767"/>
                      <a:pt x="22" y="1720"/>
                    </a:cubicBezTo>
                    <a:lnTo>
                      <a:pt x="772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4"/>
              <p:cNvSpPr/>
              <p:nvPr/>
            </p:nvSpPr>
            <p:spPr>
              <a:xfrm>
                <a:off x="5864025" y="2092775"/>
                <a:ext cx="128350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4" h="3859" extrusionOk="0">
                    <a:moveTo>
                      <a:pt x="1903" y="280"/>
                    </a:moveTo>
                    <a:lnTo>
                      <a:pt x="4244" y="1345"/>
                    </a:lnTo>
                    <a:cubicBezTo>
                      <a:pt x="4858" y="1623"/>
                      <a:pt x="5133" y="2355"/>
                      <a:pt x="4853" y="2970"/>
                    </a:cubicBezTo>
                    <a:lnTo>
                      <a:pt x="4853" y="2970"/>
                    </a:lnTo>
                    <a:cubicBezTo>
                      <a:pt x="4575" y="3584"/>
                      <a:pt x="3844" y="3858"/>
                      <a:pt x="3229" y="3580"/>
                    </a:cubicBezTo>
                    <a:lnTo>
                      <a:pt x="889" y="2515"/>
                    </a:lnTo>
                    <a:cubicBezTo>
                      <a:pt x="275" y="2236"/>
                      <a:pt x="0" y="1505"/>
                      <a:pt x="280" y="889"/>
                    </a:cubicBezTo>
                    <a:lnTo>
                      <a:pt x="280" y="889"/>
                    </a:lnTo>
                    <a:cubicBezTo>
                      <a:pt x="558" y="275"/>
                      <a:pt x="1289" y="0"/>
                      <a:pt x="1904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4"/>
              <p:cNvSpPr/>
              <p:nvPr/>
            </p:nvSpPr>
            <p:spPr>
              <a:xfrm>
                <a:off x="5918350" y="2119375"/>
                <a:ext cx="65850" cy="6165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6" extrusionOk="0">
                    <a:moveTo>
                      <a:pt x="787" y="0"/>
                    </a:moveTo>
                    <a:lnTo>
                      <a:pt x="1901" y="506"/>
                    </a:lnTo>
                    <a:cubicBezTo>
                      <a:pt x="2401" y="734"/>
                      <a:pt x="2634" y="1309"/>
                      <a:pt x="2417" y="1786"/>
                    </a:cubicBezTo>
                    <a:lnTo>
                      <a:pt x="2417" y="1786"/>
                    </a:lnTo>
                    <a:cubicBezTo>
                      <a:pt x="2201" y="2262"/>
                      <a:pt x="1614" y="2465"/>
                      <a:pt x="1114" y="2238"/>
                    </a:cubicBezTo>
                    <a:lnTo>
                      <a:pt x="0" y="1732"/>
                    </a:lnTo>
                    <a:lnTo>
                      <a:pt x="7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4"/>
              <p:cNvSpPr/>
              <p:nvPr/>
            </p:nvSpPr>
            <p:spPr>
              <a:xfrm>
                <a:off x="5872175" y="2101025"/>
                <a:ext cx="65850" cy="6165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6" extrusionOk="0">
                    <a:moveTo>
                      <a:pt x="2634" y="734"/>
                    </a:moveTo>
                    <a:lnTo>
                      <a:pt x="1520" y="227"/>
                    </a:lnTo>
                    <a:cubicBezTo>
                      <a:pt x="1020" y="0"/>
                      <a:pt x="433" y="203"/>
                      <a:pt x="217" y="679"/>
                    </a:cubicBezTo>
                    <a:lnTo>
                      <a:pt x="217" y="679"/>
                    </a:lnTo>
                    <a:cubicBezTo>
                      <a:pt x="1" y="1156"/>
                      <a:pt x="233" y="1732"/>
                      <a:pt x="733" y="1960"/>
                    </a:cubicBezTo>
                    <a:lnTo>
                      <a:pt x="1847" y="2466"/>
                    </a:lnTo>
                    <a:lnTo>
                      <a:pt x="2634" y="7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4"/>
              <p:cNvSpPr/>
              <p:nvPr/>
            </p:nvSpPr>
            <p:spPr>
              <a:xfrm>
                <a:off x="5868600" y="2095625"/>
                <a:ext cx="120800" cy="769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79" extrusionOk="0">
                    <a:moveTo>
                      <a:pt x="195" y="958"/>
                    </a:moveTo>
                    <a:cubicBezTo>
                      <a:pt x="179" y="1007"/>
                      <a:pt x="126" y="1033"/>
                      <a:pt x="77" y="1017"/>
                    </a:cubicBezTo>
                    <a:cubicBezTo>
                      <a:pt x="27" y="1001"/>
                      <a:pt x="1" y="949"/>
                      <a:pt x="17" y="900"/>
                    </a:cubicBezTo>
                    <a:cubicBezTo>
                      <a:pt x="31" y="858"/>
                      <a:pt x="47" y="816"/>
                      <a:pt x="65" y="777"/>
                    </a:cubicBezTo>
                    <a:cubicBezTo>
                      <a:pt x="201" y="479"/>
                      <a:pt x="444" y="257"/>
                      <a:pt x="735" y="137"/>
                    </a:cubicBezTo>
                    <a:cubicBezTo>
                      <a:pt x="1025" y="19"/>
                      <a:pt x="1361" y="0"/>
                      <a:pt x="1685" y="107"/>
                    </a:cubicBezTo>
                    <a:cubicBezTo>
                      <a:pt x="1731" y="123"/>
                      <a:pt x="1778" y="141"/>
                      <a:pt x="1825" y="162"/>
                    </a:cubicBezTo>
                    <a:lnTo>
                      <a:pt x="3995" y="1149"/>
                    </a:lnTo>
                    <a:cubicBezTo>
                      <a:pt x="4051" y="1174"/>
                      <a:pt x="4104" y="1202"/>
                      <a:pt x="4156" y="1234"/>
                    </a:cubicBezTo>
                    <a:cubicBezTo>
                      <a:pt x="4440" y="1411"/>
                      <a:pt x="4640" y="1676"/>
                      <a:pt x="4736" y="1970"/>
                    </a:cubicBezTo>
                    <a:cubicBezTo>
                      <a:pt x="4831" y="2265"/>
                      <a:pt x="4822" y="2588"/>
                      <a:pt x="4690" y="2880"/>
                    </a:cubicBezTo>
                    <a:lnTo>
                      <a:pt x="4686" y="2886"/>
                    </a:lnTo>
                    <a:cubicBezTo>
                      <a:pt x="4666" y="2933"/>
                      <a:pt x="4641" y="2978"/>
                      <a:pt x="4615" y="3022"/>
                    </a:cubicBezTo>
                    <a:cubicBezTo>
                      <a:pt x="4587" y="3065"/>
                      <a:pt x="4529" y="3079"/>
                      <a:pt x="4486" y="3051"/>
                    </a:cubicBezTo>
                    <a:cubicBezTo>
                      <a:pt x="4442" y="3024"/>
                      <a:pt x="4428" y="2966"/>
                      <a:pt x="4456" y="2922"/>
                    </a:cubicBezTo>
                    <a:cubicBezTo>
                      <a:pt x="4479" y="2885"/>
                      <a:pt x="4499" y="2846"/>
                      <a:pt x="4517" y="2808"/>
                    </a:cubicBezTo>
                    <a:lnTo>
                      <a:pt x="4519" y="2804"/>
                    </a:lnTo>
                    <a:cubicBezTo>
                      <a:pt x="4632" y="2555"/>
                      <a:pt x="4640" y="2280"/>
                      <a:pt x="4557" y="2028"/>
                    </a:cubicBezTo>
                    <a:cubicBezTo>
                      <a:pt x="4475" y="1775"/>
                      <a:pt x="4303" y="1546"/>
                      <a:pt x="4056" y="1394"/>
                    </a:cubicBezTo>
                    <a:cubicBezTo>
                      <a:pt x="4013" y="1367"/>
                      <a:pt x="3966" y="1342"/>
                      <a:pt x="3917" y="1319"/>
                    </a:cubicBezTo>
                    <a:lnTo>
                      <a:pt x="1748" y="333"/>
                    </a:lnTo>
                    <a:cubicBezTo>
                      <a:pt x="1708" y="314"/>
                      <a:pt x="1667" y="298"/>
                      <a:pt x="1625" y="285"/>
                    </a:cubicBezTo>
                    <a:cubicBezTo>
                      <a:pt x="1347" y="192"/>
                      <a:pt x="1056" y="208"/>
                      <a:pt x="806" y="311"/>
                    </a:cubicBezTo>
                    <a:cubicBezTo>
                      <a:pt x="558" y="412"/>
                      <a:pt x="350" y="601"/>
                      <a:pt x="236" y="853"/>
                    </a:cubicBezTo>
                    <a:cubicBezTo>
                      <a:pt x="220" y="886"/>
                      <a:pt x="208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4"/>
              <p:cNvSpPr/>
              <p:nvPr/>
            </p:nvSpPr>
            <p:spPr>
              <a:xfrm>
                <a:off x="5891525" y="2107425"/>
                <a:ext cx="796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1387" extrusionOk="0">
                    <a:moveTo>
                      <a:pt x="135" y="254"/>
                    </a:moveTo>
                    <a:cubicBezTo>
                      <a:pt x="86" y="270"/>
                      <a:pt x="34" y="244"/>
                      <a:pt x="16" y="195"/>
                    </a:cubicBezTo>
                    <a:cubicBezTo>
                      <a:pt x="0" y="146"/>
                      <a:pt x="27" y="93"/>
                      <a:pt x="76" y="76"/>
                    </a:cubicBezTo>
                    <a:lnTo>
                      <a:pt x="101" y="67"/>
                    </a:lnTo>
                    <a:cubicBezTo>
                      <a:pt x="177" y="39"/>
                      <a:pt x="280" y="1"/>
                      <a:pt x="472" y="32"/>
                    </a:cubicBezTo>
                    <a:cubicBezTo>
                      <a:pt x="571" y="48"/>
                      <a:pt x="738" y="111"/>
                      <a:pt x="924" y="188"/>
                    </a:cubicBezTo>
                    <a:cubicBezTo>
                      <a:pt x="1105" y="266"/>
                      <a:pt x="1307" y="358"/>
                      <a:pt x="1481" y="440"/>
                    </a:cubicBezTo>
                    <a:cubicBezTo>
                      <a:pt x="1528" y="462"/>
                      <a:pt x="1548" y="518"/>
                      <a:pt x="1527" y="565"/>
                    </a:cubicBezTo>
                    <a:cubicBezTo>
                      <a:pt x="1505" y="612"/>
                      <a:pt x="1449" y="631"/>
                      <a:pt x="1402" y="609"/>
                    </a:cubicBezTo>
                    <a:cubicBezTo>
                      <a:pt x="1229" y="528"/>
                      <a:pt x="1029" y="436"/>
                      <a:pt x="851" y="360"/>
                    </a:cubicBezTo>
                    <a:cubicBezTo>
                      <a:pt x="677" y="287"/>
                      <a:pt x="526" y="230"/>
                      <a:pt x="442" y="217"/>
                    </a:cubicBezTo>
                    <a:cubicBezTo>
                      <a:pt x="298" y="194"/>
                      <a:pt x="223" y="221"/>
                      <a:pt x="166" y="243"/>
                    </a:cubicBezTo>
                    <a:lnTo>
                      <a:pt x="135" y="254"/>
                    </a:lnTo>
                    <a:lnTo>
                      <a:pt x="135" y="254"/>
                    </a:lnTo>
                    <a:close/>
                    <a:moveTo>
                      <a:pt x="2012" y="892"/>
                    </a:moveTo>
                    <a:cubicBezTo>
                      <a:pt x="1966" y="870"/>
                      <a:pt x="1947" y="814"/>
                      <a:pt x="1969" y="767"/>
                    </a:cubicBezTo>
                    <a:cubicBezTo>
                      <a:pt x="1992" y="722"/>
                      <a:pt x="2047" y="703"/>
                      <a:pt x="2093" y="725"/>
                    </a:cubicBezTo>
                    <a:cubicBezTo>
                      <a:pt x="2550" y="935"/>
                      <a:pt x="3017" y="1149"/>
                      <a:pt x="3118" y="1195"/>
                    </a:cubicBezTo>
                    <a:cubicBezTo>
                      <a:pt x="3164" y="1215"/>
                      <a:pt x="3185" y="1271"/>
                      <a:pt x="3164" y="1319"/>
                    </a:cubicBezTo>
                    <a:cubicBezTo>
                      <a:pt x="3143" y="1366"/>
                      <a:pt x="3088" y="1387"/>
                      <a:pt x="3040" y="13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4"/>
              <p:cNvSpPr/>
              <p:nvPr/>
            </p:nvSpPr>
            <p:spPr>
              <a:xfrm>
                <a:off x="5916175" y="2117625"/>
                <a:ext cx="24075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866" extrusionOk="0">
                    <a:moveTo>
                      <a:pt x="771" y="68"/>
                    </a:moveTo>
                    <a:cubicBezTo>
                      <a:pt x="793" y="21"/>
                      <a:pt x="848" y="0"/>
                      <a:pt x="896" y="21"/>
                    </a:cubicBezTo>
                    <a:cubicBezTo>
                      <a:pt x="942" y="43"/>
                      <a:pt x="963" y="99"/>
                      <a:pt x="942" y="145"/>
                    </a:cubicBezTo>
                    <a:lnTo>
                      <a:pt x="192" y="1797"/>
                    </a:lnTo>
                    <a:cubicBezTo>
                      <a:pt x="172" y="1844"/>
                      <a:pt x="116" y="1865"/>
                      <a:pt x="69" y="1844"/>
                    </a:cubicBezTo>
                    <a:cubicBezTo>
                      <a:pt x="22" y="1822"/>
                      <a:pt x="1" y="1767"/>
                      <a:pt x="22" y="1721"/>
                    </a:cubicBezTo>
                    <a:lnTo>
                      <a:pt x="771" y="6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4"/>
              <p:cNvSpPr/>
              <p:nvPr/>
            </p:nvSpPr>
            <p:spPr>
              <a:xfrm>
                <a:off x="5828000" y="2168650"/>
                <a:ext cx="1283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3859" extrusionOk="0">
                    <a:moveTo>
                      <a:pt x="1903" y="280"/>
                    </a:moveTo>
                    <a:lnTo>
                      <a:pt x="4244" y="1345"/>
                    </a:lnTo>
                    <a:cubicBezTo>
                      <a:pt x="4859" y="1623"/>
                      <a:pt x="5132" y="2355"/>
                      <a:pt x="4854" y="2970"/>
                    </a:cubicBezTo>
                    <a:lnTo>
                      <a:pt x="4854" y="2970"/>
                    </a:lnTo>
                    <a:cubicBezTo>
                      <a:pt x="4575" y="3584"/>
                      <a:pt x="3844" y="3858"/>
                      <a:pt x="3230" y="3580"/>
                    </a:cubicBezTo>
                    <a:lnTo>
                      <a:pt x="890" y="2515"/>
                    </a:lnTo>
                    <a:cubicBezTo>
                      <a:pt x="275" y="2235"/>
                      <a:pt x="1" y="1505"/>
                      <a:pt x="279" y="889"/>
                    </a:cubicBezTo>
                    <a:lnTo>
                      <a:pt x="279" y="889"/>
                    </a:lnTo>
                    <a:cubicBezTo>
                      <a:pt x="559" y="275"/>
                      <a:pt x="1289" y="0"/>
                      <a:pt x="1903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4"/>
              <p:cNvSpPr/>
              <p:nvPr/>
            </p:nvSpPr>
            <p:spPr>
              <a:xfrm>
                <a:off x="5882325" y="219520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787" y="1"/>
                    </a:moveTo>
                    <a:lnTo>
                      <a:pt x="1900" y="508"/>
                    </a:lnTo>
                    <a:cubicBezTo>
                      <a:pt x="2401" y="736"/>
                      <a:pt x="2633" y="1311"/>
                      <a:pt x="2417" y="1787"/>
                    </a:cubicBezTo>
                    <a:lnTo>
                      <a:pt x="2417" y="1787"/>
                    </a:lnTo>
                    <a:cubicBezTo>
                      <a:pt x="2202" y="2264"/>
                      <a:pt x="1615" y="2468"/>
                      <a:pt x="1115" y="2240"/>
                    </a:cubicBezTo>
                    <a:lnTo>
                      <a:pt x="1" y="1734"/>
                    </a:lnTo>
                    <a:lnTo>
                      <a:pt x="78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4"/>
              <p:cNvSpPr/>
              <p:nvPr/>
            </p:nvSpPr>
            <p:spPr>
              <a:xfrm>
                <a:off x="5836175" y="217685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2633" y="735"/>
                    </a:moveTo>
                    <a:lnTo>
                      <a:pt x="1519" y="229"/>
                    </a:lnTo>
                    <a:cubicBezTo>
                      <a:pt x="1018" y="1"/>
                      <a:pt x="433" y="205"/>
                      <a:pt x="216" y="681"/>
                    </a:cubicBezTo>
                    <a:lnTo>
                      <a:pt x="216" y="681"/>
                    </a:lnTo>
                    <a:cubicBezTo>
                      <a:pt x="0" y="1158"/>
                      <a:pt x="232" y="1734"/>
                      <a:pt x="733" y="1962"/>
                    </a:cubicBezTo>
                    <a:lnTo>
                      <a:pt x="1847" y="2468"/>
                    </a:lnTo>
                    <a:lnTo>
                      <a:pt x="2632" y="7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4"/>
              <p:cNvSpPr/>
              <p:nvPr/>
            </p:nvSpPr>
            <p:spPr>
              <a:xfrm>
                <a:off x="5832875" y="2170850"/>
                <a:ext cx="120800" cy="769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79" extrusionOk="0">
                    <a:moveTo>
                      <a:pt x="195" y="958"/>
                    </a:moveTo>
                    <a:cubicBezTo>
                      <a:pt x="179" y="1007"/>
                      <a:pt x="126" y="1033"/>
                      <a:pt x="77" y="1017"/>
                    </a:cubicBezTo>
                    <a:cubicBezTo>
                      <a:pt x="28" y="1001"/>
                      <a:pt x="1" y="949"/>
                      <a:pt x="17" y="900"/>
                    </a:cubicBezTo>
                    <a:cubicBezTo>
                      <a:pt x="32" y="856"/>
                      <a:pt x="48" y="815"/>
                      <a:pt x="65" y="776"/>
                    </a:cubicBezTo>
                    <a:lnTo>
                      <a:pt x="68" y="771"/>
                    </a:lnTo>
                    <a:cubicBezTo>
                      <a:pt x="204" y="476"/>
                      <a:pt x="446" y="257"/>
                      <a:pt x="735" y="138"/>
                    </a:cubicBezTo>
                    <a:cubicBezTo>
                      <a:pt x="1025" y="18"/>
                      <a:pt x="1361" y="0"/>
                      <a:pt x="1684" y="107"/>
                    </a:cubicBezTo>
                    <a:cubicBezTo>
                      <a:pt x="1731" y="122"/>
                      <a:pt x="1778" y="141"/>
                      <a:pt x="1825" y="162"/>
                    </a:cubicBezTo>
                    <a:lnTo>
                      <a:pt x="3995" y="1148"/>
                    </a:lnTo>
                    <a:cubicBezTo>
                      <a:pt x="4051" y="1174"/>
                      <a:pt x="4104" y="1203"/>
                      <a:pt x="4156" y="1235"/>
                    </a:cubicBezTo>
                    <a:cubicBezTo>
                      <a:pt x="4440" y="1411"/>
                      <a:pt x="4640" y="1677"/>
                      <a:pt x="4735" y="1970"/>
                    </a:cubicBezTo>
                    <a:cubicBezTo>
                      <a:pt x="4831" y="2265"/>
                      <a:pt x="4822" y="2589"/>
                      <a:pt x="4690" y="2880"/>
                    </a:cubicBezTo>
                    <a:cubicBezTo>
                      <a:pt x="4668" y="2929"/>
                      <a:pt x="4643" y="2976"/>
                      <a:pt x="4614" y="3021"/>
                    </a:cubicBezTo>
                    <a:cubicBezTo>
                      <a:pt x="4587" y="3065"/>
                      <a:pt x="4530" y="3079"/>
                      <a:pt x="4485" y="3051"/>
                    </a:cubicBezTo>
                    <a:cubicBezTo>
                      <a:pt x="4442" y="3024"/>
                      <a:pt x="4428" y="2967"/>
                      <a:pt x="4456" y="2922"/>
                    </a:cubicBezTo>
                    <a:cubicBezTo>
                      <a:pt x="4480" y="2883"/>
                      <a:pt x="4501" y="2843"/>
                      <a:pt x="4519" y="2803"/>
                    </a:cubicBezTo>
                    <a:cubicBezTo>
                      <a:pt x="4632" y="2556"/>
                      <a:pt x="4640" y="2280"/>
                      <a:pt x="4557" y="2027"/>
                    </a:cubicBezTo>
                    <a:cubicBezTo>
                      <a:pt x="4475" y="1775"/>
                      <a:pt x="4303" y="1547"/>
                      <a:pt x="4056" y="1394"/>
                    </a:cubicBezTo>
                    <a:cubicBezTo>
                      <a:pt x="4013" y="1366"/>
                      <a:pt x="3967" y="1341"/>
                      <a:pt x="3917" y="1320"/>
                    </a:cubicBezTo>
                    <a:lnTo>
                      <a:pt x="1748" y="332"/>
                    </a:lnTo>
                    <a:cubicBezTo>
                      <a:pt x="1708" y="314"/>
                      <a:pt x="1667" y="298"/>
                      <a:pt x="1626" y="284"/>
                    </a:cubicBezTo>
                    <a:cubicBezTo>
                      <a:pt x="1347" y="192"/>
                      <a:pt x="1056" y="208"/>
                      <a:pt x="807" y="311"/>
                    </a:cubicBezTo>
                    <a:cubicBezTo>
                      <a:pt x="559" y="412"/>
                      <a:pt x="352" y="599"/>
                      <a:pt x="238" y="849"/>
                    </a:cubicBezTo>
                    <a:lnTo>
                      <a:pt x="236" y="854"/>
                    </a:lnTo>
                    <a:cubicBezTo>
                      <a:pt x="220" y="887"/>
                      <a:pt x="206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4"/>
              <p:cNvSpPr/>
              <p:nvPr/>
            </p:nvSpPr>
            <p:spPr>
              <a:xfrm>
                <a:off x="5855400" y="2183550"/>
                <a:ext cx="7962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3185" h="1386" extrusionOk="0">
                    <a:moveTo>
                      <a:pt x="135" y="253"/>
                    </a:moveTo>
                    <a:cubicBezTo>
                      <a:pt x="86" y="269"/>
                      <a:pt x="34" y="243"/>
                      <a:pt x="16" y="194"/>
                    </a:cubicBezTo>
                    <a:cubicBezTo>
                      <a:pt x="0" y="145"/>
                      <a:pt x="27" y="93"/>
                      <a:pt x="76" y="75"/>
                    </a:cubicBezTo>
                    <a:lnTo>
                      <a:pt x="101" y="66"/>
                    </a:lnTo>
                    <a:cubicBezTo>
                      <a:pt x="177" y="38"/>
                      <a:pt x="280" y="0"/>
                      <a:pt x="472" y="31"/>
                    </a:cubicBezTo>
                    <a:cubicBezTo>
                      <a:pt x="571" y="47"/>
                      <a:pt x="738" y="110"/>
                      <a:pt x="924" y="187"/>
                    </a:cubicBezTo>
                    <a:cubicBezTo>
                      <a:pt x="1105" y="265"/>
                      <a:pt x="1307" y="357"/>
                      <a:pt x="1481" y="440"/>
                    </a:cubicBezTo>
                    <a:cubicBezTo>
                      <a:pt x="1528" y="461"/>
                      <a:pt x="1548" y="517"/>
                      <a:pt x="1527" y="564"/>
                    </a:cubicBezTo>
                    <a:cubicBezTo>
                      <a:pt x="1505" y="611"/>
                      <a:pt x="1449" y="630"/>
                      <a:pt x="1402" y="608"/>
                    </a:cubicBezTo>
                    <a:cubicBezTo>
                      <a:pt x="1229" y="527"/>
                      <a:pt x="1029" y="435"/>
                      <a:pt x="851" y="360"/>
                    </a:cubicBezTo>
                    <a:cubicBezTo>
                      <a:pt x="677" y="287"/>
                      <a:pt x="526" y="230"/>
                      <a:pt x="442" y="216"/>
                    </a:cubicBezTo>
                    <a:cubicBezTo>
                      <a:pt x="298" y="192"/>
                      <a:pt x="223" y="220"/>
                      <a:pt x="166" y="242"/>
                    </a:cubicBezTo>
                    <a:lnTo>
                      <a:pt x="135" y="252"/>
                    </a:lnTo>
                    <a:lnTo>
                      <a:pt x="135" y="252"/>
                    </a:lnTo>
                    <a:close/>
                    <a:moveTo>
                      <a:pt x="2014" y="893"/>
                    </a:moveTo>
                    <a:cubicBezTo>
                      <a:pt x="1967" y="872"/>
                      <a:pt x="1947" y="816"/>
                      <a:pt x="1968" y="769"/>
                    </a:cubicBezTo>
                    <a:cubicBezTo>
                      <a:pt x="1990" y="723"/>
                      <a:pt x="2045" y="702"/>
                      <a:pt x="2092" y="724"/>
                    </a:cubicBezTo>
                    <a:lnTo>
                      <a:pt x="2137" y="744"/>
                    </a:lnTo>
                    <a:cubicBezTo>
                      <a:pt x="2578" y="946"/>
                      <a:pt x="3018" y="1149"/>
                      <a:pt x="3117" y="1194"/>
                    </a:cubicBezTo>
                    <a:cubicBezTo>
                      <a:pt x="3164" y="1216"/>
                      <a:pt x="3185" y="1270"/>
                      <a:pt x="3163" y="1317"/>
                    </a:cubicBezTo>
                    <a:cubicBezTo>
                      <a:pt x="3143" y="1365"/>
                      <a:pt x="3087" y="1386"/>
                      <a:pt x="3040" y="1364"/>
                    </a:cubicBezTo>
                    <a:lnTo>
                      <a:pt x="2014" y="8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4"/>
              <p:cNvSpPr/>
              <p:nvPr/>
            </p:nvSpPr>
            <p:spPr>
              <a:xfrm>
                <a:off x="5880050" y="2193725"/>
                <a:ext cx="24075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866" extrusionOk="0">
                    <a:moveTo>
                      <a:pt x="771" y="68"/>
                    </a:moveTo>
                    <a:cubicBezTo>
                      <a:pt x="793" y="21"/>
                      <a:pt x="848" y="1"/>
                      <a:pt x="895" y="21"/>
                    </a:cubicBezTo>
                    <a:cubicBezTo>
                      <a:pt x="942" y="43"/>
                      <a:pt x="963" y="99"/>
                      <a:pt x="942" y="146"/>
                    </a:cubicBezTo>
                    <a:lnTo>
                      <a:pt x="192" y="1797"/>
                    </a:lnTo>
                    <a:cubicBezTo>
                      <a:pt x="171" y="1844"/>
                      <a:pt x="116" y="1866"/>
                      <a:pt x="68" y="1844"/>
                    </a:cubicBezTo>
                    <a:cubicBezTo>
                      <a:pt x="21" y="1823"/>
                      <a:pt x="1" y="1767"/>
                      <a:pt x="21" y="1721"/>
                    </a:cubicBezTo>
                    <a:lnTo>
                      <a:pt x="771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4"/>
              <p:cNvSpPr/>
              <p:nvPr/>
            </p:nvSpPr>
            <p:spPr>
              <a:xfrm>
                <a:off x="5794900" y="2241950"/>
                <a:ext cx="1283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3859" extrusionOk="0">
                    <a:moveTo>
                      <a:pt x="1903" y="280"/>
                    </a:moveTo>
                    <a:lnTo>
                      <a:pt x="4244" y="1344"/>
                    </a:lnTo>
                    <a:cubicBezTo>
                      <a:pt x="4859" y="1624"/>
                      <a:pt x="5132" y="2355"/>
                      <a:pt x="4854" y="2969"/>
                    </a:cubicBezTo>
                    <a:lnTo>
                      <a:pt x="4854" y="2969"/>
                    </a:lnTo>
                    <a:cubicBezTo>
                      <a:pt x="4575" y="3585"/>
                      <a:pt x="3844" y="3859"/>
                      <a:pt x="3230" y="3579"/>
                    </a:cubicBezTo>
                    <a:lnTo>
                      <a:pt x="889" y="2515"/>
                    </a:lnTo>
                    <a:cubicBezTo>
                      <a:pt x="275" y="2235"/>
                      <a:pt x="1" y="1504"/>
                      <a:pt x="279" y="890"/>
                    </a:cubicBezTo>
                    <a:lnTo>
                      <a:pt x="279" y="890"/>
                    </a:lnTo>
                    <a:cubicBezTo>
                      <a:pt x="558" y="274"/>
                      <a:pt x="1289" y="1"/>
                      <a:pt x="1903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4"/>
              <p:cNvSpPr/>
              <p:nvPr/>
            </p:nvSpPr>
            <p:spPr>
              <a:xfrm>
                <a:off x="5849225" y="2268525"/>
                <a:ext cx="6582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467" extrusionOk="0">
                    <a:moveTo>
                      <a:pt x="786" y="0"/>
                    </a:moveTo>
                    <a:lnTo>
                      <a:pt x="1900" y="507"/>
                    </a:lnTo>
                    <a:cubicBezTo>
                      <a:pt x="2401" y="734"/>
                      <a:pt x="2633" y="1311"/>
                      <a:pt x="2417" y="1787"/>
                    </a:cubicBezTo>
                    <a:lnTo>
                      <a:pt x="2417" y="1787"/>
                    </a:lnTo>
                    <a:cubicBezTo>
                      <a:pt x="2200" y="2262"/>
                      <a:pt x="1615" y="2467"/>
                      <a:pt x="1115" y="2240"/>
                    </a:cubicBezTo>
                    <a:lnTo>
                      <a:pt x="1" y="1733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4"/>
              <p:cNvSpPr/>
              <p:nvPr/>
            </p:nvSpPr>
            <p:spPr>
              <a:xfrm>
                <a:off x="5803075" y="2250175"/>
                <a:ext cx="6582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467" extrusionOk="0">
                    <a:moveTo>
                      <a:pt x="2632" y="734"/>
                    </a:moveTo>
                    <a:lnTo>
                      <a:pt x="1518" y="227"/>
                    </a:lnTo>
                    <a:cubicBezTo>
                      <a:pt x="1018" y="0"/>
                      <a:pt x="433" y="205"/>
                      <a:pt x="216" y="681"/>
                    </a:cubicBezTo>
                    <a:lnTo>
                      <a:pt x="216" y="681"/>
                    </a:lnTo>
                    <a:cubicBezTo>
                      <a:pt x="0" y="1157"/>
                      <a:pt x="232" y="1733"/>
                      <a:pt x="733" y="1960"/>
                    </a:cubicBezTo>
                    <a:lnTo>
                      <a:pt x="1847" y="24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4"/>
              <p:cNvSpPr/>
              <p:nvPr/>
            </p:nvSpPr>
            <p:spPr>
              <a:xfrm>
                <a:off x="5799475" y="2244775"/>
                <a:ext cx="12080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81" extrusionOk="0">
                    <a:moveTo>
                      <a:pt x="195" y="958"/>
                    </a:moveTo>
                    <a:cubicBezTo>
                      <a:pt x="179" y="1007"/>
                      <a:pt x="126" y="1035"/>
                      <a:pt x="77" y="1019"/>
                    </a:cubicBezTo>
                    <a:cubicBezTo>
                      <a:pt x="28" y="1002"/>
                      <a:pt x="0" y="949"/>
                      <a:pt x="17" y="900"/>
                    </a:cubicBezTo>
                    <a:cubicBezTo>
                      <a:pt x="31" y="858"/>
                      <a:pt x="47" y="818"/>
                      <a:pt x="65" y="777"/>
                    </a:cubicBezTo>
                    <a:cubicBezTo>
                      <a:pt x="200" y="480"/>
                      <a:pt x="444" y="259"/>
                      <a:pt x="735" y="139"/>
                    </a:cubicBezTo>
                    <a:cubicBezTo>
                      <a:pt x="1025" y="20"/>
                      <a:pt x="1362" y="1"/>
                      <a:pt x="1684" y="108"/>
                    </a:cubicBezTo>
                    <a:lnTo>
                      <a:pt x="1692" y="111"/>
                    </a:lnTo>
                    <a:cubicBezTo>
                      <a:pt x="1738" y="126"/>
                      <a:pt x="1782" y="143"/>
                      <a:pt x="1825" y="163"/>
                    </a:cubicBezTo>
                    <a:lnTo>
                      <a:pt x="3994" y="1149"/>
                    </a:lnTo>
                    <a:cubicBezTo>
                      <a:pt x="4051" y="1175"/>
                      <a:pt x="4105" y="1204"/>
                      <a:pt x="4156" y="1236"/>
                    </a:cubicBezTo>
                    <a:cubicBezTo>
                      <a:pt x="4440" y="1412"/>
                      <a:pt x="4640" y="1677"/>
                      <a:pt x="4735" y="1971"/>
                    </a:cubicBezTo>
                    <a:cubicBezTo>
                      <a:pt x="4832" y="2266"/>
                      <a:pt x="4823" y="2589"/>
                      <a:pt x="4690" y="2881"/>
                    </a:cubicBezTo>
                    <a:cubicBezTo>
                      <a:pt x="4668" y="2929"/>
                      <a:pt x="4642" y="2976"/>
                      <a:pt x="4615" y="3022"/>
                    </a:cubicBezTo>
                    <a:cubicBezTo>
                      <a:pt x="4588" y="3066"/>
                      <a:pt x="4529" y="3080"/>
                      <a:pt x="4486" y="3053"/>
                    </a:cubicBezTo>
                    <a:cubicBezTo>
                      <a:pt x="4442" y="3025"/>
                      <a:pt x="4428" y="2967"/>
                      <a:pt x="4455" y="2924"/>
                    </a:cubicBezTo>
                    <a:cubicBezTo>
                      <a:pt x="4479" y="2885"/>
                      <a:pt x="4501" y="2845"/>
                      <a:pt x="4519" y="2805"/>
                    </a:cubicBezTo>
                    <a:cubicBezTo>
                      <a:pt x="4632" y="2556"/>
                      <a:pt x="4639" y="2280"/>
                      <a:pt x="4557" y="2029"/>
                    </a:cubicBezTo>
                    <a:cubicBezTo>
                      <a:pt x="4475" y="1775"/>
                      <a:pt x="4302" y="1547"/>
                      <a:pt x="4057" y="1394"/>
                    </a:cubicBezTo>
                    <a:cubicBezTo>
                      <a:pt x="4012" y="1367"/>
                      <a:pt x="3966" y="1342"/>
                      <a:pt x="3918" y="1320"/>
                    </a:cubicBezTo>
                    <a:lnTo>
                      <a:pt x="1748" y="334"/>
                    </a:lnTo>
                    <a:cubicBezTo>
                      <a:pt x="1709" y="316"/>
                      <a:pt x="1670" y="301"/>
                      <a:pt x="1633" y="288"/>
                    </a:cubicBezTo>
                    <a:lnTo>
                      <a:pt x="1626" y="286"/>
                    </a:lnTo>
                    <a:cubicBezTo>
                      <a:pt x="1346" y="193"/>
                      <a:pt x="1056" y="209"/>
                      <a:pt x="806" y="312"/>
                    </a:cubicBezTo>
                    <a:cubicBezTo>
                      <a:pt x="558" y="414"/>
                      <a:pt x="351" y="602"/>
                      <a:pt x="235" y="854"/>
                    </a:cubicBezTo>
                    <a:cubicBezTo>
                      <a:pt x="221" y="887"/>
                      <a:pt x="207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4"/>
              <p:cNvSpPr/>
              <p:nvPr/>
            </p:nvSpPr>
            <p:spPr>
              <a:xfrm>
                <a:off x="5822375" y="2256625"/>
                <a:ext cx="796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386" extrusionOk="0">
                    <a:moveTo>
                      <a:pt x="137" y="252"/>
                    </a:moveTo>
                    <a:cubicBezTo>
                      <a:pt x="88" y="270"/>
                      <a:pt x="34" y="243"/>
                      <a:pt x="18" y="194"/>
                    </a:cubicBezTo>
                    <a:cubicBezTo>
                      <a:pt x="1" y="145"/>
                      <a:pt x="27" y="92"/>
                      <a:pt x="76" y="76"/>
                    </a:cubicBezTo>
                    <a:lnTo>
                      <a:pt x="108" y="64"/>
                    </a:lnTo>
                    <a:cubicBezTo>
                      <a:pt x="183" y="36"/>
                      <a:pt x="286" y="0"/>
                      <a:pt x="472" y="31"/>
                    </a:cubicBezTo>
                    <a:cubicBezTo>
                      <a:pt x="572" y="47"/>
                      <a:pt x="738" y="109"/>
                      <a:pt x="924" y="187"/>
                    </a:cubicBezTo>
                    <a:cubicBezTo>
                      <a:pt x="1107" y="264"/>
                      <a:pt x="1308" y="358"/>
                      <a:pt x="1482" y="439"/>
                    </a:cubicBezTo>
                    <a:cubicBezTo>
                      <a:pt x="1529" y="460"/>
                      <a:pt x="1549" y="516"/>
                      <a:pt x="1527" y="563"/>
                    </a:cubicBezTo>
                    <a:cubicBezTo>
                      <a:pt x="1505" y="610"/>
                      <a:pt x="1449" y="630"/>
                      <a:pt x="1402" y="607"/>
                    </a:cubicBezTo>
                    <a:cubicBezTo>
                      <a:pt x="1230" y="526"/>
                      <a:pt x="1030" y="435"/>
                      <a:pt x="852" y="360"/>
                    </a:cubicBezTo>
                    <a:cubicBezTo>
                      <a:pt x="679" y="286"/>
                      <a:pt x="526" y="229"/>
                      <a:pt x="443" y="215"/>
                    </a:cubicBezTo>
                    <a:cubicBezTo>
                      <a:pt x="304" y="193"/>
                      <a:pt x="229" y="218"/>
                      <a:pt x="173" y="239"/>
                    </a:cubicBezTo>
                    <a:lnTo>
                      <a:pt x="137" y="252"/>
                    </a:lnTo>
                    <a:close/>
                    <a:moveTo>
                      <a:pt x="2015" y="893"/>
                    </a:moveTo>
                    <a:cubicBezTo>
                      <a:pt x="1969" y="871"/>
                      <a:pt x="1948" y="816"/>
                      <a:pt x="1970" y="770"/>
                    </a:cubicBezTo>
                    <a:cubicBezTo>
                      <a:pt x="1990" y="722"/>
                      <a:pt x="2046" y="701"/>
                      <a:pt x="2093" y="723"/>
                    </a:cubicBezTo>
                    <a:lnTo>
                      <a:pt x="2138" y="743"/>
                    </a:lnTo>
                    <a:cubicBezTo>
                      <a:pt x="2578" y="946"/>
                      <a:pt x="3020" y="1149"/>
                      <a:pt x="3118" y="1193"/>
                    </a:cubicBezTo>
                    <a:cubicBezTo>
                      <a:pt x="3165" y="1215"/>
                      <a:pt x="3187" y="1271"/>
                      <a:pt x="3165" y="1317"/>
                    </a:cubicBezTo>
                    <a:cubicBezTo>
                      <a:pt x="3144" y="1364"/>
                      <a:pt x="3088" y="1386"/>
                      <a:pt x="3042" y="1364"/>
                    </a:cubicBezTo>
                    <a:lnTo>
                      <a:pt x="2015" y="8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4"/>
              <p:cNvSpPr/>
              <p:nvPr/>
            </p:nvSpPr>
            <p:spPr>
              <a:xfrm>
                <a:off x="5847050" y="2266775"/>
                <a:ext cx="24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866" extrusionOk="0">
                    <a:moveTo>
                      <a:pt x="772" y="69"/>
                    </a:moveTo>
                    <a:cubicBezTo>
                      <a:pt x="792" y="22"/>
                      <a:pt x="848" y="1"/>
                      <a:pt x="895" y="22"/>
                    </a:cubicBezTo>
                    <a:cubicBezTo>
                      <a:pt x="942" y="44"/>
                      <a:pt x="963" y="99"/>
                      <a:pt x="942" y="146"/>
                    </a:cubicBezTo>
                    <a:lnTo>
                      <a:pt x="193" y="1797"/>
                    </a:lnTo>
                    <a:cubicBezTo>
                      <a:pt x="171" y="1845"/>
                      <a:pt x="115" y="1866"/>
                      <a:pt x="69" y="1845"/>
                    </a:cubicBezTo>
                    <a:cubicBezTo>
                      <a:pt x="22" y="1823"/>
                      <a:pt x="0" y="1767"/>
                      <a:pt x="22" y="1721"/>
                    </a:cubicBezTo>
                    <a:lnTo>
                      <a:pt x="772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7" name="Google Shape;737;p24"/>
            <p:cNvGrpSpPr/>
            <p:nvPr/>
          </p:nvGrpSpPr>
          <p:grpSpPr>
            <a:xfrm>
              <a:off x="6296914" y="1914195"/>
              <a:ext cx="486783" cy="650506"/>
              <a:chOff x="5794900" y="2041700"/>
              <a:chExt cx="221275" cy="295725"/>
            </a:xfrm>
          </p:grpSpPr>
          <p:sp>
            <p:nvSpPr>
              <p:cNvPr id="738" name="Google Shape;738;p24"/>
              <p:cNvSpPr/>
              <p:nvPr/>
            </p:nvSpPr>
            <p:spPr>
              <a:xfrm>
                <a:off x="5897125" y="2041700"/>
                <a:ext cx="11905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1" extrusionOk="0">
                    <a:moveTo>
                      <a:pt x="4761" y="2248"/>
                    </a:moveTo>
                    <a:cubicBezTo>
                      <a:pt x="4431" y="2741"/>
                      <a:pt x="3758" y="2930"/>
                      <a:pt x="3173" y="2665"/>
                    </a:cubicBezTo>
                    <a:lnTo>
                      <a:pt x="945" y="1652"/>
                    </a:lnTo>
                    <a:cubicBezTo>
                      <a:pt x="300" y="1358"/>
                      <a:pt x="0" y="615"/>
                      <a:pt x="280" y="0"/>
                    </a:cubicBezTo>
                    <a:cubicBezTo>
                      <a:pt x="174" y="675"/>
                      <a:pt x="1196" y="1074"/>
                      <a:pt x="2309" y="1624"/>
                    </a:cubicBezTo>
                    <a:cubicBezTo>
                      <a:pt x="3210" y="2071"/>
                      <a:pt x="4020" y="2399"/>
                      <a:pt x="4761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4"/>
              <p:cNvSpPr/>
              <p:nvPr/>
            </p:nvSpPr>
            <p:spPr>
              <a:xfrm>
                <a:off x="5864025" y="2115000"/>
                <a:ext cx="119025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2931" extrusionOk="0">
                    <a:moveTo>
                      <a:pt x="4761" y="2248"/>
                    </a:moveTo>
                    <a:cubicBezTo>
                      <a:pt x="4431" y="2741"/>
                      <a:pt x="3757" y="2930"/>
                      <a:pt x="3173" y="2664"/>
                    </a:cubicBezTo>
                    <a:lnTo>
                      <a:pt x="945" y="1652"/>
                    </a:lnTo>
                    <a:cubicBezTo>
                      <a:pt x="300" y="1359"/>
                      <a:pt x="0" y="616"/>
                      <a:pt x="279" y="0"/>
                    </a:cubicBezTo>
                    <a:cubicBezTo>
                      <a:pt x="174" y="675"/>
                      <a:pt x="1196" y="1073"/>
                      <a:pt x="2308" y="1625"/>
                    </a:cubicBezTo>
                    <a:cubicBezTo>
                      <a:pt x="3209" y="2070"/>
                      <a:pt x="4020" y="2400"/>
                      <a:pt x="4761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4"/>
              <p:cNvSpPr/>
              <p:nvPr/>
            </p:nvSpPr>
            <p:spPr>
              <a:xfrm>
                <a:off x="5828000" y="2190875"/>
                <a:ext cx="11905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1" extrusionOk="0">
                    <a:moveTo>
                      <a:pt x="4762" y="2248"/>
                    </a:moveTo>
                    <a:cubicBezTo>
                      <a:pt x="4432" y="2740"/>
                      <a:pt x="3757" y="2930"/>
                      <a:pt x="3174" y="2664"/>
                    </a:cubicBezTo>
                    <a:lnTo>
                      <a:pt x="946" y="1652"/>
                    </a:lnTo>
                    <a:cubicBezTo>
                      <a:pt x="300" y="1359"/>
                      <a:pt x="1" y="616"/>
                      <a:pt x="279" y="0"/>
                    </a:cubicBezTo>
                    <a:cubicBezTo>
                      <a:pt x="173" y="675"/>
                      <a:pt x="1196" y="1073"/>
                      <a:pt x="2309" y="1625"/>
                    </a:cubicBezTo>
                    <a:cubicBezTo>
                      <a:pt x="3209" y="2071"/>
                      <a:pt x="4021" y="2400"/>
                      <a:pt x="4762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4"/>
              <p:cNvSpPr/>
              <p:nvPr/>
            </p:nvSpPr>
            <p:spPr>
              <a:xfrm>
                <a:off x="5794900" y="2264175"/>
                <a:ext cx="119050" cy="73250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0" extrusionOk="0">
                    <a:moveTo>
                      <a:pt x="4761" y="2247"/>
                    </a:moveTo>
                    <a:cubicBezTo>
                      <a:pt x="4432" y="2740"/>
                      <a:pt x="3757" y="2930"/>
                      <a:pt x="3174" y="2665"/>
                    </a:cubicBezTo>
                    <a:lnTo>
                      <a:pt x="946" y="1651"/>
                    </a:lnTo>
                    <a:cubicBezTo>
                      <a:pt x="300" y="1358"/>
                      <a:pt x="1" y="615"/>
                      <a:pt x="279" y="1"/>
                    </a:cubicBezTo>
                    <a:cubicBezTo>
                      <a:pt x="174" y="675"/>
                      <a:pt x="1196" y="1074"/>
                      <a:pt x="2309" y="1624"/>
                    </a:cubicBezTo>
                    <a:cubicBezTo>
                      <a:pt x="3209" y="2070"/>
                      <a:pt x="4021" y="2399"/>
                      <a:pt x="4761" y="2247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 rot="5400000" flipH="1">
            <a:off x="-1069006" y="1525794"/>
            <a:ext cx="4686715" cy="2548697"/>
          </a:xfrm>
          <a:custGeom>
            <a:avLst/>
            <a:gdLst/>
            <a:ahLst/>
            <a:cxnLst/>
            <a:rect l="l" t="t" r="r" b="b"/>
            <a:pathLst>
              <a:path w="37774" h="20542" extrusionOk="0">
                <a:moveTo>
                  <a:pt x="1" y="4981"/>
                </a:moveTo>
                <a:cubicBezTo>
                  <a:pt x="10993" y="1"/>
                  <a:pt x="8988" y="9408"/>
                  <a:pt x="18238" y="9388"/>
                </a:cubicBezTo>
                <a:cubicBezTo>
                  <a:pt x="20503" y="9383"/>
                  <a:pt x="25477" y="9516"/>
                  <a:pt x="28921" y="9299"/>
                </a:cubicBezTo>
                <a:cubicBezTo>
                  <a:pt x="35282" y="8899"/>
                  <a:pt x="37774" y="15695"/>
                  <a:pt x="35277" y="20542"/>
                </a:cubicBezTo>
                <a:lnTo>
                  <a:pt x="1" y="20542"/>
                </a:lnTo>
                <a:close/>
              </a:path>
            </a:pathLst>
          </a:custGeom>
          <a:solidFill>
            <a:srgbClr val="FFFFFF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4572000" y="2439750"/>
            <a:ext cx="3856800" cy="13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67550"/>
            <a:ext cx="1117500" cy="107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1" name="Google Shape;31;p3"/>
          <p:cNvGrpSpPr/>
          <p:nvPr/>
        </p:nvGrpSpPr>
        <p:grpSpPr>
          <a:xfrm>
            <a:off x="8154839" y="171134"/>
            <a:ext cx="757266" cy="4810590"/>
            <a:chOff x="8154839" y="171134"/>
            <a:chExt cx="757266" cy="4810590"/>
          </a:xfrm>
        </p:grpSpPr>
        <p:grpSp>
          <p:nvGrpSpPr>
            <p:cNvPr id="32" name="Google Shape;32;p3"/>
            <p:cNvGrpSpPr/>
            <p:nvPr/>
          </p:nvGrpSpPr>
          <p:grpSpPr>
            <a:xfrm>
              <a:off x="8154839" y="4707666"/>
              <a:ext cx="274058" cy="274058"/>
              <a:chOff x="4589975" y="463825"/>
              <a:chExt cx="230650" cy="230650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37;p3"/>
            <p:cNvGrpSpPr/>
            <p:nvPr/>
          </p:nvGrpSpPr>
          <p:grpSpPr>
            <a:xfrm>
              <a:off x="8548231" y="171134"/>
              <a:ext cx="363873" cy="363873"/>
              <a:chOff x="4589975" y="463825"/>
              <a:chExt cx="230650" cy="230650"/>
            </a:xfrm>
          </p:grpSpPr>
          <p:sp>
            <p:nvSpPr>
              <p:cNvPr id="38" name="Google Shape;38;p3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" name="Google Shape;42;p3"/>
          <p:cNvGrpSpPr/>
          <p:nvPr/>
        </p:nvGrpSpPr>
        <p:grpSpPr>
          <a:xfrm>
            <a:off x="7898363" y="258950"/>
            <a:ext cx="879100" cy="4349550"/>
            <a:chOff x="7898363" y="258950"/>
            <a:chExt cx="879100" cy="4349550"/>
          </a:xfrm>
        </p:grpSpPr>
        <p:sp>
          <p:nvSpPr>
            <p:cNvPr id="43" name="Google Shape;43;p3"/>
            <p:cNvSpPr/>
            <p:nvPr/>
          </p:nvSpPr>
          <p:spPr>
            <a:xfrm>
              <a:off x="8548225" y="114238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8682863" y="45139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898363" y="2589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9" name="Google Shape;49;p4"/>
          <p:cNvGrpSpPr/>
          <p:nvPr/>
        </p:nvGrpSpPr>
        <p:grpSpPr>
          <a:xfrm>
            <a:off x="7762369" y="3315290"/>
            <a:ext cx="1381627" cy="1818339"/>
            <a:chOff x="7762369" y="3315290"/>
            <a:chExt cx="1381627" cy="1818339"/>
          </a:xfrm>
        </p:grpSpPr>
        <p:sp>
          <p:nvSpPr>
            <p:cNvPr id="50" name="Google Shape;50;p4"/>
            <p:cNvSpPr/>
            <p:nvPr/>
          </p:nvSpPr>
          <p:spPr>
            <a:xfrm rot="10800000">
              <a:off x="7762369" y="3626487"/>
              <a:ext cx="1381627" cy="1507142"/>
            </a:xfrm>
            <a:custGeom>
              <a:avLst/>
              <a:gdLst/>
              <a:ahLst/>
              <a:cxnLst/>
              <a:rect l="l" t="t" r="r" b="b"/>
              <a:pathLst>
                <a:path w="10061" h="10975" extrusionOk="0">
                  <a:moveTo>
                    <a:pt x="9871" y="1"/>
                  </a:moveTo>
                  <a:cubicBezTo>
                    <a:pt x="10060" y="3450"/>
                    <a:pt x="8625" y="4300"/>
                    <a:pt x="5397" y="4250"/>
                  </a:cubicBezTo>
                  <a:cubicBezTo>
                    <a:pt x="4136" y="4231"/>
                    <a:pt x="3663" y="4756"/>
                    <a:pt x="3830" y="5453"/>
                  </a:cubicBezTo>
                  <a:cubicBezTo>
                    <a:pt x="4303" y="7422"/>
                    <a:pt x="5036" y="10652"/>
                    <a:pt x="1" y="10974"/>
                  </a:cubicBezTo>
                  <a:lnTo>
                    <a:pt x="1" y="1"/>
                  </a:lnTo>
                  <a:lnTo>
                    <a:pt x="9871" y="1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 rot="10800000">
              <a:off x="8590523" y="3315290"/>
              <a:ext cx="334112" cy="311178"/>
            </a:xfrm>
            <a:custGeom>
              <a:avLst/>
              <a:gdLst/>
              <a:ahLst/>
              <a:cxnLst/>
              <a:rect l="l" t="t" r="r" b="b"/>
              <a:pathLst>
                <a:path w="2433" h="2266" extrusionOk="0">
                  <a:moveTo>
                    <a:pt x="1038" y="2123"/>
                  </a:moveTo>
                  <a:cubicBezTo>
                    <a:pt x="1806" y="2265"/>
                    <a:pt x="2433" y="1313"/>
                    <a:pt x="2405" y="865"/>
                  </a:cubicBezTo>
                  <a:cubicBezTo>
                    <a:pt x="2356" y="25"/>
                    <a:pt x="1064" y="1"/>
                    <a:pt x="487" y="432"/>
                  </a:cubicBezTo>
                  <a:cubicBezTo>
                    <a:pt x="0" y="795"/>
                    <a:pt x="103" y="1950"/>
                    <a:pt x="1038" y="2123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4"/>
          <p:cNvGrpSpPr/>
          <p:nvPr/>
        </p:nvGrpSpPr>
        <p:grpSpPr>
          <a:xfrm>
            <a:off x="8484381" y="938584"/>
            <a:ext cx="486266" cy="2954315"/>
            <a:chOff x="8484381" y="938584"/>
            <a:chExt cx="486266" cy="2954315"/>
          </a:xfrm>
        </p:grpSpPr>
        <p:grpSp>
          <p:nvGrpSpPr>
            <p:cNvPr id="53" name="Google Shape;53;p4"/>
            <p:cNvGrpSpPr/>
            <p:nvPr/>
          </p:nvGrpSpPr>
          <p:grpSpPr>
            <a:xfrm>
              <a:off x="8696589" y="3618841"/>
              <a:ext cx="274058" cy="274058"/>
              <a:chOff x="4589975" y="463825"/>
              <a:chExt cx="230650" cy="230650"/>
            </a:xfrm>
          </p:grpSpPr>
          <p:sp>
            <p:nvSpPr>
              <p:cNvPr id="54" name="Google Shape;54;p4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4"/>
            <p:cNvGrpSpPr/>
            <p:nvPr/>
          </p:nvGrpSpPr>
          <p:grpSpPr>
            <a:xfrm>
              <a:off x="8484381" y="938584"/>
              <a:ext cx="363873" cy="363873"/>
              <a:chOff x="4589975" y="463825"/>
              <a:chExt cx="230650" cy="230650"/>
            </a:xfrm>
          </p:grpSpPr>
          <p:sp>
            <p:nvSpPr>
              <p:cNvPr id="59" name="Google Shape;59;p4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4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4"/>
          <p:cNvGrpSpPr/>
          <p:nvPr/>
        </p:nvGrpSpPr>
        <p:grpSpPr>
          <a:xfrm>
            <a:off x="7618700" y="154988"/>
            <a:ext cx="1420371" cy="4720388"/>
            <a:chOff x="7618700" y="154988"/>
            <a:chExt cx="1420371" cy="4720388"/>
          </a:xfrm>
        </p:grpSpPr>
        <p:sp>
          <p:nvSpPr>
            <p:cNvPr id="64" name="Google Shape;64;p4"/>
            <p:cNvSpPr/>
            <p:nvPr/>
          </p:nvSpPr>
          <p:spPr>
            <a:xfrm flipH="1">
              <a:off x="8944471" y="68410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 flipH="1">
              <a:off x="8526150" y="15498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7618700" y="4780825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subTitle" idx="1"/>
          </p:nvPr>
        </p:nvSpPr>
        <p:spPr>
          <a:xfrm>
            <a:off x="4866281" y="2322576"/>
            <a:ext cx="2619300" cy="1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"/>
          <p:cNvSpPr txBox="1">
            <a:spLocks noGrp="1"/>
          </p:cNvSpPr>
          <p:nvPr>
            <p:ph type="subTitle" idx="2"/>
          </p:nvPr>
        </p:nvSpPr>
        <p:spPr>
          <a:xfrm>
            <a:off x="1658406" y="2322576"/>
            <a:ext cx="2619300" cy="1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3"/>
          </p:nvPr>
        </p:nvSpPr>
        <p:spPr>
          <a:xfrm>
            <a:off x="1658425" y="1984248"/>
            <a:ext cx="2619300" cy="43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4"/>
          </p:nvPr>
        </p:nvSpPr>
        <p:spPr>
          <a:xfrm>
            <a:off x="4866301" y="1984248"/>
            <a:ext cx="2619300" cy="43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73" name="Google Shape;73;p5"/>
          <p:cNvGrpSpPr/>
          <p:nvPr/>
        </p:nvGrpSpPr>
        <p:grpSpPr>
          <a:xfrm>
            <a:off x="-76200" y="-152400"/>
            <a:ext cx="9220206" cy="5295892"/>
            <a:chOff x="-76200" y="-152400"/>
            <a:chExt cx="9220206" cy="5295892"/>
          </a:xfrm>
        </p:grpSpPr>
        <p:sp>
          <p:nvSpPr>
            <p:cNvPr id="74" name="Google Shape;74;p5"/>
            <p:cNvSpPr/>
            <p:nvPr/>
          </p:nvSpPr>
          <p:spPr>
            <a:xfrm rot="10800000" flipH="1">
              <a:off x="7133401" y="3632321"/>
              <a:ext cx="2010605" cy="1511171"/>
            </a:xfrm>
            <a:custGeom>
              <a:avLst/>
              <a:gdLst/>
              <a:ahLst/>
              <a:cxnLst/>
              <a:rect l="l" t="t" r="r" b="b"/>
              <a:pathLst>
                <a:path w="9843" h="7398" extrusionOk="0">
                  <a:moveTo>
                    <a:pt x="9842" y="7398"/>
                  </a:moveTo>
                  <a:cubicBezTo>
                    <a:pt x="8228" y="7125"/>
                    <a:pt x="7574" y="6108"/>
                    <a:pt x="7010" y="4383"/>
                  </a:cubicBezTo>
                  <a:cubicBezTo>
                    <a:pt x="6179" y="1841"/>
                    <a:pt x="3101" y="3851"/>
                    <a:pt x="1097" y="1899"/>
                  </a:cubicBezTo>
                  <a:cubicBezTo>
                    <a:pt x="567" y="1385"/>
                    <a:pt x="221" y="711"/>
                    <a:pt x="1" y="0"/>
                  </a:cubicBezTo>
                  <a:lnTo>
                    <a:pt x="9842" y="0"/>
                  </a:lnTo>
                  <a:lnTo>
                    <a:pt x="9842" y="7398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 rot="10800000" flipH="1">
              <a:off x="8450539" y="3042731"/>
              <a:ext cx="485135" cy="540492"/>
            </a:xfrm>
            <a:custGeom>
              <a:avLst/>
              <a:gdLst/>
              <a:ahLst/>
              <a:cxnLst/>
              <a:rect l="l" t="t" r="r" b="b"/>
              <a:pathLst>
                <a:path w="2375" h="2646" extrusionOk="0">
                  <a:moveTo>
                    <a:pt x="925" y="375"/>
                  </a:moveTo>
                  <a:cubicBezTo>
                    <a:pt x="412" y="904"/>
                    <a:pt x="1" y="1719"/>
                    <a:pt x="1076" y="2183"/>
                  </a:cubicBezTo>
                  <a:cubicBezTo>
                    <a:pt x="2151" y="2646"/>
                    <a:pt x="2375" y="1588"/>
                    <a:pt x="2110" y="793"/>
                  </a:cubicBezTo>
                  <a:cubicBezTo>
                    <a:pt x="1845" y="0"/>
                    <a:pt x="1224" y="44"/>
                    <a:pt x="925" y="375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-76200" y="-152400"/>
              <a:ext cx="2010605" cy="1511171"/>
            </a:xfrm>
            <a:custGeom>
              <a:avLst/>
              <a:gdLst/>
              <a:ahLst/>
              <a:cxnLst/>
              <a:rect l="l" t="t" r="r" b="b"/>
              <a:pathLst>
                <a:path w="9843" h="7398" extrusionOk="0">
                  <a:moveTo>
                    <a:pt x="1" y="7398"/>
                  </a:moveTo>
                  <a:cubicBezTo>
                    <a:pt x="1614" y="7125"/>
                    <a:pt x="2268" y="6108"/>
                    <a:pt x="2832" y="4383"/>
                  </a:cubicBezTo>
                  <a:cubicBezTo>
                    <a:pt x="3662" y="1841"/>
                    <a:pt x="6742" y="3851"/>
                    <a:pt x="8745" y="1899"/>
                  </a:cubicBezTo>
                  <a:cubicBezTo>
                    <a:pt x="9276" y="1385"/>
                    <a:pt x="9621" y="711"/>
                    <a:pt x="984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-31335" y="1315025"/>
              <a:ext cx="538449" cy="600342"/>
            </a:xfrm>
            <a:custGeom>
              <a:avLst/>
              <a:gdLst/>
              <a:ahLst/>
              <a:cxnLst/>
              <a:rect l="l" t="t" r="r" b="b"/>
              <a:pathLst>
                <a:path w="2636" h="2939" extrusionOk="0">
                  <a:moveTo>
                    <a:pt x="1026" y="417"/>
                  </a:moveTo>
                  <a:cubicBezTo>
                    <a:pt x="457" y="1005"/>
                    <a:pt x="0" y="1910"/>
                    <a:pt x="1194" y="2425"/>
                  </a:cubicBezTo>
                  <a:cubicBezTo>
                    <a:pt x="2388" y="2939"/>
                    <a:pt x="2636" y="1763"/>
                    <a:pt x="2342" y="882"/>
                  </a:cubicBezTo>
                  <a:cubicBezTo>
                    <a:pt x="2048" y="1"/>
                    <a:pt x="1358" y="50"/>
                    <a:pt x="1026" y="417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306600" y="1087308"/>
              <a:ext cx="242466" cy="271472"/>
            </a:xfrm>
            <a:custGeom>
              <a:avLst/>
              <a:gdLst/>
              <a:ahLst/>
              <a:cxnLst/>
              <a:rect l="l" t="t" r="r" b="b"/>
              <a:pathLst>
                <a:path w="1187" h="1329" extrusionOk="0">
                  <a:moveTo>
                    <a:pt x="1158" y="614"/>
                  </a:moveTo>
                  <a:cubicBezTo>
                    <a:pt x="969" y="1329"/>
                    <a:pt x="1" y="688"/>
                    <a:pt x="476" y="239"/>
                  </a:cubicBezTo>
                  <a:cubicBezTo>
                    <a:pt x="728" y="0"/>
                    <a:pt x="1187" y="176"/>
                    <a:pt x="1158" y="614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5"/>
          <p:cNvGrpSpPr/>
          <p:nvPr/>
        </p:nvGrpSpPr>
        <p:grpSpPr>
          <a:xfrm>
            <a:off x="147452" y="658091"/>
            <a:ext cx="7719308" cy="4413358"/>
            <a:chOff x="147452" y="658091"/>
            <a:chExt cx="7719308" cy="4413358"/>
          </a:xfrm>
        </p:grpSpPr>
        <p:grpSp>
          <p:nvGrpSpPr>
            <p:cNvPr id="80" name="Google Shape;80;p5"/>
            <p:cNvGrpSpPr/>
            <p:nvPr/>
          </p:nvGrpSpPr>
          <p:grpSpPr>
            <a:xfrm>
              <a:off x="7592702" y="4797391"/>
              <a:ext cx="274058" cy="274058"/>
              <a:chOff x="4589975" y="463825"/>
              <a:chExt cx="230650" cy="230650"/>
            </a:xfrm>
          </p:grpSpPr>
          <p:sp>
            <p:nvSpPr>
              <p:cNvPr id="81" name="Google Shape;81;p5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85;p5"/>
            <p:cNvGrpSpPr/>
            <p:nvPr/>
          </p:nvGrpSpPr>
          <p:grpSpPr>
            <a:xfrm>
              <a:off x="147452" y="658091"/>
              <a:ext cx="274058" cy="274058"/>
              <a:chOff x="4589975" y="463825"/>
              <a:chExt cx="230650" cy="230650"/>
            </a:xfrm>
          </p:grpSpPr>
          <p:sp>
            <p:nvSpPr>
              <p:cNvPr id="86" name="Google Shape;86;p5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0" name="Google Shape;90;p5"/>
          <p:cNvGrpSpPr/>
          <p:nvPr/>
        </p:nvGrpSpPr>
        <p:grpSpPr>
          <a:xfrm>
            <a:off x="421500" y="177963"/>
            <a:ext cx="8463146" cy="4549900"/>
            <a:chOff x="421500" y="177963"/>
            <a:chExt cx="8463146" cy="4549900"/>
          </a:xfrm>
        </p:grpSpPr>
        <p:sp>
          <p:nvSpPr>
            <p:cNvPr id="91" name="Google Shape;91;p5"/>
            <p:cNvSpPr/>
            <p:nvPr/>
          </p:nvSpPr>
          <p:spPr>
            <a:xfrm>
              <a:off x="8740400" y="3606138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421500" y="22760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8074300" y="4633313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849450" y="17796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5"/>
          <p:cNvGrpSpPr/>
          <p:nvPr/>
        </p:nvGrpSpPr>
        <p:grpSpPr>
          <a:xfrm>
            <a:off x="8312203" y="4009401"/>
            <a:ext cx="761437" cy="1007743"/>
            <a:chOff x="6210788" y="1765385"/>
            <a:chExt cx="684499" cy="905836"/>
          </a:xfrm>
        </p:grpSpPr>
        <p:grpSp>
          <p:nvGrpSpPr>
            <p:cNvPr id="96" name="Google Shape;96;p5"/>
            <p:cNvGrpSpPr/>
            <p:nvPr/>
          </p:nvGrpSpPr>
          <p:grpSpPr>
            <a:xfrm>
              <a:off x="6210788" y="1765385"/>
              <a:ext cx="684499" cy="905836"/>
              <a:chOff x="5755750" y="1974050"/>
              <a:chExt cx="311150" cy="411800"/>
            </a:xfrm>
          </p:grpSpPr>
          <p:sp>
            <p:nvSpPr>
              <p:cNvPr id="97" name="Google Shape;97;p5"/>
              <p:cNvSpPr/>
              <p:nvPr/>
            </p:nvSpPr>
            <p:spPr>
              <a:xfrm>
                <a:off x="5765875" y="1976075"/>
                <a:ext cx="301025" cy="409775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6391" extrusionOk="0">
                    <a:moveTo>
                      <a:pt x="7065" y="324"/>
                    </a:moveTo>
                    <a:lnTo>
                      <a:pt x="10929" y="2003"/>
                    </a:lnTo>
                    <a:cubicBezTo>
                      <a:pt x="11673" y="2327"/>
                      <a:pt x="12040" y="3163"/>
                      <a:pt x="11753" y="3842"/>
                    </a:cubicBezTo>
                    <a:lnTo>
                      <a:pt x="6846" y="15436"/>
                    </a:lnTo>
                    <a:cubicBezTo>
                      <a:pt x="6558" y="16115"/>
                      <a:pt x="5720" y="16391"/>
                      <a:pt x="4976" y="16068"/>
                    </a:cubicBezTo>
                    <a:lnTo>
                      <a:pt x="1113" y="14389"/>
                    </a:lnTo>
                    <a:cubicBezTo>
                      <a:pt x="368" y="14064"/>
                      <a:pt x="1" y="13229"/>
                      <a:pt x="288" y="12550"/>
                    </a:cubicBezTo>
                    <a:lnTo>
                      <a:pt x="5195" y="956"/>
                    </a:lnTo>
                    <a:cubicBezTo>
                      <a:pt x="5483" y="277"/>
                      <a:pt x="6321" y="1"/>
                      <a:pt x="7065" y="324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5755750" y="1974050"/>
                <a:ext cx="308825" cy="409800"/>
              </a:xfrm>
              <a:custGeom>
                <a:avLst/>
                <a:gdLst/>
                <a:ahLst/>
                <a:cxnLst/>
                <a:rect l="l" t="t" r="r" b="b"/>
                <a:pathLst>
                  <a:path w="12353" h="16392" extrusionOk="0">
                    <a:moveTo>
                      <a:pt x="7467" y="325"/>
                    </a:moveTo>
                    <a:lnTo>
                      <a:pt x="11277" y="2004"/>
                    </a:lnTo>
                    <a:cubicBezTo>
                      <a:pt x="12012" y="2327"/>
                      <a:pt x="12353" y="3163"/>
                      <a:pt x="12045" y="3843"/>
                    </a:cubicBezTo>
                    <a:lnTo>
                      <a:pt x="6778" y="15436"/>
                    </a:lnTo>
                    <a:cubicBezTo>
                      <a:pt x="6469" y="16115"/>
                      <a:pt x="5623" y="16392"/>
                      <a:pt x="4888" y="16068"/>
                    </a:cubicBezTo>
                    <a:lnTo>
                      <a:pt x="1077" y="14388"/>
                    </a:lnTo>
                    <a:cubicBezTo>
                      <a:pt x="343" y="14065"/>
                      <a:pt x="1" y="13230"/>
                      <a:pt x="310" y="12550"/>
                    </a:cubicBezTo>
                    <a:lnTo>
                      <a:pt x="5576" y="956"/>
                    </a:lnTo>
                    <a:cubicBezTo>
                      <a:pt x="5885" y="277"/>
                      <a:pt x="6732" y="1"/>
                      <a:pt x="7467" y="32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5755750" y="2098225"/>
                <a:ext cx="234525" cy="285625"/>
              </a:xfrm>
              <a:custGeom>
                <a:avLst/>
                <a:gdLst/>
                <a:ahLst/>
                <a:cxnLst/>
                <a:rect l="l" t="t" r="r" b="b"/>
                <a:pathLst>
                  <a:path w="9381" h="11425" extrusionOk="0">
                    <a:moveTo>
                      <a:pt x="9381" y="4739"/>
                    </a:moveTo>
                    <a:lnTo>
                      <a:pt x="6778" y="10469"/>
                    </a:lnTo>
                    <a:cubicBezTo>
                      <a:pt x="6469" y="11148"/>
                      <a:pt x="5623" y="11425"/>
                      <a:pt x="4888" y="11101"/>
                    </a:cubicBezTo>
                    <a:lnTo>
                      <a:pt x="1077" y="9421"/>
                    </a:lnTo>
                    <a:cubicBezTo>
                      <a:pt x="343" y="9098"/>
                      <a:pt x="1" y="8262"/>
                      <a:pt x="310" y="7583"/>
                    </a:cubicBezTo>
                    <a:lnTo>
                      <a:pt x="3754" y="0"/>
                    </a:lnTo>
                    <a:cubicBezTo>
                      <a:pt x="3818" y="2200"/>
                      <a:pt x="7163" y="4412"/>
                      <a:pt x="9381" y="4739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5772250" y="1990600"/>
                <a:ext cx="275850" cy="37670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5068" extrusionOk="0">
                    <a:moveTo>
                      <a:pt x="6546" y="251"/>
                    </a:moveTo>
                    <a:cubicBezTo>
                      <a:pt x="6350" y="164"/>
                      <a:pt x="6118" y="147"/>
                      <a:pt x="5916" y="209"/>
                    </a:cubicBezTo>
                    <a:cubicBezTo>
                      <a:pt x="5738" y="262"/>
                      <a:pt x="5584" y="378"/>
                      <a:pt x="5501" y="560"/>
                    </a:cubicBezTo>
                    <a:lnTo>
                      <a:pt x="231" y="12160"/>
                    </a:lnTo>
                    <a:cubicBezTo>
                      <a:pt x="149" y="12349"/>
                      <a:pt x="166" y="12550"/>
                      <a:pt x="249" y="12724"/>
                    </a:cubicBezTo>
                    <a:cubicBezTo>
                      <a:pt x="334" y="12901"/>
                      <a:pt x="484" y="13051"/>
                      <a:pt x="667" y="13135"/>
                    </a:cubicBezTo>
                    <a:lnTo>
                      <a:pt x="4487" y="14818"/>
                    </a:lnTo>
                    <a:cubicBezTo>
                      <a:pt x="4684" y="14904"/>
                      <a:pt x="4915" y="14920"/>
                      <a:pt x="5118" y="14860"/>
                    </a:cubicBezTo>
                    <a:cubicBezTo>
                      <a:pt x="5297" y="14805"/>
                      <a:pt x="5451" y="14690"/>
                      <a:pt x="5533" y="14508"/>
                    </a:cubicBezTo>
                    <a:lnTo>
                      <a:pt x="10803" y="2907"/>
                    </a:lnTo>
                    <a:cubicBezTo>
                      <a:pt x="10885" y="2720"/>
                      <a:pt x="10868" y="2519"/>
                      <a:pt x="10786" y="2344"/>
                    </a:cubicBezTo>
                    <a:cubicBezTo>
                      <a:pt x="10701" y="2167"/>
                      <a:pt x="10549" y="2017"/>
                      <a:pt x="10367" y="1933"/>
                    </a:cubicBezTo>
                    <a:lnTo>
                      <a:pt x="6546" y="251"/>
                    </a:lnTo>
                    <a:lnTo>
                      <a:pt x="6546" y="251"/>
                    </a:lnTo>
                    <a:close/>
                    <a:moveTo>
                      <a:pt x="5875" y="72"/>
                    </a:moveTo>
                    <a:cubicBezTo>
                      <a:pt x="6109" y="1"/>
                      <a:pt x="6377" y="20"/>
                      <a:pt x="6605" y="121"/>
                    </a:cubicBezTo>
                    <a:cubicBezTo>
                      <a:pt x="7872" y="679"/>
                      <a:pt x="9172" y="1223"/>
                      <a:pt x="10425" y="1804"/>
                    </a:cubicBezTo>
                    <a:cubicBezTo>
                      <a:pt x="10638" y="1901"/>
                      <a:pt x="10815" y="2076"/>
                      <a:pt x="10913" y="2284"/>
                    </a:cubicBezTo>
                    <a:cubicBezTo>
                      <a:pt x="11013" y="2494"/>
                      <a:pt x="11033" y="2736"/>
                      <a:pt x="10933" y="2965"/>
                    </a:cubicBezTo>
                    <a:cubicBezTo>
                      <a:pt x="9149" y="6815"/>
                      <a:pt x="7417" y="10703"/>
                      <a:pt x="5663" y="14568"/>
                    </a:cubicBezTo>
                    <a:cubicBezTo>
                      <a:pt x="5561" y="14790"/>
                      <a:pt x="5374" y="14932"/>
                      <a:pt x="5160" y="14997"/>
                    </a:cubicBezTo>
                    <a:cubicBezTo>
                      <a:pt x="4926" y="15068"/>
                      <a:pt x="4656" y="15048"/>
                      <a:pt x="4429" y="14948"/>
                    </a:cubicBezTo>
                    <a:cubicBezTo>
                      <a:pt x="3162" y="14390"/>
                      <a:pt x="1862" y="13845"/>
                      <a:pt x="609" y="13264"/>
                    </a:cubicBezTo>
                    <a:cubicBezTo>
                      <a:pt x="395" y="13167"/>
                      <a:pt x="218" y="12993"/>
                      <a:pt x="120" y="12785"/>
                    </a:cubicBezTo>
                    <a:cubicBezTo>
                      <a:pt x="21" y="12575"/>
                      <a:pt x="0" y="12333"/>
                      <a:pt x="102" y="12103"/>
                    </a:cubicBezTo>
                    <a:cubicBezTo>
                      <a:pt x="1885" y="8253"/>
                      <a:pt x="3616" y="4366"/>
                      <a:pt x="5372" y="501"/>
                    </a:cubicBezTo>
                    <a:cubicBezTo>
                      <a:pt x="5473" y="277"/>
                      <a:pt x="5659" y="137"/>
                      <a:pt x="5875" y="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5897125" y="2019500"/>
                <a:ext cx="128350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4" h="3859" extrusionOk="0">
                    <a:moveTo>
                      <a:pt x="1904" y="280"/>
                    </a:moveTo>
                    <a:lnTo>
                      <a:pt x="4244" y="1344"/>
                    </a:lnTo>
                    <a:cubicBezTo>
                      <a:pt x="4858" y="1623"/>
                      <a:pt x="5133" y="2355"/>
                      <a:pt x="4855" y="2969"/>
                    </a:cubicBezTo>
                    <a:lnTo>
                      <a:pt x="4855" y="2969"/>
                    </a:lnTo>
                    <a:cubicBezTo>
                      <a:pt x="4575" y="3583"/>
                      <a:pt x="3844" y="3858"/>
                      <a:pt x="3230" y="3578"/>
                    </a:cubicBezTo>
                    <a:lnTo>
                      <a:pt x="889" y="2515"/>
                    </a:lnTo>
                    <a:cubicBezTo>
                      <a:pt x="275" y="2235"/>
                      <a:pt x="0" y="1503"/>
                      <a:pt x="280" y="889"/>
                    </a:cubicBezTo>
                    <a:lnTo>
                      <a:pt x="280" y="889"/>
                    </a:lnTo>
                    <a:cubicBezTo>
                      <a:pt x="558" y="274"/>
                      <a:pt x="1289" y="0"/>
                      <a:pt x="1904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5951450" y="204605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787" y="1"/>
                    </a:moveTo>
                    <a:lnTo>
                      <a:pt x="1901" y="508"/>
                    </a:lnTo>
                    <a:cubicBezTo>
                      <a:pt x="2401" y="735"/>
                      <a:pt x="2634" y="1311"/>
                      <a:pt x="2417" y="1787"/>
                    </a:cubicBezTo>
                    <a:lnTo>
                      <a:pt x="2417" y="1787"/>
                    </a:lnTo>
                    <a:cubicBezTo>
                      <a:pt x="2201" y="2263"/>
                      <a:pt x="1614" y="2467"/>
                      <a:pt x="1114" y="2239"/>
                    </a:cubicBezTo>
                    <a:lnTo>
                      <a:pt x="0" y="173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5905275" y="202770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2634" y="735"/>
                    </a:moveTo>
                    <a:lnTo>
                      <a:pt x="1520" y="228"/>
                    </a:lnTo>
                    <a:cubicBezTo>
                      <a:pt x="1020" y="1"/>
                      <a:pt x="433" y="204"/>
                      <a:pt x="218" y="681"/>
                    </a:cubicBezTo>
                    <a:lnTo>
                      <a:pt x="218" y="681"/>
                    </a:lnTo>
                    <a:cubicBezTo>
                      <a:pt x="1" y="1157"/>
                      <a:pt x="233" y="1733"/>
                      <a:pt x="733" y="1961"/>
                    </a:cubicBezTo>
                    <a:lnTo>
                      <a:pt x="1847" y="24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5902025" y="2021650"/>
                <a:ext cx="120775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3080" extrusionOk="0">
                    <a:moveTo>
                      <a:pt x="195" y="958"/>
                    </a:moveTo>
                    <a:cubicBezTo>
                      <a:pt x="179" y="1008"/>
                      <a:pt x="125" y="1035"/>
                      <a:pt x="76" y="1019"/>
                    </a:cubicBezTo>
                    <a:cubicBezTo>
                      <a:pt x="27" y="1002"/>
                      <a:pt x="1" y="949"/>
                      <a:pt x="16" y="900"/>
                    </a:cubicBezTo>
                    <a:cubicBezTo>
                      <a:pt x="30" y="859"/>
                      <a:pt x="46" y="817"/>
                      <a:pt x="64" y="777"/>
                    </a:cubicBezTo>
                    <a:cubicBezTo>
                      <a:pt x="199" y="480"/>
                      <a:pt x="443" y="259"/>
                      <a:pt x="734" y="139"/>
                    </a:cubicBezTo>
                    <a:cubicBezTo>
                      <a:pt x="1024" y="19"/>
                      <a:pt x="1361" y="1"/>
                      <a:pt x="1684" y="108"/>
                    </a:cubicBezTo>
                    <a:cubicBezTo>
                      <a:pt x="1731" y="123"/>
                      <a:pt x="1778" y="142"/>
                      <a:pt x="1824" y="163"/>
                    </a:cubicBezTo>
                    <a:lnTo>
                      <a:pt x="3994" y="1149"/>
                    </a:lnTo>
                    <a:cubicBezTo>
                      <a:pt x="4049" y="1174"/>
                      <a:pt x="4104" y="1204"/>
                      <a:pt x="4155" y="1236"/>
                    </a:cubicBezTo>
                    <a:cubicBezTo>
                      <a:pt x="4439" y="1412"/>
                      <a:pt x="4639" y="1678"/>
                      <a:pt x="4735" y="1971"/>
                    </a:cubicBezTo>
                    <a:cubicBezTo>
                      <a:pt x="4831" y="2265"/>
                      <a:pt x="4822" y="2590"/>
                      <a:pt x="4689" y="2882"/>
                    </a:cubicBezTo>
                    <a:cubicBezTo>
                      <a:pt x="4668" y="2930"/>
                      <a:pt x="4643" y="2977"/>
                      <a:pt x="4614" y="3022"/>
                    </a:cubicBezTo>
                    <a:cubicBezTo>
                      <a:pt x="4587" y="3067"/>
                      <a:pt x="4529" y="3079"/>
                      <a:pt x="4485" y="3052"/>
                    </a:cubicBezTo>
                    <a:cubicBezTo>
                      <a:pt x="4441" y="3026"/>
                      <a:pt x="4427" y="2967"/>
                      <a:pt x="4454" y="2924"/>
                    </a:cubicBezTo>
                    <a:cubicBezTo>
                      <a:pt x="4479" y="2884"/>
                      <a:pt x="4500" y="2845"/>
                      <a:pt x="4518" y="2804"/>
                    </a:cubicBezTo>
                    <a:cubicBezTo>
                      <a:pt x="4631" y="2556"/>
                      <a:pt x="4638" y="2280"/>
                      <a:pt x="4557" y="2029"/>
                    </a:cubicBezTo>
                    <a:cubicBezTo>
                      <a:pt x="4474" y="1776"/>
                      <a:pt x="4301" y="1547"/>
                      <a:pt x="4056" y="1394"/>
                    </a:cubicBezTo>
                    <a:cubicBezTo>
                      <a:pt x="4013" y="1367"/>
                      <a:pt x="3966" y="1343"/>
                      <a:pt x="3917" y="1320"/>
                    </a:cubicBezTo>
                    <a:lnTo>
                      <a:pt x="1747" y="333"/>
                    </a:lnTo>
                    <a:cubicBezTo>
                      <a:pt x="1708" y="315"/>
                      <a:pt x="1667" y="300"/>
                      <a:pt x="1625" y="286"/>
                    </a:cubicBezTo>
                    <a:cubicBezTo>
                      <a:pt x="1346" y="193"/>
                      <a:pt x="1055" y="209"/>
                      <a:pt x="805" y="311"/>
                    </a:cubicBezTo>
                    <a:cubicBezTo>
                      <a:pt x="558" y="414"/>
                      <a:pt x="350" y="601"/>
                      <a:pt x="236" y="855"/>
                    </a:cubicBezTo>
                    <a:cubicBezTo>
                      <a:pt x="221" y="888"/>
                      <a:pt x="206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5924500" y="2034350"/>
                <a:ext cx="796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388" extrusionOk="0">
                    <a:moveTo>
                      <a:pt x="137" y="254"/>
                    </a:moveTo>
                    <a:cubicBezTo>
                      <a:pt x="88" y="271"/>
                      <a:pt x="34" y="245"/>
                      <a:pt x="18" y="196"/>
                    </a:cubicBezTo>
                    <a:cubicBezTo>
                      <a:pt x="1" y="147"/>
                      <a:pt x="27" y="93"/>
                      <a:pt x="76" y="77"/>
                    </a:cubicBezTo>
                    <a:lnTo>
                      <a:pt x="103" y="68"/>
                    </a:lnTo>
                    <a:cubicBezTo>
                      <a:pt x="179" y="40"/>
                      <a:pt x="282" y="1"/>
                      <a:pt x="472" y="33"/>
                    </a:cubicBezTo>
                    <a:cubicBezTo>
                      <a:pt x="572" y="49"/>
                      <a:pt x="738" y="110"/>
                      <a:pt x="924" y="189"/>
                    </a:cubicBezTo>
                    <a:cubicBezTo>
                      <a:pt x="1107" y="266"/>
                      <a:pt x="1308" y="359"/>
                      <a:pt x="1483" y="441"/>
                    </a:cubicBezTo>
                    <a:cubicBezTo>
                      <a:pt x="1529" y="463"/>
                      <a:pt x="1549" y="518"/>
                      <a:pt x="1527" y="565"/>
                    </a:cubicBezTo>
                    <a:cubicBezTo>
                      <a:pt x="1505" y="611"/>
                      <a:pt x="1449" y="632"/>
                      <a:pt x="1404" y="609"/>
                    </a:cubicBezTo>
                    <a:cubicBezTo>
                      <a:pt x="1230" y="528"/>
                      <a:pt x="1031" y="437"/>
                      <a:pt x="852" y="361"/>
                    </a:cubicBezTo>
                    <a:cubicBezTo>
                      <a:pt x="679" y="287"/>
                      <a:pt x="526" y="230"/>
                      <a:pt x="443" y="216"/>
                    </a:cubicBezTo>
                    <a:cubicBezTo>
                      <a:pt x="300" y="194"/>
                      <a:pt x="224" y="222"/>
                      <a:pt x="168" y="243"/>
                    </a:cubicBezTo>
                    <a:lnTo>
                      <a:pt x="137" y="254"/>
                    </a:lnTo>
                    <a:close/>
                    <a:moveTo>
                      <a:pt x="2020" y="896"/>
                    </a:moveTo>
                    <a:cubicBezTo>
                      <a:pt x="1972" y="877"/>
                      <a:pt x="1948" y="823"/>
                      <a:pt x="1968" y="775"/>
                    </a:cubicBezTo>
                    <a:cubicBezTo>
                      <a:pt x="1987" y="727"/>
                      <a:pt x="2042" y="703"/>
                      <a:pt x="2089" y="722"/>
                    </a:cubicBezTo>
                    <a:lnTo>
                      <a:pt x="2098" y="727"/>
                    </a:lnTo>
                    <a:cubicBezTo>
                      <a:pt x="2553" y="936"/>
                      <a:pt x="3017" y="1149"/>
                      <a:pt x="3118" y="1195"/>
                    </a:cubicBezTo>
                    <a:cubicBezTo>
                      <a:pt x="3165" y="1216"/>
                      <a:pt x="3187" y="1272"/>
                      <a:pt x="3165" y="1319"/>
                    </a:cubicBezTo>
                    <a:cubicBezTo>
                      <a:pt x="3144" y="1366"/>
                      <a:pt x="3088" y="1388"/>
                      <a:pt x="3042" y="13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5949175" y="2044550"/>
                <a:ext cx="24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866" extrusionOk="0">
                    <a:moveTo>
                      <a:pt x="772" y="69"/>
                    </a:moveTo>
                    <a:cubicBezTo>
                      <a:pt x="792" y="22"/>
                      <a:pt x="848" y="0"/>
                      <a:pt x="895" y="22"/>
                    </a:cubicBezTo>
                    <a:cubicBezTo>
                      <a:pt x="942" y="42"/>
                      <a:pt x="963" y="98"/>
                      <a:pt x="942" y="145"/>
                    </a:cubicBezTo>
                    <a:lnTo>
                      <a:pt x="193" y="1797"/>
                    </a:lnTo>
                    <a:cubicBezTo>
                      <a:pt x="171" y="1845"/>
                      <a:pt x="115" y="1865"/>
                      <a:pt x="69" y="1844"/>
                    </a:cubicBezTo>
                    <a:cubicBezTo>
                      <a:pt x="22" y="1823"/>
                      <a:pt x="0" y="1767"/>
                      <a:pt x="22" y="1720"/>
                    </a:cubicBezTo>
                    <a:lnTo>
                      <a:pt x="772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5864025" y="2092775"/>
                <a:ext cx="128350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4" h="3859" extrusionOk="0">
                    <a:moveTo>
                      <a:pt x="1903" y="280"/>
                    </a:moveTo>
                    <a:lnTo>
                      <a:pt x="4244" y="1345"/>
                    </a:lnTo>
                    <a:cubicBezTo>
                      <a:pt x="4858" y="1623"/>
                      <a:pt x="5133" y="2355"/>
                      <a:pt x="4853" y="2970"/>
                    </a:cubicBezTo>
                    <a:lnTo>
                      <a:pt x="4853" y="2970"/>
                    </a:lnTo>
                    <a:cubicBezTo>
                      <a:pt x="4575" y="3584"/>
                      <a:pt x="3844" y="3858"/>
                      <a:pt x="3229" y="3580"/>
                    </a:cubicBezTo>
                    <a:lnTo>
                      <a:pt x="889" y="2515"/>
                    </a:lnTo>
                    <a:cubicBezTo>
                      <a:pt x="275" y="2236"/>
                      <a:pt x="0" y="1505"/>
                      <a:pt x="280" y="889"/>
                    </a:cubicBezTo>
                    <a:lnTo>
                      <a:pt x="280" y="889"/>
                    </a:lnTo>
                    <a:cubicBezTo>
                      <a:pt x="558" y="275"/>
                      <a:pt x="1289" y="0"/>
                      <a:pt x="1904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5918350" y="2119375"/>
                <a:ext cx="65850" cy="6165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6" extrusionOk="0">
                    <a:moveTo>
                      <a:pt x="787" y="0"/>
                    </a:moveTo>
                    <a:lnTo>
                      <a:pt x="1901" y="506"/>
                    </a:lnTo>
                    <a:cubicBezTo>
                      <a:pt x="2401" y="734"/>
                      <a:pt x="2634" y="1309"/>
                      <a:pt x="2417" y="1786"/>
                    </a:cubicBezTo>
                    <a:lnTo>
                      <a:pt x="2417" y="1786"/>
                    </a:lnTo>
                    <a:cubicBezTo>
                      <a:pt x="2201" y="2262"/>
                      <a:pt x="1614" y="2465"/>
                      <a:pt x="1114" y="2238"/>
                    </a:cubicBezTo>
                    <a:lnTo>
                      <a:pt x="0" y="1732"/>
                    </a:lnTo>
                    <a:lnTo>
                      <a:pt x="7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5872175" y="2101025"/>
                <a:ext cx="65850" cy="6165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6" extrusionOk="0">
                    <a:moveTo>
                      <a:pt x="2634" y="734"/>
                    </a:moveTo>
                    <a:lnTo>
                      <a:pt x="1520" y="227"/>
                    </a:lnTo>
                    <a:cubicBezTo>
                      <a:pt x="1020" y="0"/>
                      <a:pt x="433" y="203"/>
                      <a:pt x="217" y="679"/>
                    </a:cubicBezTo>
                    <a:lnTo>
                      <a:pt x="217" y="679"/>
                    </a:lnTo>
                    <a:cubicBezTo>
                      <a:pt x="1" y="1156"/>
                      <a:pt x="233" y="1732"/>
                      <a:pt x="733" y="1960"/>
                    </a:cubicBezTo>
                    <a:lnTo>
                      <a:pt x="1847" y="2466"/>
                    </a:lnTo>
                    <a:lnTo>
                      <a:pt x="2634" y="7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5868600" y="2095625"/>
                <a:ext cx="120800" cy="769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79" extrusionOk="0">
                    <a:moveTo>
                      <a:pt x="195" y="958"/>
                    </a:moveTo>
                    <a:cubicBezTo>
                      <a:pt x="179" y="1007"/>
                      <a:pt x="126" y="1033"/>
                      <a:pt x="77" y="1017"/>
                    </a:cubicBezTo>
                    <a:cubicBezTo>
                      <a:pt x="27" y="1001"/>
                      <a:pt x="1" y="949"/>
                      <a:pt x="17" y="900"/>
                    </a:cubicBezTo>
                    <a:cubicBezTo>
                      <a:pt x="31" y="858"/>
                      <a:pt x="47" y="816"/>
                      <a:pt x="65" y="777"/>
                    </a:cubicBezTo>
                    <a:cubicBezTo>
                      <a:pt x="201" y="479"/>
                      <a:pt x="444" y="257"/>
                      <a:pt x="735" y="137"/>
                    </a:cubicBezTo>
                    <a:cubicBezTo>
                      <a:pt x="1025" y="19"/>
                      <a:pt x="1361" y="0"/>
                      <a:pt x="1685" y="107"/>
                    </a:cubicBezTo>
                    <a:cubicBezTo>
                      <a:pt x="1731" y="123"/>
                      <a:pt x="1778" y="141"/>
                      <a:pt x="1825" y="162"/>
                    </a:cubicBezTo>
                    <a:lnTo>
                      <a:pt x="3995" y="1149"/>
                    </a:lnTo>
                    <a:cubicBezTo>
                      <a:pt x="4051" y="1174"/>
                      <a:pt x="4104" y="1202"/>
                      <a:pt x="4156" y="1234"/>
                    </a:cubicBezTo>
                    <a:cubicBezTo>
                      <a:pt x="4440" y="1411"/>
                      <a:pt x="4640" y="1676"/>
                      <a:pt x="4736" y="1970"/>
                    </a:cubicBezTo>
                    <a:cubicBezTo>
                      <a:pt x="4831" y="2265"/>
                      <a:pt x="4822" y="2588"/>
                      <a:pt x="4690" y="2880"/>
                    </a:cubicBezTo>
                    <a:lnTo>
                      <a:pt x="4686" y="2886"/>
                    </a:lnTo>
                    <a:cubicBezTo>
                      <a:pt x="4666" y="2933"/>
                      <a:pt x="4641" y="2978"/>
                      <a:pt x="4615" y="3022"/>
                    </a:cubicBezTo>
                    <a:cubicBezTo>
                      <a:pt x="4587" y="3065"/>
                      <a:pt x="4529" y="3079"/>
                      <a:pt x="4486" y="3051"/>
                    </a:cubicBezTo>
                    <a:cubicBezTo>
                      <a:pt x="4442" y="3024"/>
                      <a:pt x="4428" y="2966"/>
                      <a:pt x="4456" y="2922"/>
                    </a:cubicBezTo>
                    <a:cubicBezTo>
                      <a:pt x="4479" y="2885"/>
                      <a:pt x="4499" y="2846"/>
                      <a:pt x="4517" y="2808"/>
                    </a:cubicBezTo>
                    <a:lnTo>
                      <a:pt x="4519" y="2804"/>
                    </a:lnTo>
                    <a:cubicBezTo>
                      <a:pt x="4632" y="2555"/>
                      <a:pt x="4640" y="2280"/>
                      <a:pt x="4557" y="2028"/>
                    </a:cubicBezTo>
                    <a:cubicBezTo>
                      <a:pt x="4475" y="1775"/>
                      <a:pt x="4303" y="1546"/>
                      <a:pt x="4056" y="1394"/>
                    </a:cubicBezTo>
                    <a:cubicBezTo>
                      <a:pt x="4013" y="1367"/>
                      <a:pt x="3966" y="1342"/>
                      <a:pt x="3917" y="1319"/>
                    </a:cubicBezTo>
                    <a:lnTo>
                      <a:pt x="1748" y="333"/>
                    </a:lnTo>
                    <a:cubicBezTo>
                      <a:pt x="1708" y="314"/>
                      <a:pt x="1667" y="298"/>
                      <a:pt x="1625" y="285"/>
                    </a:cubicBezTo>
                    <a:cubicBezTo>
                      <a:pt x="1347" y="192"/>
                      <a:pt x="1056" y="208"/>
                      <a:pt x="806" y="311"/>
                    </a:cubicBezTo>
                    <a:cubicBezTo>
                      <a:pt x="558" y="412"/>
                      <a:pt x="350" y="601"/>
                      <a:pt x="236" y="853"/>
                    </a:cubicBezTo>
                    <a:cubicBezTo>
                      <a:pt x="220" y="886"/>
                      <a:pt x="208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5891525" y="2107425"/>
                <a:ext cx="796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1387" extrusionOk="0">
                    <a:moveTo>
                      <a:pt x="135" y="254"/>
                    </a:moveTo>
                    <a:cubicBezTo>
                      <a:pt x="86" y="270"/>
                      <a:pt x="34" y="244"/>
                      <a:pt x="16" y="195"/>
                    </a:cubicBezTo>
                    <a:cubicBezTo>
                      <a:pt x="0" y="146"/>
                      <a:pt x="27" y="93"/>
                      <a:pt x="76" y="76"/>
                    </a:cubicBezTo>
                    <a:lnTo>
                      <a:pt x="101" y="67"/>
                    </a:lnTo>
                    <a:cubicBezTo>
                      <a:pt x="177" y="39"/>
                      <a:pt x="280" y="1"/>
                      <a:pt x="472" y="32"/>
                    </a:cubicBezTo>
                    <a:cubicBezTo>
                      <a:pt x="571" y="48"/>
                      <a:pt x="738" y="111"/>
                      <a:pt x="924" y="188"/>
                    </a:cubicBezTo>
                    <a:cubicBezTo>
                      <a:pt x="1105" y="266"/>
                      <a:pt x="1307" y="358"/>
                      <a:pt x="1481" y="440"/>
                    </a:cubicBezTo>
                    <a:cubicBezTo>
                      <a:pt x="1528" y="462"/>
                      <a:pt x="1548" y="518"/>
                      <a:pt x="1527" y="565"/>
                    </a:cubicBezTo>
                    <a:cubicBezTo>
                      <a:pt x="1505" y="612"/>
                      <a:pt x="1449" y="631"/>
                      <a:pt x="1402" y="609"/>
                    </a:cubicBezTo>
                    <a:cubicBezTo>
                      <a:pt x="1229" y="528"/>
                      <a:pt x="1029" y="436"/>
                      <a:pt x="851" y="360"/>
                    </a:cubicBezTo>
                    <a:cubicBezTo>
                      <a:pt x="677" y="287"/>
                      <a:pt x="526" y="230"/>
                      <a:pt x="442" y="217"/>
                    </a:cubicBezTo>
                    <a:cubicBezTo>
                      <a:pt x="298" y="194"/>
                      <a:pt x="223" y="221"/>
                      <a:pt x="166" y="243"/>
                    </a:cubicBezTo>
                    <a:lnTo>
                      <a:pt x="135" y="254"/>
                    </a:lnTo>
                    <a:lnTo>
                      <a:pt x="135" y="254"/>
                    </a:lnTo>
                    <a:close/>
                    <a:moveTo>
                      <a:pt x="2012" y="892"/>
                    </a:moveTo>
                    <a:cubicBezTo>
                      <a:pt x="1966" y="870"/>
                      <a:pt x="1947" y="814"/>
                      <a:pt x="1969" y="767"/>
                    </a:cubicBezTo>
                    <a:cubicBezTo>
                      <a:pt x="1992" y="722"/>
                      <a:pt x="2047" y="703"/>
                      <a:pt x="2093" y="725"/>
                    </a:cubicBezTo>
                    <a:cubicBezTo>
                      <a:pt x="2550" y="935"/>
                      <a:pt x="3017" y="1149"/>
                      <a:pt x="3118" y="1195"/>
                    </a:cubicBezTo>
                    <a:cubicBezTo>
                      <a:pt x="3164" y="1215"/>
                      <a:pt x="3185" y="1271"/>
                      <a:pt x="3164" y="1319"/>
                    </a:cubicBezTo>
                    <a:cubicBezTo>
                      <a:pt x="3143" y="1366"/>
                      <a:pt x="3088" y="1387"/>
                      <a:pt x="3040" y="13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5916175" y="2117625"/>
                <a:ext cx="24075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866" extrusionOk="0">
                    <a:moveTo>
                      <a:pt x="771" y="68"/>
                    </a:moveTo>
                    <a:cubicBezTo>
                      <a:pt x="793" y="21"/>
                      <a:pt x="848" y="0"/>
                      <a:pt x="896" y="21"/>
                    </a:cubicBezTo>
                    <a:cubicBezTo>
                      <a:pt x="942" y="43"/>
                      <a:pt x="963" y="99"/>
                      <a:pt x="942" y="145"/>
                    </a:cubicBezTo>
                    <a:lnTo>
                      <a:pt x="192" y="1797"/>
                    </a:lnTo>
                    <a:cubicBezTo>
                      <a:pt x="172" y="1844"/>
                      <a:pt x="116" y="1865"/>
                      <a:pt x="69" y="1844"/>
                    </a:cubicBezTo>
                    <a:cubicBezTo>
                      <a:pt x="22" y="1822"/>
                      <a:pt x="1" y="1767"/>
                      <a:pt x="22" y="1721"/>
                    </a:cubicBezTo>
                    <a:lnTo>
                      <a:pt x="771" y="6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5828000" y="2168650"/>
                <a:ext cx="1283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3859" extrusionOk="0">
                    <a:moveTo>
                      <a:pt x="1903" y="280"/>
                    </a:moveTo>
                    <a:lnTo>
                      <a:pt x="4244" y="1345"/>
                    </a:lnTo>
                    <a:cubicBezTo>
                      <a:pt x="4859" y="1623"/>
                      <a:pt x="5132" y="2355"/>
                      <a:pt x="4854" y="2970"/>
                    </a:cubicBezTo>
                    <a:lnTo>
                      <a:pt x="4854" y="2970"/>
                    </a:lnTo>
                    <a:cubicBezTo>
                      <a:pt x="4575" y="3584"/>
                      <a:pt x="3844" y="3858"/>
                      <a:pt x="3230" y="3580"/>
                    </a:cubicBezTo>
                    <a:lnTo>
                      <a:pt x="890" y="2515"/>
                    </a:lnTo>
                    <a:cubicBezTo>
                      <a:pt x="275" y="2235"/>
                      <a:pt x="1" y="1505"/>
                      <a:pt x="279" y="889"/>
                    </a:cubicBezTo>
                    <a:lnTo>
                      <a:pt x="279" y="889"/>
                    </a:lnTo>
                    <a:cubicBezTo>
                      <a:pt x="559" y="275"/>
                      <a:pt x="1289" y="0"/>
                      <a:pt x="1903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5882325" y="219520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787" y="1"/>
                    </a:moveTo>
                    <a:lnTo>
                      <a:pt x="1900" y="508"/>
                    </a:lnTo>
                    <a:cubicBezTo>
                      <a:pt x="2401" y="736"/>
                      <a:pt x="2633" y="1311"/>
                      <a:pt x="2417" y="1787"/>
                    </a:cubicBezTo>
                    <a:lnTo>
                      <a:pt x="2417" y="1787"/>
                    </a:lnTo>
                    <a:cubicBezTo>
                      <a:pt x="2202" y="2264"/>
                      <a:pt x="1615" y="2468"/>
                      <a:pt x="1115" y="2240"/>
                    </a:cubicBezTo>
                    <a:lnTo>
                      <a:pt x="1" y="1734"/>
                    </a:lnTo>
                    <a:lnTo>
                      <a:pt x="78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5836175" y="2176850"/>
                <a:ext cx="658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2468" extrusionOk="0">
                    <a:moveTo>
                      <a:pt x="2633" y="735"/>
                    </a:moveTo>
                    <a:lnTo>
                      <a:pt x="1519" y="229"/>
                    </a:lnTo>
                    <a:cubicBezTo>
                      <a:pt x="1018" y="1"/>
                      <a:pt x="433" y="205"/>
                      <a:pt x="216" y="681"/>
                    </a:cubicBezTo>
                    <a:lnTo>
                      <a:pt x="216" y="681"/>
                    </a:lnTo>
                    <a:cubicBezTo>
                      <a:pt x="0" y="1158"/>
                      <a:pt x="232" y="1734"/>
                      <a:pt x="733" y="1962"/>
                    </a:cubicBezTo>
                    <a:lnTo>
                      <a:pt x="1847" y="2468"/>
                    </a:lnTo>
                    <a:lnTo>
                      <a:pt x="2632" y="7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5832875" y="2170850"/>
                <a:ext cx="120800" cy="769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79" extrusionOk="0">
                    <a:moveTo>
                      <a:pt x="195" y="958"/>
                    </a:moveTo>
                    <a:cubicBezTo>
                      <a:pt x="179" y="1007"/>
                      <a:pt x="126" y="1033"/>
                      <a:pt x="77" y="1017"/>
                    </a:cubicBezTo>
                    <a:cubicBezTo>
                      <a:pt x="28" y="1001"/>
                      <a:pt x="1" y="949"/>
                      <a:pt x="17" y="900"/>
                    </a:cubicBezTo>
                    <a:cubicBezTo>
                      <a:pt x="32" y="856"/>
                      <a:pt x="48" y="815"/>
                      <a:pt x="65" y="776"/>
                    </a:cubicBezTo>
                    <a:lnTo>
                      <a:pt x="68" y="771"/>
                    </a:lnTo>
                    <a:cubicBezTo>
                      <a:pt x="204" y="476"/>
                      <a:pt x="446" y="257"/>
                      <a:pt x="735" y="138"/>
                    </a:cubicBezTo>
                    <a:cubicBezTo>
                      <a:pt x="1025" y="18"/>
                      <a:pt x="1361" y="0"/>
                      <a:pt x="1684" y="107"/>
                    </a:cubicBezTo>
                    <a:cubicBezTo>
                      <a:pt x="1731" y="122"/>
                      <a:pt x="1778" y="141"/>
                      <a:pt x="1825" y="162"/>
                    </a:cubicBezTo>
                    <a:lnTo>
                      <a:pt x="3995" y="1148"/>
                    </a:lnTo>
                    <a:cubicBezTo>
                      <a:pt x="4051" y="1174"/>
                      <a:pt x="4104" y="1203"/>
                      <a:pt x="4156" y="1235"/>
                    </a:cubicBezTo>
                    <a:cubicBezTo>
                      <a:pt x="4440" y="1411"/>
                      <a:pt x="4640" y="1677"/>
                      <a:pt x="4735" y="1970"/>
                    </a:cubicBezTo>
                    <a:cubicBezTo>
                      <a:pt x="4831" y="2265"/>
                      <a:pt x="4822" y="2589"/>
                      <a:pt x="4690" y="2880"/>
                    </a:cubicBezTo>
                    <a:cubicBezTo>
                      <a:pt x="4668" y="2929"/>
                      <a:pt x="4643" y="2976"/>
                      <a:pt x="4614" y="3021"/>
                    </a:cubicBezTo>
                    <a:cubicBezTo>
                      <a:pt x="4587" y="3065"/>
                      <a:pt x="4530" y="3079"/>
                      <a:pt x="4485" y="3051"/>
                    </a:cubicBezTo>
                    <a:cubicBezTo>
                      <a:pt x="4442" y="3024"/>
                      <a:pt x="4428" y="2967"/>
                      <a:pt x="4456" y="2922"/>
                    </a:cubicBezTo>
                    <a:cubicBezTo>
                      <a:pt x="4480" y="2883"/>
                      <a:pt x="4501" y="2843"/>
                      <a:pt x="4519" y="2803"/>
                    </a:cubicBezTo>
                    <a:cubicBezTo>
                      <a:pt x="4632" y="2556"/>
                      <a:pt x="4640" y="2280"/>
                      <a:pt x="4557" y="2027"/>
                    </a:cubicBezTo>
                    <a:cubicBezTo>
                      <a:pt x="4475" y="1775"/>
                      <a:pt x="4303" y="1547"/>
                      <a:pt x="4056" y="1394"/>
                    </a:cubicBezTo>
                    <a:cubicBezTo>
                      <a:pt x="4013" y="1366"/>
                      <a:pt x="3967" y="1341"/>
                      <a:pt x="3917" y="1320"/>
                    </a:cubicBezTo>
                    <a:lnTo>
                      <a:pt x="1748" y="332"/>
                    </a:lnTo>
                    <a:cubicBezTo>
                      <a:pt x="1708" y="314"/>
                      <a:pt x="1667" y="298"/>
                      <a:pt x="1626" y="284"/>
                    </a:cubicBezTo>
                    <a:cubicBezTo>
                      <a:pt x="1347" y="192"/>
                      <a:pt x="1056" y="208"/>
                      <a:pt x="807" y="311"/>
                    </a:cubicBezTo>
                    <a:cubicBezTo>
                      <a:pt x="559" y="412"/>
                      <a:pt x="352" y="599"/>
                      <a:pt x="238" y="849"/>
                    </a:cubicBezTo>
                    <a:lnTo>
                      <a:pt x="236" y="854"/>
                    </a:lnTo>
                    <a:cubicBezTo>
                      <a:pt x="220" y="887"/>
                      <a:pt x="206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5855400" y="2183550"/>
                <a:ext cx="7962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3185" h="1386" extrusionOk="0">
                    <a:moveTo>
                      <a:pt x="135" y="253"/>
                    </a:moveTo>
                    <a:cubicBezTo>
                      <a:pt x="86" y="269"/>
                      <a:pt x="34" y="243"/>
                      <a:pt x="16" y="194"/>
                    </a:cubicBezTo>
                    <a:cubicBezTo>
                      <a:pt x="0" y="145"/>
                      <a:pt x="27" y="93"/>
                      <a:pt x="76" y="75"/>
                    </a:cubicBezTo>
                    <a:lnTo>
                      <a:pt x="101" y="66"/>
                    </a:lnTo>
                    <a:cubicBezTo>
                      <a:pt x="177" y="38"/>
                      <a:pt x="280" y="0"/>
                      <a:pt x="472" y="31"/>
                    </a:cubicBezTo>
                    <a:cubicBezTo>
                      <a:pt x="571" y="47"/>
                      <a:pt x="738" y="110"/>
                      <a:pt x="924" y="187"/>
                    </a:cubicBezTo>
                    <a:cubicBezTo>
                      <a:pt x="1105" y="265"/>
                      <a:pt x="1307" y="357"/>
                      <a:pt x="1481" y="440"/>
                    </a:cubicBezTo>
                    <a:cubicBezTo>
                      <a:pt x="1528" y="461"/>
                      <a:pt x="1548" y="517"/>
                      <a:pt x="1527" y="564"/>
                    </a:cubicBezTo>
                    <a:cubicBezTo>
                      <a:pt x="1505" y="611"/>
                      <a:pt x="1449" y="630"/>
                      <a:pt x="1402" y="608"/>
                    </a:cubicBezTo>
                    <a:cubicBezTo>
                      <a:pt x="1229" y="527"/>
                      <a:pt x="1029" y="435"/>
                      <a:pt x="851" y="360"/>
                    </a:cubicBezTo>
                    <a:cubicBezTo>
                      <a:pt x="677" y="287"/>
                      <a:pt x="526" y="230"/>
                      <a:pt x="442" y="216"/>
                    </a:cubicBezTo>
                    <a:cubicBezTo>
                      <a:pt x="298" y="192"/>
                      <a:pt x="223" y="220"/>
                      <a:pt x="166" y="242"/>
                    </a:cubicBezTo>
                    <a:lnTo>
                      <a:pt x="135" y="252"/>
                    </a:lnTo>
                    <a:lnTo>
                      <a:pt x="135" y="252"/>
                    </a:lnTo>
                    <a:close/>
                    <a:moveTo>
                      <a:pt x="2014" y="893"/>
                    </a:moveTo>
                    <a:cubicBezTo>
                      <a:pt x="1967" y="872"/>
                      <a:pt x="1947" y="816"/>
                      <a:pt x="1968" y="769"/>
                    </a:cubicBezTo>
                    <a:cubicBezTo>
                      <a:pt x="1990" y="723"/>
                      <a:pt x="2045" y="702"/>
                      <a:pt x="2092" y="724"/>
                    </a:cubicBezTo>
                    <a:lnTo>
                      <a:pt x="2137" y="744"/>
                    </a:lnTo>
                    <a:cubicBezTo>
                      <a:pt x="2578" y="946"/>
                      <a:pt x="3018" y="1149"/>
                      <a:pt x="3117" y="1194"/>
                    </a:cubicBezTo>
                    <a:cubicBezTo>
                      <a:pt x="3164" y="1216"/>
                      <a:pt x="3185" y="1270"/>
                      <a:pt x="3163" y="1317"/>
                    </a:cubicBezTo>
                    <a:cubicBezTo>
                      <a:pt x="3143" y="1365"/>
                      <a:pt x="3087" y="1386"/>
                      <a:pt x="3040" y="1364"/>
                    </a:cubicBezTo>
                    <a:lnTo>
                      <a:pt x="2014" y="8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5880050" y="2193725"/>
                <a:ext cx="24075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866" extrusionOk="0">
                    <a:moveTo>
                      <a:pt x="771" y="68"/>
                    </a:moveTo>
                    <a:cubicBezTo>
                      <a:pt x="793" y="21"/>
                      <a:pt x="848" y="1"/>
                      <a:pt x="895" y="21"/>
                    </a:cubicBezTo>
                    <a:cubicBezTo>
                      <a:pt x="942" y="43"/>
                      <a:pt x="963" y="99"/>
                      <a:pt x="942" y="146"/>
                    </a:cubicBezTo>
                    <a:lnTo>
                      <a:pt x="192" y="1797"/>
                    </a:lnTo>
                    <a:cubicBezTo>
                      <a:pt x="171" y="1844"/>
                      <a:pt x="116" y="1866"/>
                      <a:pt x="68" y="1844"/>
                    </a:cubicBezTo>
                    <a:cubicBezTo>
                      <a:pt x="21" y="1823"/>
                      <a:pt x="1" y="1767"/>
                      <a:pt x="21" y="1721"/>
                    </a:cubicBezTo>
                    <a:lnTo>
                      <a:pt x="771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5794900" y="2241950"/>
                <a:ext cx="1283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3859" extrusionOk="0">
                    <a:moveTo>
                      <a:pt x="1903" y="280"/>
                    </a:moveTo>
                    <a:lnTo>
                      <a:pt x="4244" y="1344"/>
                    </a:lnTo>
                    <a:cubicBezTo>
                      <a:pt x="4859" y="1624"/>
                      <a:pt x="5132" y="2355"/>
                      <a:pt x="4854" y="2969"/>
                    </a:cubicBezTo>
                    <a:lnTo>
                      <a:pt x="4854" y="2969"/>
                    </a:lnTo>
                    <a:cubicBezTo>
                      <a:pt x="4575" y="3585"/>
                      <a:pt x="3844" y="3859"/>
                      <a:pt x="3230" y="3579"/>
                    </a:cubicBezTo>
                    <a:lnTo>
                      <a:pt x="889" y="2515"/>
                    </a:lnTo>
                    <a:cubicBezTo>
                      <a:pt x="275" y="2235"/>
                      <a:pt x="1" y="1504"/>
                      <a:pt x="279" y="890"/>
                    </a:cubicBezTo>
                    <a:lnTo>
                      <a:pt x="279" y="890"/>
                    </a:lnTo>
                    <a:cubicBezTo>
                      <a:pt x="558" y="274"/>
                      <a:pt x="1289" y="1"/>
                      <a:pt x="1903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5849225" y="2268525"/>
                <a:ext cx="6582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467" extrusionOk="0">
                    <a:moveTo>
                      <a:pt x="786" y="0"/>
                    </a:moveTo>
                    <a:lnTo>
                      <a:pt x="1900" y="507"/>
                    </a:lnTo>
                    <a:cubicBezTo>
                      <a:pt x="2401" y="734"/>
                      <a:pt x="2633" y="1311"/>
                      <a:pt x="2417" y="1787"/>
                    </a:cubicBezTo>
                    <a:lnTo>
                      <a:pt x="2417" y="1787"/>
                    </a:lnTo>
                    <a:cubicBezTo>
                      <a:pt x="2200" y="2262"/>
                      <a:pt x="1615" y="2467"/>
                      <a:pt x="1115" y="2240"/>
                    </a:cubicBezTo>
                    <a:lnTo>
                      <a:pt x="1" y="1733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5803075" y="2250175"/>
                <a:ext cx="6582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467" extrusionOk="0">
                    <a:moveTo>
                      <a:pt x="2632" y="734"/>
                    </a:moveTo>
                    <a:lnTo>
                      <a:pt x="1518" y="227"/>
                    </a:lnTo>
                    <a:cubicBezTo>
                      <a:pt x="1018" y="0"/>
                      <a:pt x="433" y="205"/>
                      <a:pt x="216" y="681"/>
                    </a:cubicBezTo>
                    <a:lnTo>
                      <a:pt x="216" y="681"/>
                    </a:lnTo>
                    <a:cubicBezTo>
                      <a:pt x="0" y="1157"/>
                      <a:pt x="232" y="1733"/>
                      <a:pt x="733" y="1960"/>
                    </a:cubicBezTo>
                    <a:lnTo>
                      <a:pt x="1847" y="24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5799475" y="2244775"/>
                <a:ext cx="12080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3081" extrusionOk="0">
                    <a:moveTo>
                      <a:pt x="195" y="958"/>
                    </a:moveTo>
                    <a:cubicBezTo>
                      <a:pt x="179" y="1007"/>
                      <a:pt x="126" y="1035"/>
                      <a:pt x="77" y="1019"/>
                    </a:cubicBezTo>
                    <a:cubicBezTo>
                      <a:pt x="28" y="1002"/>
                      <a:pt x="0" y="949"/>
                      <a:pt x="17" y="900"/>
                    </a:cubicBezTo>
                    <a:cubicBezTo>
                      <a:pt x="31" y="858"/>
                      <a:pt x="47" y="818"/>
                      <a:pt x="65" y="777"/>
                    </a:cubicBezTo>
                    <a:cubicBezTo>
                      <a:pt x="200" y="480"/>
                      <a:pt x="444" y="259"/>
                      <a:pt x="735" y="139"/>
                    </a:cubicBezTo>
                    <a:cubicBezTo>
                      <a:pt x="1025" y="20"/>
                      <a:pt x="1362" y="1"/>
                      <a:pt x="1684" y="108"/>
                    </a:cubicBezTo>
                    <a:lnTo>
                      <a:pt x="1692" y="111"/>
                    </a:lnTo>
                    <a:cubicBezTo>
                      <a:pt x="1738" y="126"/>
                      <a:pt x="1782" y="143"/>
                      <a:pt x="1825" y="163"/>
                    </a:cubicBezTo>
                    <a:lnTo>
                      <a:pt x="3994" y="1149"/>
                    </a:lnTo>
                    <a:cubicBezTo>
                      <a:pt x="4051" y="1175"/>
                      <a:pt x="4105" y="1204"/>
                      <a:pt x="4156" y="1236"/>
                    </a:cubicBezTo>
                    <a:cubicBezTo>
                      <a:pt x="4440" y="1412"/>
                      <a:pt x="4640" y="1677"/>
                      <a:pt x="4735" y="1971"/>
                    </a:cubicBezTo>
                    <a:cubicBezTo>
                      <a:pt x="4832" y="2266"/>
                      <a:pt x="4823" y="2589"/>
                      <a:pt x="4690" y="2881"/>
                    </a:cubicBezTo>
                    <a:cubicBezTo>
                      <a:pt x="4668" y="2929"/>
                      <a:pt x="4642" y="2976"/>
                      <a:pt x="4615" y="3022"/>
                    </a:cubicBezTo>
                    <a:cubicBezTo>
                      <a:pt x="4588" y="3066"/>
                      <a:pt x="4529" y="3080"/>
                      <a:pt x="4486" y="3053"/>
                    </a:cubicBezTo>
                    <a:cubicBezTo>
                      <a:pt x="4442" y="3025"/>
                      <a:pt x="4428" y="2967"/>
                      <a:pt x="4455" y="2924"/>
                    </a:cubicBezTo>
                    <a:cubicBezTo>
                      <a:pt x="4479" y="2885"/>
                      <a:pt x="4501" y="2845"/>
                      <a:pt x="4519" y="2805"/>
                    </a:cubicBezTo>
                    <a:cubicBezTo>
                      <a:pt x="4632" y="2556"/>
                      <a:pt x="4639" y="2280"/>
                      <a:pt x="4557" y="2029"/>
                    </a:cubicBezTo>
                    <a:cubicBezTo>
                      <a:pt x="4475" y="1775"/>
                      <a:pt x="4302" y="1547"/>
                      <a:pt x="4057" y="1394"/>
                    </a:cubicBezTo>
                    <a:cubicBezTo>
                      <a:pt x="4012" y="1367"/>
                      <a:pt x="3966" y="1342"/>
                      <a:pt x="3918" y="1320"/>
                    </a:cubicBezTo>
                    <a:lnTo>
                      <a:pt x="1748" y="334"/>
                    </a:lnTo>
                    <a:cubicBezTo>
                      <a:pt x="1709" y="316"/>
                      <a:pt x="1670" y="301"/>
                      <a:pt x="1633" y="288"/>
                    </a:cubicBezTo>
                    <a:lnTo>
                      <a:pt x="1626" y="286"/>
                    </a:lnTo>
                    <a:cubicBezTo>
                      <a:pt x="1346" y="193"/>
                      <a:pt x="1056" y="209"/>
                      <a:pt x="806" y="312"/>
                    </a:cubicBezTo>
                    <a:cubicBezTo>
                      <a:pt x="558" y="414"/>
                      <a:pt x="351" y="602"/>
                      <a:pt x="235" y="854"/>
                    </a:cubicBezTo>
                    <a:cubicBezTo>
                      <a:pt x="221" y="887"/>
                      <a:pt x="207" y="922"/>
                      <a:pt x="195" y="95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5822375" y="2256625"/>
                <a:ext cx="796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386" extrusionOk="0">
                    <a:moveTo>
                      <a:pt x="137" y="252"/>
                    </a:moveTo>
                    <a:cubicBezTo>
                      <a:pt x="88" y="270"/>
                      <a:pt x="34" y="243"/>
                      <a:pt x="18" y="194"/>
                    </a:cubicBezTo>
                    <a:cubicBezTo>
                      <a:pt x="1" y="145"/>
                      <a:pt x="27" y="92"/>
                      <a:pt x="76" y="76"/>
                    </a:cubicBezTo>
                    <a:lnTo>
                      <a:pt x="108" y="64"/>
                    </a:lnTo>
                    <a:cubicBezTo>
                      <a:pt x="183" y="36"/>
                      <a:pt x="286" y="0"/>
                      <a:pt x="472" y="31"/>
                    </a:cubicBezTo>
                    <a:cubicBezTo>
                      <a:pt x="572" y="47"/>
                      <a:pt x="738" y="109"/>
                      <a:pt x="924" y="187"/>
                    </a:cubicBezTo>
                    <a:cubicBezTo>
                      <a:pt x="1107" y="264"/>
                      <a:pt x="1308" y="358"/>
                      <a:pt x="1482" y="439"/>
                    </a:cubicBezTo>
                    <a:cubicBezTo>
                      <a:pt x="1529" y="460"/>
                      <a:pt x="1549" y="516"/>
                      <a:pt x="1527" y="563"/>
                    </a:cubicBezTo>
                    <a:cubicBezTo>
                      <a:pt x="1505" y="610"/>
                      <a:pt x="1449" y="630"/>
                      <a:pt x="1402" y="607"/>
                    </a:cubicBezTo>
                    <a:cubicBezTo>
                      <a:pt x="1230" y="526"/>
                      <a:pt x="1030" y="435"/>
                      <a:pt x="852" y="360"/>
                    </a:cubicBezTo>
                    <a:cubicBezTo>
                      <a:pt x="679" y="286"/>
                      <a:pt x="526" y="229"/>
                      <a:pt x="443" y="215"/>
                    </a:cubicBezTo>
                    <a:cubicBezTo>
                      <a:pt x="304" y="193"/>
                      <a:pt x="229" y="218"/>
                      <a:pt x="173" y="239"/>
                    </a:cubicBezTo>
                    <a:lnTo>
                      <a:pt x="137" y="252"/>
                    </a:lnTo>
                    <a:close/>
                    <a:moveTo>
                      <a:pt x="2015" y="893"/>
                    </a:moveTo>
                    <a:cubicBezTo>
                      <a:pt x="1969" y="871"/>
                      <a:pt x="1948" y="816"/>
                      <a:pt x="1970" y="770"/>
                    </a:cubicBezTo>
                    <a:cubicBezTo>
                      <a:pt x="1990" y="722"/>
                      <a:pt x="2046" y="701"/>
                      <a:pt x="2093" y="723"/>
                    </a:cubicBezTo>
                    <a:lnTo>
                      <a:pt x="2138" y="743"/>
                    </a:lnTo>
                    <a:cubicBezTo>
                      <a:pt x="2578" y="946"/>
                      <a:pt x="3020" y="1149"/>
                      <a:pt x="3118" y="1193"/>
                    </a:cubicBezTo>
                    <a:cubicBezTo>
                      <a:pt x="3165" y="1215"/>
                      <a:pt x="3187" y="1271"/>
                      <a:pt x="3165" y="1317"/>
                    </a:cubicBezTo>
                    <a:cubicBezTo>
                      <a:pt x="3144" y="1364"/>
                      <a:pt x="3088" y="1386"/>
                      <a:pt x="3042" y="1364"/>
                    </a:cubicBezTo>
                    <a:lnTo>
                      <a:pt x="2015" y="8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5847050" y="2266775"/>
                <a:ext cx="24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866" extrusionOk="0">
                    <a:moveTo>
                      <a:pt x="772" y="69"/>
                    </a:moveTo>
                    <a:cubicBezTo>
                      <a:pt x="792" y="22"/>
                      <a:pt x="848" y="1"/>
                      <a:pt x="895" y="22"/>
                    </a:cubicBezTo>
                    <a:cubicBezTo>
                      <a:pt x="942" y="44"/>
                      <a:pt x="963" y="99"/>
                      <a:pt x="942" y="146"/>
                    </a:cubicBezTo>
                    <a:lnTo>
                      <a:pt x="193" y="1797"/>
                    </a:lnTo>
                    <a:cubicBezTo>
                      <a:pt x="171" y="1845"/>
                      <a:pt x="115" y="1866"/>
                      <a:pt x="69" y="1845"/>
                    </a:cubicBezTo>
                    <a:cubicBezTo>
                      <a:pt x="22" y="1823"/>
                      <a:pt x="0" y="1767"/>
                      <a:pt x="22" y="1721"/>
                    </a:cubicBezTo>
                    <a:lnTo>
                      <a:pt x="772" y="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25;p5"/>
            <p:cNvGrpSpPr/>
            <p:nvPr/>
          </p:nvGrpSpPr>
          <p:grpSpPr>
            <a:xfrm>
              <a:off x="6296914" y="1914195"/>
              <a:ext cx="486783" cy="650506"/>
              <a:chOff x="5794900" y="2041700"/>
              <a:chExt cx="221275" cy="295725"/>
            </a:xfrm>
          </p:grpSpPr>
          <p:sp>
            <p:nvSpPr>
              <p:cNvPr id="126" name="Google Shape;126;p5"/>
              <p:cNvSpPr/>
              <p:nvPr/>
            </p:nvSpPr>
            <p:spPr>
              <a:xfrm>
                <a:off x="5897125" y="2041700"/>
                <a:ext cx="11905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1" extrusionOk="0">
                    <a:moveTo>
                      <a:pt x="4761" y="2248"/>
                    </a:moveTo>
                    <a:cubicBezTo>
                      <a:pt x="4431" y="2741"/>
                      <a:pt x="3758" y="2930"/>
                      <a:pt x="3173" y="2665"/>
                    </a:cubicBezTo>
                    <a:lnTo>
                      <a:pt x="945" y="1652"/>
                    </a:lnTo>
                    <a:cubicBezTo>
                      <a:pt x="300" y="1358"/>
                      <a:pt x="0" y="615"/>
                      <a:pt x="280" y="0"/>
                    </a:cubicBezTo>
                    <a:cubicBezTo>
                      <a:pt x="174" y="675"/>
                      <a:pt x="1196" y="1074"/>
                      <a:pt x="2309" y="1624"/>
                    </a:cubicBezTo>
                    <a:cubicBezTo>
                      <a:pt x="3210" y="2071"/>
                      <a:pt x="4020" y="2399"/>
                      <a:pt x="4761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5864025" y="2115000"/>
                <a:ext cx="119025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2931" extrusionOk="0">
                    <a:moveTo>
                      <a:pt x="4761" y="2248"/>
                    </a:moveTo>
                    <a:cubicBezTo>
                      <a:pt x="4431" y="2741"/>
                      <a:pt x="3757" y="2930"/>
                      <a:pt x="3173" y="2664"/>
                    </a:cubicBezTo>
                    <a:lnTo>
                      <a:pt x="945" y="1652"/>
                    </a:lnTo>
                    <a:cubicBezTo>
                      <a:pt x="300" y="1359"/>
                      <a:pt x="0" y="616"/>
                      <a:pt x="279" y="0"/>
                    </a:cubicBezTo>
                    <a:cubicBezTo>
                      <a:pt x="174" y="675"/>
                      <a:pt x="1196" y="1073"/>
                      <a:pt x="2308" y="1625"/>
                    </a:cubicBezTo>
                    <a:cubicBezTo>
                      <a:pt x="3209" y="2070"/>
                      <a:pt x="4020" y="2400"/>
                      <a:pt x="4761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5828000" y="2190875"/>
                <a:ext cx="11905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1" extrusionOk="0">
                    <a:moveTo>
                      <a:pt x="4762" y="2248"/>
                    </a:moveTo>
                    <a:cubicBezTo>
                      <a:pt x="4432" y="2740"/>
                      <a:pt x="3757" y="2930"/>
                      <a:pt x="3174" y="2664"/>
                    </a:cubicBezTo>
                    <a:lnTo>
                      <a:pt x="946" y="1652"/>
                    </a:lnTo>
                    <a:cubicBezTo>
                      <a:pt x="300" y="1359"/>
                      <a:pt x="1" y="616"/>
                      <a:pt x="279" y="0"/>
                    </a:cubicBezTo>
                    <a:cubicBezTo>
                      <a:pt x="173" y="675"/>
                      <a:pt x="1196" y="1073"/>
                      <a:pt x="2309" y="1625"/>
                    </a:cubicBezTo>
                    <a:cubicBezTo>
                      <a:pt x="3209" y="2071"/>
                      <a:pt x="4021" y="2400"/>
                      <a:pt x="4762" y="224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5794900" y="2264175"/>
                <a:ext cx="119050" cy="73250"/>
              </a:xfrm>
              <a:custGeom>
                <a:avLst/>
                <a:gdLst/>
                <a:ahLst/>
                <a:cxnLst/>
                <a:rect l="l" t="t" r="r" b="b"/>
                <a:pathLst>
                  <a:path w="4762" h="2930" extrusionOk="0">
                    <a:moveTo>
                      <a:pt x="4761" y="2247"/>
                    </a:moveTo>
                    <a:cubicBezTo>
                      <a:pt x="4432" y="2740"/>
                      <a:pt x="3757" y="2930"/>
                      <a:pt x="3174" y="2665"/>
                    </a:cubicBezTo>
                    <a:lnTo>
                      <a:pt x="946" y="1651"/>
                    </a:lnTo>
                    <a:cubicBezTo>
                      <a:pt x="300" y="1358"/>
                      <a:pt x="1" y="615"/>
                      <a:pt x="279" y="1"/>
                    </a:cubicBezTo>
                    <a:cubicBezTo>
                      <a:pt x="174" y="675"/>
                      <a:pt x="1196" y="1074"/>
                      <a:pt x="2309" y="1624"/>
                    </a:cubicBezTo>
                    <a:cubicBezTo>
                      <a:pt x="3209" y="2070"/>
                      <a:pt x="4021" y="2399"/>
                      <a:pt x="4761" y="2247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"/>
          <p:cNvSpPr txBox="1">
            <a:spLocks noGrp="1"/>
          </p:cNvSpPr>
          <p:nvPr>
            <p:ph type="title"/>
          </p:nvPr>
        </p:nvSpPr>
        <p:spPr>
          <a:xfrm>
            <a:off x="720000" y="1143000"/>
            <a:ext cx="3228000" cy="11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"/>
          <p:cNvSpPr txBox="1">
            <a:spLocks noGrp="1"/>
          </p:cNvSpPr>
          <p:nvPr>
            <p:ph type="body" idx="1"/>
          </p:nvPr>
        </p:nvSpPr>
        <p:spPr>
          <a:xfrm>
            <a:off x="720000" y="2245800"/>
            <a:ext cx="3228000" cy="17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7"/>
          <p:cNvSpPr>
            <a:spLocks noGrp="1"/>
          </p:cNvSpPr>
          <p:nvPr>
            <p:ph type="pic" idx="2"/>
          </p:nvPr>
        </p:nvSpPr>
        <p:spPr>
          <a:xfrm>
            <a:off x="4572000" y="535000"/>
            <a:ext cx="3868800" cy="40734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77" name="Google Shape;177;p7"/>
          <p:cNvGrpSpPr/>
          <p:nvPr/>
        </p:nvGrpSpPr>
        <p:grpSpPr>
          <a:xfrm>
            <a:off x="2" y="6"/>
            <a:ext cx="9144000" cy="5143497"/>
            <a:chOff x="2" y="6"/>
            <a:chExt cx="9144000" cy="5143497"/>
          </a:xfrm>
        </p:grpSpPr>
        <p:sp>
          <p:nvSpPr>
            <p:cNvPr id="178" name="Google Shape;178;p7"/>
            <p:cNvSpPr/>
            <p:nvPr/>
          </p:nvSpPr>
          <p:spPr>
            <a:xfrm rot="5400000">
              <a:off x="236958" y="3454000"/>
              <a:ext cx="1452547" cy="1926458"/>
            </a:xfrm>
            <a:custGeom>
              <a:avLst/>
              <a:gdLst/>
              <a:ahLst/>
              <a:cxnLst/>
              <a:rect l="l" t="t" r="r" b="b"/>
              <a:pathLst>
                <a:path w="6317" h="8378" extrusionOk="0">
                  <a:moveTo>
                    <a:pt x="1" y="8378"/>
                  </a:moveTo>
                  <a:cubicBezTo>
                    <a:pt x="234" y="7004"/>
                    <a:pt x="1101" y="6447"/>
                    <a:pt x="2573" y="5968"/>
                  </a:cubicBezTo>
                  <a:cubicBezTo>
                    <a:pt x="4744" y="5260"/>
                    <a:pt x="3029" y="2640"/>
                    <a:pt x="4694" y="933"/>
                  </a:cubicBezTo>
                  <a:cubicBezTo>
                    <a:pt x="5135" y="482"/>
                    <a:pt x="5709" y="189"/>
                    <a:pt x="6316" y="1"/>
                  </a:cubicBezTo>
                  <a:lnTo>
                    <a:pt x="6316" y="8378"/>
                  </a:lnTo>
                  <a:lnTo>
                    <a:pt x="1" y="8378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 rot="5400000">
              <a:off x="176577" y="3363752"/>
              <a:ext cx="330197" cy="324219"/>
            </a:xfrm>
            <a:custGeom>
              <a:avLst/>
              <a:gdLst/>
              <a:ahLst/>
              <a:cxnLst/>
              <a:rect l="l" t="t" r="r" b="b"/>
              <a:pathLst>
                <a:path w="1436" h="1410" extrusionOk="0">
                  <a:moveTo>
                    <a:pt x="944" y="55"/>
                  </a:moveTo>
                  <a:cubicBezTo>
                    <a:pt x="522" y="0"/>
                    <a:pt x="0" y="93"/>
                    <a:pt x="156" y="751"/>
                  </a:cubicBezTo>
                  <a:cubicBezTo>
                    <a:pt x="313" y="1410"/>
                    <a:pt x="881" y="1146"/>
                    <a:pt x="1159" y="749"/>
                  </a:cubicBezTo>
                  <a:cubicBezTo>
                    <a:pt x="1436" y="352"/>
                    <a:pt x="1202" y="79"/>
                    <a:pt x="944" y="55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 rot="-5400000" flipH="1">
              <a:off x="7454500" y="-236950"/>
              <a:ext cx="1452547" cy="1926458"/>
            </a:xfrm>
            <a:custGeom>
              <a:avLst/>
              <a:gdLst/>
              <a:ahLst/>
              <a:cxnLst/>
              <a:rect l="l" t="t" r="r" b="b"/>
              <a:pathLst>
                <a:path w="6317" h="8378" extrusionOk="0">
                  <a:moveTo>
                    <a:pt x="6316" y="8378"/>
                  </a:moveTo>
                  <a:cubicBezTo>
                    <a:pt x="6083" y="7004"/>
                    <a:pt x="5215" y="6447"/>
                    <a:pt x="3742" y="5968"/>
                  </a:cubicBezTo>
                  <a:cubicBezTo>
                    <a:pt x="1571" y="5260"/>
                    <a:pt x="3288" y="2640"/>
                    <a:pt x="1622" y="933"/>
                  </a:cubicBezTo>
                  <a:cubicBezTo>
                    <a:pt x="1182" y="482"/>
                    <a:pt x="607" y="189"/>
                    <a:pt x="1" y="1"/>
                  </a:cubicBezTo>
                  <a:lnTo>
                    <a:pt x="1" y="8378"/>
                  </a:lnTo>
                  <a:lnTo>
                    <a:pt x="6316" y="8378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 rot="-5400000">
              <a:off x="8069063" y="812300"/>
              <a:ext cx="452297" cy="499665"/>
            </a:xfrm>
            <a:custGeom>
              <a:avLst/>
              <a:gdLst/>
              <a:ahLst/>
              <a:cxnLst/>
              <a:rect l="l" t="t" r="r" b="b"/>
              <a:pathLst>
                <a:path w="1967" h="2173" extrusionOk="0">
                  <a:moveTo>
                    <a:pt x="563" y="1714"/>
                  </a:moveTo>
                  <a:cubicBezTo>
                    <a:pt x="217" y="1190"/>
                    <a:pt x="1" y="440"/>
                    <a:pt x="973" y="220"/>
                  </a:cubicBezTo>
                  <a:cubicBezTo>
                    <a:pt x="1946" y="1"/>
                    <a:pt x="1966" y="924"/>
                    <a:pt x="1619" y="1548"/>
                  </a:cubicBezTo>
                  <a:cubicBezTo>
                    <a:pt x="1274" y="2173"/>
                    <a:pt x="761" y="2038"/>
                    <a:pt x="563" y="1714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182;p7"/>
          <p:cNvGrpSpPr/>
          <p:nvPr/>
        </p:nvGrpSpPr>
        <p:grpSpPr>
          <a:xfrm>
            <a:off x="277969" y="195709"/>
            <a:ext cx="8625979" cy="4409452"/>
            <a:chOff x="277969" y="195709"/>
            <a:chExt cx="8625979" cy="4409452"/>
          </a:xfrm>
        </p:grpSpPr>
        <p:grpSp>
          <p:nvGrpSpPr>
            <p:cNvPr id="183" name="Google Shape;183;p7"/>
            <p:cNvGrpSpPr/>
            <p:nvPr/>
          </p:nvGrpSpPr>
          <p:grpSpPr>
            <a:xfrm>
              <a:off x="277969" y="195709"/>
              <a:ext cx="363873" cy="363873"/>
              <a:chOff x="4589975" y="463825"/>
              <a:chExt cx="230650" cy="230650"/>
            </a:xfrm>
          </p:grpSpPr>
          <p:sp>
            <p:nvSpPr>
              <p:cNvPr id="184" name="Google Shape;184;p7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7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" name="Google Shape;188;p7"/>
            <p:cNvGrpSpPr/>
            <p:nvPr/>
          </p:nvGrpSpPr>
          <p:grpSpPr>
            <a:xfrm>
              <a:off x="8629889" y="4331103"/>
              <a:ext cx="274058" cy="274058"/>
              <a:chOff x="4589975" y="463825"/>
              <a:chExt cx="230650" cy="230650"/>
            </a:xfrm>
          </p:grpSpPr>
          <p:sp>
            <p:nvSpPr>
              <p:cNvPr id="189" name="Google Shape;189;p7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7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" name="Google Shape;193;p7"/>
          <p:cNvGrpSpPr/>
          <p:nvPr/>
        </p:nvGrpSpPr>
        <p:grpSpPr>
          <a:xfrm>
            <a:off x="332913" y="240613"/>
            <a:ext cx="8429271" cy="4667475"/>
            <a:chOff x="332913" y="240613"/>
            <a:chExt cx="8429271" cy="4667475"/>
          </a:xfrm>
        </p:grpSpPr>
        <p:sp>
          <p:nvSpPr>
            <p:cNvPr id="194" name="Google Shape;194;p7"/>
            <p:cNvSpPr/>
            <p:nvPr/>
          </p:nvSpPr>
          <p:spPr>
            <a:xfrm>
              <a:off x="8617938" y="535000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8535300" y="4813538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8440700" y="265438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1029625" y="24061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332913" y="898638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"/>
          <p:cNvSpPr txBox="1">
            <a:spLocks noGrp="1"/>
          </p:cNvSpPr>
          <p:nvPr>
            <p:ph type="title"/>
          </p:nvPr>
        </p:nvSpPr>
        <p:spPr>
          <a:xfrm>
            <a:off x="2724150" y="1307100"/>
            <a:ext cx="3695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01" name="Google Shape;201;p8"/>
          <p:cNvGrpSpPr/>
          <p:nvPr/>
        </p:nvGrpSpPr>
        <p:grpSpPr>
          <a:xfrm>
            <a:off x="0" y="0"/>
            <a:ext cx="9144006" cy="5143492"/>
            <a:chOff x="0" y="0"/>
            <a:chExt cx="9144006" cy="5143492"/>
          </a:xfrm>
        </p:grpSpPr>
        <p:sp>
          <p:nvSpPr>
            <p:cNvPr id="202" name="Google Shape;202;p8"/>
            <p:cNvSpPr/>
            <p:nvPr/>
          </p:nvSpPr>
          <p:spPr>
            <a:xfrm rot="10800000" flipH="1">
              <a:off x="7133401" y="3632321"/>
              <a:ext cx="2010605" cy="1511171"/>
            </a:xfrm>
            <a:custGeom>
              <a:avLst/>
              <a:gdLst/>
              <a:ahLst/>
              <a:cxnLst/>
              <a:rect l="l" t="t" r="r" b="b"/>
              <a:pathLst>
                <a:path w="9843" h="7398" extrusionOk="0">
                  <a:moveTo>
                    <a:pt x="9842" y="7398"/>
                  </a:moveTo>
                  <a:cubicBezTo>
                    <a:pt x="8228" y="7125"/>
                    <a:pt x="7574" y="6108"/>
                    <a:pt x="7010" y="4383"/>
                  </a:cubicBezTo>
                  <a:cubicBezTo>
                    <a:pt x="6179" y="1841"/>
                    <a:pt x="3101" y="3851"/>
                    <a:pt x="1097" y="1899"/>
                  </a:cubicBezTo>
                  <a:cubicBezTo>
                    <a:pt x="567" y="1385"/>
                    <a:pt x="221" y="711"/>
                    <a:pt x="1" y="0"/>
                  </a:cubicBezTo>
                  <a:lnTo>
                    <a:pt x="9842" y="0"/>
                  </a:lnTo>
                  <a:lnTo>
                    <a:pt x="9842" y="7398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 rot="10800000" flipH="1">
              <a:off x="8450539" y="3042731"/>
              <a:ext cx="485135" cy="540492"/>
            </a:xfrm>
            <a:custGeom>
              <a:avLst/>
              <a:gdLst/>
              <a:ahLst/>
              <a:cxnLst/>
              <a:rect l="l" t="t" r="r" b="b"/>
              <a:pathLst>
                <a:path w="2375" h="2646" extrusionOk="0">
                  <a:moveTo>
                    <a:pt x="925" y="375"/>
                  </a:moveTo>
                  <a:cubicBezTo>
                    <a:pt x="412" y="904"/>
                    <a:pt x="1" y="1719"/>
                    <a:pt x="1076" y="2183"/>
                  </a:cubicBezTo>
                  <a:cubicBezTo>
                    <a:pt x="2151" y="2646"/>
                    <a:pt x="2375" y="1588"/>
                    <a:pt x="2110" y="793"/>
                  </a:cubicBezTo>
                  <a:cubicBezTo>
                    <a:pt x="1845" y="0"/>
                    <a:pt x="1224" y="44"/>
                    <a:pt x="925" y="375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0" y="0"/>
              <a:ext cx="2010605" cy="1511171"/>
            </a:xfrm>
            <a:custGeom>
              <a:avLst/>
              <a:gdLst/>
              <a:ahLst/>
              <a:cxnLst/>
              <a:rect l="l" t="t" r="r" b="b"/>
              <a:pathLst>
                <a:path w="9843" h="7398" extrusionOk="0">
                  <a:moveTo>
                    <a:pt x="1" y="7398"/>
                  </a:moveTo>
                  <a:cubicBezTo>
                    <a:pt x="1614" y="7125"/>
                    <a:pt x="2268" y="6108"/>
                    <a:pt x="2832" y="4383"/>
                  </a:cubicBezTo>
                  <a:cubicBezTo>
                    <a:pt x="3662" y="1841"/>
                    <a:pt x="6742" y="3851"/>
                    <a:pt x="8745" y="1899"/>
                  </a:cubicBezTo>
                  <a:cubicBezTo>
                    <a:pt x="9276" y="1385"/>
                    <a:pt x="9621" y="711"/>
                    <a:pt x="984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44865" y="1467425"/>
              <a:ext cx="538449" cy="600342"/>
            </a:xfrm>
            <a:custGeom>
              <a:avLst/>
              <a:gdLst/>
              <a:ahLst/>
              <a:cxnLst/>
              <a:rect l="l" t="t" r="r" b="b"/>
              <a:pathLst>
                <a:path w="2636" h="2939" extrusionOk="0">
                  <a:moveTo>
                    <a:pt x="1026" y="417"/>
                  </a:moveTo>
                  <a:cubicBezTo>
                    <a:pt x="457" y="1005"/>
                    <a:pt x="0" y="1910"/>
                    <a:pt x="1194" y="2425"/>
                  </a:cubicBezTo>
                  <a:cubicBezTo>
                    <a:pt x="2388" y="2939"/>
                    <a:pt x="2636" y="1763"/>
                    <a:pt x="2342" y="882"/>
                  </a:cubicBezTo>
                  <a:cubicBezTo>
                    <a:pt x="2048" y="1"/>
                    <a:pt x="1358" y="50"/>
                    <a:pt x="1026" y="417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82800" y="1239708"/>
              <a:ext cx="242466" cy="271472"/>
            </a:xfrm>
            <a:custGeom>
              <a:avLst/>
              <a:gdLst/>
              <a:ahLst/>
              <a:cxnLst/>
              <a:rect l="l" t="t" r="r" b="b"/>
              <a:pathLst>
                <a:path w="1187" h="1329" extrusionOk="0">
                  <a:moveTo>
                    <a:pt x="1158" y="614"/>
                  </a:moveTo>
                  <a:cubicBezTo>
                    <a:pt x="969" y="1329"/>
                    <a:pt x="1" y="688"/>
                    <a:pt x="476" y="239"/>
                  </a:cubicBezTo>
                  <a:cubicBezTo>
                    <a:pt x="728" y="0"/>
                    <a:pt x="1187" y="176"/>
                    <a:pt x="1158" y="614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" name="Google Shape;207;p8"/>
          <p:cNvGrpSpPr/>
          <p:nvPr/>
        </p:nvGrpSpPr>
        <p:grpSpPr>
          <a:xfrm>
            <a:off x="8428896" y="4242794"/>
            <a:ext cx="547633" cy="824510"/>
            <a:chOff x="5997800" y="700125"/>
            <a:chExt cx="216850" cy="326500"/>
          </a:xfrm>
        </p:grpSpPr>
        <p:sp>
          <p:nvSpPr>
            <p:cNvPr id="208" name="Google Shape;208;p8"/>
            <p:cNvSpPr/>
            <p:nvPr/>
          </p:nvSpPr>
          <p:spPr>
            <a:xfrm>
              <a:off x="6038775" y="743400"/>
              <a:ext cx="134900" cy="24350"/>
            </a:xfrm>
            <a:custGeom>
              <a:avLst/>
              <a:gdLst/>
              <a:ahLst/>
              <a:cxnLst/>
              <a:rect l="l" t="t" r="r" b="b"/>
              <a:pathLst>
                <a:path w="5396" h="974" extrusionOk="0">
                  <a:moveTo>
                    <a:pt x="0" y="0"/>
                  </a:moveTo>
                  <a:lnTo>
                    <a:pt x="0" y="974"/>
                  </a:lnTo>
                  <a:lnTo>
                    <a:pt x="5396" y="974"/>
                  </a:lnTo>
                  <a:lnTo>
                    <a:pt x="53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5997800" y="765500"/>
              <a:ext cx="216850" cy="259475"/>
            </a:xfrm>
            <a:custGeom>
              <a:avLst/>
              <a:gdLst/>
              <a:ahLst/>
              <a:cxnLst/>
              <a:rect l="l" t="t" r="r" b="b"/>
              <a:pathLst>
                <a:path w="8674" h="10379" extrusionOk="0">
                  <a:moveTo>
                    <a:pt x="6910" y="1"/>
                  </a:moveTo>
                  <a:cubicBezTo>
                    <a:pt x="7715" y="1"/>
                    <a:pt x="8279" y="665"/>
                    <a:pt x="8372" y="1463"/>
                  </a:cubicBezTo>
                  <a:cubicBezTo>
                    <a:pt x="8674" y="4032"/>
                    <a:pt x="8663" y="6514"/>
                    <a:pt x="8372" y="8916"/>
                  </a:cubicBezTo>
                  <a:cubicBezTo>
                    <a:pt x="8275" y="9715"/>
                    <a:pt x="7715" y="10378"/>
                    <a:pt x="6910" y="10378"/>
                  </a:cubicBezTo>
                  <a:lnTo>
                    <a:pt x="1764" y="10378"/>
                  </a:lnTo>
                  <a:cubicBezTo>
                    <a:pt x="959" y="10378"/>
                    <a:pt x="398" y="9714"/>
                    <a:pt x="301" y="8916"/>
                  </a:cubicBezTo>
                  <a:cubicBezTo>
                    <a:pt x="10" y="6514"/>
                    <a:pt x="0" y="4032"/>
                    <a:pt x="301" y="1463"/>
                  </a:cubicBezTo>
                  <a:cubicBezTo>
                    <a:pt x="395" y="665"/>
                    <a:pt x="959" y="1"/>
                    <a:pt x="1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022500" y="765500"/>
              <a:ext cx="192150" cy="261125"/>
            </a:xfrm>
            <a:custGeom>
              <a:avLst/>
              <a:gdLst/>
              <a:ahLst/>
              <a:cxnLst/>
              <a:rect l="l" t="t" r="r" b="b"/>
              <a:pathLst>
                <a:path w="7686" h="10445" extrusionOk="0">
                  <a:moveTo>
                    <a:pt x="5922" y="1"/>
                  </a:moveTo>
                  <a:cubicBezTo>
                    <a:pt x="6727" y="1"/>
                    <a:pt x="7291" y="665"/>
                    <a:pt x="7384" y="1463"/>
                  </a:cubicBezTo>
                  <a:cubicBezTo>
                    <a:pt x="7686" y="4032"/>
                    <a:pt x="7675" y="6514"/>
                    <a:pt x="7384" y="8916"/>
                  </a:cubicBezTo>
                  <a:cubicBezTo>
                    <a:pt x="7287" y="9715"/>
                    <a:pt x="6727" y="10378"/>
                    <a:pt x="5922" y="10378"/>
                  </a:cubicBezTo>
                  <a:lnTo>
                    <a:pt x="776" y="10378"/>
                  </a:lnTo>
                  <a:cubicBezTo>
                    <a:pt x="481" y="10378"/>
                    <a:pt x="219" y="10289"/>
                    <a:pt x="1" y="10136"/>
                  </a:cubicBezTo>
                  <a:cubicBezTo>
                    <a:pt x="9" y="10138"/>
                    <a:pt x="4331" y="10445"/>
                    <a:pt x="4772" y="6967"/>
                  </a:cubicBezTo>
                  <a:cubicBezTo>
                    <a:pt x="5212" y="3484"/>
                    <a:pt x="3349" y="1"/>
                    <a:pt x="3349" y="1"/>
                  </a:cubicBezTo>
                  <a:lnTo>
                    <a:pt x="59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998850" y="830100"/>
              <a:ext cx="214750" cy="130275"/>
            </a:xfrm>
            <a:custGeom>
              <a:avLst/>
              <a:gdLst/>
              <a:ahLst/>
              <a:cxnLst/>
              <a:rect l="l" t="t" r="r" b="b"/>
              <a:pathLst>
                <a:path w="8590" h="5211" extrusionOk="0">
                  <a:moveTo>
                    <a:pt x="8442" y="1"/>
                  </a:moveTo>
                  <a:cubicBezTo>
                    <a:pt x="8589" y="1779"/>
                    <a:pt x="8587" y="3514"/>
                    <a:pt x="8446" y="5210"/>
                  </a:cubicBezTo>
                  <a:lnTo>
                    <a:pt x="145" y="5210"/>
                  </a:lnTo>
                  <a:cubicBezTo>
                    <a:pt x="3" y="3514"/>
                    <a:pt x="0" y="1778"/>
                    <a:pt x="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999275" y="846625"/>
              <a:ext cx="56725" cy="93850"/>
            </a:xfrm>
            <a:custGeom>
              <a:avLst/>
              <a:gdLst/>
              <a:ahLst/>
              <a:cxnLst/>
              <a:rect l="l" t="t" r="r" b="b"/>
              <a:pathLst>
                <a:path w="2269" h="3754" extrusionOk="0">
                  <a:moveTo>
                    <a:pt x="71" y="3754"/>
                  </a:moveTo>
                  <a:cubicBezTo>
                    <a:pt x="0" y="2523"/>
                    <a:pt x="3" y="1272"/>
                    <a:pt x="83" y="1"/>
                  </a:cubicBezTo>
                  <a:lnTo>
                    <a:pt x="2268" y="1"/>
                  </a:lnTo>
                  <a:lnTo>
                    <a:pt x="2268" y="37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020625" y="700125"/>
              <a:ext cx="170700" cy="46850"/>
            </a:xfrm>
            <a:custGeom>
              <a:avLst/>
              <a:gdLst/>
              <a:ahLst/>
              <a:cxnLst/>
              <a:rect l="l" t="t" r="r" b="b"/>
              <a:pathLst>
                <a:path w="6828" h="1874" extrusionOk="0">
                  <a:moveTo>
                    <a:pt x="72" y="84"/>
                  </a:moveTo>
                  <a:cubicBezTo>
                    <a:pt x="2292" y="1"/>
                    <a:pt x="4527" y="2"/>
                    <a:pt x="6778" y="84"/>
                  </a:cubicBezTo>
                  <a:cubicBezTo>
                    <a:pt x="6819" y="660"/>
                    <a:pt x="6827" y="1215"/>
                    <a:pt x="6778" y="1731"/>
                  </a:cubicBezTo>
                  <a:cubicBezTo>
                    <a:pt x="4429" y="1873"/>
                    <a:pt x="2195" y="1874"/>
                    <a:pt x="72" y="1731"/>
                  </a:cubicBezTo>
                  <a:cubicBezTo>
                    <a:pt x="1" y="1219"/>
                    <a:pt x="0" y="671"/>
                    <a:pt x="72" y="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041400" y="762175"/>
              <a:ext cx="129650" cy="6725"/>
            </a:xfrm>
            <a:custGeom>
              <a:avLst/>
              <a:gdLst/>
              <a:ahLst/>
              <a:cxnLst/>
              <a:rect l="l" t="t" r="r" b="b"/>
              <a:pathLst>
                <a:path w="5186" h="269" extrusionOk="0">
                  <a:moveTo>
                    <a:pt x="134" y="268"/>
                  </a:moveTo>
                  <a:cubicBezTo>
                    <a:pt x="60" y="268"/>
                    <a:pt x="0" y="209"/>
                    <a:pt x="0" y="134"/>
                  </a:cubicBezTo>
                  <a:cubicBezTo>
                    <a:pt x="0" y="59"/>
                    <a:pt x="60" y="0"/>
                    <a:pt x="134" y="0"/>
                  </a:cubicBezTo>
                  <a:lnTo>
                    <a:pt x="5052" y="0"/>
                  </a:lnTo>
                  <a:cubicBezTo>
                    <a:pt x="5126" y="0"/>
                    <a:pt x="5186" y="59"/>
                    <a:pt x="5186" y="134"/>
                  </a:cubicBezTo>
                  <a:cubicBezTo>
                    <a:pt x="5186" y="209"/>
                    <a:pt x="5126" y="268"/>
                    <a:pt x="5052" y="2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103450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3" y="1429"/>
                  </a:moveTo>
                  <a:cubicBezTo>
                    <a:pt x="203" y="1485"/>
                    <a:pt x="158" y="1531"/>
                    <a:pt x="102" y="1531"/>
                  </a:cubicBezTo>
                  <a:cubicBezTo>
                    <a:pt x="46" y="1531"/>
                    <a:pt x="1" y="1485"/>
                    <a:pt x="1" y="1429"/>
                  </a:cubicBezTo>
                  <a:lnTo>
                    <a:pt x="1" y="100"/>
                  </a:lnTo>
                  <a:cubicBezTo>
                    <a:pt x="1" y="45"/>
                    <a:pt x="46" y="0"/>
                    <a:pt x="102" y="0"/>
                  </a:cubicBezTo>
                  <a:cubicBezTo>
                    <a:pt x="158" y="0"/>
                    <a:pt x="203" y="45"/>
                    <a:pt x="203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085200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2" y="1429"/>
                  </a:moveTo>
                  <a:cubicBezTo>
                    <a:pt x="202" y="1485"/>
                    <a:pt x="157" y="1531"/>
                    <a:pt x="102" y="1531"/>
                  </a:cubicBezTo>
                  <a:cubicBezTo>
                    <a:pt x="46" y="1531"/>
                    <a:pt x="0" y="1485"/>
                    <a:pt x="0" y="1429"/>
                  </a:cubicBezTo>
                  <a:lnTo>
                    <a:pt x="0" y="100"/>
                  </a:lnTo>
                  <a:cubicBezTo>
                    <a:pt x="0" y="45"/>
                    <a:pt x="46" y="0"/>
                    <a:pt x="102" y="0"/>
                  </a:cubicBezTo>
                  <a:cubicBezTo>
                    <a:pt x="158" y="0"/>
                    <a:pt x="202" y="45"/>
                    <a:pt x="202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066925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3" y="1429"/>
                  </a:moveTo>
                  <a:cubicBezTo>
                    <a:pt x="203" y="1485"/>
                    <a:pt x="157" y="1531"/>
                    <a:pt x="102" y="1531"/>
                  </a:cubicBezTo>
                  <a:cubicBezTo>
                    <a:pt x="46" y="1531"/>
                    <a:pt x="1" y="1485"/>
                    <a:pt x="1" y="1429"/>
                  </a:cubicBezTo>
                  <a:lnTo>
                    <a:pt x="1" y="100"/>
                  </a:lnTo>
                  <a:cubicBezTo>
                    <a:pt x="1" y="45"/>
                    <a:pt x="46" y="0"/>
                    <a:pt x="102" y="0"/>
                  </a:cubicBezTo>
                  <a:cubicBezTo>
                    <a:pt x="157" y="0"/>
                    <a:pt x="203" y="45"/>
                    <a:pt x="203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048675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2" y="1429"/>
                  </a:moveTo>
                  <a:cubicBezTo>
                    <a:pt x="202" y="1485"/>
                    <a:pt x="157" y="1531"/>
                    <a:pt x="101" y="1531"/>
                  </a:cubicBezTo>
                  <a:cubicBezTo>
                    <a:pt x="46" y="1531"/>
                    <a:pt x="0" y="1485"/>
                    <a:pt x="0" y="1429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1" y="0"/>
                  </a:cubicBezTo>
                  <a:cubicBezTo>
                    <a:pt x="157" y="0"/>
                    <a:pt x="202" y="45"/>
                    <a:pt x="202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030400" y="703850"/>
              <a:ext cx="5050" cy="38275"/>
            </a:xfrm>
            <a:custGeom>
              <a:avLst/>
              <a:gdLst/>
              <a:ahLst/>
              <a:cxnLst/>
              <a:rect l="l" t="t" r="r" b="b"/>
              <a:pathLst>
                <a:path w="202" h="1531" extrusionOk="0">
                  <a:moveTo>
                    <a:pt x="202" y="1429"/>
                  </a:moveTo>
                  <a:cubicBezTo>
                    <a:pt x="202" y="1485"/>
                    <a:pt x="157" y="1531"/>
                    <a:pt x="101" y="1531"/>
                  </a:cubicBezTo>
                  <a:cubicBezTo>
                    <a:pt x="45" y="1531"/>
                    <a:pt x="1" y="1485"/>
                    <a:pt x="1" y="1429"/>
                  </a:cubicBezTo>
                  <a:lnTo>
                    <a:pt x="1" y="100"/>
                  </a:lnTo>
                  <a:cubicBezTo>
                    <a:pt x="1" y="45"/>
                    <a:pt x="45" y="0"/>
                    <a:pt x="101" y="0"/>
                  </a:cubicBezTo>
                  <a:cubicBezTo>
                    <a:pt x="157" y="0"/>
                    <a:pt x="202" y="45"/>
                    <a:pt x="202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121750" y="703850"/>
              <a:ext cx="5050" cy="38275"/>
            </a:xfrm>
            <a:custGeom>
              <a:avLst/>
              <a:gdLst/>
              <a:ahLst/>
              <a:cxnLst/>
              <a:rect l="l" t="t" r="r" b="b"/>
              <a:pathLst>
                <a:path w="202" h="1531" extrusionOk="0">
                  <a:moveTo>
                    <a:pt x="201" y="1429"/>
                  </a:moveTo>
                  <a:cubicBezTo>
                    <a:pt x="201" y="1485"/>
                    <a:pt x="157" y="1531"/>
                    <a:pt x="101" y="1531"/>
                  </a:cubicBezTo>
                  <a:cubicBezTo>
                    <a:pt x="45" y="1531"/>
                    <a:pt x="0" y="1485"/>
                    <a:pt x="0" y="1429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1" y="0"/>
                  </a:cubicBezTo>
                  <a:cubicBezTo>
                    <a:pt x="157" y="0"/>
                    <a:pt x="201" y="45"/>
                    <a:pt x="201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40000" y="703850"/>
              <a:ext cx="5050" cy="38275"/>
            </a:xfrm>
            <a:custGeom>
              <a:avLst/>
              <a:gdLst/>
              <a:ahLst/>
              <a:cxnLst/>
              <a:rect l="l" t="t" r="r" b="b"/>
              <a:pathLst>
                <a:path w="202" h="1531" extrusionOk="0">
                  <a:moveTo>
                    <a:pt x="202" y="1429"/>
                  </a:moveTo>
                  <a:cubicBezTo>
                    <a:pt x="202" y="1485"/>
                    <a:pt x="157" y="1531"/>
                    <a:pt x="101" y="1531"/>
                  </a:cubicBezTo>
                  <a:cubicBezTo>
                    <a:pt x="45" y="1531"/>
                    <a:pt x="1" y="1485"/>
                    <a:pt x="1" y="1429"/>
                  </a:cubicBezTo>
                  <a:lnTo>
                    <a:pt x="1" y="100"/>
                  </a:lnTo>
                  <a:cubicBezTo>
                    <a:pt x="1" y="45"/>
                    <a:pt x="45" y="0"/>
                    <a:pt x="101" y="0"/>
                  </a:cubicBezTo>
                  <a:cubicBezTo>
                    <a:pt x="157" y="0"/>
                    <a:pt x="202" y="45"/>
                    <a:pt x="202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6158275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2" y="1429"/>
                  </a:moveTo>
                  <a:cubicBezTo>
                    <a:pt x="202" y="1485"/>
                    <a:pt x="157" y="1531"/>
                    <a:pt x="101" y="1531"/>
                  </a:cubicBezTo>
                  <a:cubicBezTo>
                    <a:pt x="46" y="1531"/>
                    <a:pt x="0" y="1485"/>
                    <a:pt x="0" y="1429"/>
                  </a:cubicBezTo>
                  <a:lnTo>
                    <a:pt x="0" y="100"/>
                  </a:ln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176525" y="703850"/>
              <a:ext cx="5075" cy="38275"/>
            </a:xfrm>
            <a:custGeom>
              <a:avLst/>
              <a:gdLst/>
              <a:ahLst/>
              <a:cxnLst/>
              <a:rect l="l" t="t" r="r" b="b"/>
              <a:pathLst>
                <a:path w="203" h="1531" extrusionOk="0">
                  <a:moveTo>
                    <a:pt x="203" y="1429"/>
                  </a:moveTo>
                  <a:cubicBezTo>
                    <a:pt x="203" y="1485"/>
                    <a:pt x="157" y="1531"/>
                    <a:pt x="101" y="1531"/>
                  </a:cubicBezTo>
                  <a:cubicBezTo>
                    <a:pt x="47" y="1531"/>
                    <a:pt x="1" y="1485"/>
                    <a:pt x="1" y="1429"/>
                  </a:cubicBezTo>
                  <a:lnTo>
                    <a:pt x="1" y="100"/>
                  </a:lnTo>
                  <a:cubicBezTo>
                    <a:pt x="1" y="45"/>
                    <a:pt x="47" y="0"/>
                    <a:pt x="101" y="0"/>
                  </a:cubicBezTo>
                  <a:cubicBezTo>
                    <a:pt x="157" y="0"/>
                    <a:pt x="203" y="45"/>
                    <a:pt x="203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6076725" y="849250"/>
              <a:ext cx="128200" cy="6725"/>
            </a:xfrm>
            <a:custGeom>
              <a:avLst/>
              <a:gdLst/>
              <a:ahLst/>
              <a:cxnLst/>
              <a:rect l="l" t="t" r="r" b="b"/>
              <a:pathLst>
                <a:path w="5128" h="269" extrusionOk="0">
                  <a:moveTo>
                    <a:pt x="135" y="269"/>
                  </a:moveTo>
                  <a:cubicBezTo>
                    <a:pt x="61" y="269"/>
                    <a:pt x="0" y="210"/>
                    <a:pt x="0" y="135"/>
                  </a:cubicBezTo>
                  <a:cubicBezTo>
                    <a:pt x="0" y="60"/>
                    <a:pt x="61" y="1"/>
                    <a:pt x="135" y="1"/>
                  </a:cubicBezTo>
                  <a:lnTo>
                    <a:pt x="4994" y="1"/>
                  </a:lnTo>
                  <a:cubicBezTo>
                    <a:pt x="5068" y="1"/>
                    <a:pt x="5127" y="61"/>
                    <a:pt x="5127" y="135"/>
                  </a:cubicBezTo>
                  <a:cubicBezTo>
                    <a:pt x="5127" y="208"/>
                    <a:pt x="5068" y="269"/>
                    <a:pt x="4994" y="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6076725" y="869725"/>
              <a:ext cx="128200" cy="6750"/>
            </a:xfrm>
            <a:custGeom>
              <a:avLst/>
              <a:gdLst/>
              <a:ahLst/>
              <a:cxnLst/>
              <a:rect l="l" t="t" r="r" b="b"/>
              <a:pathLst>
                <a:path w="5128" h="270" extrusionOk="0">
                  <a:moveTo>
                    <a:pt x="135" y="269"/>
                  </a:moveTo>
                  <a:cubicBezTo>
                    <a:pt x="61" y="269"/>
                    <a:pt x="0" y="209"/>
                    <a:pt x="0" y="135"/>
                  </a:cubicBezTo>
                  <a:cubicBezTo>
                    <a:pt x="0" y="61"/>
                    <a:pt x="61" y="0"/>
                    <a:pt x="135" y="0"/>
                  </a:cubicBezTo>
                  <a:lnTo>
                    <a:pt x="4994" y="0"/>
                  </a:lnTo>
                  <a:cubicBezTo>
                    <a:pt x="5068" y="0"/>
                    <a:pt x="5127" y="61"/>
                    <a:pt x="5127" y="135"/>
                  </a:cubicBezTo>
                  <a:cubicBezTo>
                    <a:pt x="5127" y="209"/>
                    <a:pt x="5068" y="269"/>
                    <a:pt x="4994" y="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6076725" y="890175"/>
              <a:ext cx="128200" cy="6750"/>
            </a:xfrm>
            <a:custGeom>
              <a:avLst/>
              <a:gdLst/>
              <a:ahLst/>
              <a:cxnLst/>
              <a:rect l="l" t="t" r="r" b="b"/>
              <a:pathLst>
                <a:path w="5128" h="270" extrusionOk="0">
                  <a:moveTo>
                    <a:pt x="135" y="270"/>
                  </a:moveTo>
                  <a:cubicBezTo>
                    <a:pt x="61" y="270"/>
                    <a:pt x="0" y="209"/>
                    <a:pt x="0" y="135"/>
                  </a:cubicBezTo>
                  <a:cubicBezTo>
                    <a:pt x="0" y="61"/>
                    <a:pt x="61" y="0"/>
                    <a:pt x="135" y="0"/>
                  </a:cubicBezTo>
                  <a:lnTo>
                    <a:pt x="4994" y="0"/>
                  </a:lnTo>
                  <a:cubicBezTo>
                    <a:pt x="5068" y="0"/>
                    <a:pt x="5127" y="61"/>
                    <a:pt x="5127" y="135"/>
                  </a:cubicBezTo>
                  <a:cubicBezTo>
                    <a:pt x="5127" y="209"/>
                    <a:pt x="5068" y="270"/>
                    <a:pt x="4994" y="2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076725" y="910625"/>
              <a:ext cx="128200" cy="6775"/>
            </a:xfrm>
            <a:custGeom>
              <a:avLst/>
              <a:gdLst/>
              <a:ahLst/>
              <a:cxnLst/>
              <a:rect l="l" t="t" r="r" b="b"/>
              <a:pathLst>
                <a:path w="5128" h="271" extrusionOk="0">
                  <a:moveTo>
                    <a:pt x="135" y="270"/>
                  </a:moveTo>
                  <a:cubicBezTo>
                    <a:pt x="61" y="270"/>
                    <a:pt x="0" y="210"/>
                    <a:pt x="0" y="136"/>
                  </a:cubicBezTo>
                  <a:cubicBezTo>
                    <a:pt x="0" y="61"/>
                    <a:pt x="61" y="1"/>
                    <a:pt x="135" y="1"/>
                  </a:cubicBezTo>
                  <a:lnTo>
                    <a:pt x="4994" y="1"/>
                  </a:lnTo>
                  <a:cubicBezTo>
                    <a:pt x="5068" y="1"/>
                    <a:pt x="5127" y="61"/>
                    <a:pt x="5127" y="136"/>
                  </a:cubicBezTo>
                  <a:cubicBezTo>
                    <a:pt x="5127" y="210"/>
                    <a:pt x="5068" y="270"/>
                    <a:pt x="4994" y="2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6076725" y="931100"/>
              <a:ext cx="128200" cy="6750"/>
            </a:xfrm>
            <a:custGeom>
              <a:avLst/>
              <a:gdLst/>
              <a:ahLst/>
              <a:cxnLst/>
              <a:rect l="l" t="t" r="r" b="b"/>
              <a:pathLst>
                <a:path w="5128" h="270" extrusionOk="0">
                  <a:moveTo>
                    <a:pt x="135" y="270"/>
                  </a:moveTo>
                  <a:cubicBezTo>
                    <a:pt x="61" y="270"/>
                    <a:pt x="0" y="209"/>
                    <a:pt x="0" y="135"/>
                  </a:cubicBezTo>
                  <a:cubicBezTo>
                    <a:pt x="0" y="61"/>
                    <a:pt x="61" y="0"/>
                    <a:pt x="135" y="0"/>
                  </a:cubicBezTo>
                  <a:lnTo>
                    <a:pt x="4994" y="0"/>
                  </a:lnTo>
                  <a:cubicBezTo>
                    <a:pt x="5068" y="0"/>
                    <a:pt x="5127" y="61"/>
                    <a:pt x="5127" y="135"/>
                  </a:cubicBezTo>
                  <a:cubicBezTo>
                    <a:pt x="5127" y="209"/>
                    <a:pt x="5068" y="270"/>
                    <a:pt x="4994" y="2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8"/>
          <p:cNvGrpSpPr/>
          <p:nvPr/>
        </p:nvGrpSpPr>
        <p:grpSpPr>
          <a:xfrm>
            <a:off x="351231" y="258959"/>
            <a:ext cx="7925266" cy="4722765"/>
            <a:chOff x="351231" y="258959"/>
            <a:chExt cx="7925266" cy="4722765"/>
          </a:xfrm>
        </p:grpSpPr>
        <p:grpSp>
          <p:nvGrpSpPr>
            <p:cNvPr id="230" name="Google Shape;230;p8"/>
            <p:cNvGrpSpPr/>
            <p:nvPr/>
          </p:nvGrpSpPr>
          <p:grpSpPr>
            <a:xfrm>
              <a:off x="8002439" y="4707666"/>
              <a:ext cx="274058" cy="274058"/>
              <a:chOff x="4589975" y="463825"/>
              <a:chExt cx="230650" cy="230650"/>
            </a:xfrm>
          </p:grpSpPr>
          <p:sp>
            <p:nvSpPr>
              <p:cNvPr id="231" name="Google Shape;231;p8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5" name="Google Shape;235;p8"/>
            <p:cNvGrpSpPr/>
            <p:nvPr/>
          </p:nvGrpSpPr>
          <p:grpSpPr>
            <a:xfrm>
              <a:off x="351231" y="258959"/>
              <a:ext cx="363873" cy="363873"/>
              <a:chOff x="4589975" y="463825"/>
              <a:chExt cx="230650" cy="230650"/>
            </a:xfrm>
          </p:grpSpPr>
          <p:sp>
            <p:nvSpPr>
              <p:cNvPr id="236" name="Google Shape;236;p8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0" name="Google Shape;240;p8"/>
          <p:cNvGrpSpPr/>
          <p:nvPr/>
        </p:nvGrpSpPr>
        <p:grpSpPr>
          <a:xfrm>
            <a:off x="157300" y="258950"/>
            <a:ext cx="8620163" cy="3739950"/>
            <a:chOff x="157300" y="258950"/>
            <a:chExt cx="8620163" cy="3739950"/>
          </a:xfrm>
        </p:grpSpPr>
        <p:sp>
          <p:nvSpPr>
            <p:cNvPr id="241" name="Google Shape;241;p8"/>
            <p:cNvSpPr/>
            <p:nvPr/>
          </p:nvSpPr>
          <p:spPr>
            <a:xfrm>
              <a:off x="157300" y="106501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682863" y="39043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964163" y="25895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"/>
          <p:cNvSpPr txBox="1">
            <a:spLocks noGrp="1"/>
          </p:cNvSpPr>
          <p:nvPr>
            <p:ph type="title"/>
          </p:nvPr>
        </p:nvSpPr>
        <p:spPr>
          <a:xfrm>
            <a:off x="2201850" y="1584874"/>
            <a:ext cx="47403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6" name="Google Shape;246;p9"/>
          <p:cNvSpPr txBox="1">
            <a:spLocks noGrp="1"/>
          </p:cNvSpPr>
          <p:nvPr>
            <p:ph type="subTitle" idx="1"/>
          </p:nvPr>
        </p:nvSpPr>
        <p:spPr>
          <a:xfrm>
            <a:off x="2201925" y="2427926"/>
            <a:ext cx="4740300" cy="11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247" name="Google Shape;247;p9"/>
          <p:cNvGrpSpPr/>
          <p:nvPr/>
        </p:nvGrpSpPr>
        <p:grpSpPr>
          <a:xfrm>
            <a:off x="7762369" y="3315290"/>
            <a:ext cx="1381627" cy="1818339"/>
            <a:chOff x="7762369" y="3315290"/>
            <a:chExt cx="1381627" cy="1818339"/>
          </a:xfrm>
        </p:grpSpPr>
        <p:sp>
          <p:nvSpPr>
            <p:cNvPr id="248" name="Google Shape;248;p9"/>
            <p:cNvSpPr/>
            <p:nvPr/>
          </p:nvSpPr>
          <p:spPr>
            <a:xfrm rot="10800000">
              <a:off x="7762369" y="3626487"/>
              <a:ext cx="1381627" cy="1507142"/>
            </a:xfrm>
            <a:custGeom>
              <a:avLst/>
              <a:gdLst/>
              <a:ahLst/>
              <a:cxnLst/>
              <a:rect l="l" t="t" r="r" b="b"/>
              <a:pathLst>
                <a:path w="10061" h="10975" extrusionOk="0">
                  <a:moveTo>
                    <a:pt x="9871" y="1"/>
                  </a:moveTo>
                  <a:cubicBezTo>
                    <a:pt x="10060" y="3450"/>
                    <a:pt x="8625" y="4300"/>
                    <a:pt x="5397" y="4250"/>
                  </a:cubicBezTo>
                  <a:cubicBezTo>
                    <a:pt x="4136" y="4231"/>
                    <a:pt x="3663" y="4756"/>
                    <a:pt x="3830" y="5453"/>
                  </a:cubicBezTo>
                  <a:cubicBezTo>
                    <a:pt x="4303" y="7422"/>
                    <a:pt x="5036" y="10652"/>
                    <a:pt x="1" y="10974"/>
                  </a:cubicBezTo>
                  <a:lnTo>
                    <a:pt x="1" y="1"/>
                  </a:lnTo>
                  <a:lnTo>
                    <a:pt x="9871" y="1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 rot="10800000">
              <a:off x="8590523" y="3315290"/>
              <a:ext cx="334112" cy="311178"/>
            </a:xfrm>
            <a:custGeom>
              <a:avLst/>
              <a:gdLst/>
              <a:ahLst/>
              <a:cxnLst/>
              <a:rect l="l" t="t" r="r" b="b"/>
              <a:pathLst>
                <a:path w="2433" h="2266" extrusionOk="0">
                  <a:moveTo>
                    <a:pt x="1038" y="2123"/>
                  </a:moveTo>
                  <a:cubicBezTo>
                    <a:pt x="1806" y="2265"/>
                    <a:pt x="2433" y="1313"/>
                    <a:pt x="2405" y="865"/>
                  </a:cubicBezTo>
                  <a:cubicBezTo>
                    <a:pt x="2356" y="25"/>
                    <a:pt x="1064" y="1"/>
                    <a:pt x="487" y="432"/>
                  </a:cubicBezTo>
                  <a:cubicBezTo>
                    <a:pt x="0" y="795"/>
                    <a:pt x="103" y="1950"/>
                    <a:pt x="1038" y="2123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9"/>
          <p:cNvGrpSpPr/>
          <p:nvPr/>
        </p:nvGrpSpPr>
        <p:grpSpPr>
          <a:xfrm flipH="1">
            <a:off x="144" y="3315290"/>
            <a:ext cx="1381627" cy="1818339"/>
            <a:chOff x="7762369" y="3315290"/>
            <a:chExt cx="1381627" cy="1818339"/>
          </a:xfrm>
        </p:grpSpPr>
        <p:sp>
          <p:nvSpPr>
            <p:cNvPr id="251" name="Google Shape;251;p9"/>
            <p:cNvSpPr/>
            <p:nvPr/>
          </p:nvSpPr>
          <p:spPr>
            <a:xfrm rot="10800000">
              <a:off x="7762369" y="3626487"/>
              <a:ext cx="1381627" cy="1507142"/>
            </a:xfrm>
            <a:custGeom>
              <a:avLst/>
              <a:gdLst/>
              <a:ahLst/>
              <a:cxnLst/>
              <a:rect l="l" t="t" r="r" b="b"/>
              <a:pathLst>
                <a:path w="10061" h="10975" extrusionOk="0">
                  <a:moveTo>
                    <a:pt x="9871" y="1"/>
                  </a:moveTo>
                  <a:cubicBezTo>
                    <a:pt x="10060" y="3450"/>
                    <a:pt x="8625" y="4300"/>
                    <a:pt x="5397" y="4250"/>
                  </a:cubicBezTo>
                  <a:cubicBezTo>
                    <a:pt x="4136" y="4231"/>
                    <a:pt x="3663" y="4756"/>
                    <a:pt x="3830" y="5453"/>
                  </a:cubicBezTo>
                  <a:cubicBezTo>
                    <a:pt x="4303" y="7422"/>
                    <a:pt x="5036" y="10652"/>
                    <a:pt x="1" y="10974"/>
                  </a:cubicBezTo>
                  <a:lnTo>
                    <a:pt x="1" y="1"/>
                  </a:lnTo>
                  <a:lnTo>
                    <a:pt x="9871" y="1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 rot="10800000">
              <a:off x="8590523" y="3315290"/>
              <a:ext cx="334112" cy="311178"/>
            </a:xfrm>
            <a:custGeom>
              <a:avLst/>
              <a:gdLst/>
              <a:ahLst/>
              <a:cxnLst/>
              <a:rect l="l" t="t" r="r" b="b"/>
              <a:pathLst>
                <a:path w="2433" h="2266" extrusionOk="0">
                  <a:moveTo>
                    <a:pt x="1038" y="2123"/>
                  </a:moveTo>
                  <a:cubicBezTo>
                    <a:pt x="1806" y="2265"/>
                    <a:pt x="2433" y="1313"/>
                    <a:pt x="2405" y="865"/>
                  </a:cubicBezTo>
                  <a:cubicBezTo>
                    <a:pt x="2356" y="25"/>
                    <a:pt x="1064" y="1"/>
                    <a:pt x="487" y="432"/>
                  </a:cubicBezTo>
                  <a:cubicBezTo>
                    <a:pt x="0" y="795"/>
                    <a:pt x="103" y="1950"/>
                    <a:pt x="1038" y="2123"/>
                  </a:cubicBez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9"/>
          <p:cNvGrpSpPr/>
          <p:nvPr/>
        </p:nvGrpSpPr>
        <p:grpSpPr>
          <a:xfrm>
            <a:off x="271738" y="3496538"/>
            <a:ext cx="8403409" cy="1520775"/>
            <a:chOff x="271738" y="236075"/>
            <a:chExt cx="8403409" cy="1520775"/>
          </a:xfrm>
        </p:grpSpPr>
        <p:sp>
          <p:nvSpPr>
            <p:cNvPr id="254" name="Google Shape;254;p9"/>
            <p:cNvSpPr/>
            <p:nvPr/>
          </p:nvSpPr>
          <p:spPr>
            <a:xfrm>
              <a:off x="8530900" y="759163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271738" y="1662300"/>
              <a:ext cx="94600" cy="94550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642975" y="236075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oogle Shape;257;p9"/>
          <p:cNvGrpSpPr/>
          <p:nvPr/>
        </p:nvGrpSpPr>
        <p:grpSpPr>
          <a:xfrm>
            <a:off x="8628589" y="3431616"/>
            <a:ext cx="454591" cy="1491154"/>
            <a:chOff x="8628589" y="171153"/>
            <a:chExt cx="454591" cy="1491154"/>
          </a:xfrm>
        </p:grpSpPr>
        <p:grpSp>
          <p:nvGrpSpPr>
            <p:cNvPr id="258" name="Google Shape;258;p9"/>
            <p:cNvGrpSpPr/>
            <p:nvPr/>
          </p:nvGrpSpPr>
          <p:grpSpPr>
            <a:xfrm>
              <a:off x="8628589" y="171153"/>
              <a:ext cx="274058" cy="274058"/>
              <a:chOff x="4589975" y="463825"/>
              <a:chExt cx="230650" cy="230650"/>
            </a:xfrm>
          </p:grpSpPr>
          <p:sp>
            <p:nvSpPr>
              <p:cNvPr id="259" name="Google Shape;259;p9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9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9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9"/>
            <p:cNvGrpSpPr/>
            <p:nvPr/>
          </p:nvGrpSpPr>
          <p:grpSpPr>
            <a:xfrm>
              <a:off x="8719306" y="1298434"/>
              <a:ext cx="363873" cy="363873"/>
              <a:chOff x="4589975" y="463825"/>
              <a:chExt cx="230650" cy="230650"/>
            </a:xfrm>
          </p:grpSpPr>
          <p:sp>
            <p:nvSpPr>
              <p:cNvPr id="264" name="Google Shape;264;p9"/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9"/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9"/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9"/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8" name="Google Shape;268;p9"/>
          <p:cNvGrpSpPr/>
          <p:nvPr/>
        </p:nvGrpSpPr>
        <p:grpSpPr>
          <a:xfrm>
            <a:off x="386119" y="4114834"/>
            <a:ext cx="941009" cy="763367"/>
            <a:chOff x="5587550" y="1136025"/>
            <a:chExt cx="697250" cy="565625"/>
          </a:xfrm>
        </p:grpSpPr>
        <p:sp>
          <p:nvSpPr>
            <p:cNvPr id="269" name="Google Shape;269;p9"/>
            <p:cNvSpPr/>
            <p:nvPr/>
          </p:nvSpPr>
          <p:spPr>
            <a:xfrm>
              <a:off x="5814300" y="1136025"/>
              <a:ext cx="241900" cy="147475"/>
            </a:xfrm>
            <a:custGeom>
              <a:avLst/>
              <a:gdLst/>
              <a:ahLst/>
              <a:cxnLst/>
              <a:rect l="l" t="t" r="r" b="b"/>
              <a:pathLst>
                <a:path w="9676" h="5899" extrusionOk="0">
                  <a:moveTo>
                    <a:pt x="1344" y="5130"/>
                  </a:moveTo>
                  <a:cubicBezTo>
                    <a:pt x="1344" y="5501"/>
                    <a:pt x="1043" y="5803"/>
                    <a:pt x="672" y="5803"/>
                  </a:cubicBezTo>
                  <a:cubicBezTo>
                    <a:pt x="301" y="5803"/>
                    <a:pt x="1" y="5501"/>
                    <a:pt x="1" y="5130"/>
                  </a:cubicBezTo>
                  <a:lnTo>
                    <a:pt x="1" y="3297"/>
                  </a:lnTo>
                  <a:cubicBezTo>
                    <a:pt x="1" y="1832"/>
                    <a:pt x="713" y="996"/>
                    <a:pt x="1720" y="523"/>
                  </a:cubicBezTo>
                  <a:cubicBezTo>
                    <a:pt x="2609" y="105"/>
                    <a:pt x="3709" y="13"/>
                    <a:pt x="4697" y="7"/>
                  </a:cubicBezTo>
                  <a:cubicBezTo>
                    <a:pt x="5629" y="1"/>
                    <a:pt x="6796" y="77"/>
                    <a:pt x="7757" y="472"/>
                  </a:cubicBezTo>
                  <a:cubicBezTo>
                    <a:pt x="8855" y="924"/>
                    <a:pt x="9675" y="1747"/>
                    <a:pt x="9675" y="3220"/>
                  </a:cubicBezTo>
                  <a:lnTo>
                    <a:pt x="9675" y="5227"/>
                  </a:lnTo>
                  <a:cubicBezTo>
                    <a:pt x="9675" y="5598"/>
                    <a:pt x="9374" y="5899"/>
                    <a:pt x="9003" y="5899"/>
                  </a:cubicBezTo>
                  <a:cubicBezTo>
                    <a:pt x="8632" y="5899"/>
                    <a:pt x="8332" y="5598"/>
                    <a:pt x="8332" y="5227"/>
                  </a:cubicBezTo>
                  <a:lnTo>
                    <a:pt x="8332" y="3220"/>
                  </a:lnTo>
                  <a:cubicBezTo>
                    <a:pt x="8332" y="2421"/>
                    <a:pt x="7867" y="1966"/>
                    <a:pt x="7248" y="1712"/>
                  </a:cubicBezTo>
                  <a:cubicBezTo>
                    <a:pt x="6490" y="1400"/>
                    <a:pt x="5504" y="1341"/>
                    <a:pt x="4701" y="1345"/>
                  </a:cubicBezTo>
                  <a:cubicBezTo>
                    <a:pt x="3869" y="1351"/>
                    <a:pt x="2956" y="1421"/>
                    <a:pt x="2287" y="1736"/>
                  </a:cubicBezTo>
                  <a:cubicBezTo>
                    <a:pt x="1735" y="1995"/>
                    <a:pt x="1344" y="2463"/>
                    <a:pt x="1344" y="32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6106200" y="1213250"/>
              <a:ext cx="72025" cy="23675"/>
            </a:xfrm>
            <a:custGeom>
              <a:avLst/>
              <a:gdLst/>
              <a:ahLst/>
              <a:cxnLst/>
              <a:rect l="l" t="t" r="r" b="b"/>
              <a:pathLst>
                <a:path w="2881" h="947" extrusionOk="0">
                  <a:moveTo>
                    <a:pt x="474" y="1"/>
                  </a:moveTo>
                  <a:lnTo>
                    <a:pt x="2408" y="1"/>
                  </a:lnTo>
                  <a:cubicBezTo>
                    <a:pt x="2667" y="1"/>
                    <a:pt x="2880" y="213"/>
                    <a:pt x="2880" y="473"/>
                  </a:cubicBezTo>
                  <a:lnTo>
                    <a:pt x="2880" y="947"/>
                  </a:lnTo>
                  <a:lnTo>
                    <a:pt x="0" y="947"/>
                  </a:lnTo>
                  <a:lnTo>
                    <a:pt x="0" y="473"/>
                  </a:lnTo>
                  <a:cubicBezTo>
                    <a:pt x="0" y="213"/>
                    <a:pt x="214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692250" y="1213250"/>
              <a:ext cx="72025" cy="23675"/>
            </a:xfrm>
            <a:custGeom>
              <a:avLst/>
              <a:gdLst/>
              <a:ahLst/>
              <a:cxnLst/>
              <a:rect l="l" t="t" r="r" b="b"/>
              <a:pathLst>
                <a:path w="2881" h="947" extrusionOk="0">
                  <a:moveTo>
                    <a:pt x="475" y="1"/>
                  </a:moveTo>
                  <a:lnTo>
                    <a:pt x="2407" y="1"/>
                  </a:lnTo>
                  <a:cubicBezTo>
                    <a:pt x="2667" y="1"/>
                    <a:pt x="2881" y="213"/>
                    <a:pt x="2881" y="473"/>
                  </a:cubicBezTo>
                  <a:lnTo>
                    <a:pt x="2881" y="947"/>
                  </a:lnTo>
                  <a:lnTo>
                    <a:pt x="1" y="947"/>
                  </a:lnTo>
                  <a:lnTo>
                    <a:pt x="1" y="473"/>
                  </a:lnTo>
                  <a:cubicBezTo>
                    <a:pt x="1" y="213"/>
                    <a:pt x="214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5587800" y="1226825"/>
              <a:ext cx="694875" cy="474825"/>
            </a:xfrm>
            <a:custGeom>
              <a:avLst/>
              <a:gdLst/>
              <a:ahLst/>
              <a:cxnLst/>
              <a:rect l="l" t="t" r="r" b="b"/>
              <a:pathLst>
                <a:path w="27795" h="18993" extrusionOk="0">
                  <a:moveTo>
                    <a:pt x="3302" y="1"/>
                  </a:moveTo>
                  <a:lnTo>
                    <a:pt x="24493" y="1"/>
                  </a:lnTo>
                  <a:cubicBezTo>
                    <a:pt x="26309" y="1"/>
                    <a:pt x="27795" y="1487"/>
                    <a:pt x="27795" y="3303"/>
                  </a:cubicBezTo>
                  <a:lnTo>
                    <a:pt x="27795" y="15691"/>
                  </a:lnTo>
                  <a:cubicBezTo>
                    <a:pt x="27795" y="17507"/>
                    <a:pt x="26309" y="18993"/>
                    <a:pt x="24493" y="18993"/>
                  </a:cubicBezTo>
                  <a:lnTo>
                    <a:pt x="3302" y="18993"/>
                  </a:lnTo>
                  <a:cubicBezTo>
                    <a:pt x="1486" y="18993"/>
                    <a:pt x="0" y="17507"/>
                    <a:pt x="0" y="15691"/>
                  </a:cubicBezTo>
                  <a:lnTo>
                    <a:pt x="0" y="3303"/>
                  </a:lnTo>
                  <a:cubicBezTo>
                    <a:pt x="0" y="1487"/>
                    <a:pt x="1486" y="1"/>
                    <a:pt x="3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5587800" y="1515775"/>
              <a:ext cx="694875" cy="185875"/>
            </a:xfrm>
            <a:custGeom>
              <a:avLst/>
              <a:gdLst/>
              <a:ahLst/>
              <a:cxnLst/>
              <a:rect l="l" t="t" r="r" b="b"/>
              <a:pathLst>
                <a:path w="27795" h="7435" extrusionOk="0">
                  <a:moveTo>
                    <a:pt x="27795" y="4"/>
                  </a:moveTo>
                  <a:lnTo>
                    <a:pt x="27795" y="4133"/>
                  </a:lnTo>
                  <a:cubicBezTo>
                    <a:pt x="27795" y="5949"/>
                    <a:pt x="26309" y="7435"/>
                    <a:pt x="24493" y="7435"/>
                  </a:cubicBezTo>
                  <a:lnTo>
                    <a:pt x="3302" y="7435"/>
                  </a:lnTo>
                  <a:cubicBezTo>
                    <a:pt x="1486" y="7435"/>
                    <a:pt x="0" y="5949"/>
                    <a:pt x="0" y="4133"/>
                  </a:cubicBezTo>
                  <a:lnTo>
                    <a:pt x="0" y="25"/>
                  </a:lnTo>
                  <a:cubicBezTo>
                    <a:pt x="294" y="16"/>
                    <a:pt x="587" y="7"/>
                    <a:pt x="892" y="1"/>
                  </a:cubicBezTo>
                  <a:lnTo>
                    <a:pt x="27677" y="1"/>
                  </a:lnTo>
                  <a:cubicBezTo>
                    <a:pt x="27677" y="1"/>
                    <a:pt x="27721" y="2"/>
                    <a:pt x="27795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5587800" y="1261600"/>
              <a:ext cx="694875" cy="409450"/>
            </a:xfrm>
            <a:custGeom>
              <a:avLst/>
              <a:gdLst/>
              <a:ahLst/>
              <a:cxnLst/>
              <a:rect l="l" t="t" r="r" b="b"/>
              <a:pathLst>
                <a:path w="27795" h="16378" extrusionOk="0">
                  <a:moveTo>
                    <a:pt x="3302" y="0"/>
                  </a:moveTo>
                  <a:lnTo>
                    <a:pt x="24493" y="0"/>
                  </a:lnTo>
                  <a:cubicBezTo>
                    <a:pt x="26309" y="0"/>
                    <a:pt x="27795" y="1382"/>
                    <a:pt x="27795" y="3073"/>
                  </a:cubicBezTo>
                  <a:lnTo>
                    <a:pt x="27795" y="13304"/>
                  </a:lnTo>
                  <a:cubicBezTo>
                    <a:pt x="27795" y="14995"/>
                    <a:pt x="26309" y="16377"/>
                    <a:pt x="24493" y="16377"/>
                  </a:cubicBezTo>
                  <a:lnTo>
                    <a:pt x="3302" y="16377"/>
                  </a:lnTo>
                  <a:cubicBezTo>
                    <a:pt x="1486" y="16377"/>
                    <a:pt x="0" y="14995"/>
                    <a:pt x="0" y="13304"/>
                  </a:cubicBezTo>
                  <a:lnTo>
                    <a:pt x="0" y="3073"/>
                  </a:lnTo>
                  <a:cubicBezTo>
                    <a:pt x="0" y="1382"/>
                    <a:pt x="1486" y="0"/>
                    <a:pt x="33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5587550" y="1261300"/>
              <a:ext cx="695400" cy="410000"/>
            </a:xfrm>
            <a:custGeom>
              <a:avLst/>
              <a:gdLst/>
              <a:ahLst/>
              <a:cxnLst/>
              <a:rect l="l" t="t" r="r" b="b"/>
              <a:pathLst>
                <a:path w="27816" h="16400" extrusionOk="0">
                  <a:moveTo>
                    <a:pt x="3312" y="1"/>
                  </a:moveTo>
                  <a:lnTo>
                    <a:pt x="24503" y="1"/>
                  </a:lnTo>
                  <a:cubicBezTo>
                    <a:pt x="25414" y="1"/>
                    <a:pt x="26241" y="348"/>
                    <a:pt x="26841" y="907"/>
                  </a:cubicBezTo>
                  <a:cubicBezTo>
                    <a:pt x="27442" y="1465"/>
                    <a:pt x="27815" y="2237"/>
                    <a:pt x="27815" y="3085"/>
                  </a:cubicBezTo>
                  <a:lnTo>
                    <a:pt x="27815" y="13316"/>
                  </a:lnTo>
                  <a:cubicBezTo>
                    <a:pt x="27815" y="14165"/>
                    <a:pt x="27442" y="14935"/>
                    <a:pt x="26841" y="15494"/>
                  </a:cubicBezTo>
                  <a:cubicBezTo>
                    <a:pt x="26241" y="16052"/>
                    <a:pt x="25414" y="16399"/>
                    <a:pt x="24503" y="16399"/>
                  </a:cubicBezTo>
                  <a:lnTo>
                    <a:pt x="3312" y="16399"/>
                  </a:lnTo>
                  <a:cubicBezTo>
                    <a:pt x="2402" y="16399"/>
                    <a:pt x="1574" y="16052"/>
                    <a:pt x="974" y="15494"/>
                  </a:cubicBezTo>
                  <a:cubicBezTo>
                    <a:pt x="373" y="14935"/>
                    <a:pt x="0" y="14165"/>
                    <a:pt x="0" y="13316"/>
                  </a:cubicBezTo>
                  <a:lnTo>
                    <a:pt x="0" y="3085"/>
                  </a:lnTo>
                  <a:cubicBezTo>
                    <a:pt x="0" y="2236"/>
                    <a:pt x="373" y="1465"/>
                    <a:pt x="974" y="907"/>
                  </a:cubicBezTo>
                  <a:cubicBezTo>
                    <a:pt x="1574" y="348"/>
                    <a:pt x="2402" y="1"/>
                    <a:pt x="3312" y="1"/>
                  </a:cubicBezTo>
                  <a:close/>
                  <a:moveTo>
                    <a:pt x="24503" y="21"/>
                  </a:moveTo>
                  <a:lnTo>
                    <a:pt x="3312" y="21"/>
                  </a:lnTo>
                  <a:cubicBezTo>
                    <a:pt x="2407" y="21"/>
                    <a:pt x="1584" y="366"/>
                    <a:pt x="987" y="922"/>
                  </a:cubicBezTo>
                  <a:cubicBezTo>
                    <a:pt x="392" y="1477"/>
                    <a:pt x="21" y="2242"/>
                    <a:pt x="21" y="3085"/>
                  </a:cubicBezTo>
                  <a:lnTo>
                    <a:pt x="21" y="13316"/>
                  </a:lnTo>
                  <a:cubicBezTo>
                    <a:pt x="21" y="14159"/>
                    <a:pt x="392" y="14925"/>
                    <a:pt x="987" y="15479"/>
                  </a:cubicBezTo>
                  <a:cubicBezTo>
                    <a:pt x="1584" y="16034"/>
                    <a:pt x="2407" y="16379"/>
                    <a:pt x="3312" y="16379"/>
                  </a:cubicBezTo>
                  <a:lnTo>
                    <a:pt x="24503" y="16379"/>
                  </a:lnTo>
                  <a:cubicBezTo>
                    <a:pt x="25408" y="16379"/>
                    <a:pt x="26231" y="16034"/>
                    <a:pt x="26828" y="15479"/>
                  </a:cubicBezTo>
                  <a:cubicBezTo>
                    <a:pt x="27424" y="14924"/>
                    <a:pt x="27795" y="14159"/>
                    <a:pt x="27795" y="13316"/>
                  </a:cubicBezTo>
                  <a:lnTo>
                    <a:pt x="27795" y="3085"/>
                  </a:lnTo>
                  <a:cubicBezTo>
                    <a:pt x="27795" y="2242"/>
                    <a:pt x="27424" y="1477"/>
                    <a:pt x="26828" y="922"/>
                  </a:cubicBezTo>
                  <a:cubicBezTo>
                    <a:pt x="26231" y="366"/>
                    <a:pt x="25408" y="21"/>
                    <a:pt x="24503" y="21"/>
                  </a:cubicBezTo>
                  <a:close/>
                </a:path>
              </a:pathLst>
            </a:custGeom>
            <a:solidFill>
              <a:srgbClr val="3C6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5587800" y="1493800"/>
              <a:ext cx="694875" cy="65475"/>
            </a:xfrm>
            <a:custGeom>
              <a:avLst/>
              <a:gdLst/>
              <a:ahLst/>
              <a:cxnLst/>
              <a:rect l="l" t="t" r="r" b="b"/>
              <a:pathLst>
                <a:path w="27795" h="2619" extrusionOk="0">
                  <a:moveTo>
                    <a:pt x="27795" y="1"/>
                  </a:moveTo>
                  <a:lnTo>
                    <a:pt x="27795" y="880"/>
                  </a:lnTo>
                  <a:lnTo>
                    <a:pt x="23647" y="880"/>
                  </a:lnTo>
                  <a:lnTo>
                    <a:pt x="23181" y="2618"/>
                  </a:lnTo>
                  <a:lnTo>
                    <a:pt x="21210" y="2618"/>
                  </a:lnTo>
                  <a:lnTo>
                    <a:pt x="20743" y="880"/>
                  </a:lnTo>
                  <a:lnTo>
                    <a:pt x="7061" y="880"/>
                  </a:lnTo>
                  <a:lnTo>
                    <a:pt x="6595" y="2618"/>
                  </a:lnTo>
                  <a:lnTo>
                    <a:pt x="4623" y="2618"/>
                  </a:lnTo>
                  <a:lnTo>
                    <a:pt x="4157" y="880"/>
                  </a:lnTo>
                  <a:lnTo>
                    <a:pt x="0" y="913"/>
                  </a:lnTo>
                  <a:lnTo>
                    <a:pt x="0" y="1"/>
                  </a:lnTo>
                  <a:lnTo>
                    <a:pt x="135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5602050" y="1256550"/>
              <a:ext cx="603125" cy="39650"/>
            </a:xfrm>
            <a:custGeom>
              <a:avLst/>
              <a:gdLst/>
              <a:ahLst/>
              <a:cxnLst/>
              <a:rect l="l" t="t" r="r" b="b"/>
              <a:pathLst>
                <a:path w="24125" h="1586" extrusionOk="0">
                  <a:moveTo>
                    <a:pt x="379" y="1491"/>
                  </a:moveTo>
                  <a:cubicBezTo>
                    <a:pt x="307" y="1575"/>
                    <a:pt x="179" y="1586"/>
                    <a:pt x="96" y="1514"/>
                  </a:cubicBezTo>
                  <a:cubicBezTo>
                    <a:pt x="11" y="1441"/>
                    <a:pt x="1" y="1314"/>
                    <a:pt x="73" y="1229"/>
                  </a:cubicBezTo>
                  <a:cubicBezTo>
                    <a:pt x="402" y="847"/>
                    <a:pt x="810" y="535"/>
                    <a:pt x="1273" y="321"/>
                  </a:cubicBezTo>
                  <a:cubicBezTo>
                    <a:pt x="1718" y="115"/>
                    <a:pt x="2213" y="0"/>
                    <a:pt x="2732" y="0"/>
                  </a:cubicBezTo>
                  <a:lnTo>
                    <a:pt x="23923" y="0"/>
                  </a:lnTo>
                  <a:cubicBezTo>
                    <a:pt x="24033" y="0"/>
                    <a:pt x="24125" y="90"/>
                    <a:pt x="24125" y="202"/>
                  </a:cubicBezTo>
                  <a:cubicBezTo>
                    <a:pt x="24125" y="313"/>
                    <a:pt x="24033" y="403"/>
                    <a:pt x="23923" y="403"/>
                  </a:cubicBezTo>
                  <a:lnTo>
                    <a:pt x="2732" y="403"/>
                  </a:lnTo>
                  <a:cubicBezTo>
                    <a:pt x="2271" y="403"/>
                    <a:pt x="1834" y="505"/>
                    <a:pt x="1441" y="687"/>
                  </a:cubicBezTo>
                  <a:cubicBezTo>
                    <a:pt x="1032" y="877"/>
                    <a:pt x="669" y="1153"/>
                    <a:pt x="379" y="14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5605025" y="1488900"/>
              <a:ext cx="679775" cy="10100"/>
            </a:xfrm>
            <a:custGeom>
              <a:avLst/>
              <a:gdLst/>
              <a:ahLst/>
              <a:cxnLst/>
              <a:rect l="l" t="t" r="r" b="b"/>
              <a:pathLst>
                <a:path w="27191" h="404" extrusionOk="0">
                  <a:moveTo>
                    <a:pt x="203" y="404"/>
                  </a:moveTo>
                  <a:cubicBezTo>
                    <a:pt x="92" y="404"/>
                    <a:pt x="1" y="313"/>
                    <a:pt x="1" y="202"/>
                  </a:cubicBezTo>
                  <a:cubicBezTo>
                    <a:pt x="1" y="91"/>
                    <a:pt x="92" y="1"/>
                    <a:pt x="203" y="1"/>
                  </a:cubicBezTo>
                  <a:lnTo>
                    <a:pt x="26988" y="1"/>
                  </a:lnTo>
                  <a:cubicBezTo>
                    <a:pt x="27100" y="1"/>
                    <a:pt x="27190" y="91"/>
                    <a:pt x="27190" y="202"/>
                  </a:cubicBezTo>
                  <a:cubicBezTo>
                    <a:pt x="27190" y="313"/>
                    <a:pt x="27100" y="404"/>
                    <a:pt x="26988" y="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839650" y="1288075"/>
              <a:ext cx="191200" cy="191200"/>
            </a:xfrm>
            <a:custGeom>
              <a:avLst/>
              <a:gdLst/>
              <a:ahLst/>
              <a:cxnLst/>
              <a:rect l="l" t="t" r="r" b="b"/>
              <a:pathLst>
                <a:path w="7648" h="7648" extrusionOk="0">
                  <a:moveTo>
                    <a:pt x="3824" y="0"/>
                  </a:moveTo>
                  <a:cubicBezTo>
                    <a:pt x="4880" y="0"/>
                    <a:pt x="5835" y="428"/>
                    <a:pt x="6527" y="1120"/>
                  </a:cubicBezTo>
                  <a:cubicBezTo>
                    <a:pt x="7220" y="1812"/>
                    <a:pt x="7648" y="2768"/>
                    <a:pt x="7648" y="3824"/>
                  </a:cubicBezTo>
                  <a:cubicBezTo>
                    <a:pt x="7648" y="4880"/>
                    <a:pt x="7220" y="5836"/>
                    <a:pt x="6527" y="6528"/>
                  </a:cubicBezTo>
                  <a:cubicBezTo>
                    <a:pt x="5835" y="7220"/>
                    <a:pt x="4880" y="7648"/>
                    <a:pt x="3824" y="7648"/>
                  </a:cubicBezTo>
                  <a:cubicBezTo>
                    <a:pt x="2768" y="7648"/>
                    <a:pt x="1812" y="7220"/>
                    <a:pt x="1120" y="6528"/>
                  </a:cubicBezTo>
                  <a:cubicBezTo>
                    <a:pt x="428" y="5836"/>
                    <a:pt x="0" y="4880"/>
                    <a:pt x="0" y="3824"/>
                  </a:cubicBezTo>
                  <a:cubicBezTo>
                    <a:pt x="0" y="2768"/>
                    <a:pt x="428" y="1812"/>
                    <a:pt x="1120" y="1120"/>
                  </a:cubicBezTo>
                  <a:cubicBezTo>
                    <a:pt x="1812" y="428"/>
                    <a:pt x="2768" y="0"/>
                    <a:pt x="3824" y="0"/>
                  </a:cubicBezTo>
                  <a:close/>
                  <a:moveTo>
                    <a:pt x="6243" y="1405"/>
                  </a:moveTo>
                  <a:cubicBezTo>
                    <a:pt x="5623" y="786"/>
                    <a:pt x="4768" y="403"/>
                    <a:pt x="3824" y="403"/>
                  </a:cubicBezTo>
                  <a:cubicBezTo>
                    <a:pt x="2879" y="403"/>
                    <a:pt x="2024" y="786"/>
                    <a:pt x="1405" y="1405"/>
                  </a:cubicBezTo>
                  <a:cubicBezTo>
                    <a:pt x="786" y="2024"/>
                    <a:pt x="403" y="2879"/>
                    <a:pt x="403" y="3824"/>
                  </a:cubicBezTo>
                  <a:cubicBezTo>
                    <a:pt x="403" y="4769"/>
                    <a:pt x="786" y="5624"/>
                    <a:pt x="1405" y="6243"/>
                  </a:cubicBezTo>
                  <a:cubicBezTo>
                    <a:pt x="2024" y="6863"/>
                    <a:pt x="2879" y="7245"/>
                    <a:pt x="3824" y="7245"/>
                  </a:cubicBezTo>
                  <a:cubicBezTo>
                    <a:pt x="4768" y="7245"/>
                    <a:pt x="5623" y="6861"/>
                    <a:pt x="6243" y="6243"/>
                  </a:cubicBezTo>
                  <a:cubicBezTo>
                    <a:pt x="6861" y="5624"/>
                    <a:pt x="7244" y="4768"/>
                    <a:pt x="7244" y="3824"/>
                  </a:cubicBezTo>
                  <a:cubicBezTo>
                    <a:pt x="7244" y="2879"/>
                    <a:pt x="6861" y="2024"/>
                    <a:pt x="6243" y="1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5865225" y="1313650"/>
              <a:ext cx="140025" cy="140075"/>
            </a:xfrm>
            <a:custGeom>
              <a:avLst/>
              <a:gdLst/>
              <a:ahLst/>
              <a:cxnLst/>
              <a:rect l="l" t="t" r="r" b="b"/>
              <a:pathLst>
                <a:path w="5601" h="5603" extrusionOk="0">
                  <a:moveTo>
                    <a:pt x="1893" y="0"/>
                  </a:moveTo>
                  <a:lnTo>
                    <a:pt x="3709" y="0"/>
                  </a:lnTo>
                  <a:lnTo>
                    <a:pt x="3709" y="1893"/>
                  </a:lnTo>
                  <a:lnTo>
                    <a:pt x="5601" y="1893"/>
                  </a:lnTo>
                  <a:lnTo>
                    <a:pt x="5601" y="3710"/>
                  </a:lnTo>
                  <a:lnTo>
                    <a:pt x="3709" y="3710"/>
                  </a:lnTo>
                  <a:lnTo>
                    <a:pt x="3709" y="5602"/>
                  </a:lnTo>
                  <a:lnTo>
                    <a:pt x="1893" y="5602"/>
                  </a:lnTo>
                  <a:lnTo>
                    <a:pt x="1893" y="3710"/>
                  </a:lnTo>
                  <a:lnTo>
                    <a:pt x="0" y="3710"/>
                  </a:lnTo>
                  <a:lnTo>
                    <a:pt x="0" y="1893"/>
                  </a:lnTo>
                  <a:lnTo>
                    <a:pt x="1893" y="1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6120100" y="1451500"/>
              <a:ext cx="44250" cy="101325"/>
            </a:xfrm>
            <a:custGeom>
              <a:avLst/>
              <a:gdLst/>
              <a:ahLst/>
              <a:cxnLst/>
              <a:rect l="l" t="t" r="r" b="b"/>
              <a:pathLst>
                <a:path w="1770" h="4053" extrusionOk="0">
                  <a:moveTo>
                    <a:pt x="0" y="0"/>
                  </a:moveTo>
                  <a:lnTo>
                    <a:pt x="0" y="4052"/>
                  </a:lnTo>
                  <a:lnTo>
                    <a:pt x="1769" y="4052"/>
                  </a:lnTo>
                  <a:lnTo>
                    <a:pt x="17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5706125" y="1451500"/>
              <a:ext cx="44250" cy="101325"/>
            </a:xfrm>
            <a:custGeom>
              <a:avLst/>
              <a:gdLst/>
              <a:ahLst/>
              <a:cxnLst/>
              <a:rect l="l" t="t" r="r" b="b"/>
              <a:pathLst>
                <a:path w="1770" h="4053" extrusionOk="0">
                  <a:moveTo>
                    <a:pt x="1" y="0"/>
                  </a:moveTo>
                  <a:lnTo>
                    <a:pt x="1" y="4052"/>
                  </a:lnTo>
                  <a:lnTo>
                    <a:pt x="1770" y="4052"/>
                  </a:lnTo>
                  <a:lnTo>
                    <a:pt x="17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"/>
          <p:cNvSpPr>
            <a:spLocks noGrp="1"/>
          </p:cNvSpPr>
          <p:nvPr>
            <p:ph type="pic" idx="2"/>
          </p:nvPr>
        </p:nvSpPr>
        <p:spPr>
          <a:xfrm>
            <a:off x="-6875" y="0"/>
            <a:ext cx="9144000" cy="51573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10"/>
          <p:cNvSpPr txBox="1">
            <a:spLocks noGrp="1"/>
          </p:cNvSpPr>
          <p:nvPr>
            <p:ph type="title"/>
          </p:nvPr>
        </p:nvSpPr>
        <p:spPr>
          <a:xfrm>
            <a:off x="720000" y="403800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64" r:id="rId10"/>
    <p:sldLayoutId id="2147483667" r:id="rId11"/>
    <p:sldLayoutId id="2147483669" r:id="rId12"/>
    <p:sldLayoutId id="214748367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8"/>
          <p:cNvSpPr txBox="1">
            <a:spLocks noGrp="1"/>
          </p:cNvSpPr>
          <p:nvPr>
            <p:ph type="ctrTitle"/>
          </p:nvPr>
        </p:nvSpPr>
        <p:spPr>
          <a:xfrm>
            <a:off x="715100" y="1588253"/>
            <a:ext cx="4929344" cy="21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dirty="0" err="1"/>
              <a:t>Examples</a:t>
            </a:r>
            <a:r>
              <a:rPr lang="fr-FR" sz="4400" dirty="0"/>
              <a:t> of pathologies of </a:t>
            </a:r>
            <a:r>
              <a:rPr lang="fr-FR" sz="4400" dirty="0" err="1"/>
              <a:t>protien</a:t>
            </a:r>
            <a:r>
              <a:rPr lang="fr-FR" sz="4400" dirty="0"/>
              <a:t> </a:t>
            </a:r>
            <a:r>
              <a:rPr lang="fr-FR" sz="4400" dirty="0" err="1"/>
              <a:t>metabolism</a:t>
            </a:r>
            <a:r>
              <a:rPr lang="fr-FR" sz="4400" dirty="0"/>
              <a:t> </a:t>
            </a:r>
            <a:endParaRPr sz="4400" dirty="0"/>
          </a:p>
        </p:txBody>
      </p:sp>
      <p:sp>
        <p:nvSpPr>
          <p:cNvPr id="753" name="Google Shape;753;p28"/>
          <p:cNvSpPr txBox="1">
            <a:spLocks noGrp="1"/>
          </p:cNvSpPr>
          <p:nvPr>
            <p:ph type="subTitle" idx="1"/>
          </p:nvPr>
        </p:nvSpPr>
        <p:spPr>
          <a:xfrm>
            <a:off x="739925" y="3776153"/>
            <a:ext cx="45063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    P</a:t>
            </a:r>
            <a:r>
              <a:rPr lang="en" dirty="0"/>
              <a:t>repared by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-Boumelit douaa 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-Lekired achouak .</a:t>
            </a:r>
            <a:endParaRPr dirty="0"/>
          </a:p>
        </p:txBody>
      </p:sp>
      <p:grpSp>
        <p:nvGrpSpPr>
          <p:cNvPr id="754" name="Google Shape;754;p28"/>
          <p:cNvGrpSpPr/>
          <p:nvPr/>
        </p:nvGrpSpPr>
        <p:grpSpPr>
          <a:xfrm>
            <a:off x="4900062" y="677364"/>
            <a:ext cx="4693125" cy="4542886"/>
            <a:chOff x="4900062" y="677364"/>
            <a:chExt cx="4693125" cy="4542886"/>
          </a:xfrm>
        </p:grpSpPr>
        <p:grpSp>
          <p:nvGrpSpPr>
            <p:cNvPr id="755" name="Google Shape;755;p28"/>
            <p:cNvGrpSpPr/>
            <p:nvPr/>
          </p:nvGrpSpPr>
          <p:grpSpPr>
            <a:xfrm>
              <a:off x="6424575" y="677364"/>
              <a:ext cx="3168612" cy="3645797"/>
              <a:chOff x="6424575" y="677364"/>
              <a:chExt cx="3168612" cy="3645797"/>
            </a:xfrm>
          </p:grpSpPr>
          <p:sp>
            <p:nvSpPr>
              <p:cNvPr id="756" name="Google Shape;756;p28"/>
              <p:cNvSpPr/>
              <p:nvPr/>
            </p:nvSpPr>
            <p:spPr>
              <a:xfrm>
                <a:off x="7057450" y="677364"/>
                <a:ext cx="688012" cy="718063"/>
              </a:xfrm>
              <a:custGeom>
                <a:avLst/>
                <a:gdLst/>
                <a:ahLst/>
                <a:cxnLst/>
                <a:rect l="l" t="t" r="r" b="b"/>
                <a:pathLst>
                  <a:path w="6525" h="6810" extrusionOk="0">
                    <a:moveTo>
                      <a:pt x="3172" y="6654"/>
                    </a:moveTo>
                    <a:cubicBezTo>
                      <a:pt x="1238" y="6127"/>
                      <a:pt x="0" y="4686"/>
                      <a:pt x="785" y="2688"/>
                    </a:cubicBezTo>
                    <a:cubicBezTo>
                      <a:pt x="961" y="2237"/>
                      <a:pt x="1378" y="1342"/>
                      <a:pt x="1760" y="1026"/>
                    </a:cubicBezTo>
                    <a:cubicBezTo>
                      <a:pt x="3079" y="1"/>
                      <a:pt x="5876" y="125"/>
                      <a:pt x="6285" y="2135"/>
                    </a:cubicBezTo>
                    <a:cubicBezTo>
                      <a:pt x="6525" y="3314"/>
                      <a:pt x="6009" y="5653"/>
                      <a:pt x="4996" y="6396"/>
                    </a:cubicBezTo>
                    <a:cubicBezTo>
                      <a:pt x="4443" y="6804"/>
                      <a:pt x="3817" y="6809"/>
                      <a:pt x="3172" y="6654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8"/>
              <p:cNvSpPr/>
              <p:nvPr/>
            </p:nvSpPr>
            <p:spPr>
              <a:xfrm rot="7731731">
                <a:off x="6674670" y="1722659"/>
                <a:ext cx="2668422" cy="1919089"/>
              </a:xfrm>
              <a:custGeom>
                <a:avLst/>
                <a:gdLst/>
                <a:ahLst/>
                <a:cxnLst/>
                <a:rect l="l" t="t" r="r" b="b"/>
                <a:pathLst>
                  <a:path w="17467" h="12562" extrusionOk="0">
                    <a:moveTo>
                      <a:pt x="13904" y="2705"/>
                    </a:moveTo>
                    <a:cubicBezTo>
                      <a:pt x="17467" y="3721"/>
                      <a:pt x="16874" y="7618"/>
                      <a:pt x="12942" y="9292"/>
                    </a:cubicBezTo>
                    <a:cubicBezTo>
                      <a:pt x="8197" y="11313"/>
                      <a:pt x="5542" y="12561"/>
                      <a:pt x="4264" y="11372"/>
                    </a:cubicBezTo>
                    <a:cubicBezTo>
                      <a:pt x="1" y="7409"/>
                      <a:pt x="4418" y="0"/>
                      <a:pt x="13904" y="2705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8" name="Google Shape;758;p28"/>
            <p:cNvGrpSpPr/>
            <p:nvPr/>
          </p:nvGrpSpPr>
          <p:grpSpPr>
            <a:xfrm>
              <a:off x="4900062" y="1359472"/>
              <a:ext cx="4039640" cy="3860779"/>
              <a:chOff x="4900062" y="1359472"/>
              <a:chExt cx="4039640" cy="3860779"/>
            </a:xfrm>
          </p:grpSpPr>
          <p:grpSp>
            <p:nvGrpSpPr>
              <p:cNvPr id="759" name="Google Shape;759;p28"/>
              <p:cNvGrpSpPr/>
              <p:nvPr/>
            </p:nvGrpSpPr>
            <p:grpSpPr>
              <a:xfrm>
                <a:off x="5409684" y="1944396"/>
                <a:ext cx="2147490" cy="3269766"/>
                <a:chOff x="5681275" y="4688650"/>
                <a:chExt cx="461300" cy="702375"/>
              </a:xfrm>
            </p:grpSpPr>
            <p:sp>
              <p:nvSpPr>
                <p:cNvPr id="760" name="Google Shape;760;p28"/>
                <p:cNvSpPr/>
                <p:nvPr/>
              </p:nvSpPr>
              <p:spPr>
                <a:xfrm>
                  <a:off x="5826550" y="4887625"/>
                  <a:ext cx="47175" cy="4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" h="1790" extrusionOk="0">
                      <a:moveTo>
                        <a:pt x="528" y="153"/>
                      </a:moveTo>
                      <a:cubicBezTo>
                        <a:pt x="8" y="815"/>
                        <a:pt x="0" y="1159"/>
                        <a:pt x="284" y="1189"/>
                      </a:cubicBezTo>
                      <a:cubicBezTo>
                        <a:pt x="565" y="1220"/>
                        <a:pt x="748" y="1122"/>
                        <a:pt x="748" y="1122"/>
                      </a:cubicBezTo>
                      <a:cubicBezTo>
                        <a:pt x="748" y="1122"/>
                        <a:pt x="796" y="1790"/>
                        <a:pt x="1234" y="1672"/>
                      </a:cubicBezTo>
                      <a:cubicBezTo>
                        <a:pt x="1673" y="1556"/>
                        <a:pt x="1886" y="1078"/>
                        <a:pt x="1864" y="878"/>
                      </a:cubicBezTo>
                      <a:cubicBezTo>
                        <a:pt x="1843" y="676"/>
                        <a:pt x="991" y="1"/>
                        <a:pt x="528" y="153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28"/>
                <p:cNvSpPr/>
                <p:nvPr/>
              </p:nvSpPr>
              <p:spPr>
                <a:xfrm>
                  <a:off x="6047900" y="5110875"/>
                  <a:ext cx="94675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7" h="5373" extrusionOk="0">
                      <a:moveTo>
                        <a:pt x="2609" y="538"/>
                      </a:moveTo>
                      <a:cubicBezTo>
                        <a:pt x="3178" y="1710"/>
                        <a:pt x="3786" y="3730"/>
                        <a:pt x="3271" y="4551"/>
                      </a:cubicBezTo>
                      <a:cubicBezTo>
                        <a:pt x="2755" y="5373"/>
                        <a:pt x="0" y="1807"/>
                        <a:pt x="0" y="1807"/>
                      </a:cubicBezTo>
                      <a:cubicBezTo>
                        <a:pt x="0" y="1807"/>
                        <a:pt x="516" y="0"/>
                        <a:pt x="2609" y="538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28"/>
                <p:cNvSpPr/>
                <p:nvPr/>
              </p:nvSpPr>
              <p:spPr>
                <a:xfrm>
                  <a:off x="5690625" y="5133150"/>
                  <a:ext cx="87900" cy="12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6" h="4885" extrusionOk="0">
                      <a:moveTo>
                        <a:pt x="239" y="1074"/>
                      </a:moveTo>
                      <a:cubicBezTo>
                        <a:pt x="1" y="2354"/>
                        <a:pt x="91" y="3574"/>
                        <a:pt x="806" y="4230"/>
                      </a:cubicBezTo>
                      <a:cubicBezTo>
                        <a:pt x="1520" y="4885"/>
                        <a:pt x="3515" y="1074"/>
                        <a:pt x="3515" y="1074"/>
                      </a:cubicBezTo>
                      <a:cubicBezTo>
                        <a:pt x="3515" y="1074"/>
                        <a:pt x="2116" y="1"/>
                        <a:pt x="239" y="1074"/>
                      </a:cubicBez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28"/>
                <p:cNvSpPr/>
                <p:nvPr/>
              </p:nvSpPr>
              <p:spPr>
                <a:xfrm>
                  <a:off x="5967625" y="4970500"/>
                  <a:ext cx="163275" cy="26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1" h="10468" extrusionOk="0">
                      <a:moveTo>
                        <a:pt x="1" y="1"/>
                      </a:moveTo>
                      <a:cubicBezTo>
                        <a:pt x="3505" y="898"/>
                        <a:pt x="4900" y="1674"/>
                        <a:pt x="6492" y="6821"/>
                      </a:cubicBezTo>
                      <a:cubicBezTo>
                        <a:pt x="6531" y="6948"/>
                        <a:pt x="6192" y="6898"/>
                        <a:pt x="5814" y="6905"/>
                      </a:cubicBezTo>
                      <a:cubicBezTo>
                        <a:pt x="4973" y="6919"/>
                        <a:pt x="3644" y="6859"/>
                        <a:pt x="3791" y="7160"/>
                      </a:cubicBezTo>
                      <a:cubicBezTo>
                        <a:pt x="3182" y="8873"/>
                        <a:pt x="3880" y="10231"/>
                        <a:pt x="2840" y="10467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28"/>
                <p:cNvSpPr/>
                <p:nvPr/>
              </p:nvSpPr>
              <p:spPr>
                <a:xfrm>
                  <a:off x="6004400" y="5072775"/>
                  <a:ext cx="80825" cy="15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3" h="6376" extrusionOk="0">
                      <a:moveTo>
                        <a:pt x="2121" y="3252"/>
                      </a:moveTo>
                      <a:cubicBezTo>
                        <a:pt x="1068" y="3697"/>
                        <a:pt x="1952" y="6244"/>
                        <a:pt x="1371" y="6375"/>
                      </a:cubicBezTo>
                      <a:lnTo>
                        <a:pt x="1" y="1332"/>
                      </a:lnTo>
                      <a:cubicBezTo>
                        <a:pt x="413" y="879"/>
                        <a:pt x="948" y="432"/>
                        <a:pt x="1634" y="0"/>
                      </a:cubicBezTo>
                      <a:cubicBezTo>
                        <a:pt x="1634" y="0"/>
                        <a:pt x="2434" y="1175"/>
                        <a:pt x="3183" y="2784"/>
                      </a:cubicBezTo>
                      <a:cubicBezTo>
                        <a:pt x="3198" y="2816"/>
                        <a:pt x="3232" y="2846"/>
                        <a:pt x="3229" y="2881"/>
                      </a:cubicBezTo>
                      <a:cubicBezTo>
                        <a:pt x="3222" y="2932"/>
                        <a:pt x="2693" y="3006"/>
                        <a:pt x="2335" y="3053"/>
                      </a:cubicBezTo>
                      <a:cubicBezTo>
                        <a:pt x="2162" y="3074"/>
                        <a:pt x="2058" y="2992"/>
                        <a:pt x="2122" y="3252"/>
                      </a:cubicBezTo>
                      <a:close/>
                    </a:path>
                  </a:pathLst>
                </a:custGeom>
                <a:solidFill>
                  <a:srgbClr val="3C6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28"/>
                <p:cNvSpPr/>
                <p:nvPr/>
              </p:nvSpPr>
              <p:spPr>
                <a:xfrm>
                  <a:off x="5811450" y="4954425"/>
                  <a:ext cx="200350" cy="15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4" h="6001" extrusionOk="0">
                      <a:moveTo>
                        <a:pt x="5899" y="583"/>
                      </a:moveTo>
                      <a:cubicBezTo>
                        <a:pt x="5899" y="583"/>
                        <a:pt x="7337" y="1721"/>
                        <a:pt x="7676" y="3244"/>
                      </a:cubicBezTo>
                      <a:cubicBezTo>
                        <a:pt x="8013" y="4768"/>
                        <a:pt x="8013" y="6000"/>
                        <a:pt x="5591" y="5956"/>
                      </a:cubicBezTo>
                      <a:cubicBezTo>
                        <a:pt x="3170" y="5910"/>
                        <a:pt x="1130" y="4038"/>
                        <a:pt x="928" y="2872"/>
                      </a:cubicBezTo>
                      <a:cubicBezTo>
                        <a:pt x="725" y="1706"/>
                        <a:pt x="1" y="890"/>
                        <a:pt x="1652" y="446"/>
                      </a:cubicBezTo>
                      <a:cubicBezTo>
                        <a:pt x="3304" y="1"/>
                        <a:pt x="5898" y="583"/>
                        <a:pt x="5898" y="583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28"/>
                <p:cNvSpPr/>
                <p:nvPr/>
              </p:nvSpPr>
              <p:spPr>
                <a:xfrm>
                  <a:off x="5757475" y="4965375"/>
                  <a:ext cx="311975" cy="4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9" h="17026" extrusionOk="0">
                      <a:moveTo>
                        <a:pt x="1229" y="17025"/>
                      </a:moveTo>
                      <a:cubicBezTo>
                        <a:pt x="736" y="16926"/>
                        <a:pt x="317" y="16838"/>
                        <a:pt x="0" y="16777"/>
                      </a:cubicBezTo>
                      <a:cubicBezTo>
                        <a:pt x="840" y="9780"/>
                        <a:pt x="1105" y="9759"/>
                        <a:pt x="405" y="1184"/>
                      </a:cubicBezTo>
                      <a:cubicBezTo>
                        <a:pt x="1232" y="634"/>
                        <a:pt x="2523" y="224"/>
                        <a:pt x="3776" y="0"/>
                      </a:cubicBezTo>
                      <a:cubicBezTo>
                        <a:pt x="4457" y="1313"/>
                        <a:pt x="4876" y="1968"/>
                        <a:pt x="7588" y="3413"/>
                      </a:cubicBezTo>
                      <a:cubicBezTo>
                        <a:pt x="8175" y="2014"/>
                        <a:pt x="8279" y="1447"/>
                        <a:pt x="7974" y="130"/>
                      </a:cubicBezTo>
                      <a:cubicBezTo>
                        <a:pt x="8598" y="238"/>
                        <a:pt x="9563" y="530"/>
                        <a:pt x="10350" y="852"/>
                      </a:cubicBezTo>
                      <a:cubicBezTo>
                        <a:pt x="11646" y="3616"/>
                        <a:pt x="11926" y="7123"/>
                        <a:pt x="12126" y="12192"/>
                      </a:cubicBezTo>
                      <a:cubicBezTo>
                        <a:pt x="12202" y="14094"/>
                        <a:pt x="12386" y="14732"/>
                        <a:pt x="12478" y="1702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28"/>
                <p:cNvSpPr/>
                <p:nvPr/>
              </p:nvSpPr>
              <p:spPr>
                <a:xfrm>
                  <a:off x="5854600" y="4872850"/>
                  <a:ext cx="106025" cy="15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" h="6339" extrusionOk="0">
                      <a:moveTo>
                        <a:pt x="278" y="601"/>
                      </a:moveTo>
                      <a:cubicBezTo>
                        <a:pt x="416" y="1772"/>
                        <a:pt x="226" y="3305"/>
                        <a:pt x="0" y="3691"/>
                      </a:cubicBezTo>
                      <a:cubicBezTo>
                        <a:pt x="1111" y="4960"/>
                        <a:pt x="4241" y="6339"/>
                        <a:pt x="4164" y="4357"/>
                      </a:cubicBezTo>
                      <a:cubicBezTo>
                        <a:pt x="3712" y="4093"/>
                        <a:pt x="3865" y="3754"/>
                        <a:pt x="3815" y="1684"/>
                      </a:cubicBezTo>
                      <a:cubicBezTo>
                        <a:pt x="3815" y="1684"/>
                        <a:pt x="1369" y="1"/>
                        <a:pt x="278" y="601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28"/>
                <p:cNvSpPr/>
                <p:nvPr/>
              </p:nvSpPr>
              <p:spPr>
                <a:xfrm>
                  <a:off x="5858925" y="4872850"/>
                  <a:ext cx="91625" cy="11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5" h="4412" extrusionOk="0">
                      <a:moveTo>
                        <a:pt x="105" y="601"/>
                      </a:moveTo>
                      <a:cubicBezTo>
                        <a:pt x="130" y="868"/>
                        <a:pt x="160" y="1151"/>
                        <a:pt x="140" y="1433"/>
                      </a:cubicBezTo>
                      <a:cubicBezTo>
                        <a:pt x="1" y="3414"/>
                        <a:pt x="2543" y="4411"/>
                        <a:pt x="3660" y="3569"/>
                      </a:cubicBezTo>
                      <a:cubicBezTo>
                        <a:pt x="3647" y="3188"/>
                        <a:pt x="3665" y="2609"/>
                        <a:pt x="3643" y="1684"/>
                      </a:cubicBezTo>
                      <a:cubicBezTo>
                        <a:pt x="3643" y="1684"/>
                        <a:pt x="1196" y="1"/>
                        <a:pt x="105" y="601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28"/>
                <p:cNvSpPr/>
                <p:nvPr/>
              </p:nvSpPr>
              <p:spPr>
                <a:xfrm>
                  <a:off x="5681275" y="4990500"/>
                  <a:ext cx="144150" cy="19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7932" extrusionOk="0">
                      <a:moveTo>
                        <a:pt x="3797" y="1"/>
                      </a:moveTo>
                      <a:cubicBezTo>
                        <a:pt x="5766" y="1090"/>
                        <a:pt x="5531" y="2939"/>
                        <a:pt x="5010" y="5360"/>
                      </a:cubicBezTo>
                      <a:cubicBezTo>
                        <a:pt x="4734" y="6643"/>
                        <a:pt x="4863" y="6740"/>
                        <a:pt x="4558" y="7931"/>
                      </a:cubicBezTo>
                      <a:cubicBezTo>
                        <a:pt x="3797" y="7178"/>
                        <a:pt x="1126" y="6926"/>
                        <a:pt x="1" y="7109"/>
                      </a:cubicBezTo>
                      <a:cubicBezTo>
                        <a:pt x="688" y="3474"/>
                        <a:pt x="1619" y="1052"/>
                        <a:pt x="379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28"/>
                <p:cNvSpPr/>
                <p:nvPr/>
              </p:nvSpPr>
              <p:spPr>
                <a:xfrm>
                  <a:off x="6027750" y="5027200"/>
                  <a:ext cx="33900" cy="19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6" h="7973" extrusionOk="0">
                      <a:moveTo>
                        <a:pt x="17" y="125"/>
                      </a:moveTo>
                      <a:cubicBezTo>
                        <a:pt x="1" y="80"/>
                        <a:pt x="23" y="33"/>
                        <a:pt x="68" y="17"/>
                      </a:cubicBezTo>
                      <a:cubicBezTo>
                        <a:pt x="111" y="1"/>
                        <a:pt x="159" y="25"/>
                        <a:pt x="175" y="68"/>
                      </a:cubicBezTo>
                      <a:cubicBezTo>
                        <a:pt x="478" y="910"/>
                        <a:pt x="725" y="2094"/>
                        <a:pt x="916" y="3360"/>
                      </a:cubicBezTo>
                      <a:cubicBezTo>
                        <a:pt x="1147" y="4894"/>
                        <a:pt x="1295" y="6555"/>
                        <a:pt x="1353" y="7882"/>
                      </a:cubicBezTo>
                      <a:cubicBezTo>
                        <a:pt x="1355" y="7929"/>
                        <a:pt x="1319" y="7968"/>
                        <a:pt x="1273" y="7970"/>
                      </a:cubicBezTo>
                      <a:cubicBezTo>
                        <a:pt x="1226" y="7972"/>
                        <a:pt x="1188" y="7936"/>
                        <a:pt x="1185" y="7889"/>
                      </a:cubicBezTo>
                      <a:cubicBezTo>
                        <a:pt x="1127" y="6569"/>
                        <a:pt x="980" y="4917"/>
                        <a:pt x="749" y="3385"/>
                      </a:cubicBezTo>
                      <a:cubicBezTo>
                        <a:pt x="560" y="2128"/>
                        <a:pt x="314" y="956"/>
                        <a:pt x="17" y="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28"/>
                <p:cNvSpPr/>
                <p:nvPr/>
              </p:nvSpPr>
              <p:spPr>
                <a:xfrm>
                  <a:off x="5783950" y="5036100"/>
                  <a:ext cx="28375" cy="19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7869" extrusionOk="0">
                      <a:moveTo>
                        <a:pt x="338" y="139"/>
                      </a:moveTo>
                      <a:cubicBezTo>
                        <a:pt x="315" y="98"/>
                        <a:pt x="329" y="46"/>
                        <a:pt x="370" y="24"/>
                      </a:cubicBezTo>
                      <a:cubicBezTo>
                        <a:pt x="411" y="1"/>
                        <a:pt x="463" y="16"/>
                        <a:pt x="485" y="57"/>
                      </a:cubicBezTo>
                      <a:cubicBezTo>
                        <a:pt x="702" y="442"/>
                        <a:pt x="861" y="936"/>
                        <a:pt x="964" y="1404"/>
                      </a:cubicBezTo>
                      <a:cubicBezTo>
                        <a:pt x="1094" y="1996"/>
                        <a:pt x="1135" y="2556"/>
                        <a:pt x="1089" y="2817"/>
                      </a:cubicBezTo>
                      <a:cubicBezTo>
                        <a:pt x="991" y="3372"/>
                        <a:pt x="915" y="3868"/>
                        <a:pt x="839" y="4352"/>
                      </a:cubicBezTo>
                      <a:cubicBezTo>
                        <a:pt x="669" y="5454"/>
                        <a:pt x="508" y="6494"/>
                        <a:pt x="176" y="7797"/>
                      </a:cubicBezTo>
                      <a:cubicBezTo>
                        <a:pt x="165" y="7841"/>
                        <a:pt x="119" y="7868"/>
                        <a:pt x="73" y="7857"/>
                      </a:cubicBezTo>
                      <a:cubicBezTo>
                        <a:pt x="28" y="7846"/>
                        <a:pt x="0" y="7800"/>
                        <a:pt x="12" y="7754"/>
                      </a:cubicBezTo>
                      <a:cubicBezTo>
                        <a:pt x="344" y="6454"/>
                        <a:pt x="504" y="5421"/>
                        <a:pt x="674" y="4327"/>
                      </a:cubicBezTo>
                      <a:cubicBezTo>
                        <a:pt x="750" y="3829"/>
                        <a:pt x="829" y="3320"/>
                        <a:pt x="923" y="2788"/>
                      </a:cubicBezTo>
                      <a:cubicBezTo>
                        <a:pt x="965" y="2545"/>
                        <a:pt x="925" y="2012"/>
                        <a:pt x="799" y="1439"/>
                      </a:cubicBezTo>
                      <a:cubicBezTo>
                        <a:pt x="699" y="986"/>
                        <a:pt x="546" y="510"/>
                        <a:pt x="338" y="13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28"/>
                <p:cNvSpPr/>
                <p:nvPr/>
              </p:nvSpPr>
              <p:spPr>
                <a:xfrm>
                  <a:off x="5838700" y="4967275"/>
                  <a:ext cx="1346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4" h="3979" extrusionOk="0">
                      <a:moveTo>
                        <a:pt x="5096" y="168"/>
                      </a:moveTo>
                      <a:cubicBezTo>
                        <a:pt x="5089" y="123"/>
                        <a:pt x="5121" y="79"/>
                        <a:pt x="5167" y="73"/>
                      </a:cubicBezTo>
                      <a:cubicBezTo>
                        <a:pt x="5212" y="66"/>
                        <a:pt x="5256" y="98"/>
                        <a:pt x="5263" y="143"/>
                      </a:cubicBezTo>
                      <a:cubicBezTo>
                        <a:pt x="5380" y="922"/>
                        <a:pt x="5384" y="1589"/>
                        <a:pt x="5271" y="2202"/>
                      </a:cubicBezTo>
                      <a:cubicBezTo>
                        <a:pt x="5159" y="2815"/>
                        <a:pt x="4930" y="3372"/>
                        <a:pt x="4585" y="3931"/>
                      </a:cubicBezTo>
                      <a:cubicBezTo>
                        <a:pt x="4564" y="3965"/>
                        <a:pt x="4522" y="3978"/>
                        <a:pt x="4485" y="3966"/>
                      </a:cubicBezTo>
                      <a:cubicBezTo>
                        <a:pt x="3460" y="3615"/>
                        <a:pt x="2415" y="3096"/>
                        <a:pt x="1572" y="2372"/>
                      </a:cubicBezTo>
                      <a:cubicBezTo>
                        <a:pt x="870" y="1771"/>
                        <a:pt x="309" y="1027"/>
                        <a:pt x="16" y="120"/>
                      </a:cubicBezTo>
                      <a:cubicBezTo>
                        <a:pt x="1" y="76"/>
                        <a:pt x="26" y="29"/>
                        <a:pt x="69" y="14"/>
                      </a:cubicBezTo>
                      <a:cubicBezTo>
                        <a:pt x="114" y="1"/>
                        <a:pt x="162" y="25"/>
                        <a:pt x="175" y="69"/>
                      </a:cubicBezTo>
                      <a:cubicBezTo>
                        <a:pt x="458" y="942"/>
                        <a:pt x="1002" y="1661"/>
                        <a:pt x="1682" y="2245"/>
                      </a:cubicBezTo>
                      <a:cubicBezTo>
                        <a:pt x="2489" y="2939"/>
                        <a:pt x="3490" y="3441"/>
                        <a:pt x="4476" y="3784"/>
                      </a:cubicBezTo>
                      <a:cubicBezTo>
                        <a:pt x="4791" y="3264"/>
                        <a:pt x="5001" y="2742"/>
                        <a:pt x="5105" y="2172"/>
                      </a:cubicBezTo>
                      <a:cubicBezTo>
                        <a:pt x="5215" y="1579"/>
                        <a:pt x="5210" y="930"/>
                        <a:pt x="5096" y="1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28"/>
                <p:cNvSpPr/>
                <p:nvPr/>
              </p:nvSpPr>
              <p:spPr>
                <a:xfrm>
                  <a:off x="6048100" y="5137800"/>
                  <a:ext cx="84175" cy="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7" h="719" extrusionOk="0">
                      <a:moveTo>
                        <a:pt x="129" y="699"/>
                      </a:moveTo>
                      <a:cubicBezTo>
                        <a:pt x="87" y="719"/>
                        <a:pt x="38" y="699"/>
                        <a:pt x="19" y="656"/>
                      </a:cubicBezTo>
                      <a:cubicBezTo>
                        <a:pt x="0" y="614"/>
                        <a:pt x="20" y="563"/>
                        <a:pt x="62" y="545"/>
                      </a:cubicBezTo>
                      <a:cubicBezTo>
                        <a:pt x="65" y="544"/>
                        <a:pt x="1278" y="1"/>
                        <a:pt x="3285" y="137"/>
                      </a:cubicBezTo>
                      <a:cubicBezTo>
                        <a:pt x="3331" y="140"/>
                        <a:pt x="3366" y="180"/>
                        <a:pt x="3363" y="227"/>
                      </a:cubicBezTo>
                      <a:cubicBezTo>
                        <a:pt x="3361" y="272"/>
                        <a:pt x="3320" y="308"/>
                        <a:pt x="3274" y="304"/>
                      </a:cubicBezTo>
                      <a:cubicBezTo>
                        <a:pt x="1307" y="172"/>
                        <a:pt x="133" y="698"/>
                        <a:pt x="129" y="700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28"/>
                <p:cNvSpPr/>
                <p:nvPr/>
              </p:nvSpPr>
              <p:spPr>
                <a:xfrm>
                  <a:off x="5874400" y="4757875"/>
                  <a:ext cx="143225" cy="1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9" h="5472" extrusionOk="0">
                      <a:moveTo>
                        <a:pt x="1" y="1132"/>
                      </a:moveTo>
                      <a:cubicBezTo>
                        <a:pt x="123" y="1147"/>
                        <a:pt x="244" y="1143"/>
                        <a:pt x="352" y="1116"/>
                      </a:cubicBezTo>
                      <a:cubicBezTo>
                        <a:pt x="683" y="1810"/>
                        <a:pt x="1228" y="1879"/>
                        <a:pt x="2097" y="1597"/>
                      </a:cubicBezTo>
                      <a:cubicBezTo>
                        <a:pt x="2174" y="1942"/>
                        <a:pt x="2188" y="2421"/>
                        <a:pt x="2854" y="2512"/>
                      </a:cubicBezTo>
                      <a:cubicBezTo>
                        <a:pt x="2630" y="2877"/>
                        <a:pt x="2742" y="3529"/>
                        <a:pt x="3138" y="3658"/>
                      </a:cubicBezTo>
                      <a:cubicBezTo>
                        <a:pt x="2859" y="3968"/>
                        <a:pt x="2929" y="4616"/>
                        <a:pt x="3270" y="4890"/>
                      </a:cubicBezTo>
                      <a:cubicBezTo>
                        <a:pt x="3113" y="5453"/>
                        <a:pt x="4008" y="5472"/>
                        <a:pt x="4125" y="4939"/>
                      </a:cubicBezTo>
                      <a:cubicBezTo>
                        <a:pt x="4645" y="4902"/>
                        <a:pt x="4864" y="4505"/>
                        <a:pt x="4717" y="4149"/>
                      </a:cubicBezTo>
                      <a:cubicBezTo>
                        <a:pt x="5272" y="4019"/>
                        <a:pt x="5728" y="3308"/>
                        <a:pt x="5252" y="2799"/>
                      </a:cubicBezTo>
                      <a:cubicBezTo>
                        <a:pt x="5664" y="2608"/>
                        <a:pt x="5624" y="1809"/>
                        <a:pt x="5155" y="1626"/>
                      </a:cubicBezTo>
                      <a:lnTo>
                        <a:pt x="4963" y="1622"/>
                      </a:lnTo>
                      <a:lnTo>
                        <a:pt x="2920" y="435"/>
                      </a:lnTo>
                      <a:cubicBezTo>
                        <a:pt x="2595" y="569"/>
                        <a:pt x="2294" y="697"/>
                        <a:pt x="2107" y="753"/>
                      </a:cubicBezTo>
                      <a:cubicBezTo>
                        <a:pt x="2198" y="471"/>
                        <a:pt x="2014" y="150"/>
                        <a:pt x="1733" y="1"/>
                      </a:cubicBezTo>
                      <a:cubicBezTo>
                        <a:pt x="1399" y="218"/>
                        <a:pt x="707" y="666"/>
                        <a:pt x="1" y="113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28"/>
                <p:cNvSpPr/>
                <p:nvPr/>
              </p:nvSpPr>
              <p:spPr>
                <a:xfrm>
                  <a:off x="5825975" y="4742850"/>
                  <a:ext cx="184200" cy="21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8" h="8712" extrusionOk="0">
                      <a:moveTo>
                        <a:pt x="1078" y="5894"/>
                      </a:moveTo>
                      <a:cubicBezTo>
                        <a:pt x="1563" y="7880"/>
                        <a:pt x="3755" y="8712"/>
                        <a:pt x="5210" y="8494"/>
                      </a:cubicBezTo>
                      <a:cubicBezTo>
                        <a:pt x="6377" y="8319"/>
                        <a:pt x="6781" y="7418"/>
                        <a:pt x="7004" y="6374"/>
                      </a:cubicBezTo>
                      <a:cubicBezTo>
                        <a:pt x="7367" y="4679"/>
                        <a:pt x="7155" y="2508"/>
                        <a:pt x="6524" y="1380"/>
                      </a:cubicBezTo>
                      <a:cubicBezTo>
                        <a:pt x="6181" y="769"/>
                        <a:pt x="4373" y="0"/>
                        <a:pt x="2859" y="394"/>
                      </a:cubicBezTo>
                      <a:cubicBezTo>
                        <a:pt x="1344" y="789"/>
                        <a:pt x="1" y="2839"/>
                        <a:pt x="1078" y="5894"/>
                      </a:cubicBez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28"/>
                <p:cNvSpPr/>
                <p:nvPr/>
              </p:nvSpPr>
              <p:spPr>
                <a:xfrm>
                  <a:off x="5843425" y="4742850"/>
                  <a:ext cx="157025" cy="8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1" h="3480" extrusionOk="0">
                      <a:moveTo>
                        <a:pt x="6280" y="2650"/>
                      </a:moveTo>
                      <a:cubicBezTo>
                        <a:pt x="6169" y="2159"/>
                        <a:pt x="6018" y="1722"/>
                        <a:pt x="5826" y="1380"/>
                      </a:cubicBezTo>
                      <a:cubicBezTo>
                        <a:pt x="5483" y="769"/>
                        <a:pt x="3675" y="0"/>
                        <a:pt x="2161" y="394"/>
                      </a:cubicBezTo>
                      <a:cubicBezTo>
                        <a:pt x="1091" y="674"/>
                        <a:pt x="106" y="1778"/>
                        <a:pt x="0" y="3479"/>
                      </a:cubicBezTo>
                      <a:cubicBezTo>
                        <a:pt x="2161" y="2411"/>
                        <a:pt x="4974" y="2296"/>
                        <a:pt x="6280" y="2650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28"/>
                <p:cNvSpPr/>
                <p:nvPr/>
              </p:nvSpPr>
              <p:spPr>
                <a:xfrm>
                  <a:off x="5811400" y="4754525"/>
                  <a:ext cx="140125" cy="1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4736" extrusionOk="0">
                      <a:moveTo>
                        <a:pt x="1378" y="4736"/>
                      </a:moveTo>
                      <a:cubicBezTo>
                        <a:pt x="1920" y="4574"/>
                        <a:pt x="2448" y="3832"/>
                        <a:pt x="2393" y="3248"/>
                      </a:cubicBezTo>
                      <a:cubicBezTo>
                        <a:pt x="3225" y="2994"/>
                        <a:pt x="3393" y="2398"/>
                        <a:pt x="3225" y="1379"/>
                      </a:cubicBezTo>
                      <a:cubicBezTo>
                        <a:pt x="3624" y="1352"/>
                        <a:pt x="4161" y="1418"/>
                        <a:pt x="4377" y="687"/>
                      </a:cubicBezTo>
                      <a:cubicBezTo>
                        <a:pt x="4701" y="961"/>
                        <a:pt x="5318" y="983"/>
                        <a:pt x="5605" y="699"/>
                      </a:cubicBezTo>
                      <a:lnTo>
                        <a:pt x="4403" y="0"/>
                      </a:lnTo>
                      <a:cubicBezTo>
                        <a:pt x="4403" y="0"/>
                        <a:pt x="441" y="2574"/>
                        <a:pt x="346" y="2762"/>
                      </a:cubicBezTo>
                      <a:cubicBezTo>
                        <a:pt x="253" y="2951"/>
                        <a:pt x="159" y="2874"/>
                        <a:pt x="0" y="3139"/>
                      </a:cubicBezTo>
                      <a:cubicBezTo>
                        <a:pt x="13" y="3139"/>
                        <a:pt x="44" y="3694"/>
                        <a:pt x="55" y="3767"/>
                      </a:cubicBezTo>
                      <a:cubicBezTo>
                        <a:pt x="151" y="4428"/>
                        <a:pt x="664" y="4680"/>
                        <a:pt x="1378" y="4736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28"/>
                <p:cNvSpPr/>
                <p:nvPr/>
              </p:nvSpPr>
              <p:spPr>
                <a:xfrm>
                  <a:off x="5813500" y="4844200"/>
                  <a:ext cx="52200" cy="6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8" h="2655" extrusionOk="0">
                      <a:moveTo>
                        <a:pt x="1666" y="625"/>
                      </a:moveTo>
                      <a:cubicBezTo>
                        <a:pt x="1154" y="1"/>
                        <a:pt x="1" y="106"/>
                        <a:pt x="8" y="1066"/>
                      </a:cubicBezTo>
                      <a:cubicBezTo>
                        <a:pt x="13" y="2026"/>
                        <a:pt x="877" y="2654"/>
                        <a:pt x="1482" y="2399"/>
                      </a:cubicBezTo>
                      <a:cubicBezTo>
                        <a:pt x="2087" y="2142"/>
                        <a:pt x="2087" y="1314"/>
                        <a:pt x="1666" y="625"/>
                      </a:cubicBez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28"/>
                <p:cNvSpPr/>
                <p:nvPr/>
              </p:nvSpPr>
              <p:spPr>
                <a:xfrm>
                  <a:off x="5818650" y="4856825"/>
                  <a:ext cx="28650" cy="3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" h="1432" extrusionOk="0">
                      <a:moveTo>
                        <a:pt x="1133" y="768"/>
                      </a:moveTo>
                      <a:cubicBezTo>
                        <a:pt x="1145" y="859"/>
                        <a:pt x="870" y="863"/>
                        <a:pt x="837" y="959"/>
                      </a:cubicBezTo>
                      <a:cubicBezTo>
                        <a:pt x="760" y="1191"/>
                        <a:pt x="1015" y="1280"/>
                        <a:pt x="959" y="1333"/>
                      </a:cubicBezTo>
                      <a:cubicBezTo>
                        <a:pt x="854" y="1432"/>
                        <a:pt x="659" y="1424"/>
                        <a:pt x="440" y="1153"/>
                      </a:cubicBezTo>
                      <a:cubicBezTo>
                        <a:pt x="0" y="612"/>
                        <a:pt x="282" y="0"/>
                        <a:pt x="646" y="171"/>
                      </a:cubicBezTo>
                      <a:cubicBezTo>
                        <a:pt x="948" y="314"/>
                        <a:pt x="1096" y="505"/>
                        <a:pt x="1133" y="768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28"/>
                <p:cNvSpPr/>
                <p:nvPr/>
              </p:nvSpPr>
              <p:spPr>
                <a:xfrm>
                  <a:off x="5822975" y="4859975"/>
                  <a:ext cx="2647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" h="1256" extrusionOk="0">
                      <a:moveTo>
                        <a:pt x="18" y="495"/>
                      </a:moveTo>
                      <a:cubicBezTo>
                        <a:pt x="20" y="524"/>
                        <a:pt x="49" y="543"/>
                        <a:pt x="82" y="540"/>
                      </a:cubicBezTo>
                      <a:cubicBezTo>
                        <a:pt x="114" y="536"/>
                        <a:pt x="138" y="511"/>
                        <a:pt x="135" y="483"/>
                      </a:cubicBezTo>
                      <a:cubicBezTo>
                        <a:pt x="122" y="317"/>
                        <a:pt x="154" y="213"/>
                        <a:pt x="213" y="158"/>
                      </a:cubicBezTo>
                      <a:cubicBezTo>
                        <a:pt x="244" y="129"/>
                        <a:pt x="285" y="113"/>
                        <a:pt x="331" y="109"/>
                      </a:cubicBezTo>
                      <a:cubicBezTo>
                        <a:pt x="381" y="106"/>
                        <a:pt x="438" y="116"/>
                        <a:pt x="496" y="138"/>
                      </a:cubicBezTo>
                      <a:cubicBezTo>
                        <a:pt x="664" y="201"/>
                        <a:pt x="834" y="356"/>
                        <a:pt x="900" y="545"/>
                      </a:cubicBezTo>
                      <a:cubicBezTo>
                        <a:pt x="917" y="596"/>
                        <a:pt x="899" y="610"/>
                        <a:pt x="871" y="620"/>
                      </a:cubicBezTo>
                      <a:cubicBezTo>
                        <a:pt x="857" y="624"/>
                        <a:pt x="840" y="628"/>
                        <a:pt x="821" y="632"/>
                      </a:cubicBezTo>
                      <a:cubicBezTo>
                        <a:pt x="760" y="647"/>
                        <a:pt x="690" y="663"/>
                        <a:pt x="633" y="712"/>
                      </a:cubicBezTo>
                      <a:cubicBezTo>
                        <a:pt x="625" y="720"/>
                        <a:pt x="617" y="728"/>
                        <a:pt x="610" y="736"/>
                      </a:cubicBezTo>
                      <a:cubicBezTo>
                        <a:pt x="562" y="792"/>
                        <a:pt x="543" y="873"/>
                        <a:pt x="557" y="957"/>
                      </a:cubicBezTo>
                      <a:cubicBezTo>
                        <a:pt x="570" y="1037"/>
                        <a:pt x="614" y="1123"/>
                        <a:pt x="693" y="1191"/>
                      </a:cubicBezTo>
                      <a:cubicBezTo>
                        <a:pt x="711" y="1209"/>
                        <a:pt x="732" y="1225"/>
                        <a:pt x="755" y="1238"/>
                      </a:cubicBezTo>
                      <a:cubicBezTo>
                        <a:pt x="780" y="1255"/>
                        <a:pt x="818" y="1250"/>
                        <a:pt x="837" y="1226"/>
                      </a:cubicBezTo>
                      <a:cubicBezTo>
                        <a:pt x="858" y="1203"/>
                        <a:pt x="853" y="1170"/>
                        <a:pt x="827" y="1154"/>
                      </a:cubicBezTo>
                      <a:cubicBezTo>
                        <a:pt x="809" y="1142"/>
                        <a:pt x="793" y="1130"/>
                        <a:pt x="778" y="1117"/>
                      </a:cubicBezTo>
                      <a:cubicBezTo>
                        <a:pt x="718" y="1064"/>
                        <a:pt x="683" y="999"/>
                        <a:pt x="674" y="938"/>
                      </a:cubicBezTo>
                      <a:cubicBezTo>
                        <a:pt x="664" y="881"/>
                        <a:pt x="675" y="828"/>
                        <a:pt x="704" y="795"/>
                      </a:cubicBezTo>
                      <a:cubicBezTo>
                        <a:pt x="707" y="791"/>
                        <a:pt x="711" y="787"/>
                        <a:pt x="714" y="784"/>
                      </a:cubicBezTo>
                      <a:cubicBezTo>
                        <a:pt x="747" y="755"/>
                        <a:pt x="800" y="743"/>
                        <a:pt x="848" y="731"/>
                      </a:cubicBezTo>
                      <a:cubicBezTo>
                        <a:pt x="867" y="727"/>
                        <a:pt x="885" y="722"/>
                        <a:pt x="905" y="717"/>
                      </a:cubicBezTo>
                      <a:cubicBezTo>
                        <a:pt x="1000" y="688"/>
                        <a:pt x="1059" y="644"/>
                        <a:pt x="1013" y="511"/>
                      </a:cubicBezTo>
                      <a:cubicBezTo>
                        <a:pt x="938" y="293"/>
                        <a:pt x="742" y="115"/>
                        <a:pt x="548" y="42"/>
                      </a:cubicBezTo>
                      <a:cubicBezTo>
                        <a:pt x="472" y="15"/>
                        <a:pt x="397" y="1"/>
                        <a:pt x="326" y="7"/>
                      </a:cubicBezTo>
                      <a:cubicBezTo>
                        <a:pt x="252" y="12"/>
                        <a:pt x="183" y="39"/>
                        <a:pt x="129" y="90"/>
                      </a:cubicBezTo>
                      <a:cubicBezTo>
                        <a:pt x="48" y="166"/>
                        <a:pt x="1" y="297"/>
                        <a:pt x="18" y="49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28"/>
                <p:cNvSpPr/>
                <p:nvPr/>
              </p:nvSpPr>
              <p:spPr>
                <a:xfrm>
                  <a:off x="5951625" y="4881125"/>
                  <a:ext cx="19025" cy="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386" extrusionOk="0">
                      <a:moveTo>
                        <a:pt x="0" y="75"/>
                      </a:moveTo>
                      <a:cubicBezTo>
                        <a:pt x="0" y="47"/>
                        <a:pt x="152" y="76"/>
                        <a:pt x="353" y="65"/>
                      </a:cubicBezTo>
                      <a:cubicBezTo>
                        <a:pt x="529" y="54"/>
                        <a:pt x="756" y="1"/>
                        <a:pt x="756" y="18"/>
                      </a:cubicBezTo>
                      <a:cubicBezTo>
                        <a:pt x="760" y="192"/>
                        <a:pt x="606" y="380"/>
                        <a:pt x="404" y="382"/>
                      </a:cubicBezTo>
                      <a:cubicBezTo>
                        <a:pt x="202" y="385"/>
                        <a:pt x="5" y="251"/>
                        <a:pt x="0" y="76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2" name="Google Shape;782;p28"/>
                <p:cNvSpPr/>
                <p:nvPr/>
              </p:nvSpPr>
              <p:spPr>
                <a:xfrm>
                  <a:off x="5963850" y="4864500"/>
                  <a:ext cx="5450" cy="1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519" extrusionOk="0">
                      <a:moveTo>
                        <a:pt x="39" y="11"/>
                      </a:moveTo>
                      <a:cubicBezTo>
                        <a:pt x="75" y="0"/>
                        <a:pt x="166" y="282"/>
                        <a:pt x="193" y="383"/>
                      </a:cubicBezTo>
                      <a:cubicBezTo>
                        <a:pt x="218" y="484"/>
                        <a:pt x="82" y="518"/>
                        <a:pt x="56" y="418"/>
                      </a:cubicBezTo>
                      <a:cubicBezTo>
                        <a:pt x="31" y="316"/>
                        <a:pt x="1" y="20"/>
                        <a:pt x="39" y="1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3" name="Google Shape;783;p28"/>
                <p:cNvSpPr/>
                <p:nvPr/>
              </p:nvSpPr>
              <p:spPr>
                <a:xfrm>
                  <a:off x="5919625" y="4839775"/>
                  <a:ext cx="17525" cy="1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773" extrusionOk="0">
                      <a:moveTo>
                        <a:pt x="380" y="19"/>
                      </a:moveTo>
                      <a:cubicBezTo>
                        <a:pt x="196" y="1"/>
                        <a:pt x="33" y="150"/>
                        <a:pt x="17" y="355"/>
                      </a:cubicBezTo>
                      <a:cubicBezTo>
                        <a:pt x="1" y="558"/>
                        <a:pt x="137" y="737"/>
                        <a:pt x="320" y="754"/>
                      </a:cubicBezTo>
                      <a:cubicBezTo>
                        <a:pt x="505" y="772"/>
                        <a:pt x="667" y="623"/>
                        <a:pt x="684" y="419"/>
                      </a:cubicBezTo>
                      <a:cubicBezTo>
                        <a:pt x="700" y="215"/>
                        <a:pt x="565" y="36"/>
                        <a:pt x="380" y="1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4" name="Google Shape;784;p28"/>
                <p:cNvSpPr/>
                <p:nvPr/>
              </p:nvSpPr>
              <p:spPr>
                <a:xfrm>
                  <a:off x="5930050" y="4840725"/>
                  <a:ext cx="5050" cy="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" h="202" extrusionOk="0">
                      <a:moveTo>
                        <a:pt x="109" y="5"/>
                      </a:moveTo>
                      <a:cubicBezTo>
                        <a:pt x="56" y="0"/>
                        <a:pt x="10" y="39"/>
                        <a:pt x="5" y="92"/>
                      </a:cubicBezTo>
                      <a:cubicBezTo>
                        <a:pt x="0" y="145"/>
                        <a:pt x="39" y="191"/>
                        <a:pt x="92" y="197"/>
                      </a:cubicBezTo>
                      <a:cubicBezTo>
                        <a:pt x="145" y="201"/>
                        <a:pt x="192" y="161"/>
                        <a:pt x="197" y="109"/>
                      </a:cubicBezTo>
                      <a:cubicBezTo>
                        <a:pt x="201" y="56"/>
                        <a:pt x="162" y="10"/>
                        <a:pt x="109" y="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5" name="Google Shape;785;p28"/>
                <p:cNvSpPr/>
                <p:nvPr/>
              </p:nvSpPr>
              <p:spPr>
                <a:xfrm>
                  <a:off x="5903900" y="4809725"/>
                  <a:ext cx="36075" cy="1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" h="703" extrusionOk="0">
                      <a:moveTo>
                        <a:pt x="1418" y="308"/>
                      </a:moveTo>
                      <a:cubicBezTo>
                        <a:pt x="1442" y="96"/>
                        <a:pt x="1216" y="1"/>
                        <a:pt x="1066" y="3"/>
                      </a:cubicBezTo>
                      <a:cubicBezTo>
                        <a:pt x="887" y="5"/>
                        <a:pt x="375" y="211"/>
                        <a:pt x="314" y="293"/>
                      </a:cubicBezTo>
                      <a:cubicBezTo>
                        <a:pt x="1" y="703"/>
                        <a:pt x="1380" y="645"/>
                        <a:pt x="1418" y="308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28"/>
                <p:cNvSpPr/>
                <p:nvPr/>
              </p:nvSpPr>
              <p:spPr>
                <a:xfrm>
                  <a:off x="5971000" y="4810725"/>
                  <a:ext cx="23750" cy="1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" h="588" extrusionOk="0">
                      <a:moveTo>
                        <a:pt x="7" y="173"/>
                      </a:moveTo>
                      <a:cubicBezTo>
                        <a:pt x="13" y="8"/>
                        <a:pt x="332" y="1"/>
                        <a:pt x="455" y="5"/>
                      </a:cubicBezTo>
                      <a:cubicBezTo>
                        <a:pt x="621" y="12"/>
                        <a:pt x="714" y="69"/>
                        <a:pt x="767" y="144"/>
                      </a:cubicBezTo>
                      <a:cubicBezTo>
                        <a:pt x="950" y="392"/>
                        <a:pt x="895" y="588"/>
                        <a:pt x="561" y="527"/>
                      </a:cubicBezTo>
                      <a:cubicBezTo>
                        <a:pt x="313" y="483"/>
                        <a:pt x="0" y="342"/>
                        <a:pt x="7" y="173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28"/>
                <p:cNvSpPr/>
                <p:nvPr/>
              </p:nvSpPr>
              <p:spPr>
                <a:xfrm>
                  <a:off x="5891700" y="4867725"/>
                  <a:ext cx="3397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25" extrusionOk="0">
                      <a:moveTo>
                        <a:pt x="687" y="6"/>
                      </a:moveTo>
                      <a:cubicBezTo>
                        <a:pt x="1060" y="12"/>
                        <a:pt x="1359" y="242"/>
                        <a:pt x="1354" y="522"/>
                      </a:cubicBezTo>
                      <a:cubicBezTo>
                        <a:pt x="1349" y="802"/>
                        <a:pt x="1045" y="1024"/>
                        <a:pt x="671" y="1018"/>
                      </a:cubicBezTo>
                      <a:cubicBezTo>
                        <a:pt x="299" y="1013"/>
                        <a:pt x="0" y="781"/>
                        <a:pt x="5" y="501"/>
                      </a:cubicBezTo>
                      <a:cubicBezTo>
                        <a:pt x="8" y="222"/>
                        <a:pt x="314" y="0"/>
                        <a:pt x="687" y="6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8" name="Google Shape;788;p28"/>
                <p:cNvSpPr/>
                <p:nvPr/>
              </p:nvSpPr>
              <p:spPr>
                <a:xfrm>
                  <a:off x="5943650" y="4915025"/>
                  <a:ext cx="18800" cy="1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492" extrusionOk="0">
                      <a:moveTo>
                        <a:pt x="7" y="36"/>
                      </a:moveTo>
                      <a:cubicBezTo>
                        <a:pt x="1" y="1"/>
                        <a:pt x="146" y="60"/>
                        <a:pt x="347" y="71"/>
                      </a:cubicBezTo>
                      <a:cubicBezTo>
                        <a:pt x="516" y="82"/>
                        <a:pt x="746" y="41"/>
                        <a:pt x="751" y="62"/>
                      </a:cubicBezTo>
                      <a:cubicBezTo>
                        <a:pt x="752" y="286"/>
                        <a:pt x="657" y="474"/>
                        <a:pt x="376" y="488"/>
                      </a:cubicBezTo>
                      <a:cubicBezTo>
                        <a:pt x="146" y="492"/>
                        <a:pt x="7" y="260"/>
                        <a:pt x="7" y="36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9" name="Google Shape;789;p28"/>
                <p:cNvSpPr/>
                <p:nvPr/>
              </p:nvSpPr>
              <p:spPr>
                <a:xfrm>
                  <a:off x="5952850" y="4851500"/>
                  <a:ext cx="20950" cy="3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335" extrusionOk="0">
                      <a:moveTo>
                        <a:pt x="60" y="1333"/>
                      </a:moveTo>
                      <a:cubicBezTo>
                        <a:pt x="29" y="1334"/>
                        <a:pt x="3" y="1309"/>
                        <a:pt x="2" y="1278"/>
                      </a:cubicBezTo>
                      <a:cubicBezTo>
                        <a:pt x="0" y="1247"/>
                        <a:pt x="24" y="1222"/>
                        <a:pt x="55" y="1221"/>
                      </a:cubicBezTo>
                      <a:cubicBezTo>
                        <a:pt x="80" y="1220"/>
                        <a:pt x="108" y="1219"/>
                        <a:pt x="136" y="1219"/>
                      </a:cubicBezTo>
                      <a:cubicBezTo>
                        <a:pt x="306" y="1214"/>
                        <a:pt x="513" y="1210"/>
                        <a:pt x="681" y="1114"/>
                      </a:cubicBezTo>
                      <a:cubicBezTo>
                        <a:pt x="710" y="1097"/>
                        <a:pt x="723" y="1078"/>
                        <a:pt x="724" y="1050"/>
                      </a:cubicBezTo>
                      <a:cubicBezTo>
                        <a:pt x="725" y="1006"/>
                        <a:pt x="708" y="940"/>
                        <a:pt x="683" y="841"/>
                      </a:cubicBezTo>
                      <a:cubicBezTo>
                        <a:pt x="651" y="719"/>
                        <a:pt x="604" y="553"/>
                        <a:pt x="560" y="404"/>
                      </a:cubicBezTo>
                      <a:cubicBezTo>
                        <a:pt x="520" y="269"/>
                        <a:pt x="482" y="149"/>
                        <a:pt x="457" y="83"/>
                      </a:cubicBezTo>
                      <a:cubicBezTo>
                        <a:pt x="446" y="55"/>
                        <a:pt x="460" y="23"/>
                        <a:pt x="490" y="11"/>
                      </a:cubicBezTo>
                      <a:cubicBezTo>
                        <a:pt x="519" y="1"/>
                        <a:pt x="551" y="15"/>
                        <a:pt x="562" y="44"/>
                      </a:cubicBezTo>
                      <a:cubicBezTo>
                        <a:pt x="588" y="113"/>
                        <a:pt x="627" y="236"/>
                        <a:pt x="667" y="372"/>
                      </a:cubicBezTo>
                      <a:cubicBezTo>
                        <a:pt x="711" y="519"/>
                        <a:pt x="758" y="685"/>
                        <a:pt x="791" y="812"/>
                      </a:cubicBezTo>
                      <a:cubicBezTo>
                        <a:pt x="820" y="922"/>
                        <a:pt x="837" y="995"/>
                        <a:pt x="836" y="1053"/>
                      </a:cubicBezTo>
                      <a:cubicBezTo>
                        <a:pt x="834" y="1126"/>
                        <a:pt x="805" y="1172"/>
                        <a:pt x="737" y="1211"/>
                      </a:cubicBezTo>
                      <a:cubicBezTo>
                        <a:pt x="544" y="1322"/>
                        <a:pt x="321" y="1326"/>
                        <a:pt x="138" y="1331"/>
                      </a:cubicBezTo>
                      <a:cubicBezTo>
                        <a:pt x="112" y="1331"/>
                        <a:pt x="86" y="1332"/>
                        <a:pt x="60" y="13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0" name="Google Shape;790;p28"/>
                <p:cNvSpPr/>
                <p:nvPr/>
              </p:nvSpPr>
              <p:spPr>
                <a:xfrm>
                  <a:off x="5929125" y="4894150"/>
                  <a:ext cx="4492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" h="635" extrusionOk="0">
                      <a:moveTo>
                        <a:pt x="32" y="151"/>
                      </a:moveTo>
                      <a:cubicBezTo>
                        <a:pt x="1" y="117"/>
                        <a:pt x="2" y="63"/>
                        <a:pt x="36" y="32"/>
                      </a:cubicBezTo>
                      <a:cubicBezTo>
                        <a:pt x="70" y="0"/>
                        <a:pt x="124" y="2"/>
                        <a:pt x="156" y="37"/>
                      </a:cubicBezTo>
                      <a:lnTo>
                        <a:pt x="182" y="65"/>
                      </a:lnTo>
                      <a:cubicBezTo>
                        <a:pt x="473" y="367"/>
                        <a:pt x="785" y="467"/>
                        <a:pt x="1051" y="466"/>
                      </a:cubicBezTo>
                      <a:cubicBezTo>
                        <a:pt x="1315" y="466"/>
                        <a:pt x="1531" y="369"/>
                        <a:pt x="1638" y="270"/>
                      </a:cubicBezTo>
                      <a:lnTo>
                        <a:pt x="1644" y="263"/>
                      </a:lnTo>
                      <a:cubicBezTo>
                        <a:pt x="1679" y="231"/>
                        <a:pt x="1732" y="232"/>
                        <a:pt x="1764" y="266"/>
                      </a:cubicBezTo>
                      <a:cubicBezTo>
                        <a:pt x="1796" y="299"/>
                        <a:pt x="1795" y="353"/>
                        <a:pt x="1761" y="385"/>
                      </a:cubicBezTo>
                      <a:lnTo>
                        <a:pt x="1752" y="394"/>
                      </a:lnTo>
                      <a:cubicBezTo>
                        <a:pt x="1621" y="515"/>
                        <a:pt x="1360" y="634"/>
                        <a:pt x="1051" y="635"/>
                      </a:cubicBezTo>
                      <a:cubicBezTo>
                        <a:pt x="746" y="635"/>
                        <a:pt x="390" y="522"/>
                        <a:pt x="62" y="183"/>
                      </a:cubicBezTo>
                      <a:lnTo>
                        <a:pt x="32" y="15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1" name="Google Shape;791;p28"/>
                <p:cNvSpPr/>
                <p:nvPr/>
              </p:nvSpPr>
              <p:spPr>
                <a:xfrm>
                  <a:off x="5973025" y="4837850"/>
                  <a:ext cx="14775" cy="1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700" extrusionOk="0">
                      <a:moveTo>
                        <a:pt x="320" y="16"/>
                      </a:moveTo>
                      <a:cubicBezTo>
                        <a:pt x="165" y="0"/>
                        <a:pt x="28" y="136"/>
                        <a:pt x="14" y="321"/>
                      </a:cubicBezTo>
                      <a:cubicBezTo>
                        <a:pt x="0" y="505"/>
                        <a:pt x="116" y="667"/>
                        <a:pt x="271" y="684"/>
                      </a:cubicBezTo>
                      <a:cubicBezTo>
                        <a:pt x="426" y="700"/>
                        <a:pt x="563" y="564"/>
                        <a:pt x="577" y="379"/>
                      </a:cubicBezTo>
                      <a:cubicBezTo>
                        <a:pt x="590" y="195"/>
                        <a:pt x="475" y="32"/>
                        <a:pt x="320" y="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2" name="Google Shape;792;p28"/>
                <p:cNvSpPr/>
                <p:nvPr/>
              </p:nvSpPr>
              <p:spPr>
                <a:xfrm>
                  <a:off x="5982000" y="4838375"/>
                  <a:ext cx="5050" cy="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" h="202" extrusionOk="0">
                      <a:moveTo>
                        <a:pt x="109" y="5"/>
                      </a:moveTo>
                      <a:cubicBezTo>
                        <a:pt x="57" y="1"/>
                        <a:pt x="10" y="40"/>
                        <a:pt x="5" y="92"/>
                      </a:cubicBezTo>
                      <a:cubicBezTo>
                        <a:pt x="1" y="146"/>
                        <a:pt x="40" y="193"/>
                        <a:pt x="92" y="197"/>
                      </a:cubicBezTo>
                      <a:cubicBezTo>
                        <a:pt x="146" y="202"/>
                        <a:pt x="193" y="163"/>
                        <a:pt x="197" y="109"/>
                      </a:cubicBezTo>
                      <a:cubicBezTo>
                        <a:pt x="202" y="57"/>
                        <a:pt x="163" y="10"/>
                        <a:pt x="109" y="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3" name="Google Shape;793;p28"/>
                <p:cNvSpPr/>
                <p:nvPr/>
              </p:nvSpPr>
              <p:spPr>
                <a:xfrm>
                  <a:off x="5976600" y="4865550"/>
                  <a:ext cx="25450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" h="1025" extrusionOk="0">
                      <a:moveTo>
                        <a:pt x="515" y="6"/>
                      </a:moveTo>
                      <a:cubicBezTo>
                        <a:pt x="793" y="12"/>
                        <a:pt x="1017" y="244"/>
                        <a:pt x="1014" y="523"/>
                      </a:cubicBezTo>
                      <a:cubicBezTo>
                        <a:pt x="1010" y="803"/>
                        <a:pt x="782" y="1024"/>
                        <a:pt x="502" y="1019"/>
                      </a:cubicBezTo>
                      <a:cubicBezTo>
                        <a:pt x="224" y="1013"/>
                        <a:pt x="0" y="781"/>
                        <a:pt x="3" y="502"/>
                      </a:cubicBezTo>
                      <a:cubicBezTo>
                        <a:pt x="7" y="222"/>
                        <a:pt x="235" y="0"/>
                        <a:pt x="514" y="6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4" name="Google Shape;794;p28"/>
                <p:cNvSpPr/>
                <p:nvPr/>
              </p:nvSpPr>
              <p:spPr>
                <a:xfrm>
                  <a:off x="5798350" y="4688650"/>
                  <a:ext cx="209625" cy="15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5" h="6069" extrusionOk="0">
                      <a:moveTo>
                        <a:pt x="543" y="6069"/>
                      </a:moveTo>
                      <a:cubicBezTo>
                        <a:pt x="2863" y="4133"/>
                        <a:pt x="7048" y="3973"/>
                        <a:pt x="8384" y="4531"/>
                      </a:cubicBezTo>
                      <a:cubicBezTo>
                        <a:pt x="8282" y="2988"/>
                        <a:pt x="7984" y="2512"/>
                        <a:pt x="7574" y="1916"/>
                      </a:cubicBezTo>
                      <a:cubicBezTo>
                        <a:pt x="6255" y="1"/>
                        <a:pt x="1910" y="214"/>
                        <a:pt x="627" y="2490"/>
                      </a:cubicBezTo>
                      <a:cubicBezTo>
                        <a:pt x="137" y="3360"/>
                        <a:pt x="1" y="4662"/>
                        <a:pt x="543" y="606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5" name="Google Shape;795;p28"/>
                <p:cNvSpPr/>
                <p:nvPr/>
              </p:nvSpPr>
              <p:spPr>
                <a:xfrm>
                  <a:off x="5804575" y="4771925"/>
                  <a:ext cx="203125" cy="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5" h="1931" extrusionOk="0">
                      <a:moveTo>
                        <a:pt x="134" y="1906"/>
                      </a:moveTo>
                      <a:cubicBezTo>
                        <a:pt x="99" y="1931"/>
                        <a:pt x="50" y="1922"/>
                        <a:pt x="25" y="1886"/>
                      </a:cubicBezTo>
                      <a:cubicBezTo>
                        <a:pt x="1" y="1850"/>
                        <a:pt x="9" y="1801"/>
                        <a:pt x="45" y="1777"/>
                      </a:cubicBezTo>
                      <a:cubicBezTo>
                        <a:pt x="1062" y="1075"/>
                        <a:pt x="2568" y="520"/>
                        <a:pt x="4090" y="253"/>
                      </a:cubicBezTo>
                      <a:cubicBezTo>
                        <a:pt x="5524" y="1"/>
                        <a:pt x="6977" y="3"/>
                        <a:pt x="8061" y="371"/>
                      </a:cubicBezTo>
                      <a:cubicBezTo>
                        <a:pt x="8102" y="385"/>
                        <a:pt x="8124" y="430"/>
                        <a:pt x="8110" y="471"/>
                      </a:cubicBezTo>
                      <a:cubicBezTo>
                        <a:pt x="8097" y="512"/>
                        <a:pt x="8052" y="534"/>
                        <a:pt x="8011" y="520"/>
                      </a:cubicBezTo>
                      <a:cubicBezTo>
                        <a:pt x="6953" y="160"/>
                        <a:pt x="5527" y="160"/>
                        <a:pt x="4118" y="408"/>
                      </a:cubicBezTo>
                      <a:cubicBezTo>
                        <a:pt x="2614" y="672"/>
                        <a:pt x="1133" y="1216"/>
                        <a:pt x="134" y="190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6" name="Google Shape;796;p28"/>
                <p:cNvSpPr/>
                <p:nvPr/>
              </p:nvSpPr>
              <p:spPr>
                <a:xfrm>
                  <a:off x="5769903" y="5193199"/>
                  <a:ext cx="290890" cy="8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33" h="3517" extrusionOk="0">
                      <a:moveTo>
                        <a:pt x="191" y="0"/>
                      </a:moveTo>
                      <a:lnTo>
                        <a:pt x="11575" y="0"/>
                      </a:lnTo>
                      <a:cubicBezTo>
                        <a:pt x="11640" y="977"/>
                        <a:pt x="11689" y="2016"/>
                        <a:pt x="11732" y="3121"/>
                      </a:cubicBezTo>
                      <a:cubicBezTo>
                        <a:pt x="11151" y="3212"/>
                        <a:pt x="10341" y="3174"/>
                        <a:pt x="9141" y="2914"/>
                      </a:cubicBezTo>
                      <a:cubicBezTo>
                        <a:pt x="7806" y="2625"/>
                        <a:pt x="7082" y="2493"/>
                        <a:pt x="6443" y="2491"/>
                      </a:cubicBezTo>
                      <a:cubicBezTo>
                        <a:pt x="5677" y="2488"/>
                        <a:pt x="5034" y="2672"/>
                        <a:pt x="3606" y="2996"/>
                      </a:cubicBezTo>
                      <a:cubicBezTo>
                        <a:pt x="1850" y="3396"/>
                        <a:pt x="797" y="3502"/>
                        <a:pt x="1" y="3517"/>
                      </a:cubicBezTo>
                      <a:cubicBezTo>
                        <a:pt x="96" y="2362"/>
                        <a:pt x="173" y="1233"/>
                        <a:pt x="191" y="0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7" name="Google Shape;797;p28"/>
                <p:cNvSpPr/>
                <p:nvPr/>
              </p:nvSpPr>
              <p:spPr>
                <a:xfrm>
                  <a:off x="5911300" y="5153250"/>
                  <a:ext cx="225600" cy="1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4" h="4610" extrusionOk="0">
                      <a:moveTo>
                        <a:pt x="288" y="0"/>
                      </a:moveTo>
                      <a:cubicBezTo>
                        <a:pt x="2791" y="112"/>
                        <a:pt x="4665" y="139"/>
                        <a:pt x="7083" y="298"/>
                      </a:cubicBezTo>
                      <a:cubicBezTo>
                        <a:pt x="7439" y="321"/>
                        <a:pt x="8163" y="448"/>
                        <a:pt x="8682" y="768"/>
                      </a:cubicBezTo>
                      <a:cubicBezTo>
                        <a:pt x="8779" y="829"/>
                        <a:pt x="9023" y="3176"/>
                        <a:pt x="8059" y="3816"/>
                      </a:cubicBezTo>
                      <a:cubicBezTo>
                        <a:pt x="6863" y="4609"/>
                        <a:pt x="2560" y="3521"/>
                        <a:pt x="0" y="2627"/>
                      </a:cubicBezTo>
                      <a:lnTo>
                        <a:pt x="288" y="1"/>
                      </a:ln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8" name="Google Shape;798;p28"/>
                <p:cNvSpPr/>
                <p:nvPr/>
              </p:nvSpPr>
              <p:spPr>
                <a:xfrm>
                  <a:off x="5764575" y="5111100"/>
                  <a:ext cx="177900" cy="8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6" h="3519" extrusionOk="0">
                      <a:moveTo>
                        <a:pt x="5128" y="3363"/>
                      </a:moveTo>
                      <a:cubicBezTo>
                        <a:pt x="4505" y="3518"/>
                        <a:pt x="3845" y="3468"/>
                        <a:pt x="3314" y="3307"/>
                      </a:cubicBezTo>
                      <a:cubicBezTo>
                        <a:pt x="3031" y="3220"/>
                        <a:pt x="2402" y="2892"/>
                        <a:pt x="2080" y="2678"/>
                      </a:cubicBezTo>
                      <a:cubicBezTo>
                        <a:pt x="1704" y="2585"/>
                        <a:pt x="1423" y="2545"/>
                        <a:pt x="1423" y="2545"/>
                      </a:cubicBezTo>
                      <a:cubicBezTo>
                        <a:pt x="1423" y="2545"/>
                        <a:pt x="612" y="2539"/>
                        <a:pt x="450" y="2410"/>
                      </a:cubicBezTo>
                      <a:cubicBezTo>
                        <a:pt x="289" y="2282"/>
                        <a:pt x="412" y="2168"/>
                        <a:pt x="592" y="2122"/>
                      </a:cubicBezTo>
                      <a:cubicBezTo>
                        <a:pt x="772" y="2078"/>
                        <a:pt x="1131" y="2061"/>
                        <a:pt x="1131" y="2061"/>
                      </a:cubicBezTo>
                      <a:cubicBezTo>
                        <a:pt x="1131" y="2061"/>
                        <a:pt x="210" y="1892"/>
                        <a:pt x="152" y="1694"/>
                      </a:cubicBezTo>
                      <a:cubicBezTo>
                        <a:pt x="0" y="1185"/>
                        <a:pt x="904" y="1342"/>
                        <a:pt x="1128" y="1344"/>
                      </a:cubicBezTo>
                      <a:cubicBezTo>
                        <a:pt x="1128" y="1344"/>
                        <a:pt x="63" y="1211"/>
                        <a:pt x="113" y="891"/>
                      </a:cubicBezTo>
                      <a:cubicBezTo>
                        <a:pt x="164" y="570"/>
                        <a:pt x="1230" y="686"/>
                        <a:pt x="1230" y="686"/>
                      </a:cubicBezTo>
                      <a:cubicBezTo>
                        <a:pt x="1230" y="686"/>
                        <a:pt x="571" y="553"/>
                        <a:pt x="317" y="398"/>
                      </a:cubicBezTo>
                      <a:cubicBezTo>
                        <a:pt x="205" y="329"/>
                        <a:pt x="262" y="213"/>
                        <a:pt x="274" y="164"/>
                      </a:cubicBezTo>
                      <a:cubicBezTo>
                        <a:pt x="314" y="0"/>
                        <a:pt x="2476" y="99"/>
                        <a:pt x="2909" y="264"/>
                      </a:cubicBezTo>
                      <a:cubicBezTo>
                        <a:pt x="3679" y="560"/>
                        <a:pt x="7116" y="2868"/>
                        <a:pt x="5128" y="3363"/>
                      </a:cubicBez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9" name="Google Shape;799;p28"/>
                <p:cNvSpPr/>
                <p:nvPr/>
              </p:nvSpPr>
              <p:spPr>
                <a:xfrm>
                  <a:off x="5789575" y="5159775"/>
                  <a:ext cx="19825" cy="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" h="216" extrusionOk="0">
                      <a:moveTo>
                        <a:pt x="715" y="42"/>
                      </a:moveTo>
                      <a:cubicBezTo>
                        <a:pt x="760" y="47"/>
                        <a:pt x="792" y="90"/>
                        <a:pt x="787" y="136"/>
                      </a:cubicBezTo>
                      <a:cubicBezTo>
                        <a:pt x="781" y="182"/>
                        <a:pt x="739" y="215"/>
                        <a:pt x="692" y="208"/>
                      </a:cubicBezTo>
                      <a:cubicBezTo>
                        <a:pt x="393" y="170"/>
                        <a:pt x="89" y="176"/>
                        <a:pt x="88" y="176"/>
                      </a:cubicBezTo>
                      <a:cubicBezTo>
                        <a:pt x="41" y="178"/>
                        <a:pt x="4" y="140"/>
                        <a:pt x="1" y="94"/>
                      </a:cubicBezTo>
                      <a:cubicBezTo>
                        <a:pt x="0" y="47"/>
                        <a:pt x="38" y="9"/>
                        <a:pt x="84" y="7"/>
                      </a:cubicBezTo>
                      <a:cubicBezTo>
                        <a:pt x="85" y="7"/>
                        <a:pt x="402" y="1"/>
                        <a:pt x="715" y="4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0" name="Google Shape;800;p28"/>
                <p:cNvSpPr/>
                <p:nvPr/>
              </p:nvSpPr>
              <p:spPr>
                <a:xfrm>
                  <a:off x="5786800" y="5142275"/>
                  <a:ext cx="21200" cy="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" h="258" extrusionOk="0">
                      <a:moveTo>
                        <a:pt x="770" y="84"/>
                      </a:moveTo>
                      <a:cubicBezTo>
                        <a:pt x="815" y="91"/>
                        <a:pt x="847" y="134"/>
                        <a:pt x="839" y="180"/>
                      </a:cubicBezTo>
                      <a:cubicBezTo>
                        <a:pt x="833" y="226"/>
                        <a:pt x="789" y="258"/>
                        <a:pt x="744" y="250"/>
                      </a:cubicBezTo>
                      <a:cubicBezTo>
                        <a:pt x="452" y="204"/>
                        <a:pt x="83" y="172"/>
                        <a:pt x="82" y="172"/>
                      </a:cubicBezTo>
                      <a:cubicBezTo>
                        <a:pt x="35" y="169"/>
                        <a:pt x="0" y="128"/>
                        <a:pt x="5" y="82"/>
                      </a:cubicBezTo>
                      <a:cubicBezTo>
                        <a:pt x="8" y="35"/>
                        <a:pt x="50" y="1"/>
                        <a:pt x="95" y="4"/>
                      </a:cubicBezTo>
                      <a:cubicBezTo>
                        <a:pt x="96" y="4"/>
                        <a:pt x="466" y="35"/>
                        <a:pt x="770" y="84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1" name="Google Shape;801;p28"/>
                <p:cNvSpPr/>
                <p:nvPr/>
              </p:nvSpPr>
              <p:spPr>
                <a:xfrm>
                  <a:off x="5790900" y="5125775"/>
                  <a:ext cx="20500" cy="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276" extrusionOk="0">
                      <a:moveTo>
                        <a:pt x="743" y="102"/>
                      </a:moveTo>
                      <a:cubicBezTo>
                        <a:pt x="788" y="110"/>
                        <a:pt x="819" y="154"/>
                        <a:pt x="811" y="200"/>
                      </a:cubicBezTo>
                      <a:cubicBezTo>
                        <a:pt x="802" y="245"/>
                        <a:pt x="759" y="275"/>
                        <a:pt x="713" y="267"/>
                      </a:cubicBezTo>
                      <a:cubicBezTo>
                        <a:pt x="356" y="202"/>
                        <a:pt x="81" y="174"/>
                        <a:pt x="81" y="174"/>
                      </a:cubicBezTo>
                      <a:cubicBezTo>
                        <a:pt x="34" y="168"/>
                        <a:pt x="1" y="127"/>
                        <a:pt x="5" y="80"/>
                      </a:cubicBezTo>
                      <a:cubicBezTo>
                        <a:pt x="11" y="34"/>
                        <a:pt x="52" y="0"/>
                        <a:pt x="99" y="6"/>
                      </a:cubicBezTo>
                      <a:cubicBezTo>
                        <a:pt x="100" y="6"/>
                        <a:pt x="374" y="34"/>
                        <a:pt x="743" y="10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2" name="Google Shape;802;p28"/>
                <p:cNvSpPr/>
                <p:nvPr/>
              </p:nvSpPr>
              <p:spPr>
                <a:xfrm>
                  <a:off x="5699300" y="5127925"/>
                  <a:ext cx="389075" cy="14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3" h="5894" extrusionOk="0">
                      <a:moveTo>
                        <a:pt x="12843" y="88"/>
                      </a:moveTo>
                      <a:cubicBezTo>
                        <a:pt x="11385" y="182"/>
                        <a:pt x="9331" y="595"/>
                        <a:pt x="7659" y="735"/>
                      </a:cubicBezTo>
                      <a:cubicBezTo>
                        <a:pt x="5892" y="882"/>
                        <a:pt x="4449" y="1038"/>
                        <a:pt x="2848" y="1265"/>
                      </a:cubicBezTo>
                      <a:cubicBezTo>
                        <a:pt x="1681" y="1430"/>
                        <a:pt x="164" y="2279"/>
                        <a:pt x="50" y="3323"/>
                      </a:cubicBezTo>
                      <a:cubicBezTo>
                        <a:pt x="1" y="3763"/>
                        <a:pt x="136" y="4469"/>
                        <a:pt x="713" y="4942"/>
                      </a:cubicBezTo>
                      <a:cubicBezTo>
                        <a:pt x="1880" y="5894"/>
                        <a:pt x="4126" y="5323"/>
                        <a:pt x="9224" y="3774"/>
                      </a:cubicBezTo>
                      <a:cubicBezTo>
                        <a:pt x="10191" y="3481"/>
                        <a:pt x="10810" y="3075"/>
                        <a:pt x="11481" y="2714"/>
                      </a:cubicBezTo>
                      <a:cubicBezTo>
                        <a:pt x="12545" y="2140"/>
                        <a:pt x="13623" y="1611"/>
                        <a:pt x="15563" y="1310"/>
                      </a:cubicBezTo>
                      <a:cubicBezTo>
                        <a:pt x="14777" y="392"/>
                        <a:pt x="14057" y="1"/>
                        <a:pt x="12843" y="88"/>
                      </a:cubicBezTo>
                      <a:close/>
                    </a:path>
                  </a:pathLst>
                </a:custGeom>
                <a:solidFill>
                  <a:srgbClr val="A05B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3" name="Google Shape;803;p28"/>
                <p:cNvSpPr/>
                <p:nvPr/>
              </p:nvSpPr>
              <p:spPr>
                <a:xfrm>
                  <a:off x="5732050" y="5145425"/>
                  <a:ext cx="163150" cy="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6" h="1146" extrusionOk="0">
                      <a:moveTo>
                        <a:pt x="128" y="1125"/>
                      </a:moveTo>
                      <a:cubicBezTo>
                        <a:pt x="89" y="1145"/>
                        <a:pt x="41" y="1130"/>
                        <a:pt x="21" y="1093"/>
                      </a:cubicBezTo>
                      <a:cubicBezTo>
                        <a:pt x="0" y="1054"/>
                        <a:pt x="15" y="1006"/>
                        <a:pt x="53" y="986"/>
                      </a:cubicBezTo>
                      <a:cubicBezTo>
                        <a:pt x="664" y="656"/>
                        <a:pt x="1756" y="438"/>
                        <a:pt x="2950" y="288"/>
                      </a:cubicBezTo>
                      <a:cubicBezTo>
                        <a:pt x="4135" y="141"/>
                        <a:pt x="5426" y="59"/>
                        <a:pt x="6440" y="3"/>
                      </a:cubicBezTo>
                      <a:cubicBezTo>
                        <a:pt x="6483" y="0"/>
                        <a:pt x="6521" y="34"/>
                        <a:pt x="6523" y="77"/>
                      </a:cubicBezTo>
                      <a:cubicBezTo>
                        <a:pt x="6526" y="120"/>
                        <a:pt x="6492" y="158"/>
                        <a:pt x="6449" y="160"/>
                      </a:cubicBezTo>
                      <a:cubicBezTo>
                        <a:pt x="5440" y="216"/>
                        <a:pt x="4154" y="297"/>
                        <a:pt x="2969" y="444"/>
                      </a:cubicBezTo>
                      <a:cubicBezTo>
                        <a:pt x="1792" y="592"/>
                        <a:pt x="718" y="805"/>
                        <a:pt x="128" y="11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4" name="Google Shape;804;p28"/>
                <p:cNvSpPr/>
                <p:nvPr/>
              </p:nvSpPr>
              <p:spPr>
                <a:xfrm>
                  <a:off x="5921025" y="5144300"/>
                  <a:ext cx="202000" cy="8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0" h="3344" extrusionOk="0">
                      <a:moveTo>
                        <a:pt x="121" y="3327"/>
                      </a:moveTo>
                      <a:cubicBezTo>
                        <a:pt x="81" y="3343"/>
                        <a:pt x="35" y="3325"/>
                        <a:pt x="18" y="3284"/>
                      </a:cubicBezTo>
                      <a:cubicBezTo>
                        <a:pt x="1" y="3244"/>
                        <a:pt x="20" y="3198"/>
                        <a:pt x="60" y="3181"/>
                      </a:cubicBezTo>
                      <a:cubicBezTo>
                        <a:pt x="543" y="2981"/>
                        <a:pt x="1109" y="2689"/>
                        <a:pt x="1721" y="2373"/>
                      </a:cubicBezTo>
                      <a:cubicBezTo>
                        <a:pt x="3765" y="1317"/>
                        <a:pt x="6316" y="1"/>
                        <a:pt x="8027" y="921"/>
                      </a:cubicBezTo>
                      <a:cubicBezTo>
                        <a:pt x="8065" y="941"/>
                        <a:pt x="8080" y="989"/>
                        <a:pt x="8059" y="1027"/>
                      </a:cubicBezTo>
                      <a:cubicBezTo>
                        <a:pt x="8039" y="1065"/>
                        <a:pt x="7991" y="1080"/>
                        <a:pt x="7953" y="1059"/>
                      </a:cubicBezTo>
                      <a:cubicBezTo>
                        <a:pt x="6315" y="179"/>
                        <a:pt x="3805" y="1475"/>
                        <a:pt x="1793" y="2512"/>
                      </a:cubicBezTo>
                      <a:cubicBezTo>
                        <a:pt x="1177" y="2831"/>
                        <a:pt x="608" y="3124"/>
                        <a:pt x="121" y="33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5" name="Google Shape;805;p28"/>
                <p:cNvSpPr/>
                <p:nvPr/>
              </p:nvSpPr>
              <p:spPr>
                <a:xfrm>
                  <a:off x="5684075" y="5128725"/>
                  <a:ext cx="88050" cy="2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" h="809" extrusionOk="0">
                      <a:moveTo>
                        <a:pt x="107" y="500"/>
                      </a:moveTo>
                      <a:cubicBezTo>
                        <a:pt x="61" y="508"/>
                        <a:pt x="16" y="477"/>
                        <a:pt x="8" y="431"/>
                      </a:cubicBezTo>
                      <a:cubicBezTo>
                        <a:pt x="0" y="385"/>
                        <a:pt x="30" y="342"/>
                        <a:pt x="76" y="333"/>
                      </a:cubicBezTo>
                      <a:cubicBezTo>
                        <a:pt x="1856" y="1"/>
                        <a:pt x="3452" y="633"/>
                        <a:pt x="3458" y="635"/>
                      </a:cubicBezTo>
                      <a:cubicBezTo>
                        <a:pt x="3501" y="652"/>
                        <a:pt x="3522" y="700"/>
                        <a:pt x="3506" y="744"/>
                      </a:cubicBezTo>
                      <a:cubicBezTo>
                        <a:pt x="3489" y="787"/>
                        <a:pt x="3439" y="809"/>
                        <a:pt x="3396" y="792"/>
                      </a:cubicBezTo>
                      <a:cubicBezTo>
                        <a:pt x="3393" y="791"/>
                        <a:pt x="1840" y="175"/>
                        <a:pt x="107" y="4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6" name="Google Shape;806;p28"/>
                <p:cNvSpPr/>
                <p:nvPr/>
              </p:nvSpPr>
              <p:spPr>
                <a:xfrm>
                  <a:off x="6047300" y="5114625"/>
                  <a:ext cx="77725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9" h="690" extrusionOk="0">
                      <a:moveTo>
                        <a:pt x="131" y="670"/>
                      </a:moveTo>
                      <a:cubicBezTo>
                        <a:pt x="87" y="689"/>
                        <a:pt x="38" y="670"/>
                        <a:pt x="20" y="626"/>
                      </a:cubicBezTo>
                      <a:cubicBezTo>
                        <a:pt x="0" y="584"/>
                        <a:pt x="20" y="534"/>
                        <a:pt x="63" y="516"/>
                      </a:cubicBezTo>
                      <a:cubicBezTo>
                        <a:pt x="1246" y="1"/>
                        <a:pt x="3021" y="122"/>
                        <a:pt x="3026" y="122"/>
                      </a:cubicBezTo>
                      <a:cubicBezTo>
                        <a:pt x="3072" y="124"/>
                        <a:pt x="3109" y="164"/>
                        <a:pt x="3105" y="211"/>
                      </a:cubicBezTo>
                      <a:cubicBezTo>
                        <a:pt x="3103" y="257"/>
                        <a:pt x="3063" y="293"/>
                        <a:pt x="3016" y="290"/>
                      </a:cubicBezTo>
                      <a:cubicBezTo>
                        <a:pt x="3011" y="290"/>
                        <a:pt x="1275" y="172"/>
                        <a:pt x="131" y="670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7" name="Google Shape;807;p28"/>
                <p:cNvSpPr/>
                <p:nvPr/>
              </p:nvSpPr>
              <p:spPr>
                <a:xfrm>
                  <a:off x="5997875" y="5060700"/>
                  <a:ext cx="7475" cy="1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780" extrusionOk="0">
                      <a:moveTo>
                        <a:pt x="1" y="35"/>
                      </a:moveTo>
                      <a:cubicBezTo>
                        <a:pt x="102" y="1"/>
                        <a:pt x="201" y="4"/>
                        <a:pt x="298" y="35"/>
                      </a:cubicBezTo>
                      <a:lnTo>
                        <a:pt x="249" y="779"/>
                      </a:lnTo>
                      <a:lnTo>
                        <a:pt x="39" y="77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8" name="Google Shape;808;p28"/>
                <p:cNvSpPr/>
                <p:nvPr/>
              </p:nvSpPr>
              <p:spPr>
                <a:xfrm>
                  <a:off x="5971250" y="5073000"/>
                  <a:ext cx="60350" cy="4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1653" extrusionOk="0">
                      <a:moveTo>
                        <a:pt x="1" y="19"/>
                      </a:moveTo>
                      <a:cubicBezTo>
                        <a:pt x="805" y="2"/>
                        <a:pt x="1609" y="1"/>
                        <a:pt x="2414" y="19"/>
                      </a:cubicBezTo>
                      <a:cubicBezTo>
                        <a:pt x="2402" y="568"/>
                        <a:pt x="2399" y="1102"/>
                        <a:pt x="2414" y="1597"/>
                      </a:cubicBezTo>
                      <a:cubicBezTo>
                        <a:pt x="1597" y="1652"/>
                        <a:pt x="796" y="1638"/>
                        <a:pt x="1" y="1597"/>
                      </a:cubicBezTo>
                      <a:cubicBezTo>
                        <a:pt x="15" y="1121"/>
                        <a:pt x="20" y="609"/>
                        <a:pt x="1" y="1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9" name="Google Shape;809;p28"/>
                <p:cNvSpPr/>
                <p:nvPr/>
              </p:nvSpPr>
              <p:spPr>
                <a:xfrm>
                  <a:off x="5975550" y="5078175"/>
                  <a:ext cx="19400" cy="2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" h="865" extrusionOk="0">
                      <a:moveTo>
                        <a:pt x="1" y="0"/>
                      </a:moveTo>
                      <a:lnTo>
                        <a:pt x="1" y="864"/>
                      </a:lnTo>
                      <a:lnTo>
                        <a:pt x="776" y="864"/>
                      </a:lnTo>
                      <a:lnTo>
                        <a:pt x="77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0" name="Google Shape;810;p28"/>
                <p:cNvSpPr/>
                <p:nvPr/>
              </p:nvSpPr>
              <p:spPr>
                <a:xfrm>
                  <a:off x="5998850" y="5078175"/>
                  <a:ext cx="29250" cy="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" h="205" extrusionOk="0">
                      <a:moveTo>
                        <a:pt x="0" y="0"/>
                      </a:moveTo>
                      <a:lnTo>
                        <a:pt x="0" y="204"/>
                      </a:lnTo>
                      <a:lnTo>
                        <a:pt x="1169" y="204"/>
                      </a:lnTo>
                      <a:lnTo>
                        <a:pt x="116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1" name="Google Shape;811;p28"/>
                <p:cNvSpPr/>
                <p:nvPr/>
              </p:nvSpPr>
              <p:spPr>
                <a:xfrm>
                  <a:off x="5999275" y="5086525"/>
                  <a:ext cx="28400" cy="2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" h="882" extrusionOk="0">
                      <a:moveTo>
                        <a:pt x="0" y="1"/>
                      </a:moveTo>
                      <a:lnTo>
                        <a:pt x="0" y="882"/>
                      </a:lnTo>
                      <a:lnTo>
                        <a:pt x="1135" y="882"/>
                      </a:lnTo>
                      <a:lnTo>
                        <a:pt x="1135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2" name="Google Shape;812;p28"/>
                <p:cNvSpPr/>
                <p:nvPr/>
              </p:nvSpPr>
              <p:spPr>
                <a:xfrm>
                  <a:off x="5975850" y="5102800"/>
                  <a:ext cx="18825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231" extrusionOk="0">
                      <a:moveTo>
                        <a:pt x="0" y="0"/>
                      </a:moveTo>
                      <a:lnTo>
                        <a:pt x="0" y="231"/>
                      </a:lnTo>
                      <a:lnTo>
                        <a:pt x="753" y="231"/>
                      </a:lnTo>
                      <a:lnTo>
                        <a:pt x="75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13" name="Google Shape;813;p28"/>
              <p:cNvGrpSpPr/>
              <p:nvPr/>
            </p:nvGrpSpPr>
            <p:grpSpPr>
              <a:xfrm>
                <a:off x="6857421" y="2299422"/>
                <a:ext cx="1897696" cy="2920829"/>
                <a:chOff x="3573150" y="3234600"/>
                <a:chExt cx="495275" cy="762300"/>
              </a:xfrm>
            </p:grpSpPr>
            <p:sp>
              <p:nvSpPr>
                <p:cNvPr id="814" name="Google Shape;814;p28"/>
                <p:cNvSpPr/>
                <p:nvPr/>
              </p:nvSpPr>
              <p:spPr>
                <a:xfrm>
                  <a:off x="3644850" y="3780025"/>
                  <a:ext cx="348325" cy="21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3" h="8675" extrusionOk="0">
                      <a:moveTo>
                        <a:pt x="12140" y="1"/>
                      </a:moveTo>
                      <a:cubicBezTo>
                        <a:pt x="12811" y="3586"/>
                        <a:pt x="12957" y="5098"/>
                        <a:pt x="13933" y="8675"/>
                      </a:cubicBezTo>
                      <a:lnTo>
                        <a:pt x="1" y="8675"/>
                      </a:lnTo>
                      <a:cubicBezTo>
                        <a:pt x="921" y="5287"/>
                        <a:pt x="1102" y="3422"/>
                        <a:pt x="1855" y="1"/>
                      </a:cubicBezTo>
                      <a:lnTo>
                        <a:pt x="12140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5" name="Google Shape;815;p28"/>
                <p:cNvSpPr/>
                <p:nvPr/>
              </p:nvSpPr>
              <p:spPr>
                <a:xfrm>
                  <a:off x="3621900" y="3363600"/>
                  <a:ext cx="383600" cy="23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44" h="9414" extrusionOk="0">
                      <a:moveTo>
                        <a:pt x="11867" y="0"/>
                      </a:moveTo>
                      <a:cubicBezTo>
                        <a:pt x="11867" y="0"/>
                        <a:pt x="11116" y="2536"/>
                        <a:pt x="12361" y="3176"/>
                      </a:cubicBezTo>
                      <a:cubicBezTo>
                        <a:pt x="13605" y="3816"/>
                        <a:pt x="13923" y="4455"/>
                        <a:pt x="13221" y="5530"/>
                      </a:cubicBezTo>
                      <a:cubicBezTo>
                        <a:pt x="12520" y="6604"/>
                        <a:pt x="15344" y="5805"/>
                        <a:pt x="14592" y="8684"/>
                      </a:cubicBezTo>
                      <a:cubicBezTo>
                        <a:pt x="14401" y="9413"/>
                        <a:pt x="7886" y="9372"/>
                        <a:pt x="7886" y="9372"/>
                      </a:cubicBezTo>
                      <a:cubicBezTo>
                        <a:pt x="7886" y="9372"/>
                        <a:pt x="1616" y="9292"/>
                        <a:pt x="1278" y="8618"/>
                      </a:cubicBezTo>
                      <a:cubicBezTo>
                        <a:pt x="1" y="6068"/>
                        <a:pt x="2923" y="6604"/>
                        <a:pt x="2221" y="5530"/>
                      </a:cubicBezTo>
                      <a:cubicBezTo>
                        <a:pt x="1520" y="4455"/>
                        <a:pt x="2593" y="3323"/>
                        <a:pt x="3410" y="3176"/>
                      </a:cubicBezTo>
                      <a:cubicBezTo>
                        <a:pt x="4228" y="3029"/>
                        <a:pt x="3903" y="0"/>
                        <a:pt x="3903" y="0"/>
                      </a:cubicBezTo>
                      <a:lnTo>
                        <a:pt x="11867" y="0"/>
                      </a:ln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6" name="Google Shape;816;p28"/>
                <p:cNvSpPr/>
                <p:nvPr/>
              </p:nvSpPr>
              <p:spPr>
                <a:xfrm>
                  <a:off x="3715650" y="3536450"/>
                  <a:ext cx="197825" cy="1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3" h="4573" extrusionOk="0">
                      <a:moveTo>
                        <a:pt x="1826" y="183"/>
                      </a:moveTo>
                      <a:cubicBezTo>
                        <a:pt x="3537" y="1"/>
                        <a:pt x="5010" y="40"/>
                        <a:pt x="6718" y="230"/>
                      </a:cubicBezTo>
                      <a:cubicBezTo>
                        <a:pt x="7913" y="2740"/>
                        <a:pt x="6970" y="4572"/>
                        <a:pt x="4127" y="4482"/>
                      </a:cubicBezTo>
                      <a:cubicBezTo>
                        <a:pt x="1152" y="4388"/>
                        <a:pt x="0" y="2029"/>
                        <a:pt x="1826" y="183"/>
                      </a:cubicBezTo>
                      <a:close/>
                    </a:path>
                  </a:pathLst>
                </a:custGeom>
                <a:solidFill>
                  <a:srgbClr val="DFA6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7" name="Google Shape;817;p28"/>
                <p:cNvSpPr/>
                <p:nvPr/>
              </p:nvSpPr>
              <p:spPr>
                <a:xfrm>
                  <a:off x="3765575" y="3468975"/>
                  <a:ext cx="107475" cy="11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9" h="4442" extrusionOk="0">
                      <a:moveTo>
                        <a:pt x="1" y="3084"/>
                      </a:moveTo>
                      <a:cubicBezTo>
                        <a:pt x="943" y="4442"/>
                        <a:pt x="3179" y="4372"/>
                        <a:pt x="4298" y="3210"/>
                      </a:cubicBezTo>
                      <a:cubicBezTo>
                        <a:pt x="4047" y="2457"/>
                        <a:pt x="3882" y="1670"/>
                        <a:pt x="4030" y="177"/>
                      </a:cubicBezTo>
                      <a:cubicBezTo>
                        <a:pt x="4030" y="177"/>
                        <a:pt x="1867" y="0"/>
                        <a:pt x="370" y="531"/>
                      </a:cubicBezTo>
                      <a:cubicBezTo>
                        <a:pt x="399" y="1157"/>
                        <a:pt x="363" y="2379"/>
                        <a:pt x="2" y="3084"/>
                      </a:cubicBezTo>
                      <a:close/>
                    </a:path>
                  </a:pathLst>
                </a:custGeom>
                <a:solidFill>
                  <a:srgbClr val="DFA6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8" name="Google Shape;818;p28"/>
                <p:cNvSpPr/>
                <p:nvPr/>
              </p:nvSpPr>
              <p:spPr>
                <a:xfrm>
                  <a:off x="3938225" y="3554200"/>
                  <a:ext cx="128150" cy="22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6" h="8951" extrusionOk="0">
                      <a:moveTo>
                        <a:pt x="699" y="8951"/>
                      </a:moveTo>
                      <a:cubicBezTo>
                        <a:pt x="2924" y="7993"/>
                        <a:pt x="4162" y="8278"/>
                        <a:pt x="5112" y="8588"/>
                      </a:cubicBezTo>
                      <a:cubicBezTo>
                        <a:pt x="5125" y="8174"/>
                        <a:pt x="5081" y="7777"/>
                        <a:pt x="4993" y="7380"/>
                      </a:cubicBezTo>
                      <a:cubicBezTo>
                        <a:pt x="4403" y="4711"/>
                        <a:pt x="3865" y="2750"/>
                        <a:pt x="3173" y="1656"/>
                      </a:cubicBezTo>
                      <a:cubicBezTo>
                        <a:pt x="2485" y="571"/>
                        <a:pt x="1670" y="452"/>
                        <a:pt x="568" y="1"/>
                      </a:cubicBezTo>
                      <a:cubicBezTo>
                        <a:pt x="1" y="2934"/>
                        <a:pt x="480" y="5743"/>
                        <a:pt x="699" y="895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9" name="Google Shape;819;p28"/>
                <p:cNvSpPr/>
                <p:nvPr/>
              </p:nvSpPr>
              <p:spPr>
                <a:xfrm>
                  <a:off x="3573750" y="3554225"/>
                  <a:ext cx="125900" cy="22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6" h="8950" extrusionOk="0">
                      <a:moveTo>
                        <a:pt x="4341" y="8950"/>
                      </a:moveTo>
                      <a:cubicBezTo>
                        <a:pt x="2116" y="7992"/>
                        <a:pt x="951" y="8339"/>
                        <a:pt x="0" y="8648"/>
                      </a:cubicBezTo>
                      <a:cubicBezTo>
                        <a:pt x="843" y="4680"/>
                        <a:pt x="1087" y="2670"/>
                        <a:pt x="2063" y="1459"/>
                      </a:cubicBezTo>
                      <a:cubicBezTo>
                        <a:pt x="2600" y="793"/>
                        <a:pt x="3623" y="347"/>
                        <a:pt x="4469" y="1"/>
                      </a:cubicBezTo>
                      <a:cubicBezTo>
                        <a:pt x="5035" y="2936"/>
                        <a:pt x="4560" y="5743"/>
                        <a:pt x="4341" y="895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0" name="Google Shape;820;p28"/>
                <p:cNvSpPr/>
                <p:nvPr/>
              </p:nvSpPr>
              <p:spPr>
                <a:xfrm>
                  <a:off x="3670425" y="3540225"/>
                  <a:ext cx="297125" cy="34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85" h="13711" extrusionOk="0">
                      <a:moveTo>
                        <a:pt x="5943" y="13710"/>
                      </a:moveTo>
                      <a:lnTo>
                        <a:pt x="10646" y="13710"/>
                      </a:lnTo>
                      <a:cubicBezTo>
                        <a:pt x="11324" y="10395"/>
                        <a:pt x="11885" y="8220"/>
                        <a:pt x="11824" y="6419"/>
                      </a:cubicBezTo>
                      <a:cubicBezTo>
                        <a:pt x="11763" y="4618"/>
                        <a:pt x="11524" y="2350"/>
                        <a:pt x="11284" y="561"/>
                      </a:cubicBezTo>
                      <a:cubicBezTo>
                        <a:pt x="10266" y="288"/>
                        <a:pt x="9223" y="150"/>
                        <a:pt x="8124" y="32"/>
                      </a:cubicBezTo>
                      <a:cubicBezTo>
                        <a:pt x="7612" y="1575"/>
                        <a:pt x="6915" y="2211"/>
                        <a:pt x="5943" y="3529"/>
                      </a:cubicBezTo>
                      <a:cubicBezTo>
                        <a:pt x="4970" y="2211"/>
                        <a:pt x="4273" y="1543"/>
                        <a:pt x="3761" y="0"/>
                      </a:cubicBezTo>
                      <a:cubicBezTo>
                        <a:pt x="2662" y="118"/>
                        <a:pt x="1716" y="262"/>
                        <a:pt x="602" y="561"/>
                      </a:cubicBezTo>
                      <a:cubicBezTo>
                        <a:pt x="361" y="2350"/>
                        <a:pt x="122" y="4618"/>
                        <a:pt x="61" y="6419"/>
                      </a:cubicBezTo>
                      <a:cubicBezTo>
                        <a:pt x="0" y="8219"/>
                        <a:pt x="561" y="10395"/>
                        <a:pt x="1239" y="13710"/>
                      </a:cubicBezTo>
                      <a:lnTo>
                        <a:pt x="5943" y="1371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1" name="Google Shape;821;p28"/>
                <p:cNvSpPr/>
                <p:nvPr/>
              </p:nvSpPr>
              <p:spPr>
                <a:xfrm>
                  <a:off x="3739875" y="3540800"/>
                  <a:ext cx="159700" cy="10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" h="4303" extrusionOk="0">
                      <a:moveTo>
                        <a:pt x="14" y="153"/>
                      </a:moveTo>
                      <a:cubicBezTo>
                        <a:pt x="1" y="110"/>
                        <a:pt x="25" y="62"/>
                        <a:pt x="68" y="47"/>
                      </a:cubicBezTo>
                      <a:cubicBezTo>
                        <a:pt x="112" y="32"/>
                        <a:pt x="159" y="56"/>
                        <a:pt x="174" y="101"/>
                      </a:cubicBezTo>
                      <a:cubicBezTo>
                        <a:pt x="403" y="790"/>
                        <a:pt x="774" y="1586"/>
                        <a:pt x="1223" y="2336"/>
                      </a:cubicBezTo>
                      <a:cubicBezTo>
                        <a:pt x="1626" y="3010"/>
                        <a:pt x="2093" y="3646"/>
                        <a:pt x="2577" y="4135"/>
                      </a:cubicBezTo>
                      <a:lnTo>
                        <a:pt x="3736" y="4135"/>
                      </a:lnTo>
                      <a:cubicBezTo>
                        <a:pt x="4223" y="3582"/>
                        <a:pt x="4749" y="2861"/>
                        <a:pt x="5205" y="2113"/>
                      </a:cubicBezTo>
                      <a:cubicBezTo>
                        <a:pt x="5632" y="1413"/>
                        <a:pt x="5999" y="692"/>
                        <a:pt x="6213" y="68"/>
                      </a:cubicBezTo>
                      <a:cubicBezTo>
                        <a:pt x="6228" y="23"/>
                        <a:pt x="6276" y="0"/>
                        <a:pt x="6321" y="15"/>
                      </a:cubicBezTo>
                      <a:cubicBezTo>
                        <a:pt x="6364" y="30"/>
                        <a:pt x="6388" y="78"/>
                        <a:pt x="6373" y="122"/>
                      </a:cubicBezTo>
                      <a:cubicBezTo>
                        <a:pt x="6154" y="758"/>
                        <a:pt x="5783" y="1491"/>
                        <a:pt x="5349" y="2201"/>
                      </a:cubicBezTo>
                      <a:cubicBezTo>
                        <a:pt x="4880" y="2969"/>
                        <a:pt x="4339" y="3709"/>
                        <a:pt x="3840" y="4271"/>
                      </a:cubicBezTo>
                      <a:cubicBezTo>
                        <a:pt x="3824" y="4291"/>
                        <a:pt x="3800" y="4302"/>
                        <a:pt x="3774" y="4302"/>
                      </a:cubicBezTo>
                      <a:lnTo>
                        <a:pt x="2542" y="4302"/>
                      </a:lnTo>
                      <a:lnTo>
                        <a:pt x="2542" y="4302"/>
                      </a:lnTo>
                      <a:cubicBezTo>
                        <a:pt x="2521" y="4302"/>
                        <a:pt x="2499" y="4294"/>
                        <a:pt x="2483" y="4278"/>
                      </a:cubicBezTo>
                      <a:cubicBezTo>
                        <a:pt x="1980" y="3777"/>
                        <a:pt x="1496" y="3119"/>
                        <a:pt x="1078" y="2421"/>
                      </a:cubicBezTo>
                      <a:cubicBezTo>
                        <a:pt x="624" y="1662"/>
                        <a:pt x="248" y="855"/>
                        <a:pt x="14" y="1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2" name="Google Shape;822;p28"/>
                <p:cNvSpPr/>
                <p:nvPr/>
              </p:nvSpPr>
              <p:spPr>
                <a:xfrm>
                  <a:off x="3769850" y="3478925"/>
                  <a:ext cx="998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2" h="2911" extrusionOk="0">
                      <a:moveTo>
                        <a:pt x="3968" y="1315"/>
                      </a:moveTo>
                      <a:cubicBezTo>
                        <a:pt x="3974" y="1049"/>
                        <a:pt x="3961" y="513"/>
                        <a:pt x="3992" y="195"/>
                      </a:cubicBezTo>
                      <a:cubicBezTo>
                        <a:pt x="3992" y="195"/>
                        <a:pt x="1633" y="1"/>
                        <a:pt x="0" y="583"/>
                      </a:cubicBezTo>
                      <a:cubicBezTo>
                        <a:pt x="8" y="739"/>
                        <a:pt x="11" y="929"/>
                        <a:pt x="8" y="1138"/>
                      </a:cubicBezTo>
                      <a:cubicBezTo>
                        <a:pt x="800" y="2889"/>
                        <a:pt x="3123" y="2910"/>
                        <a:pt x="3968" y="1315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" name="Google Shape;823;p28"/>
                <p:cNvSpPr/>
                <p:nvPr/>
              </p:nvSpPr>
              <p:spPr>
                <a:xfrm>
                  <a:off x="3799825" y="3627000"/>
                  <a:ext cx="20625" cy="2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" h="814" extrusionOk="0">
                      <a:moveTo>
                        <a:pt x="672" y="35"/>
                      </a:moveTo>
                      <a:cubicBezTo>
                        <a:pt x="704" y="2"/>
                        <a:pt x="757" y="1"/>
                        <a:pt x="791" y="34"/>
                      </a:cubicBezTo>
                      <a:cubicBezTo>
                        <a:pt x="824" y="66"/>
                        <a:pt x="825" y="119"/>
                        <a:pt x="792" y="152"/>
                      </a:cubicBezTo>
                      <a:cubicBezTo>
                        <a:pt x="683" y="263"/>
                        <a:pt x="576" y="370"/>
                        <a:pt x="470" y="475"/>
                      </a:cubicBezTo>
                      <a:cubicBezTo>
                        <a:pt x="361" y="580"/>
                        <a:pt x="255" y="683"/>
                        <a:pt x="151" y="781"/>
                      </a:cubicBezTo>
                      <a:cubicBezTo>
                        <a:pt x="118" y="813"/>
                        <a:pt x="65" y="812"/>
                        <a:pt x="33" y="778"/>
                      </a:cubicBezTo>
                      <a:cubicBezTo>
                        <a:pt x="1" y="744"/>
                        <a:pt x="3" y="691"/>
                        <a:pt x="36" y="659"/>
                      </a:cubicBezTo>
                      <a:cubicBezTo>
                        <a:pt x="141" y="560"/>
                        <a:pt x="246" y="458"/>
                        <a:pt x="351" y="354"/>
                      </a:cubicBezTo>
                      <a:cubicBezTo>
                        <a:pt x="457" y="251"/>
                        <a:pt x="565" y="144"/>
                        <a:pt x="672" y="3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" name="Google Shape;824;p28"/>
                <p:cNvSpPr/>
                <p:nvPr/>
              </p:nvSpPr>
              <p:spPr>
                <a:xfrm>
                  <a:off x="3662725" y="3601300"/>
                  <a:ext cx="21050" cy="15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" h="6325" extrusionOk="0">
                      <a:moveTo>
                        <a:pt x="223" y="126"/>
                      </a:moveTo>
                      <a:cubicBezTo>
                        <a:pt x="206" y="82"/>
                        <a:pt x="227" y="33"/>
                        <a:pt x="272" y="17"/>
                      </a:cubicBezTo>
                      <a:cubicBezTo>
                        <a:pt x="315" y="0"/>
                        <a:pt x="363" y="23"/>
                        <a:pt x="380" y="66"/>
                      </a:cubicBezTo>
                      <a:cubicBezTo>
                        <a:pt x="397" y="112"/>
                        <a:pt x="427" y="180"/>
                        <a:pt x="464" y="264"/>
                      </a:cubicBezTo>
                      <a:cubicBezTo>
                        <a:pt x="605" y="591"/>
                        <a:pt x="841" y="1135"/>
                        <a:pt x="801" y="1371"/>
                      </a:cubicBezTo>
                      <a:lnTo>
                        <a:pt x="747" y="1693"/>
                      </a:lnTo>
                      <a:cubicBezTo>
                        <a:pt x="488" y="3204"/>
                        <a:pt x="176" y="5023"/>
                        <a:pt x="693" y="6195"/>
                      </a:cubicBezTo>
                      <a:cubicBezTo>
                        <a:pt x="711" y="6237"/>
                        <a:pt x="692" y="6287"/>
                        <a:pt x="650" y="6306"/>
                      </a:cubicBezTo>
                      <a:cubicBezTo>
                        <a:pt x="607" y="6325"/>
                        <a:pt x="557" y="6305"/>
                        <a:pt x="538" y="6263"/>
                      </a:cubicBezTo>
                      <a:cubicBezTo>
                        <a:pt x="0" y="5045"/>
                        <a:pt x="317" y="3198"/>
                        <a:pt x="580" y="1664"/>
                      </a:cubicBezTo>
                      <a:lnTo>
                        <a:pt x="636" y="1344"/>
                      </a:lnTo>
                      <a:cubicBezTo>
                        <a:pt x="667" y="1156"/>
                        <a:pt x="443" y="640"/>
                        <a:pt x="308" y="330"/>
                      </a:cubicBezTo>
                      <a:cubicBezTo>
                        <a:pt x="271" y="242"/>
                        <a:pt x="239" y="169"/>
                        <a:pt x="223" y="1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5" name="Google Shape;825;p28"/>
                <p:cNvSpPr/>
                <p:nvPr/>
              </p:nvSpPr>
              <p:spPr>
                <a:xfrm>
                  <a:off x="3954200" y="3601325"/>
                  <a:ext cx="210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" h="6324" extrusionOk="0">
                      <a:moveTo>
                        <a:pt x="463" y="65"/>
                      </a:moveTo>
                      <a:cubicBezTo>
                        <a:pt x="479" y="22"/>
                        <a:pt x="528" y="0"/>
                        <a:pt x="571" y="16"/>
                      </a:cubicBezTo>
                      <a:cubicBezTo>
                        <a:pt x="615" y="32"/>
                        <a:pt x="636" y="81"/>
                        <a:pt x="620" y="125"/>
                      </a:cubicBezTo>
                      <a:cubicBezTo>
                        <a:pt x="603" y="168"/>
                        <a:pt x="573" y="241"/>
                        <a:pt x="534" y="329"/>
                      </a:cubicBezTo>
                      <a:cubicBezTo>
                        <a:pt x="399" y="639"/>
                        <a:pt x="175" y="1154"/>
                        <a:pt x="207" y="1343"/>
                      </a:cubicBezTo>
                      <a:lnTo>
                        <a:pt x="262" y="1663"/>
                      </a:lnTo>
                      <a:cubicBezTo>
                        <a:pt x="525" y="3197"/>
                        <a:pt x="842" y="5044"/>
                        <a:pt x="304" y="6262"/>
                      </a:cubicBezTo>
                      <a:cubicBezTo>
                        <a:pt x="285" y="6304"/>
                        <a:pt x="236" y="6324"/>
                        <a:pt x="192" y="6304"/>
                      </a:cubicBezTo>
                      <a:cubicBezTo>
                        <a:pt x="150" y="6286"/>
                        <a:pt x="131" y="6236"/>
                        <a:pt x="150" y="6194"/>
                      </a:cubicBezTo>
                      <a:cubicBezTo>
                        <a:pt x="667" y="5022"/>
                        <a:pt x="355" y="3203"/>
                        <a:pt x="95" y="1692"/>
                      </a:cubicBezTo>
                      <a:lnTo>
                        <a:pt x="41" y="1370"/>
                      </a:lnTo>
                      <a:cubicBezTo>
                        <a:pt x="1" y="1134"/>
                        <a:pt x="237" y="589"/>
                        <a:pt x="380" y="263"/>
                      </a:cubicBezTo>
                      <a:cubicBezTo>
                        <a:pt x="415" y="179"/>
                        <a:pt x="445" y="111"/>
                        <a:pt x="463" y="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6" name="Google Shape;826;p28"/>
                <p:cNvSpPr/>
                <p:nvPr/>
              </p:nvSpPr>
              <p:spPr>
                <a:xfrm>
                  <a:off x="3963650" y="3727650"/>
                  <a:ext cx="102300" cy="1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2" h="629" extrusionOk="0">
                      <a:moveTo>
                        <a:pt x="4024" y="455"/>
                      </a:moveTo>
                      <a:cubicBezTo>
                        <a:pt x="4069" y="469"/>
                        <a:pt x="4091" y="517"/>
                        <a:pt x="4076" y="562"/>
                      </a:cubicBezTo>
                      <a:cubicBezTo>
                        <a:pt x="4061" y="605"/>
                        <a:pt x="4013" y="628"/>
                        <a:pt x="3969" y="613"/>
                      </a:cubicBezTo>
                      <a:cubicBezTo>
                        <a:pt x="3381" y="407"/>
                        <a:pt x="2673" y="282"/>
                        <a:pt x="2001" y="229"/>
                      </a:cubicBezTo>
                      <a:cubicBezTo>
                        <a:pt x="1247" y="169"/>
                        <a:pt x="543" y="201"/>
                        <a:pt x="114" y="307"/>
                      </a:cubicBezTo>
                      <a:cubicBezTo>
                        <a:pt x="69" y="319"/>
                        <a:pt x="23" y="291"/>
                        <a:pt x="12" y="247"/>
                      </a:cubicBezTo>
                      <a:cubicBezTo>
                        <a:pt x="1" y="201"/>
                        <a:pt x="28" y="156"/>
                        <a:pt x="72" y="144"/>
                      </a:cubicBezTo>
                      <a:cubicBezTo>
                        <a:pt x="519" y="33"/>
                        <a:pt x="1242" y="0"/>
                        <a:pt x="2014" y="61"/>
                      </a:cubicBezTo>
                      <a:cubicBezTo>
                        <a:pt x="2698" y="114"/>
                        <a:pt x="3421" y="242"/>
                        <a:pt x="4024" y="4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7" name="Google Shape;827;p28"/>
                <p:cNvSpPr/>
                <p:nvPr/>
              </p:nvSpPr>
              <p:spPr>
                <a:xfrm>
                  <a:off x="3577175" y="3731300"/>
                  <a:ext cx="96950" cy="1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8" h="554" extrusionOk="0">
                      <a:moveTo>
                        <a:pt x="118" y="540"/>
                      </a:moveTo>
                      <a:cubicBezTo>
                        <a:pt x="74" y="554"/>
                        <a:pt x="26" y="529"/>
                        <a:pt x="14" y="484"/>
                      </a:cubicBezTo>
                      <a:cubicBezTo>
                        <a:pt x="0" y="440"/>
                        <a:pt x="25" y="393"/>
                        <a:pt x="70" y="379"/>
                      </a:cubicBezTo>
                      <a:cubicBezTo>
                        <a:pt x="669" y="197"/>
                        <a:pt x="1361" y="88"/>
                        <a:pt x="2007" y="47"/>
                      </a:cubicBezTo>
                      <a:cubicBezTo>
                        <a:pt x="2725" y="0"/>
                        <a:pt x="3388" y="36"/>
                        <a:pt x="3806" y="141"/>
                      </a:cubicBezTo>
                      <a:cubicBezTo>
                        <a:pt x="3850" y="152"/>
                        <a:pt x="3878" y="198"/>
                        <a:pt x="3866" y="242"/>
                      </a:cubicBezTo>
                      <a:cubicBezTo>
                        <a:pt x="3856" y="288"/>
                        <a:pt x="3809" y="315"/>
                        <a:pt x="3765" y="304"/>
                      </a:cubicBezTo>
                      <a:cubicBezTo>
                        <a:pt x="3363" y="204"/>
                        <a:pt x="2718" y="170"/>
                        <a:pt x="2017" y="215"/>
                      </a:cubicBezTo>
                      <a:cubicBezTo>
                        <a:pt x="1382" y="256"/>
                        <a:pt x="703" y="361"/>
                        <a:pt x="118" y="54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8" name="Google Shape;828;p28"/>
                <p:cNvSpPr/>
                <p:nvPr/>
              </p:nvSpPr>
              <p:spPr>
                <a:xfrm>
                  <a:off x="3892225" y="3640725"/>
                  <a:ext cx="7925" cy="2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" h="827" extrusionOk="0">
                      <a:moveTo>
                        <a:pt x="1" y="37"/>
                      </a:moveTo>
                      <a:cubicBezTo>
                        <a:pt x="109" y="1"/>
                        <a:pt x="214" y="4"/>
                        <a:pt x="317" y="37"/>
                      </a:cubicBezTo>
                      <a:lnTo>
                        <a:pt x="265" y="827"/>
                      </a:lnTo>
                      <a:lnTo>
                        <a:pt x="42" y="82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9" name="Google Shape;829;p28"/>
                <p:cNvSpPr/>
                <p:nvPr/>
              </p:nvSpPr>
              <p:spPr>
                <a:xfrm>
                  <a:off x="3864000" y="3653800"/>
                  <a:ext cx="64000" cy="4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0" h="1753" extrusionOk="0">
                      <a:moveTo>
                        <a:pt x="1" y="19"/>
                      </a:moveTo>
                      <a:cubicBezTo>
                        <a:pt x="853" y="1"/>
                        <a:pt x="1706" y="0"/>
                        <a:pt x="2560" y="19"/>
                      </a:cubicBezTo>
                      <a:cubicBezTo>
                        <a:pt x="2548" y="602"/>
                        <a:pt x="2544" y="1168"/>
                        <a:pt x="2560" y="1693"/>
                      </a:cubicBezTo>
                      <a:cubicBezTo>
                        <a:pt x="1695" y="1752"/>
                        <a:pt x="844" y="1738"/>
                        <a:pt x="1" y="1693"/>
                      </a:cubicBezTo>
                      <a:cubicBezTo>
                        <a:pt x="17" y="1189"/>
                        <a:pt x="21" y="645"/>
                        <a:pt x="1" y="1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28"/>
                <p:cNvSpPr/>
                <p:nvPr/>
              </p:nvSpPr>
              <p:spPr>
                <a:xfrm>
                  <a:off x="3868575" y="3659275"/>
                  <a:ext cx="20575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" h="916" extrusionOk="0">
                      <a:moveTo>
                        <a:pt x="0" y="0"/>
                      </a:moveTo>
                      <a:lnTo>
                        <a:pt x="0" y="916"/>
                      </a:lnTo>
                      <a:lnTo>
                        <a:pt x="822" y="916"/>
                      </a:lnTo>
                      <a:lnTo>
                        <a:pt x="82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28"/>
                <p:cNvSpPr/>
                <p:nvPr/>
              </p:nvSpPr>
              <p:spPr>
                <a:xfrm>
                  <a:off x="3893250" y="3659275"/>
                  <a:ext cx="31050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218" extrusionOk="0">
                      <a:moveTo>
                        <a:pt x="1" y="0"/>
                      </a:moveTo>
                      <a:lnTo>
                        <a:pt x="1" y="217"/>
                      </a:lnTo>
                      <a:lnTo>
                        <a:pt x="1241" y="217"/>
                      </a:lnTo>
                      <a:lnTo>
                        <a:pt x="124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2" name="Google Shape;832;p28"/>
                <p:cNvSpPr/>
                <p:nvPr/>
              </p:nvSpPr>
              <p:spPr>
                <a:xfrm>
                  <a:off x="3893700" y="3668150"/>
                  <a:ext cx="30150" cy="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" h="935" extrusionOk="0">
                      <a:moveTo>
                        <a:pt x="1" y="0"/>
                      </a:moveTo>
                      <a:lnTo>
                        <a:pt x="1" y="934"/>
                      </a:lnTo>
                      <a:lnTo>
                        <a:pt x="1205" y="934"/>
                      </a:lnTo>
                      <a:lnTo>
                        <a:pt x="120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3" name="Google Shape;833;p28"/>
                <p:cNvSpPr/>
                <p:nvPr/>
              </p:nvSpPr>
              <p:spPr>
                <a:xfrm>
                  <a:off x="3868875" y="3685375"/>
                  <a:ext cx="19975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246" extrusionOk="0">
                      <a:moveTo>
                        <a:pt x="1" y="1"/>
                      </a:moveTo>
                      <a:lnTo>
                        <a:pt x="1" y="245"/>
                      </a:lnTo>
                      <a:lnTo>
                        <a:pt x="799" y="245"/>
                      </a:lnTo>
                      <a:lnTo>
                        <a:pt x="79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4" name="Google Shape;834;p28"/>
                <p:cNvSpPr/>
                <p:nvPr/>
              </p:nvSpPr>
              <p:spPr>
                <a:xfrm>
                  <a:off x="3573150" y="3745125"/>
                  <a:ext cx="74775" cy="1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1" h="4440" extrusionOk="0">
                      <a:moveTo>
                        <a:pt x="2416" y="260"/>
                      </a:moveTo>
                      <a:cubicBezTo>
                        <a:pt x="2174" y="294"/>
                        <a:pt x="366" y="656"/>
                        <a:pt x="322" y="872"/>
                      </a:cubicBezTo>
                      <a:cubicBezTo>
                        <a:pt x="78" y="2080"/>
                        <a:pt x="0" y="2940"/>
                        <a:pt x="647" y="3602"/>
                      </a:cubicBezTo>
                      <a:cubicBezTo>
                        <a:pt x="1465" y="4440"/>
                        <a:pt x="2991" y="1"/>
                        <a:pt x="2991" y="1"/>
                      </a:cubicBezTo>
                      <a:lnTo>
                        <a:pt x="2416" y="260"/>
                      </a:lnTo>
                      <a:close/>
                    </a:path>
                  </a:pathLst>
                </a:custGeom>
                <a:solidFill>
                  <a:srgbClr val="DFA6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5" name="Google Shape;835;p28"/>
                <p:cNvSpPr/>
                <p:nvPr/>
              </p:nvSpPr>
              <p:spPr>
                <a:xfrm>
                  <a:off x="3673000" y="3780025"/>
                  <a:ext cx="290650" cy="9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6" h="3643" extrusionOk="0">
                      <a:moveTo>
                        <a:pt x="0" y="3642"/>
                      </a:moveTo>
                      <a:cubicBezTo>
                        <a:pt x="2912" y="2780"/>
                        <a:pt x="5632" y="1819"/>
                        <a:pt x="5632" y="1819"/>
                      </a:cubicBezTo>
                      <a:cubicBezTo>
                        <a:pt x="5632" y="1819"/>
                        <a:pt x="8958" y="2805"/>
                        <a:pt x="11625" y="3418"/>
                      </a:cubicBezTo>
                      <a:cubicBezTo>
                        <a:pt x="11447" y="2428"/>
                        <a:pt x="11268" y="1364"/>
                        <a:pt x="11014" y="1"/>
                      </a:cubicBezTo>
                      <a:lnTo>
                        <a:pt x="729" y="1"/>
                      </a:lnTo>
                      <a:cubicBezTo>
                        <a:pt x="420" y="1406"/>
                        <a:pt x="207" y="2549"/>
                        <a:pt x="0" y="3642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" name="Google Shape;836;p28"/>
                <p:cNvSpPr/>
                <p:nvPr/>
              </p:nvSpPr>
              <p:spPr>
                <a:xfrm>
                  <a:off x="3831550" y="3742850"/>
                  <a:ext cx="230850" cy="12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34" h="4890" extrusionOk="0">
                      <a:moveTo>
                        <a:pt x="297" y="1"/>
                      </a:moveTo>
                      <a:cubicBezTo>
                        <a:pt x="2857" y="119"/>
                        <a:pt x="4774" y="149"/>
                        <a:pt x="7248" y="316"/>
                      </a:cubicBezTo>
                      <a:cubicBezTo>
                        <a:pt x="7612" y="341"/>
                        <a:pt x="8353" y="476"/>
                        <a:pt x="8883" y="816"/>
                      </a:cubicBezTo>
                      <a:cubicBezTo>
                        <a:pt x="8984" y="880"/>
                        <a:pt x="9234" y="3368"/>
                        <a:pt x="8246" y="4048"/>
                      </a:cubicBezTo>
                      <a:cubicBezTo>
                        <a:pt x="7023" y="4889"/>
                        <a:pt x="2619" y="3735"/>
                        <a:pt x="1" y="2787"/>
                      </a:cubicBezTo>
                      <a:lnTo>
                        <a:pt x="297" y="1"/>
                      </a:ln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7" name="Google Shape;837;p28"/>
                <p:cNvSpPr/>
                <p:nvPr/>
              </p:nvSpPr>
              <p:spPr>
                <a:xfrm>
                  <a:off x="3675125" y="3689475"/>
                  <a:ext cx="182050" cy="9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2" h="3732" extrusionOk="0">
                      <a:moveTo>
                        <a:pt x="5247" y="3567"/>
                      </a:moveTo>
                      <a:cubicBezTo>
                        <a:pt x="4611" y="3731"/>
                        <a:pt x="3935" y="3679"/>
                        <a:pt x="3392" y="3507"/>
                      </a:cubicBezTo>
                      <a:cubicBezTo>
                        <a:pt x="3102" y="3415"/>
                        <a:pt x="2458" y="3066"/>
                        <a:pt x="2128" y="2840"/>
                      </a:cubicBezTo>
                      <a:cubicBezTo>
                        <a:pt x="1745" y="2741"/>
                        <a:pt x="1457" y="2698"/>
                        <a:pt x="1457" y="2698"/>
                      </a:cubicBezTo>
                      <a:cubicBezTo>
                        <a:pt x="1457" y="2698"/>
                        <a:pt x="627" y="2692"/>
                        <a:pt x="462" y="2556"/>
                      </a:cubicBezTo>
                      <a:cubicBezTo>
                        <a:pt x="296" y="2420"/>
                        <a:pt x="423" y="2298"/>
                        <a:pt x="607" y="2251"/>
                      </a:cubicBezTo>
                      <a:cubicBezTo>
                        <a:pt x="791" y="2203"/>
                        <a:pt x="1159" y="2185"/>
                        <a:pt x="1159" y="2185"/>
                      </a:cubicBezTo>
                      <a:cubicBezTo>
                        <a:pt x="1159" y="2185"/>
                        <a:pt x="216" y="2006"/>
                        <a:pt x="156" y="1797"/>
                      </a:cubicBezTo>
                      <a:cubicBezTo>
                        <a:pt x="1" y="1257"/>
                        <a:pt x="926" y="1422"/>
                        <a:pt x="1155" y="1425"/>
                      </a:cubicBezTo>
                      <a:cubicBezTo>
                        <a:pt x="1155" y="1425"/>
                        <a:pt x="66" y="1284"/>
                        <a:pt x="117" y="944"/>
                      </a:cubicBezTo>
                      <a:cubicBezTo>
                        <a:pt x="168" y="603"/>
                        <a:pt x="1259" y="727"/>
                        <a:pt x="1259" y="727"/>
                      </a:cubicBezTo>
                      <a:cubicBezTo>
                        <a:pt x="1259" y="727"/>
                        <a:pt x="585" y="586"/>
                        <a:pt x="325" y="421"/>
                      </a:cubicBezTo>
                      <a:cubicBezTo>
                        <a:pt x="211" y="348"/>
                        <a:pt x="269" y="225"/>
                        <a:pt x="281" y="172"/>
                      </a:cubicBezTo>
                      <a:cubicBezTo>
                        <a:pt x="324" y="0"/>
                        <a:pt x="2535" y="104"/>
                        <a:pt x="2977" y="280"/>
                      </a:cubicBezTo>
                      <a:cubicBezTo>
                        <a:pt x="3765" y="592"/>
                        <a:pt x="7282" y="3042"/>
                        <a:pt x="5247" y="3567"/>
                      </a:cubicBez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" name="Google Shape;838;p28"/>
                <p:cNvSpPr/>
                <p:nvPr/>
              </p:nvSpPr>
              <p:spPr>
                <a:xfrm>
                  <a:off x="3700775" y="3741225"/>
                  <a:ext cx="20200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" h="218" extrusionOk="0">
                      <a:moveTo>
                        <a:pt x="729" y="44"/>
                      </a:moveTo>
                      <a:cubicBezTo>
                        <a:pt x="775" y="51"/>
                        <a:pt x="808" y="93"/>
                        <a:pt x="801" y="139"/>
                      </a:cubicBezTo>
                      <a:cubicBezTo>
                        <a:pt x="795" y="184"/>
                        <a:pt x="753" y="217"/>
                        <a:pt x="706" y="211"/>
                      </a:cubicBezTo>
                      <a:cubicBezTo>
                        <a:pt x="399" y="170"/>
                        <a:pt x="89" y="176"/>
                        <a:pt x="89" y="176"/>
                      </a:cubicBezTo>
                      <a:cubicBezTo>
                        <a:pt x="42" y="178"/>
                        <a:pt x="3" y="141"/>
                        <a:pt x="2" y="94"/>
                      </a:cubicBezTo>
                      <a:cubicBezTo>
                        <a:pt x="1" y="47"/>
                        <a:pt x="38" y="10"/>
                        <a:pt x="84" y="9"/>
                      </a:cubicBezTo>
                      <a:cubicBezTo>
                        <a:pt x="85" y="9"/>
                        <a:pt x="409" y="1"/>
                        <a:pt x="729" y="44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" name="Google Shape;839;p28"/>
                <p:cNvSpPr/>
                <p:nvPr/>
              </p:nvSpPr>
              <p:spPr>
                <a:xfrm>
                  <a:off x="3697925" y="3722675"/>
                  <a:ext cx="21600" cy="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" h="263" extrusionOk="0">
                      <a:moveTo>
                        <a:pt x="786" y="89"/>
                      </a:moveTo>
                      <a:cubicBezTo>
                        <a:pt x="832" y="95"/>
                        <a:pt x="864" y="139"/>
                        <a:pt x="856" y="184"/>
                      </a:cubicBezTo>
                      <a:cubicBezTo>
                        <a:pt x="849" y="230"/>
                        <a:pt x="805" y="262"/>
                        <a:pt x="759" y="254"/>
                      </a:cubicBezTo>
                      <a:cubicBezTo>
                        <a:pt x="460" y="205"/>
                        <a:pt x="84" y="172"/>
                        <a:pt x="83" y="172"/>
                      </a:cubicBezTo>
                      <a:cubicBezTo>
                        <a:pt x="36" y="168"/>
                        <a:pt x="1" y="127"/>
                        <a:pt x="5" y="82"/>
                      </a:cubicBezTo>
                      <a:cubicBezTo>
                        <a:pt x="9" y="35"/>
                        <a:pt x="49" y="1"/>
                        <a:pt x="95" y="4"/>
                      </a:cubicBezTo>
                      <a:cubicBezTo>
                        <a:pt x="97" y="4"/>
                        <a:pt x="477" y="37"/>
                        <a:pt x="786" y="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" name="Google Shape;840;p28"/>
                <p:cNvSpPr/>
                <p:nvPr/>
              </p:nvSpPr>
              <p:spPr>
                <a:xfrm>
                  <a:off x="3702150" y="3705150"/>
                  <a:ext cx="20850" cy="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283" extrusionOk="0">
                      <a:moveTo>
                        <a:pt x="757" y="108"/>
                      </a:moveTo>
                      <a:cubicBezTo>
                        <a:pt x="803" y="117"/>
                        <a:pt x="834" y="161"/>
                        <a:pt x="825" y="206"/>
                      </a:cubicBezTo>
                      <a:cubicBezTo>
                        <a:pt x="817" y="252"/>
                        <a:pt x="772" y="283"/>
                        <a:pt x="727" y="274"/>
                      </a:cubicBezTo>
                      <a:cubicBezTo>
                        <a:pt x="359" y="204"/>
                        <a:pt x="81" y="173"/>
                        <a:pt x="79" y="173"/>
                      </a:cubicBezTo>
                      <a:cubicBezTo>
                        <a:pt x="34" y="169"/>
                        <a:pt x="1" y="126"/>
                        <a:pt x="5" y="81"/>
                      </a:cubicBezTo>
                      <a:cubicBezTo>
                        <a:pt x="10" y="34"/>
                        <a:pt x="52" y="1"/>
                        <a:pt x="99" y="7"/>
                      </a:cubicBezTo>
                      <a:cubicBezTo>
                        <a:pt x="99" y="7"/>
                        <a:pt x="383" y="37"/>
                        <a:pt x="757" y="1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" name="Google Shape;841;p28"/>
                <p:cNvSpPr/>
                <p:nvPr/>
              </p:nvSpPr>
              <p:spPr>
                <a:xfrm>
                  <a:off x="3578150" y="3712075"/>
                  <a:ext cx="398050" cy="15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22" h="6251" extrusionOk="0">
                      <a:moveTo>
                        <a:pt x="13139" y="91"/>
                      </a:moveTo>
                      <a:cubicBezTo>
                        <a:pt x="11647" y="192"/>
                        <a:pt x="9546" y="631"/>
                        <a:pt x="7834" y="779"/>
                      </a:cubicBezTo>
                      <a:cubicBezTo>
                        <a:pt x="6027" y="934"/>
                        <a:pt x="4551" y="1100"/>
                        <a:pt x="2913" y="1340"/>
                      </a:cubicBezTo>
                      <a:cubicBezTo>
                        <a:pt x="1719" y="1516"/>
                        <a:pt x="167" y="2416"/>
                        <a:pt x="49" y="3525"/>
                      </a:cubicBezTo>
                      <a:cubicBezTo>
                        <a:pt x="0" y="3990"/>
                        <a:pt x="138" y="4739"/>
                        <a:pt x="729" y="5240"/>
                      </a:cubicBezTo>
                      <a:cubicBezTo>
                        <a:pt x="1922" y="6250"/>
                        <a:pt x="4220" y="5644"/>
                        <a:pt x="9436" y="4003"/>
                      </a:cubicBezTo>
                      <a:cubicBezTo>
                        <a:pt x="10425" y="3691"/>
                        <a:pt x="11059" y="3261"/>
                        <a:pt x="11745" y="2878"/>
                      </a:cubicBezTo>
                      <a:cubicBezTo>
                        <a:pt x="12833" y="2269"/>
                        <a:pt x="13937" y="1709"/>
                        <a:pt x="15922" y="1389"/>
                      </a:cubicBezTo>
                      <a:cubicBezTo>
                        <a:pt x="15117" y="414"/>
                        <a:pt x="14381" y="0"/>
                        <a:pt x="13139" y="91"/>
                      </a:cubicBez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" name="Google Shape;842;p28"/>
                <p:cNvSpPr/>
                <p:nvPr/>
              </p:nvSpPr>
              <p:spPr>
                <a:xfrm>
                  <a:off x="3586825" y="3727125"/>
                  <a:ext cx="211850" cy="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" h="2327" extrusionOk="0">
                      <a:moveTo>
                        <a:pt x="155" y="2281"/>
                      </a:moveTo>
                      <a:cubicBezTo>
                        <a:pt x="131" y="2317"/>
                        <a:pt x="82" y="2327"/>
                        <a:pt x="47" y="2303"/>
                      </a:cubicBezTo>
                      <a:cubicBezTo>
                        <a:pt x="10" y="2280"/>
                        <a:pt x="0" y="2231"/>
                        <a:pt x="24" y="2195"/>
                      </a:cubicBezTo>
                      <a:cubicBezTo>
                        <a:pt x="1107" y="552"/>
                        <a:pt x="3914" y="349"/>
                        <a:pt x="6584" y="155"/>
                      </a:cubicBezTo>
                      <a:cubicBezTo>
                        <a:pt x="7200" y="110"/>
                        <a:pt x="7808" y="66"/>
                        <a:pt x="8384" y="5"/>
                      </a:cubicBezTo>
                      <a:cubicBezTo>
                        <a:pt x="8426" y="1"/>
                        <a:pt x="8465" y="33"/>
                        <a:pt x="8469" y="76"/>
                      </a:cubicBezTo>
                      <a:cubicBezTo>
                        <a:pt x="8474" y="119"/>
                        <a:pt x="8442" y="157"/>
                        <a:pt x="8400" y="162"/>
                      </a:cubicBezTo>
                      <a:cubicBezTo>
                        <a:pt x="7818" y="223"/>
                        <a:pt x="7210" y="268"/>
                        <a:pt x="6595" y="312"/>
                      </a:cubicBezTo>
                      <a:cubicBezTo>
                        <a:pt x="3963" y="503"/>
                        <a:pt x="1195" y="704"/>
                        <a:pt x="155" y="228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3" name="Google Shape;843;p28"/>
                <p:cNvSpPr/>
                <p:nvPr/>
              </p:nvSpPr>
              <p:spPr>
                <a:xfrm>
                  <a:off x="3574425" y="3729550"/>
                  <a:ext cx="437125" cy="12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85" h="5115" extrusionOk="0">
                      <a:moveTo>
                        <a:pt x="190" y="1546"/>
                      </a:moveTo>
                      <a:lnTo>
                        <a:pt x="188" y="1541"/>
                      </a:lnTo>
                      <a:cubicBezTo>
                        <a:pt x="171" y="1501"/>
                        <a:pt x="190" y="1455"/>
                        <a:pt x="230" y="1438"/>
                      </a:cubicBezTo>
                      <a:cubicBezTo>
                        <a:pt x="278" y="1417"/>
                        <a:pt x="312" y="1430"/>
                        <a:pt x="334" y="1480"/>
                      </a:cubicBezTo>
                      <a:lnTo>
                        <a:pt x="334" y="1480"/>
                      </a:lnTo>
                      <a:lnTo>
                        <a:pt x="336" y="1487"/>
                      </a:lnTo>
                      <a:cubicBezTo>
                        <a:pt x="341" y="1499"/>
                        <a:pt x="341" y="1513"/>
                        <a:pt x="339" y="1526"/>
                      </a:cubicBezTo>
                      <a:cubicBezTo>
                        <a:pt x="336" y="1561"/>
                        <a:pt x="327" y="1612"/>
                        <a:pt x="315" y="1679"/>
                      </a:cubicBezTo>
                      <a:cubicBezTo>
                        <a:pt x="264" y="1942"/>
                        <a:pt x="158" y="2507"/>
                        <a:pt x="175" y="3022"/>
                      </a:cubicBezTo>
                      <a:lnTo>
                        <a:pt x="175" y="3030"/>
                      </a:lnTo>
                      <a:cubicBezTo>
                        <a:pt x="198" y="3630"/>
                        <a:pt x="537" y="4116"/>
                        <a:pt x="997" y="4445"/>
                      </a:cubicBezTo>
                      <a:cubicBezTo>
                        <a:pt x="1461" y="4780"/>
                        <a:pt x="2046" y="4957"/>
                        <a:pt x="2556" y="4940"/>
                      </a:cubicBezTo>
                      <a:lnTo>
                        <a:pt x="2564" y="4940"/>
                      </a:lnTo>
                      <a:cubicBezTo>
                        <a:pt x="3566" y="4902"/>
                        <a:pt x="4727" y="4679"/>
                        <a:pt x="5828" y="4401"/>
                      </a:cubicBezTo>
                      <a:cubicBezTo>
                        <a:pt x="7945" y="3864"/>
                        <a:pt x="9826" y="3121"/>
                        <a:pt x="9913" y="3077"/>
                      </a:cubicBezTo>
                      <a:cubicBezTo>
                        <a:pt x="10246" y="2910"/>
                        <a:pt x="10606" y="2717"/>
                        <a:pt x="10982" y="2516"/>
                      </a:cubicBezTo>
                      <a:cubicBezTo>
                        <a:pt x="13074" y="1397"/>
                        <a:pt x="15684" y="1"/>
                        <a:pt x="17433" y="976"/>
                      </a:cubicBezTo>
                      <a:cubicBezTo>
                        <a:pt x="17471" y="997"/>
                        <a:pt x="17485" y="1045"/>
                        <a:pt x="17464" y="1083"/>
                      </a:cubicBezTo>
                      <a:cubicBezTo>
                        <a:pt x="17444" y="1121"/>
                        <a:pt x="17396" y="1134"/>
                        <a:pt x="17357" y="1114"/>
                      </a:cubicBezTo>
                      <a:cubicBezTo>
                        <a:pt x="15683" y="179"/>
                        <a:pt x="13115" y="1553"/>
                        <a:pt x="11056" y="2655"/>
                      </a:cubicBezTo>
                      <a:cubicBezTo>
                        <a:pt x="10680" y="2857"/>
                        <a:pt x="10320" y="3048"/>
                        <a:pt x="9983" y="3217"/>
                      </a:cubicBezTo>
                      <a:cubicBezTo>
                        <a:pt x="9896" y="3262"/>
                        <a:pt x="7994" y="4014"/>
                        <a:pt x="5865" y="4554"/>
                      </a:cubicBezTo>
                      <a:cubicBezTo>
                        <a:pt x="4758" y="4835"/>
                        <a:pt x="3586" y="5058"/>
                        <a:pt x="2570" y="5096"/>
                      </a:cubicBezTo>
                      <a:lnTo>
                        <a:pt x="2561" y="5097"/>
                      </a:lnTo>
                      <a:cubicBezTo>
                        <a:pt x="2019" y="5114"/>
                        <a:pt x="1397" y="4927"/>
                        <a:pt x="905" y="4573"/>
                      </a:cubicBezTo>
                      <a:cubicBezTo>
                        <a:pt x="409" y="4216"/>
                        <a:pt x="44" y="3691"/>
                        <a:pt x="19" y="3036"/>
                      </a:cubicBezTo>
                      <a:lnTo>
                        <a:pt x="19" y="3028"/>
                      </a:lnTo>
                      <a:cubicBezTo>
                        <a:pt x="1" y="2495"/>
                        <a:pt x="109" y="1919"/>
                        <a:pt x="160" y="1650"/>
                      </a:cubicBezTo>
                      <a:cubicBezTo>
                        <a:pt x="173" y="1580"/>
                        <a:pt x="192" y="1560"/>
                        <a:pt x="190" y="154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4" name="Google Shape;844;p28"/>
                <p:cNvSpPr/>
                <p:nvPr/>
              </p:nvSpPr>
              <p:spPr>
                <a:xfrm>
                  <a:off x="3937350" y="3763225"/>
                  <a:ext cx="131075" cy="10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3" h="4033" extrusionOk="0">
                      <a:moveTo>
                        <a:pt x="78" y="3363"/>
                      </a:moveTo>
                      <a:cubicBezTo>
                        <a:pt x="32" y="3355"/>
                        <a:pt x="0" y="3312"/>
                        <a:pt x="8" y="3266"/>
                      </a:cubicBezTo>
                      <a:cubicBezTo>
                        <a:pt x="15" y="3221"/>
                        <a:pt x="58" y="3190"/>
                        <a:pt x="105" y="3197"/>
                      </a:cubicBezTo>
                      <a:cubicBezTo>
                        <a:pt x="206" y="3214"/>
                        <a:pt x="287" y="3227"/>
                        <a:pt x="373" y="3242"/>
                      </a:cubicBezTo>
                      <a:cubicBezTo>
                        <a:pt x="1621" y="3456"/>
                        <a:pt x="3900" y="3845"/>
                        <a:pt x="4454" y="2765"/>
                      </a:cubicBezTo>
                      <a:cubicBezTo>
                        <a:pt x="5066" y="1571"/>
                        <a:pt x="4745" y="115"/>
                        <a:pt x="4744" y="110"/>
                      </a:cubicBezTo>
                      <a:cubicBezTo>
                        <a:pt x="4735" y="66"/>
                        <a:pt x="4763" y="20"/>
                        <a:pt x="4809" y="11"/>
                      </a:cubicBezTo>
                      <a:cubicBezTo>
                        <a:pt x="4855" y="1"/>
                        <a:pt x="4899" y="30"/>
                        <a:pt x="4909" y="76"/>
                      </a:cubicBezTo>
                      <a:cubicBezTo>
                        <a:pt x="4909" y="81"/>
                        <a:pt x="5243" y="1593"/>
                        <a:pt x="4603" y="2842"/>
                      </a:cubicBezTo>
                      <a:cubicBezTo>
                        <a:pt x="3994" y="4032"/>
                        <a:pt x="1635" y="3629"/>
                        <a:pt x="345" y="3409"/>
                      </a:cubicBezTo>
                      <a:cubicBezTo>
                        <a:pt x="240" y="3391"/>
                        <a:pt x="142" y="3374"/>
                        <a:pt x="78" y="33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5" name="Google Shape;845;p28"/>
                <p:cNvSpPr/>
                <p:nvPr/>
              </p:nvSpPr>
              <p:spPr>
                <a:xfrm>
                  <a:off x="3734875" y="3293025"/>
                  <a:ext cx="173900" cy="22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6" h="9012" extrusionOk="0">
                      <a:moveTo>
                        <a:pt x="6917" y="5396"/>
                      </a:moveTo>
                      <a:cubicBezTo>
                        <a:pt x="6955" y="2456"/>
                        <a:pt x="5742" y="309"/>
                        <a:pt x="3633" y="150"/>
                      </a:cubicBezTo>
                      <a:cubicBezTo>
                        <a:pt x="1649" y="0"/>
                        <a:pt x="40" y="2243"/>
                        <a:pt x="1" y="5185"/>
                      </a:cubicBezTo>
                      <a:cubicBezTo>
                        <a:pt x="42" y="7910"/>
                        <a:pt x="2197" y="9012"/>
                        <a:pt x="3568" y="8982"/>
                      </a:cubicBezTo>
                      <a:cubicBezTo>
                        <a:pt x="4608" y="8959"/>
                        <a:pt x="6793" y="8054"/>
                        <a:pt x="6917" y="5396"/>
                      </a:cubicBez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6" name="Google Shape;846;p28"/>
                <p:cNvSpPr/>
                <p:nvPr/>
              </p:nvSpPr>
              <p:spPr>
                <a:xfrm>
                  <a:off x="3739900" y="3294875"/>
                  <a:ext cx="167100" cy="10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4" h="4364" extrusionOk="0">
                      <a:moveTo>
                        <a:pt x="6637" y="3907"/>
                      </a:moveTo>
                      <a:cubicBezTo>
                        <a:pt x="6316" y="1738"/>
                        <a:pt x="5186" y="252"/>
                        <a:pt x="3445" y="122"/>
                      </a:cubicBezTo>
                      <a:cubicBezTo>
                        <a:pt x="1842" y="1"/>
                        <a:pt x="485" y="1442"/>
                        <a:pt x="1" y="3550"/>
                      </a:cubicBezTo>
                      <a:cubicBezTo>
                        <a:pt x="147" y="3772"/>
                        <a:pt x="10" y="4222"/>
                        <a:pt x="10" y="4222"/>
                      </a:cubicBezTo>
                      <a:lnTo>
                        <a:pt x="1091" y="2469"/>
                      </a:lnTo>
                      <a:cubicBezTo>
                        <a:pt x="1091" y="2469"/>
                        <a:pt x="1553" y="2685"/>
                        <a:pt x="1946" y="2606"/>
                      </a:cubicBezTo>
                      <a:cubicBezTo>
                        <a:pt x="2339" y="2529"/>
                        <a:pt x="2024" y="2273"/>
                        <a:pt x="2024" y="2273"/>
                      </a:cubicBezTo>
                      <a:cubicBezTo>
                        <a:pt x="2024" y="2273"/>
                        <a:pt x="3140" y="2544"/>
                        <a:pt x="3651" y="2533"/>
                      </a:cubicBezTo>
                      <a:cubicBezTo>
                        <a:pt x="4161" y="2523"/>
                        <a:pt x="3907" y="2273"/>
                        <a:pt x="3907" y="2273"/>
                      </a:cubicBezTo>
                      <a:cubicBezTo>
                        <a:pt x="3907" y="2273"/>
                        <a:pt x="5650" y="3022"/>
                        <a:pt x="6167" y="3692"/>
                      </a:cubicBezTo>
                      <a:cubicBezTo>
                        <a:pt x="6684" y="4363"/>
                        <a:pt x="6442" y="3901"/>
                        <a:pt x="6637" y="3907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7" name="Google Shape;847;p28"/>
                <p:cNvSpPr/>
                <p:nvPr/>
              </p:nvSpPr>
              <p:spPr>
                <a:xfrm>
                  <a:off x="3696325" y="3296850"/>
                  <a:ext cx="77825" cy="12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3" h="5122" extrusionOk="0">
                      <a:moveTo>
                        <a:pt x="1650" y="5122"/>
                      </a:moveTo>
                      <a:cubicBezTo>
                        <a:pt x="1771" y="3332"/>
                        <a:pt x="3112" y="1755"/>
                        <a:pt x="2701" y="758"/>
                      </a:cubicBezTo>
                      <a:cubicBezTo>
                        <a:pt x="2389" y="0"/>
                        <a:pt x="860" y="213"/>
                        <a:pt x="431" y="1650"/>
                      </a:cubicBezTo>
                      <a:cubicBezTo>
                        <a:pt x="1" y="3087"/>
                        <a:pt x="1281" y="4545"/>
                        <a:pt x="1650" y="512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8" name="Google Shape;848;p28"/>
                <p:cNvSpPr/>
                <p:nvPr/>
              </p:nvSpPr>
              <p:spPr>
                <a:xfrm>
                  <a:off x="3720450" y="3234600"/>
                  <a:ext cx="209450" cy="18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8" h="7350" extrusionOk="0">
                      <a:moveTo>
                        <a:pt x="4171" y="4268"/>
                      </a:moveTo>
                      <a:cubicBezTo>
                        <a:pt x="5851" y="4616"/>
                        <a:pt x="6751" y="4887"/>
                        <a:pt x="7272" y="7349"/>
                      </a:cubicBezTo>
                      <a:cubicBezTo>
                        <a:pt x="8093" y="6073"/>
                        <a:pt x="8377" y="5217"/>
                        <a:pt x="8377" y="4401"/>
                      </a:cubicBezTo>
                      <a:cubicBezTo>
                        <a:pt x="8377" y="3498"/>
                        <a:pt x="7839" y="2585"/>
                        <a:pt x="7228" y="1952"/>
                      </a:cubicBezTo>
                      <a:cubicBezTo>
                        <a:pt x="5344" y="1"/>
                        <a:pt x="0" y="300"/>
                        <a:pt x="178" y="3190"/>
                      </a:cubicBezTo>
                      <a:cubicBezTo>
                        <a:pt x="201" y="3519"/>
                        <a:pt x="1171" y="3737"/>
                        <a:pt x="1957" y="3987"/>
                      </a:cubicBezTo>
                      <a:cubicBezTo>
                        <a:pt x="2687" y="4508"/>
                        <a:pt x="5027" y="4954"/>
                        <a:pt x="4171" y="4268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9" name="Google Shape;849;p28"/>
                <p:cNvSpPr/>
                <p:nvPr/>
              </p:nvSpPr>
              <p:spPr>
                <a:xfrm>
                  <a:off x="3757250" y="3318925"/>
                  <a:ext cx="33075" cy="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3" h="1563" extrusionOk="0">
                      <a:moveTo>
                        <a:pt x="143" y="720"/>
                      </a:moveTo>
                      <a:cubicBezTo>
                        <a:pt x="143" y="720"/>
                        <a:pt x="536" y="1275"/>
                        <a:pt x="930" y="1418"/>
                      </a:cubicBezTo>
                      <a:cubicBezTo>
                        <a:pt x="1322" y="1562"/>
                        <a:pt x="909" y="720"/>
                        <a:pt x="811" y="360"/>
                      </a:cubicBezTo>
                      <a:cubicBezTo>
                        <a:pt x="713" y="1"/>
                        <a:pt x="1" y="432"/>
                        <a:pt x="143" y="720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0" name="Google Shape;850;p28"/>
                <p:cNvSpPr/>
                <p:nvPr/>
              </p:nvSpPr>
              <p:spPr>
                <a:xfrm>
                  <a:off x="3693375" y="3391425"/>
                  <a:ext cx="54450" cy="6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" h="2740" extrusionOk="0">
                      <a:moveTo>
                        <a:pt x="542" y="212"/>
                      </a:moveTo>
                      <a:cubicBezTo>
                        <a:pt x="976" y="0"/>
                        <a:pt x="1574" y="346"/>
                        <a:pt x="1877" y="985"/>
                      </a:cubicBezTo>
                      <a:cubicBezTo>
                        <a:pt x="2178" y="1623"/>
                        <a:pt x="2071" y="2314"/>
                        <a:pt x="1636" y="2527"/>
                      </a:cubicBezTo>
                      <a:cubicBezTo>
                        <a:pt x="1202" y="2739"/>
                        <a:pt x="604" y="2394"/>
                        <a:pt x="301" y="1754"/>
                      </a:cubicBezTo>
                      <a:cubicBezTo>
                        <a:pt x="0" y="1116"/>
                        <a:pt x="107" y="425"/>
                        <a:pt x="542" y="212"/>
                      </a:cubicBez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1" name="Google Shape;851;p28"/>
                <p:cNvSpPr/>
                <p:nvPr/>
              </p:nvSpPr>
              <p:spPr>
                <a:xfrm>
                  <a:off x="3700025" y="3400025"/>
                  <a:ext cx="33275" cy="4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" h="1888" extrusionOk="0">
                      <a:moveTo>
                        <a:pt x="1316" y="1029"/>
                      </a:moveTo>
                      <a:cubicBezTo>
                        <a:pt x="1331" y="1147"/>
                        <a:pt x="1020" y="1139"/>
                        <a:pt x="985" y="1261"/>
                      </a:cubicBezTo>
                      <a:cubicBezTo>
                        <a:pt x="901" y="1555"/>
                        <a:pt x="1112" y="1700"/>
                        <a:pt x="1048" y="1766"/>
                      </a:cubicBezTo>
                      <a:cubicBezTo>
                        <a:pt x="931" y="1887"/>
                        <a:pt x="749" y="1841"/>
                        <a:pt x="499" y="1481"/>
                      </a:cubicBezTo>
                      <a:cubicBezTo>
                        <a:pt x="0" y="764"/>
                        <a:pt x="353" y="1"/>
                        <a:pt x="764" y="239"/>
                      </a:cubicBezTo>
                      <a:cubicBezTo>
                        <a:pt x="1105" y="438"/>
                        <a:pt x="1273" y="690"/>
                        <a:pt x="1316" y="1029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2" name="Google Shape;852;p28"/>
                <p:cNvSpPr/>
                <p:nvPr/>
              </p:nvSpPr>
              <p:spPr>
                <a:xfrm>
                  <a:off x="3705850" y="3404475"/>
                  <a:ext cx="29925" cy="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" h="1592" extrusionOk="0">
                      <a:moveTo>
                        <a:pt x="22" y="617"/>
                      </a:moveTo>
                      <a:cubicBezTo>
                        <a:pt x="25" y="654"/>
                        <a:pt x="57" y="680"/>
                        <a:pt x="93" y="678"/>
                      </a:cubicBezTo>
                      <a:cubicBezTo>
                        <a:pt x="130" y="674"/>
                        <a:pt x="157" y="642"/>
                        <a:pt x="154" y="606"/>
                      </a:cubicBezTo>
                      <a:cubicBezTo>
                        <a:pt x="137" y="392"/>
                        <a:pt x="172" y="261"/>
                        <a:pt x="238" y="194"/>
                      </a:cubicBezTo>
                      <a:cubicBezTo>
                        <a:pt x="274" y="156"/>
                        <a:pt x="319" y="139"/>
                        <a:pt x="371" y="137"/>
                      </a:cubicBezTo>
                      <a:cubicBezTo>
                        <a:pt x="428" y="134"/>
                        <a:pt x="492" y="150"/>
                        <a:pt x="558" y="181"/>
                      </a:cubicBezTo>
                      <a:cubicBezTo>
                        <a:pt x="747" y="270"/>
                        <a:pt x="940" y="478"/>
                        <a:pt x="1016" y="724"/>
                      </a:cubicBezTo>
                      <a:cubicBezTo>
                        <a:pt x="1035" y="789"/>
                        <a:pt x="1016" y="808"/>
                        <a:pt x="983" y="818"/>
                      </a:cubicBezTo>
                      <a:cubicBezTo>
                        <a:pt x="967" y="823"/>
                        <a:pt x="947" y="827"/>
                        <a:pt x="928" y="832"/>
                      </a:cubicBezTo>
                      <a:cubicBezTo>
                        <a:pt x="858" y="848"/>
                        <a:pt x="781" y="866"/>
                        <a:pt x="717" y="926"/>
                      </a:cubicBezTo>
                      <a:cubicBezTo>
                        <a:pt x="641" y="998"/>
                        <a:pt x="597" y="1114"/>
                        <a:pt x="601" y="1239"/>
                      </a:cubicBezTo>
                      <a:cubicBezTo>
                        <a:pt x="606" y="1347"/>
                        <a:pt x="646" y="1462"/>
                        <a:pt x="734" y="1561"/>
                      </a:cubicBezTo>
                      <a:cubicBezTo>
                        <a:pt x="758" y="1588"/>
                        <a:pt x="799" y="1592"/>
                        <a:pt x="827" y="1568"/>
                      </a:cubicBezTo>
                      <a:cubicBezTo>
                        <a:pt x="855" y="1543"/>
                        <a:pt x="857" y="1502"/>
                        <a:pt x="833" y="1473"/>
                      </a:cubicBezTo>
                      <a:cubicBezTo>
                        <a:pt x="767" y="1399"/>
                        <a:pt x="737" y="1313"/>
                        <a:pt x="734" y="1234"/>
                      </a:cubicBezTo>
                      <a:cubicBezTo>
                        <a:pt x="731" y="1148"/>
                        <a:pt x="760" y="1069"/>
                        <a:pt x="809" y="1022"/>
                      </a:cubicBezTo>
                      <a:cubicBezTo>
                        <a:pt x="846" y="987"/>
                        <a:pt x="905" y="973"/>
                        <a:pt x="957" y="962"/>
                      </a:cubicBezTo>
                      <a:cubicBezTo>
                        <a:pt x="980" y="956"/>
                        <a:pt x="1001" y="952"/>
                        <a:pt x="1021" y="946"/>
                      </a:cubicBezTo>
                      <a:cubicBezTo>
                        <a:pt x="1128" y="913"/>
                        <a:pt x="1196" y="859"/>
                        <a:pt x="1142" y="686"/>
                      </a:cubicBezTo>
                      <a:cubicBezTo>
                        <a:pt x="1056" y="403"/>
                        <a:pt x="833" y="164"/>
                        <a:pt x="614" y="61"/>
                      </a:cubicBezTo>
                      <a:cubicBezTo>
                        <a:pt x="529" y="21"/>
                        <a:pt x="444" y="1"/>
                        <a:pt x="365" y="4"/>
                      </a:cubicBezTo>
                      <a:cubicBezTo>
                        <a:pt x="281" y="8"/>
                        <a:pt x="204" y="38"/>
                        <a:pt x="143" y="101"/>
                      </a:cubicBezTo>
                      <a:cubicBezTo>
                        <a:pt x="52" y="195"/>
                        <a:pt x="1" y="360"/>
                        <a:pt x="22" y="6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3" name="Google Shape;853;p28"/>
                <p:cNvSpPr/>
                <p:nvPr/>
              </p:nvSpPr>
              <p:spPr>
                <a:xfrm>
                  <a:off x="3728375" y="3432275"/>
                  <a:ext cx="9775" cy="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" h="386" extrusionOk="0">
                      <a:moveTo>
                        <a:pt x="174" y="13"/>
                      </a:moveTo>
                      <a:cubicBezTo>
                        <a:pt x="74" y="24"/>
                        <a:pt x="1" y="116"/>
                        <a:pt x="13" y="215"/>
                      </a:cubicBezTo>
                      <a:cubicBezTo>
                        <a:pt x="25" y="314"/>
                        <a:pt x="116" y="385"/>
                        <a:pt x="217" y="373"/>
                      </a:cubicBezTo>
                      <a:cubicBezTo>
                        <a:pt x="318" y="361"/>
                        <a:pt x="391" y="271"/>
                        <a:pt x="378" y="172"/>
                      </a:cubicBezTo>
                      <a:cubicBezTo>
                        <a:pt x="367" y="71"/>
                        <a:pt x="276" y="1"/>
                        <a:pt x="174" y="1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4" name="Google Shape;854;p28"/>
                <p:cNvSpPr/>
                <p:nvPr/>
              </p:nvSpPr>
              <p:spPr>
                <a:xfrm>
                  <a:off x="3890925" y="3390625"/>
                  <a:ext cx="54375" cy="6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5" h="2741" extrusionOk="0">
                      <a:moveTo>
                        <a:pt x="1625" y="209"/>
                      </a:moveTo>
                      <a:cubicBezTo>
                        <a:pt x="1189" y="0"/>
                        <a:pt x="594" y="350"/>
                        <a:pt x="297" y="992"/>
                      </a:cubicBezTo>
                      <a:cubicBezTo>
                        <a:pt x="0" y="1632"/>
                        <a:pt x="113" y="2323"/>
                        <a:pt x="549" y="2532"/>
                      </a:cubicBezTo>
                      <a:cubicBezTo>
                        <a:pt x="986" y="2741"/>
                        <a:pt x="1581" y="2390"/>
                        <a:pt x="1878" y="1749"/>
                      </a:cubicBezTo>
                      <a:cubicBezTo>
                        <a:pt x="2174" y="1108"/>
                        <a:pt x="2061" y="418"/>
                        <a:pt x="1625" y="209"/>
                      </a:cubicBezTo>
                      <a:close/>
                    </a:path>
                  </a:pathLst>
                </a:custGeom>
                <a:solidFill>
                  <a:srgbClr val="E0A6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5" name="Google Shape;855;p28"/>
                <p:cNvSpPr/>
                <p:nvPr/>
              </p:nvSpPr>
              <p:spPr>
                <a:xfrm>
                  <a:off x="3905400" y="3399175"/>
                  <a:ext cx="33250" cy="4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" h="1891" extrusionOk="0">
                      <a:moveTo>
                        <a:pt x="16" y="1036"/>
                      </a:moveTo>
                      <a:cubicBezTo>
                        <a:pt x="1" y="1153"/>
                        <a:pt x="311" y="1143"/>
                        <a:pt x="348" y="1265"/>
                      </a:cubicBezTo>
                      <a:cubicBezTo>
                        <a:pt x="436" y="1559"/>
                        <a:pt x="226" y="1706"/>
                        <a:pt x="290" y="1771"/>
                      </a:cubicBezTo>
                      <a:cubicBezTo>
                        <a:pt x="407" y="1891"/>
                        <a:pt x="590" y="1843"/>
                        <a:pt x="836" y="1482"/>
                      </a:cubicBezTo>
                      <a:cubicBezTo>
                        <a:pt x="1329" y="761"/>
                        <a:pt x="971" y="0"/>
                        <a:pt x="561" y="241"/>
                      </a:cubicBezTo>
                      <a:cubicBezTo>
                        <a:pt x="222" y="442"/>
                        <a:pt x="57" y="697"/>
                        <a:pt x="16" y="1036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6" name="Google Shape;856;p28"/>
                <p:cNvSpPr/>
                <p:nvPr/>
              </p:nvSpPr>
              <p:spPr>
                <a:xfrm>
                  <a:off x="3902950" y="3403650"/>
                  <a:ext cx="29825" cy="3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1596" extrusionOk="0">
                      <a:moveTo>
                        <a:pt x="1173" y="614"/>
                      </a:moveTo>
                      <a:cubicBezTo>
                        <a:pt x="1170" y="650"/>
                        <a:pt x="1138" y="678"/>
                        <a:pt x="1101" y="675"/>
                      </a:cubicBezTo>
                      <a:cubicBezTo>
                        <a:pt x="1065" y="672"/>
                        <a:pt x="1037" y="640"/>
                        <a:pt x="1041" y="603"/>
                      </a:cubicBezTo>
                      <a:cubicBezTo>
                        <a:pt x="1057" y="390"/>
                        <a:pt x="1019" y="260"/>
                        <a:pt x="953" y="192"/>
                      </a:cubicBezTo>
                      <a:cubicBezTo>
                        <a:pt x="917" y="156"/>
                        <a:pt x="872" y="138"/>
                        <a:pt x="819" y="137"/>
                      </a:cubicBezTo>
                      <a:cubicBezTo>
                        <a:pt x="763" y="134"/>
                        <a:pt x="699" y="151"/>
                        <a:pt x="633" y="182"/>
                      </a:cubicBezTo>
                      <a:cubicBezTo>
                        <a:pt x="445" y="273"/>
                        <a:pt x="253" y="482"/>
                        <a:pt x="180" y="729"/>
                      </a:cubicBezTo>
                      <a:cubicBezTo>
                        <a:pt x="161" y="795"/>
                        <a:pt x="181" y="813"/>
                        <a:pt x="213" y="822"/>
                      </a:cubicBezTo>
                      <a:cubicBezTo>
                        <a:pt x="230" y="828"/>
                        <a:pt x="248" y="832"/>
                        <a:pt x="268" y="836"/>
                      </a:cubicBezTo>
                      <a:cubicBezTo>
                        <a:pt x="339" y="851"/>
                        <a:pt x="416" y="868"/>
                        <a:pt x="480" y="929"/>
                      </a:cubicBezTo>
                      <a:cubicBezTo>
                        <a:pt x="557" y="1001"/>
                        <a:pt x="602" y="1116"/>
                        <a:pt x="599" y="1240"/>
                      </a:cubicBezTo>
                      <a:cubicBezTo>
                        <a:pt x="595" y="1348"/>
                        <a:pt x="555" y="1463"/>
                        <a:pt x="469" y="1563"/>
                      </a:cubicBezTo>
                      <a:cubicBezTo>
                        <a:pt x="445" y="1592"/>
                        <a:pt x="403" y="1595"/>
                        <a:pt x="375" y="1571"/>
                      </a:cubicBezTo>
                      <a:cubicBezTo>
                        <a:pt x="348" y="1547"/>
                        <a:pt x="344" y="1505"/>
                        <a:pt x="368" y="1477"/>
                      </a:cubicBezTo>
                      <a:cubicBezTo>
                        <a:pt x="433" y="1401"/>
                        <a:pt x="463" y="1316"/>
                        <a:pt x="465" y="1237"/>
                      </a:cubicBezTo>
                      <a:cubicBezTo>
                        <a:pt x="468" y="1150"/>
                        <a:pt x="439" y="1071"/>
                        <a:pt x="389" y="1026"/>
                      </a:cubicBezTo>
                      <a:cubicBezTo>
                        <a:pt x="352" y="990"/>
                        <a:pt x="293" y="978"/>
                        <a:pt x="240" y="965"/>
                      </a:cubicBezTo>
                      <a:cubicBezTo>
                        <a:pt x="218" y="961"/>
                        <a:pt x="196" y="956"/>
                        <a:pt x="175" y="950"/>
                      </a:cubicBezTo>
                      <a:cubicBezTo>
                        <a:pt x="69" y="918"/>
                        <a:pt x="1" y="865"/>
                        <a:pt x="52" y="691"/>
                      </a:cubicBezTo>
                      <a:cubicBezTo>
                        <a:pt x="138" y="407"/>
                        <a:pt x="358" y="167"/>
                        <a:pt x="576" y="62"/>
                      </a:cubicBezTo>
                      <a:cubicBezTo>
                        <a:pt x="660" y="21"/>
                        <a:pt x="746" y="1"/>
                        <a:pt x="825" y="3"/>
                      </a:cubicBezTo>
                      <a:cubicBezTo>
                        <a:pt x="909" y="6"/>
                        <a:pt x="987" y="36"/>
                        <a:pt x="1047" y="99"/>
                      </a:cubicBezTo>
                      <a:cubicBezTo>
                        <a:pt x="1140" y="191"/>
                        <a:pt x="1192" y="358"/>
                        <a:pt x="1173" y="6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28"/>
                <p:cNvSpPr/>
                <p:nvPr/>
              </p:nvSpPr>
              <p:spPr>
                <a:xfrm>
                  <a:off x="3900675" y="3431625"/>
                  <a:ext cx="9725" cy="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83" extrusionOk="0">
                      <a:moveTo>
                        <a:pt x="215" y="12"/>
                      </a:moveTo>
                      <a:cubicBezTo>
                        <a:pt x="315" y="22"/>
                        <a:pt x="388" y="112"/>
                        <a:pt x="377" y="211"/>
                      </a:cubicBezTo>
                      <a:cubicBezTo>
                        <a:pt x="367" y="311"/>
                        <a:pt x="275" y="383"/>
                        <a:pt x="174" y="371"/>
                      </a:cubicBezTo>
                      <a:cubicBezTo>
                        <a:pt x="73" y="360"/>
                        <a:pt x="0" y="271"/>
                        <a:pt x="12" y="171"/>
                      </a:cubicBezTo>
                      <a:cubicBezTo>
                        <a:pt x="22" y="71"/>
                        <a:pt x="113" y="0"/>
                        <a:pt x="215" y="1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28"/>
                <p:cNvSpPr/>
                <p:nvPr/>
              </p:nvSpPr>
              <p:spPr>
                <a:xfrm>
                  <a:off x="3727625" y="3273600"/>
                  <a:ext cx="190725" cy="5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9" h="2290" extrusionOk="0">
                      <a:moveTo>
                        <a:pt x="585" y="0"/>
                      </a:moveTo>
                      <a:cubicBezTo>
                        <a:pt x="2511" y="734"/>
                        <a:pt x="4893" y="1097"/>
                        <a:pt x="6812" y="267"/>
                      </a:cubicBezTo>
                      <a:cubicBezTo>
                        <a:pt x="6855" y="308"/>
                        <a:pt x="6900" y="349"/>
                        <a:pt x="6941" y="392"/>
                      </a:cubicBezTo>
                      <a:cubicBezTo>
                        <a:pt x="7193" y="654"/>
                        <a:pt x="7434" y="963"/>
                        <a:pt x="7629" y="1300"/>
                      </a:cubicBezTo>
                      <a:cubicBezTo>
                        <a:pt x="5669" y="2290"/>
                        <a:pt x="2697" y="2178"/>
                        <a:pt x="1" y="825"/>
                      </a:cubicBezTo>
                      <a:cubicBezTo>
                        <a:pt x="118" y="502"/>
                        <a:pt x="320" y="227"/>
                        <a:pt x="585" y="0"/>
                      </a:cubicBezTo>
                      <a:close/>
                    </a:path>
                  </a:pathLst>
                </a:custGeom>
                <a:solidFill>
                  <a:srgbClr val="6D41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9" name="Google Shape;859;p28"/>
                <p:cNvSpPr/>
                <p:nvPr/>
              </p:nvSpPr>
              <p:spPr>
                <a:xfrm>
                  <a:off x="3735975" y="3404950"/>
                  <a:ext cx="1760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778" extrusionOk="0">
                      <a:moveTo>
                        <a:pt x="0" y="0"/>
                      </a:moveTo>
                      <a:cubicBezTo>
                        <a:pt x="200" y="408"/>
                        <a:pt x="315" y="1278"/>
                        <a:pt x="246" y="1753"/>
                      </a:cubicBezTo>
                      <a:cubicBezTo>
                        <a:pt x="246" y="1753"/>
                        <a:pt x="562" y="1777"/>
                        <a:pt x="633" y="1011"/>
                      </a:cubicBezTo>
                      <a:cubicBezTo>
                        <a:pt x="703" y="244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0" name="Google Shape;860;p28"/>
                <p:cNvSpPr/>
                <p:nvPr/>
              </p:nvSpPr>
              <p:spPr>
                <a:xfrm>
                  <a:off x="3886350" y="3404950"/>
                  <a:ext cx="1760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778" extrusionOk="0">
                      <a:moveTo>
                        <a:pt x="704" y="0"/>
                      </a:moveTo>
                      <a:cubicBezTo>
                        <a:pt x="505" y="408"/>
                        <a:pt x="389" y="1278"/>
                        <a:pt x="459" y="1753"/>
                      </a:cubicBezTo>
                      <a:cubicBezTo>
                        <a:pt x="459" y="1753"/>
                        <a:pt x="143" y="1777"/>
                        <a:pt x="72" y="1011"/>
                      </a:cubicBezTo>
                      <a:cubicBezTo>
                        <a:pt x="0" y="244"/>
                        <a:pt x="704" y="0"/>
                        <a:pt x="704" y="0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" name="Google Shape;861;p28"/>
                <p:cNvSpPr/>
                <p:nvPr/>
              </p:nvSpPr>
              <p:spPr>
                <a:xfrm>
                  <a:off x="3852600" y="3426150"/>
                  <a:ext cx="327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" h="983" extrusionOk="0">
                      <a:moveTo>
                        <a:pt x="653" y="1"/>
                      </a:moveTo>
                      <a:cubicBezTo>
                        <a:pt x="1014" y="0"/>
                        <a:pt x="1307" y="218"/>
                        <a:pt x="1308" y="489"/>
                      </a:cubicBezTo>
                      <a:cubicBezTo>
                        <a:pt x="1309" y="760"/>
                        <a:pt x="1018" y="981"/>
                        <a:pt x="656" y="982"/>
                      </a:cubicBezTo>
                      <a:cubicBezTo>
                        <a:pt x="296" y="983"/>
                        <a:pt x="2" y="765"/>
                        <a:pt x="1" y="494"/>
                      </a:cubicBezTo>
                      <a:cubicBezTo>
                        <a:pt x="0" y="224"/>
                        <a:pt x="292" y="2"/>
                        <a:pt x="653" y="1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28"/>
                <p:cNvSpPr/>
                <p:nvPr/>
              </p:nvSpPr>
              <p:spPr>
                <a:xfrm>
                  <a:off x="3757400" y="3426575"/>
                  <a:ext cx="327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" h="983" extrusionOk="0">
                      <a:moveTo>
                        <a:pt x="653" y="1"/>
                      </a:moveTo>
                      <a:cubicBezTo>
                        <a:pt x="1014" y="0"/>
                        <a:pt x="1307" y="218"/>
                        <a:pt x="1308" y="489"/>
                      </a:cubicBezTo>
                      <a:cubicBezTo>
                        <a:pt x="1310" y="759"/>
                        <a:pt x="1017" y="981"/>
                        <a:pt x="657" y="982"/>
                      </a:cubicBezTo>
                      <a:cubicBezTo>
                        <a:pt x="296" y="983"/>
                        <a:pt x="3" y="765"/>
                        <a:pt x="2" y="494"/>
                      </a:cubicBezTo>
                      <a:cubicBezTo>
                        <a:pt x="0" y="224"/>
                        <a:pt x="291" y="3"/>
                        <a:pt x="653" y="1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" name="Google Shape;863;p28"/>
                <p:cNvSpPr/>
                <p:nvPr/>
              </p:nvSpPr>
              <p:spPr>
                <a:xfrm>
                  <a:off x="3810175" y="3436225"/>
                  <a:ext cx="24125" cy="1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" h="499" extrusionOk="0">
                      <a:moveTo>
                        <a:pt x="40" y="33"/>
                      </a:moveTo>
                      <a:cubicBezTo>
                        <a:pt x="46" y="0"/>
                        <a:pt x="220" y="62"/>
                        <a:pt x="461" y="83"/>
                      </a:cubicBezTo>
                      <a:cubicBezTo>
                        <a:pt x="673" y="104"/>
                        <a:pt x="964" y="54"/>
                        <a:pt x="960" y="73"/>
                      </a:cubicBezTo>
                      <a:cubicBezTo>
                        <a:pt x="921" y="280"/>
                        <a:pt x="682" y="499"/>
                        <a:pt x="442" y="466"/>
                      </a:cubicBezTo>
                      <a:cubicBezTo>
                        <a:pt x="202" y="433"/>
                        <a:pt x="1" y="239"/>
                        <a:pt x="40" y="33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4" name="Google Shape;864;p28"/>
                <p:cNvSpPr/>
                <p:nvPr/>
              </p:nvSpPr>
              <p:spPr>
                <a:xfrm>
                  <a:off x="3826150" y="3417975"/>
                  <a:ext cx="4475" cy="1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" h="466" extrusionOk="0">
                      <a:moveTo>
                        <a:pt x="65" y="3"/>
                      </a:moveTo>
                      <a:cubicBezTo>
                        <a:pt x="111" y="1"/>
                        <a:pt x="168" y="210"/>
                        <a:pt x="174" y="334"/>
                      </a:cubicBezTo>
                      <a:cubicBezTo>
                        <a:pt x="178" y="460"/>
                        <a:pt x="9" y="465"/>
                        <a:pt x="5" y="341"/>
                      </a:cubicBezTo>
                      <a:cubicBezTo>
                        <a:pt x="0" y="215"/>
                        <a:pt x="18" y="4"/>
                        <a:pt x="65" y="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5" name="Google Shape;865;p28"/>
                <p:cNvSpPr/>
                <p:nvPr/>
              </p:nvSpPr>
              <p:spPr>
                <a:xfrm>
                  <a:off x="3810025" y="3485500"/>
                  <a:ext cx="23350" cy="1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" h="444" extrusionOk="0">
                      <a:moveTo>
                        <a:pt x="17" y="46"/>
                      </a:moveTo>
                      <a:cubicBezTo>
                        <a:pt x="20" y="13"/>
                        <a:pt x="199" y="56"/>
                        <a:pt x="442" y="53"/>
                      </a:cubicBezTo>
                      <a:cubicBezTo>
                        <a:pt x="654" y="50"/>
                        <a:pt x="934" y="0"/>
                        <a:pt x="933" y="21"/>
                      </a:cubicBezTo>
                      <a:cubicBezTo>
                        <a:pt x="916" y="230"/>
                        <a:pt x="704" y="443"/>
                        <a:pt x="461" y="435"/>
                      </a:cubicBezTo>
                      <a:cubicBezTo>
                        <a:pt x="219" y="427"/>
                        <a:pt x="0" y="255"/>
                        <a:pt x="17" y="46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6" name="Google Shape;866;p28"/>
                <p:cNvSpPr/>
                <p:nvPr/>
              </p:nvSpPr>
              <p:spPr>
                <a:xfrm>
                  <a:off x="3798150" y="3454150"/>
                  <a:ext cx="48775" cy="3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1" h="1333" extrusionOk="0">
                      <a:moveTo>
                        <a:pt x="12" y="1"/>
                      </a:moveTo>
                      <a:cubicBezTo>
                        <a:pt x="581" y="105"/>
                        <a:pt x="1395" y="127"/>
                        <a:pt x="1841" y="41"/>
                      </a:cubicBezTo>
                      <a:cubicBezTo>
                        <a:pt x="1951" y="1162"/>
                        <a:pt x="0" y="1333"/>
                        <a:pt x="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7" name="Google Shape;867;p28"/>
                <p:cNvSpPr/>
                <p:nvPr/>
              </p:nvSpPr>
              <p:spPr>
                <a:xfrm>
                  <a:off x="3809925" y="3435450"/>
                  <a:ext cx="24975" cy="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207" extrusionOk="0">
                      <a:moveTo>
                        <a:pt x="46" y="123"/>
                      </a:moveTo>
                      <a:cubicBezTo>
                        <a:pt x="16" y="112"/>
                        <a:pt x="1" y="77"/>
                        <a:pt x="12" y="46"/>
                      </a:cubicBezTo>
                      <a:cubicBezTo>
                        <a:pt x="25" y="16"/>
                        <a:pt x="59" y="0"/>
                        <a:pt x="90" y="13"/>
                      </a:cubicBezTo>
                      <a:cubicBezTo>
                        <a:pt x="216" y="62"/>
                        <a:pt x="358" y="88"/>
                        <a:pt x="501" y="88"/>
                      </a:cubicBezTo>
                      <a:cubicBezTo>
                        <a:pt x="639" y="88"/>
                        <a:pt x="778" y="63"/>
                        <a:pt x="909" y="12"/>
                      </a:cubicBezTo>
                      <a:cubicBezTo>
                        <a:pt x="940" y="0"/>
                        <a:pt x="974" y="15"/>
                        <a:pt x="986" y="46"/>
                      </a:cubicBezTo>
                      <a:cubicBezTo>
                        <a:pt x="998" y="76"/>
                        <a:pt x="983" y="111"/>
                        <a:pt x="953" y="122"/>
                      </a:cubicBezTo>
                      <a:cubicBezTo>
                        <a:pt x="808" y="179"/>
                        <a:pt x="654" y="207"/>
                        <a:pt x="501" y="207"/>
                      </a:cubicBezTo>
                      <a:cubicBezTo>
                        <a:pt x="342" y="207"/>
                        <a:pt x="187" y="178"/>
                        <a:pt x="46" y="1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8" name="Google Shape;868;p28"/>
                <p:cNvSpPr/>
                <p:nvPr/>
              </p:nvSpPr>
              <p:spPr>
                <a:xfrm>
                  <a:off x="3775900" y="3392975"/>
                  <a:ext cx="20175" cy="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" h="884" extrusionOk="0">
                      <a:moveTo>
                        <a:pt x="402" y="2"/>
                      </a:moveTo>
                      <a:cubicBezTo>
                        <a:pt x="179" y="2"/>
                        <a:pt x="0" y="201"/>
                        <a:pt x="1" y="444"/>
                      </a:cubicBezTo>
                      <a:cubicBezTo>
                        <a:pt x="2" y="687"/>
                        <a:pt x="183" y="883"/>
                        <a:pt x="405" y="882"/>
                      </a:cubicBezTo>
                      <a:cubicBezTo>
                        <a:pt x="627" y="881"/>
                        <a:pt x="807" y="683"/>
                        <a:pt x="806" y="440"/>
                      </a:cubicBezTo>
                      <a:cubicBezTo>
                        <a:pt x="805" y="197"/>
                        <a:pt x="624" y="1"/>
                        <a:pt x="402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9" name="Google Shape;869;p28"/>
                <p:cNvSpPr/>
                <p:nvPr/>
              </p:nvSpPr>
              <p:spPr>
                <a:xfrm>
                  <a:off x="3788075" y="3393575"/>
                  <a:ext cx="5575" cy="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111" y="1"/>
                      </a:moveTo>
                      <a:cubicBezTo>
                        <a:pt x="51" y="1"/>
                        <a:pt x="0" y="51"/>
                        <a:pt x="2" y="111"/>
                      </a:cubicBezTo>
                      <a:cubicBezTo>
                        <a:pt x="2" y="173"/>
                        <a:pt x="51" y="222"/>
                        <a:pt x="112" y="222"/>
                      </a:cubicBezTo>
                      <a:cubicBezTo>
                        <a:pt x="174" y="222"/>
                        <a:pt x="223" y="172"/>
                        <a:pt x="223" y="111"/>
                      </a:cubicBezTo>
                      <a:cubicBezTo>
                        <a:pt x="222" y="50"/>
                        <a:pt x="173" y="1"/>
                        <a:pt x="11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0" name="Google Shape;870;p28"/>
                <p:cNvSpPr/>
                <p:nvPr/>
              </p:nvSpPr>
              <p:spPr>
                <a:xfrm>
                  <a:off x="3770750" y="3368475"/>
                  <a:ext cx="29850" cy="1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" h="663" extrusionOk="0">
                      <a:moveTo>
                        <a:pt x="1134" y="423"/>
                      </a:moveTo>
                      <a:cubicBezTo>
                        <a:pt x="1193" y="256"/>
                        <a:pt x="1032" y="140"/>
                        <a:pt x="879" y="96"/>
                      </a:cubicBezTo>
                      <a:cubicBezTo>
                        <a:pt x="548" y="0"/>
                        <a:pt x="39" y="233"/>
                        <a:pt x="12" y="532"/>
                      </a:cubicBezTo>
                      <a:cubicBezTo>
                        <a:pt x="1" y="662"/>
                        <a:pt x="312" y="573"/>
                        <a:pt x="620" y="529"/>
                      </a:cubicBezTo>
                      <a:cubicBezTo>
                        <a:pt x="851" y="496"/>
                        <a:pt x="1089" y="546"/>
                        <a:pt x="1134" y="423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1" name="Google Shape;871;p28"/>
                <p:cNvSpPr/>
                <p:nvPr/>
              </p:nvSpPr>
              <p:spPr>
                <a:xfrm>
                  <a:off x="3844600" y="3392975"/>
                  <a:ext cx="20200" cy="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" h="884" extrusionOk="0">
                      <a:moveTo>
                        <a:pt x="406" y="2"/>
                      </a:moveTo>
                      <a:cubicBezTo>
                        <a:pt x="627" y="2"/>
                        <a:pt x="808" y="201"/>
                        <a:pt x="806" y="444"/>
                      </a:cubicBezTo>
                      <a:cubicBezTo>
                        <a:pt x="805" y="687"/>
                        <a:pt x="625" y="883"/>
                        <a:pt x="402" y="882"/>
                      </a:cubicBezTo>
                      <a:cubicBezTo>
                        <a:pt x="180" y="881"/>
                        <a:pt x="1" y="683"/>
                        <a:pt x="2" y="440"/>
                      </a:cubicBezTo>
                      <a:cubicBezTo>
                        <a:pt x="3" y="197"/>
                        <a:pt x="183" y="1"/>
                        <a:pt x="406" y="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28"/>
                <p:cNvSpPr/>
                <p:nvPr/>
              </p:nvSpPr>
              <p:spPr>
                <a:xfrm>
                  <a:off x="3847025" y="3393575"/>
                  <a:ext cx="5550" cy="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223" extrusionOk="0">
                      <a:moveTo>
                        <a:pt x="112" y="1"/>
                      </a:moveTo>
                      <a:cubicBezTo>
                        <a:pt x="173" y="1"/>
                        <a:pt x="222" y="51"/>
                        <a:pt x="222" y="111"/>
                      </a:cubicBezTo>
                      <a:cubicBezTo>
                        <a:pt x="222" y="173"/>
                        <a:pt x="172" y="222"/>
                        <a:pt x="111" y="222"/>
                      </a:cubicBezTo>
                      <a:cubicBezTo>
                        <a:pt x="50" y="222"/>
                        <a:pt x="1" y="172"/>
                        <a:pt x="1" y="111"/>
                      </a:cubicBezTo>
                      <a:cubicBezTo>
                        <a:pt x="1" y="50"/>
                        <a:pt x="51" y="1"/>
                        <a:pt x="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3" name="Google Shape;873;p28"/>
                <p:cNvSpPr/>
                <p:nvPr/>
              </p:nvSpPr>
              <p:spPr>
                <a:xfrm>
                  <a:off x="3842125" y="3368475"/>
                  <a:ext cx="29875" cy="1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" h="663" extrusionOk="0">
                      <a:moveTo>
                        <a:pt x="61" y="423"/>
                      </a:moveTo>
                      <a:cubicBezTo>
                        <a:pt x="0" y="256"/>
                        <a:pt x="162" y="140"/>
                        <a:pt x="314" y="96"/>
                      </a:cubicBezTo>
                      <a:cubicBezTo>
                        <a:pt x="645" y="0"/>
                        <a:pt x="1154" y="233"/>
                        <a:pt x="1182" y="532"/>
                      </a:cubicBezTo>
                      <a:cubicBezTo>
                        <a:pt x="1194" y="662"/>
                        <a:pt x="881" y="573"/>
                        <a:pt x="573" y="529"/>
                      </a:cubicBezTo>
                      <a:cubicBezTo>
                        <a:pt x="343" y="496"/>
                        <a:pt x="104" y="546"/>
                        <a:pt x="60" y="423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74" name="Google Shape;874;p28"/>
              <p:cNvGrpSpPr/>
              <p:nvPr/>
            </p:nvGrpSpPr>
            <p:grpSpPr>
              <a:xfrm>
                <a:off x="6558569" y="1359472"/>
                <a:ext cx="363873" cy="363873"/>
                <a:chOff x="4589975" y="463825"/>
                <a:chExt cx="230650" cy="230650"/>
              </a:xfrm>
            </p:grpSpPr>
            <p:sp>
              <p:nvSpPr>
                <p:cNvPr id="875" name="Google Shape;875;p28"/>
                <p:cNvSpPr/>
                <p:nvPr/>
              </p:nvSpPr>
              <p:spPr>
                <a:xfrm>
                  <a:off x="4688250" y="463825"/>
                  <a:ext cx="34125" cy="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" h="3923" extrusionOk="0">
                      <a:moveTo>
                        <a:pt x="683" y="3922"/>
                      </a:moveTo>
                      <a:cubicBezTo>
                        <a:pt x="1057" y="3922"/>
                        <a:pt x="1364" y="3041"/>
                        <a:pt x="1364" y="1962"/>
                      </a:cubicBezTo>
                      <a:cubicBezTo>
                        <a:pt x="1364" y="882"/>
                        <a:pt x="1058" y="1"/>
                        <a:pt x="683" y="1"/>
                      </a:cubicBezTo>
                      <a:cubicBezTo>
                        <a:pt x="306" y="1"/>
                        <a:pt x="0" y="882"/>
                        <a:pt x="0" y="1962"/>
                      </a:cubicBezTo>
                      <a:cubicBezTo>
                        <a:pt x="0" y="3041"/>
                        <a:pt x="306" y="3922"/>
                        <a:pt x="683" y="392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28"/>
                <p:cNvSpPr/>
                <p:nvPr/>
              </p:nvSpPr>
              <p:spPr>
                <a:xfrm>
                  <a:off x="4722550" y="562075"/>
                  <a:ext cx="98075" cy="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3" h="1365" extrusionOk="0">
                      <a:moveTo>
                        <a:pt x="3922" y="683"/>
                      </a:moveTo>
                      <a:cubicBezTo>
                        <a:pt x="3922" y="1060"/>
                        <a:pt x="3045" y="1364"/>
                        <a:pt x="1961" y="1364"/>
                      </a:cubicBezTo>
                      <a:cubicBezTo>
                        <a:pt x="878" y="1364"/>
                        <a:pt x="0" y="1060"/>
                        <a:pt x="0" y="683"/>
                      </a:cubicBezTo>
                      <a:cubicBezTo>
                        <a:pt x="0" y="306"/>
                        <a:pt x="879" y="0"/>
                        <a:pt x="1961" y="0"/>
                      </a:cubicBezTo>
                      <a:cubicBezTo>
                        <a:pt x="3045" y="0"/>
                        <a:pt x="3922" y="306"/>
                        <a:pt x="3922" y="68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28"/>
                <p:cNvSpPr/>
                <p:nvPr/>
              </p:nvSpPr>
              <p:spPr>
                <a:xfrm>
                  <a:off x="4688250" y="596400"/>
                  <a:ext cx="34125" cy="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" h="3923" extrusionOk="0">
                      <a:moveTo>
                        <a:pt x="683" y="3923"/>
                      </a:moveTo>
                      <a:cubicBezTo>
                        <a:pt x="1057" y="3923"/>
                        <a:pt x="1364" y="3041"/>
                        <a:pt x="1364" y="1962"/>
                      </a:cubicBezTo>
                      <a:cubicBezTo>
                        <a:pt x="1364" y="881"/>
                        <a:pt x="1058" y="1"/>
                        <a:pt x="683" y="1"/>
                      </a:cubicBezTo>
                      <a:cubicBezTo>
                        <a:pt x="306" y="1"/>
                        <a:pt x="0" y="881"/>
                        <a:pt x="0" y="1962"/>
                      </a:cubicBezTo>
                      <a:cubicBezTo>
                        <a:pt x="0" y="3041"/>
                        <a:pt x="306" y="3923"/>
                        <a:pt x="683" y="392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28"/>
                <p:cNvSpPr/>
                <p:nvPr/>
              </p:nvSpPr>
              <p:spPr>
                <a:xfrm>
                  <a:off x="4589975" y="562075"/>
                  <a:ext cx="98075" cy="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3" h="1365" extrusionOk="0">
                      <a:moveTo>
                        <a:pt x="0" y="683"/>
                      </a:moveTo>
                      <a:cubicBezTo>
                        <a:pt x="0" y="1060"/>
                        <a:pt x="879" y="1364"/>
                        <a:pt x="1961" y="1364"/>
                      </a:cubicBezTo>
                      <a:cubicBezTo>
                        <a:pt x="3045" y="1364"/>
                        <a:pt x="3922" y="1060"/>
                        <a:pt x="3922" y="683"/>
                      </a:cubicBezTo>
                      <a:cubicBezTo>
                        <a:pt x="3922" y="306"/>
                        <a:pt x="3045" y="0"/>
                        <a:pt x="1961" y="0"/>
                      </a:cubicBezTo>
                      <a:cubicBezTo>
                        <a:pt x="878" y="0"/>
                        <a:pt x="0" y="306"/>
                        <a:pt x="0" y="68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79" name="Google Shape;879;p28"/>
              <p:cNvSpPr/>
              <p:nvPr/>
            </p:nvSpPr>
            <p:spPr>
              <a:xfrm>
                <a:off x="7135225" y="1849850"/>
                <a:ext cx="94600" cy="9455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3782" extrusionOk="0">
                    <a:moveTo>
                      <a:pt x="1892" y="887"/>
                    </a:moveTo>
                    <a:cubicBezTo>
                      <a:pt x="1614" y="887"/>
                      <a:pt x="1363" y="999"/>
                      <a:pt x="1182" y="1180"/>
                    </a:cubicBezTo>
                    <a:cubicBezTo>
                      <a:pt x="1000" y="1362"/>
                      <a:pt x="888" y="1613"/>
                      <a:pt x="888" y="1890"/>
                    </a:cubicBezTo>
                    <a:cubicBezTo>
                      <a:pt x="888" y="2169"/>
                      <a:pt x="1000" y="2420"/>
                      <a:pt x="1182" y="2601"/>
                    </a:cubicBezTo>
                    <a:cubicBezTo>
                      <a:pt x="1363" y="2783"/>
                      <a:pt x="1614" y="2895"/>
                      <a:pt x="1892" y="2895"/>
                    </a:cubicBezTo>
                    <a:cubicBezTo>
                      <a:pt x="2169" y="2895"/>
                      <a:pt x="2421" y="2783"/>
                      <a:pt x="2603" y="2601"/>
                    </a:cubicBezTo>
                    <a:cubicBezTo>
                      <a:pt x="2783" y="2420"/>
                      <a:pt x="2895" y="2169"/>
                      <a:pt x="2895" y="1890"/>
                    </a:cubicBezTo>
                    <a:cubicBezTo>
                      <a:pt x="2895" y="1613"/>
                      <a:pt x="2783" y="1362"/>
                      <a:pt x="2603" y="1180"/>
                    </a:cubicBezTo>
                    <a:cubicBezTo>
                      <a:pt x="2421" y="999"/>
                      <a:pt x="2169" y="887"/>
                      <a:pt x="1892" y="887"/>
                    </a:cubicBezTo>
                    <a:close/>
                    <a:moveTo>
                      <a:pt x="556" y="554"/>
                    </a:moveTo>
                    <a:cubicBezTo>
                      <a:pt x="899" y="212"/>
                      <a:pt x="1371" y="0"/>
                      <a:pt x="1892" y="0"/>
                    </a:cubicBezTo>
                    <a:cubicBezTo>
                      <a:pt x="2412" y="0"/>
                      <a:pt x="2885" y="212"/>
                      <a:pt x="3227" y="554"/>
                    </a:cubicBezTo>
                    <a:lnTo>
                      <a:pt x="3228" y="555"/>
                    </a:lnTo>
                    <a:cubicBezTo>
                      <a:pt x="3571" y="897"/>
                      <a:pt x="3783" y="1370"/>
                      <a:pt x="3783" y="1890"/>
                    </a:cubicBezTo>
                    <a:cubicBezTo>
                      <a:pt x="3783" y="2411"/>
                      <a:pt x="3571" y="2883"/>
                      <a:pt x="3228" y="3226"/>
                    </a:cubicBezTo>
                    <a:lnTo>
                      <a:pt x="3227" y="3228"/>
                    </a:lnTo>
                    <a:cubicBezTo>
                      <a:pt x="2885" y="3570"/>
                      <a:pt x="2412" y="3782"/>
                      <a:pt x="1892" y="3782"/>
                    </a:cubicBezTo>
                    <a:cubicBezTo>
                      <a:pt x="1371" y="3782"/>
                      <a:pt x="899" y="3570"/>
                      <a:pt x="556" y="3228"/>
                    </a:cubicBezTo>
                    <a:lnTo>
                      <a:pt x="555" y="3226"/>
                    </a:lnTo>
                    <a:cubicBezTo>
                      <a:pt x="213" y="2883"/>
                      <a:pt x="0" y="2412"/>
                      <a:pt x="0" y="1890"/>
                    </a:cubicBezTo>
                    <a:cubicBezTo>
                      <a:pt x="0" y="1369"/>
                      <a:pt x="213" y="897"/>
                      <a:pt x="555" y="5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28"/>
              <p:cNvSpPr/>
              <p:nvPr/>
            </p:nvSpPr>
            <p:spPr>
              <a:xfrm>
                <a:off x="5246225" y="3532000"/>
                <a:ext cx="94600" cy="9455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3782" extrusionOk="0">
                    <a:moveTo>
                      <a:pt x="1892" y="887"/>
                    </a:moveTo>
                    <a:cubicBezTo>
                      <a:pt x="1614" y="887"/>
                      <a:pt x="1363" y="999"/>
                      <a:pt x="1182" y="1180"/>
                    </a:cubicBezTo>
                    <a:cubicBezTo>
                      <a:pt x="1000" y="1362"/>
                      <a:pt x="888" y="1613"/>
                      <a:pt x="888" y="1890"/>
                    </a:cubicBezTo>
                    <a:cubicBezTo>
                      <a:pt x="888" y="2169"/>
                      <a:pt x="1000" y="2420"/>
                      <a:pt x="1182" y="2601"/>
                    </a:cubicBezTo>
                    <a:cubicBezTo>
                      <a:pt x="1363" y="2783"/>
                      <a:pt x="1614" y="2895"/>
                      <a:pt x="1892" y="2895"/>
                    </a:cubicBezTo>
                    <a:cubicBezTo>
                      <a:pt x="2169" y="2895"/>
                      <a:pt x="2421" y="2783"/>
                      <a:pt x="2603" y="2601"/>
                    </a:cubicBezTo>
                    <a:cubicBezTo>
                      <a:pt x="2783" y="2420"/>
                      <a:pt x="2895" y="2169"/>
                      <a:pt x="2895" y="1890"/>
                    </a:cubicBezTo>
                    <a:cubicBezTo>
                      <a:pt x="2895" y="1613"/>
                      <a:pt x="2783" y="1362"/>
                      <a:pt x="2603" y="1180"/>
                    </a:cubicBezTo>
                    <a:cubicBezTo>
                      <a:pt x="2421" y="999"/>
                      <a:pt x="2169" y="887"/>
                      <a:pt x="1892" y="887"/>
                    </a:cubicBezTo>
                    <a:close/>
                    <a:moveTo>
                      <a:pt x="556" y="554"/>
                    </a:moveTo>
                    <a:cubicBezTo>
                      <a:pt x="899" y="212"/>
                      <a:pt x="1371" y="0"/>
                      <a:pt x="1892" y="0"/>
                    </a:cubicBezTo>
                    <a:cubicBezTo>
                      <a:pt x="2412" y="0"/>
                      <a:pt x="2885" y="212"/>
                      <a:pt x="3227" y="554"/>
                    </a:cubicBezTo>
                    <a:lnTo>
                      <a:pt x="3228" y="555"/>
                    </a:lnTo>
                    <a:cubicBezTo>
                      <a:pt x="3571" y="897"/>
                      <a:pt x="3783" y="1370"/>
                      <a:pt x="3783" y="1890"/>
                    </a:cubicBezTo>
                    <a:cubicBezTo>
                      <a:pt x="3783" y="2411"/>
                      <a:pt x="3571" y="2883"/>
                      <a:pt x="3228" y="3226"/>
                    </a:cubicBezTo>
                    <a:lnTo>
                      <a:pt x="3227" y="3228"/>
                    </a:lnTo>
                    <a:cubicBezTo>
                      <a:pt x="2885" y="3570"/>
                      <a:pt x="2412" y="3782"/>
                      <a:pt x="1892" y="3782"/>
                    </a:cubicBezTo>
                    <a:cubicBezTo>
                      <a:pt x="1371" y="3782"/>
                      <a:pt x="899" y="3570"/>
                      <a:pt x="556" y="3228"/>
                    </a:cubicBezTo>
                    <a:lnTo>
                      <a:pt x="555" y="3226"/>
                    </a:lnTo>
                    <a:cubicBezTo>
                      <a:pt x="213" y="2883"/>
                      <a:pt x="0" y="2412"/>
                      <a:pt x="0" y="1890"/>
                    </a:cubicBezTo>
                    <a:cubicBezTo>
                      <a:pt x="0" y="1369"/>
                      <a:pt x="213" y="897"/>
                      <a:pt x="555" y="5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1" name="Google Shape;881;p28"/>
              <p:cNvGrpSpPr/>
              <p:nvPr/>
            </p:nvGrpSpPr>
            <p:grpSpPr>
              <a:xfrm>
                <a:off x="8428975" y="2310758"/>
                <a:ext cx="510727" cy="510653"/>
                <a:chOff x="5587550" y="476100"/>
                <a:chExt cx="171575" cy="171550"/>
              </a:xfrm>
            </p:grpSpPr>
            <p:sp>
              <p:nvSpPr>
                <p:cNvPr id="882" name="Google Shape;882;p28"/>
                <p:cNvSpPr/>
                <p:nvPr/>
              </p:nvSpPr>
              <p:spPr>
                <a:xfrm>
                  <a:off x="5587550" y="476100"/>
                  <a:ext cx="171575" cy="17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3" h="6862" extrusionOk="0">
                      <a:moveTo>
                        <a:pt x="6862" y="3382"/>
                      </a:moveTo>
                      <a:lnTo>
                        <a:pt x="6862" y="3481"/>
                      </a:lnTo>
                      <a:cubicBezTo>
                        <a:pt x="6862" y="4009"/>
                        <a:pt x="6430" y="4442"/>
                        <a:pt x="5901" y="4442"/>
                      </a:cubicBezTo>
                      <a:lnTo>
                        <a:pt x="4441" y="4442"/>
                      </a:lnTo>
                      <a:lnTo>
                        <a:pt x="4441" y="5902"/>
                      </a:lnTo>
                      <a:cubicBezTo>
                        <a:pt x="4441" y="6430"/>
                        <a:pt x="4009" y="6861"/>
                        <a:pt x="3480" y="6861"/>
                      </a:cubicBezTo>
                      <a:lnTo>
                        <a:pt x="3382" y="6861"/>
                      </a:lnTo>
                      <a:cubicBezTo>
                        <a:pt x="2854" y="6861"/>
                        <a:pt x="2421" y="6430"/>
                        <a:pt x="2421" y="5902"/>
                      </a:cubicBezTo>
                      <a:lnTo>
                        <a:pt x="2421" y="4442"/>
                      </a:lnTo>
                      <a:lnTo>
                        <a:pt x="961" y="4442"/>
                      </a:lnTo>
                      <a:cubicBezTo>
                        <a:pt x="433" y="4442"/>
                        <a:pt x="0" y="4009"/>
                        <a:pt x="0" y="3481"/>
                      </a:cubicBezTo>
                      <a:lnTo>
                        <a:pt x="0" y="3382"/>
                      </a:lnTo>
                      <a:cubicBezTo>
                        <a:pt x="0" y="2854"/>
                        <a:pt x="433" y="2421"/>
                        <a:pt x="961" y="2421"/>
                      </a:cubicBezTo>
                      <a:lnTo>
                        <a:pt x="2421" y="2421"/>
                      </a:lnTo>
                      <a:lnTo>
                        <a:pt x="2421" y="961"/>
                      </a:lnTo>
                      <a:cubicBezTo>
                        <a:pt x="2421" y="433"/>
                        <a:pt x="2854" y="0"/>
                        <a:pt x="3382" y="0"/>
                      </a:cubicBezTo>
                      <a:lnTo>
                        <a:pt x="3480" y="0"/>
                      </a:lnTo>
                      <a:cubicBezTo>
                        <a:pt x="4009" y="0"/>
                        <a:pt x="4441" y="433"/>
                        <a:pt x="4441" y="961"/>
                      </a:cubicBezTo>
                      <a:lnTo>
                        <a:pt x="4441" y="2421"/>
                      </a:lnTo>
                      <a:lnTo>
                        <a:pt x="5901" y="2421"/>
                      </a:lnTo>
                      <a:cubicBezTo>
                        <a:pt x="6430" y="2421"/>
                        <a:pt x="6862" y="2853"/>
                        <a:pt x="6862" y="33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28"/>
                <p:cNvSpPr/>
                <p:nvPr/>
              </p:nvSpPr>
              <p:spPr>
                <a:xfrm>
                  <a:off x="5636125" y="528100"/>
                  <a:ext cx="74400" cy="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6" h="2303" extrusionOk="0">
                      <a:moveTo>
                        <a:pt x="1488" y="2302"/>
                      </a:moveTo>
                      <a:cubicBezTo>
                        <a:pt x="1488" y="2302"/>
                        <a:pt x="848" y="1963"/>
                        <a:pt x="525" y="1431"/>
                      </a:cubicBezTo>
                      <a:cubicBezTo>
                        <a:pt x="1" y="566"/>
                        <a:pt x="1008" y="0"/>
                        <a:pt x="1488" y="748"/>
                      </a:cubicBezTo>
                      <a:cubicBezTo>
                        <a:pt x="1969" y="0"/>
                        <a:pt x="2975" y="566"/>
                        <a:pt x="2451" y="1431"/>
                      </a:cubicBezTo>
                      <a:cubicBezTo>
                        <a:pt x="2128" y="1963"/>
                        <a:pt x="1488" y="2302"/>
                        <a:pt x="1488" y="230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4" name="Google Shape;884;p28"/>
              <p:cNvGrpSpPr/>
              <p:nvPr/>
            </p:nvGrpSpPr>
            <p:grpSpPr>
              <a:xfrm rot="-2016064" flipH="1">
                <a:off x="4927821" y="4168541"/>
                <a:ext cx="265809" cy="180576"/>
                <a:chOff x="5338950" y="615525"/>
                <a:chExt cx="86550" cy="58800"/>
              </a:xfrm>
            </p:grpSpPr>
            <p:sp>
              <p:nvSpPr>
                <p:cNvPr id="885" name="Google Shape;885;p28"/>
                <p:cNvSpPr/>
                <p:nvPr/>
              </p:nvSpPr>
              <p:spPr>
                <a:xfrm>
                  <a:off x="5338950" y="616550"/>
                  <a:ext cx="86550" cy="5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2" h="2311" extrusionOk="0">
                      <a:moveTo>
                        <a:pt x="1323" y="2134"/>
                      </a:moveTo>
                      <a:cubicBezTo>
                        <a:pt x="974" y="2012"/>
                        <a:pt x="648" y="1822"/>
                        <a:pt x="428" y="1596"/>
                      </a:cubicBezTo>
                      <a:cubicBezTo>
                        <a:pt x="0" y="1156"/>
                        <a:pt x="175" y="142"/>
                        <a:pt x="971" y="40"/>
                      </a:cubicBezTo>
                      <a:cubicBezTo>
                        <a:pt x="1285" y="0"/>
                        <a:pt x="1657" y="55"/>
                        <a:pt x="2007" y="177"/>
                      </a:cubicBezTo>
                      <a:cubicBezTo>
                        <a:pt x="2356" y="299"/>
                        <a:pt x="2682" y="488"/>
                        <a:pt x="2903" y="715"/>
                      </a:cubicBezTo>
                      <a:cubicBezTo>
                        <a:pt x="3462" y="1291"/>
                        <a:pt x="2968" y="2193"/>
                        <a:pt x="2358" y="2271"/>
                      </a:cubicBezTo>
                      <a:cubicBezTo>
                        <a:pt x="2045" y="2311"/>
                        <a:pt x="1672" y="2256"/>
                        <a:pt x="1323" y="213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28"/>
                <p:cNvSpPr/>
                <p:nvPr/>
              </p:nvSpPr>
              <p:spPr>
                <a:xfrm>
                  <a:off x="5343800" y="615525"/>
                  <a:ext cx="78725" cy="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1802" extrusionOk="0">
                      <a:moveTo>
                        <a:pt x="2709" y="756"/>
                      </a:moveTo>
                      <a:cubicBezTo>
                        <a:pt x="3148" y="1209"/>
                        <a:pt x="2997" y="1641"/>
                        <a:pt x="2371" y="1720"/>
                      </a:cubicBezTo>
                      <a:cubicBezTo>
                        <a:pt x="1744" y="1802"/>
                        <a:pt x="880" y="1499"/>
                        <a:pt x="441" y="1046"/>
                      </a:cubicBezTo>
                      <a:cubicBezTo>
                        <a:pt x="0" y="594"/>
                        <a:pt x="152" y="161"/>
                        <a:pt x="777" y="81"/>
                      </a:cubicBezTo>
                      <a:cubicBezTo>
                        <a:pt x="1404" y="0"/>
                        <a:pt x="2268" y="303"/>
                        <a:pt x="2709" y="75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28"/>
                <p:cNvSpPr/>
                <p:nvPr/>
              </p:nvSpPr>
              <p:spPr>
                <a:xfrm>
                  <a:off x="5352125" y="631850"/>
                  <a:ext cx="611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" h="501" extrusionOk="0">
                      <a:moveTo>
                        <a:pt x="2327" y="8"/>
                      </a:moveTo>
                      <a:cubicBezTo>
                        <a:pt x="2381" y="0"/>
                        <a:pt x="2432" y="40"/>
                        <a:pt x="2438" y="95"/>
                      </a:cubicBezTo>
                      <a:cubicBezTo>
                        <a:pt x="2445" y="150"/>
                        <a:pt x="2406" y="200"/>
                        <a:pt x="2352" y="207"/>
                      </a:cubicBezTo>
                      <a:lnTo>
                        <a:pt x="120" y="493"/>
                      </a:lnTo>
                      <a:cubicBezTo>
                        <a:pt x="65" y="500"/>
                        <a:pt x="15" y="461"/>
                        <a:pt x="7" y="405"/>
                      </a:cubicBezTo>
                      <a:cubicBezTo>
                        <a:pt x="0" y="351"/>
                        <a:pt x="40" y="300"/>
                        <a:pt x="95" y="2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" name="Google Shape;12340;p63">
            <a:extLst>
              <a:ext uri="{FF2B5EF4-FFF2-40B4-BE49-F238E27FC236}">
                <a16:creationId xmlns:a16="http://schemas.microsoft.com/office/drawing/2014/main" xmlns="" id="{7F5EBCDC-8C0A-93D8-CAE1-931C2EDE54DA}"/>
              </a:ext>
            </a:extLst>
          </p:cNvPr>
          <p:cNvGrpSpPr/>
          <p:nvPr/>
        </p:nvGrpSpPr>
        <p:grpSpPr>
          <a:xfrm>
            <a:off x="739925" y="3859540"/>
            <a:ext cx="188011" cy="242726"/>
            <a:chOff x="4911692" y="1513402"/>
            <a:chExt cx="273108" cy="364974"/>
          </a:xfrm>
        </p:grpSpPr>
        <p:sp>
          <p:nvSpPr>
            <p:cNvPr id="3" name="Google Shape;12341;p63">
              <a:extLst>
                <a:ext uri="{FF2B5EF4-FFF2-40B4-BE49-F238E27FC236}">
                  <a16:creationId xmlns:a16="http://schemas.microsoft.com/office/drawing/2014/main" xmlns="" id="{F0319A13-0B3E-7BBF-608C-5ED7463CEDD4}"/>
                </a:ext>
              </a:extLst>
            </p:cNvPr>
            <p:cNvSpPr/>
            <p:nvPr/>
          </p:nvSpPr>
          <p:spPr>
            <a:xfrm>
              <a:off x="4924224" y="1610014"/>
              <a:ext cx="112919" cy="102746"/>
            </a:xfrm>
            <a:custGeom>
              <a:avLst/>
              <a:gdLst/>
              <a:ahLst/>
              <a:cxnLst/>
              <a:rect l="l" t="t" r="r" b="b"/>
              <a:pathLst>
                <a:path w="4307" h="3919" extrusionOk="0">
                  <a:moveTo>
                    <a:pt x="1246" y="0"/>
                  </a:moveTo>
                  <a:cubicBezTo>
                    <a:pt x="1042" y="0"/>
                    <a:pt x="834" y="58"/>
                    <a:pt x="645" y="183"/>
                  </a:cubicBezTo>
                  <a:cubicBezTo>
                    <a:pt x="4" y="610"/>
                    <a:pt x="0" y="1556"/>
                    <a:pt x="638" y="1987"/>
                  </a:cubicBezTo>
                  <a:cubicBezTo>
                    <a:pt x="757" y="2074"/>
                    <a:pt x="823" y="2215"/>
                    <a:pt x="815" y="2363"/>
                  </a:cubicBezTo>
                  <a:cubicBezTo>
                    <a:pt x="812" y="2523"/>
                    <a:pt x="833" y="2678"/>
                    <a:pt x="877" y="2830"/>
                  </a:cubicBezTo>
                  <a:cubicBezTo>
                    <a:pt x="1086" y="3532"/>
                    <a:pt x="1710" y="3918"/>
                    <a:pt x="2343" y="3918"/>
                  </a:cubicBezTo>
                  <a:cubicBezTo>
                    <a:pt x="2794" y="3918"/>
                    <a:pt x="3249" y="3722"/>
                    <a:pt x="3561" y="3305"/>
                  </a:cubicBezTo>
                  <a:cubicBezTo>
                    <a:pt x="4307" y="2298"/>
                    <a:pt x="3590" y="871"/>
                    <a:pt x="2336" y="871"/>
                  </a:cubicBezTo>
                  <a:lnTo>
                    <a:pt x="2315" y="871"/>
                  </a:lnTo>
                  <a:cubicBezTo>
                    <a:pt x="2205" y="336"/>
                    <a:pt x="1738" y="0"/>
                    <a:pt x="124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2342;p63">
              <a:extLst>
                <a:ext uri="{FF2B5EF4-FFF2-40B4-BE49-F238E27FC236}">
                  <a16:creationId xmlns:a16="http://schemas.microsoft.com/office/drawing/2014/main" xmlns="" id="{CEB3690C-0B0A-8A17-B4F8-9F08F4607B21}"/>
                </a:ext>
              </a:extLst>
            </p:cNvPr>
            <p:cNvSpPr/>
            <p:nvPr/>
          </p:nvSpPr>
          <p:spPr>
            <a:xfrm>
              <a:off x="5059244" y="1610014"/>
              <a:ext cx="112919" cy="102720"/>
            </a:xfrm>
            <a:custGeom>
              <a:avLst/>
              <a:gdLst/>
              <a:ahLst/>
              <a:cxnLst/>
              <a:rect l="l" t="t" r="r" b="b"/>
              <a:pathLst>
                <a:path w="4307" h="3918" extrusionOk="0">
                  <a:moveTo>
                    <a:pt x="3063" y="0"/>
                  </a:moveTo>
                  <a:cubicBezTo>
                    <a:pt x="2571" y="0"/>
                    <a:pt x="2104" y="336"/>
                    <a:pt x="1996" y="871"/>
                  </a:cubicBezTo>
                  <a:lnTo>
                    <a:pt x="1971" y="871"/>
                  </a:lnTo>
                  <a:cubicBezTo>
                    <a:pt x="718" y="871"/>
                    <a:pt x="0" y="2298"/>
                    <a:pt x="750" y="3305"/>
                  </a:cubicBezTo>
                  <a:cubicBezTo>
                    <a:pt x="1060" y="3722"/>
                    <a:pt x="1514" y="3917"/>
                    <a:pt x="1963" y="3917"/>
                  </a:cubicBezTo>
                  <a:cubicBezTo>
                    <a:pt x="2596" y="3917"/>
                    <a:pt x="3221" y="3531"/>
                    <a:pt x="3430" y="2830"/>
                  </a:cubicBezTo>
                  <a:cubicBezTo>
                    <a:pt x="3477" y="2678"/>
                    <a:pt x="3495" y="2523"/>
                    <a:pt x="3495" y="2363"/>
                  </a:cubicBezTo>
                  <a:cubicBezTo>
                    <a:pt x="3485" y="2215"/>
                    <a:pt x="3550" y="2074"/>
                    <a:pt x="3669" y="1987"/>
                  </a:cubicBezTo>
                  <a:cubicBezTo>
                    <a:pt x="4307" y="1556"/>
                    <a:pt x="4303" y="610"/>
                    <a:pt x="3662" y="183"/>
                  </a:cubicBezTo>
                  <a:cubicBezTo>
                    <a:pt x="3474" y="58"/>
                    <a:pt x="3266" y="0"/>
                    <a:pt x="306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2343;p63">
              <a:extLst>
                <a:ext uri="{FF2B5EF4-FFF2-40B4-BE49-F238E27FC236}">
                  <a16:creationId xmlns:a16="http://schemas.microsoft.com/office/drawing/2014/main" xmlns="" id="{C318AF9D-1AC9-0927-23C9-6019797F17D2}"/>
                </a:ext>
              </a:extLst>
            </p:cNvPr>
            <p:cNvSpPr/>
            <p:nvPr/>
          </p:nvSpPr>
          <p:spPr>
            <a:xfrm>
              <a:off x="4962580" y="1518698"/>
              <a:ext cx="171226" cy="119866"/>
            </a:xfrm>
            <a:custGeom>
              <a:avLst/>
              <a:gdLst/>
              <a:ahLst/>
              <a:cxnLst/>
              <a:rect l="l" t="t" r="r" b="b"/>
              <a:pathLst>
                <a:path w="6531" h="4572" extrusionOk="0">
                  <a:moveTo>
                    <a:pt x="3267" y="1"/>
                  </a:moveTo>
                  <a:cubicBezTo>
                    <a:pt x="1464" y="1"/>
                    <a:pt x="1" y="1464"/>
                    <a:pt x="1" y="3268"/>
                  </a:cubicBezTo>
                  <a:lnTo>
                    <a:pt x="1" y="4571"/>
                  </a:lnTo>
                  <a:lnTo>
                    <a:pt x="6531" y="4571"/>
                  </a:lnTo>
                  <a:lnTo>
                    <a:pt x="6531" y="3268"/>
                  </a:lnTo>
                  <a:cubicBezTo>
                    <a:pt x="6531" y="1464"/>
                    <a:pt x="5067" y="1"/>
                    <a:pt x="326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344;p63">
              <a:extLst>
                <a:ext uri="{FF2B5EF4-FFF2-40B4-BE49-F238E27FC236}">
                  <a16:creationId xmlns:a16="http://schemas.microsoft.com/office/drawing/2014/main" xmlns="" id="{D4DF2149-E00B-492C-B899-4358C29E76B5}"/>
                </a:ext>
              </a:extLst>
            </p:cNvPr>
            <p:cNvSpPr/>
            <p:nvPr/>
          </p:nvSpPr>
          <p:spPr>
            <a:xfrm>
              <a:off x="4916909" y="1695614"/>
              <a:ext cx="262463" cy="176916"/>
            </a:xfrm>
            <a:custGeom>
              <a:avLst/>
              <a:gdLst/>
              <a:ahLst/>
              <a:cxnLst/>
              <a:rect l="l" t="t" r="r" b="b"/>
              <a:pathLst>
                <a:path w="10011" h="6748" extrusionOk="0">
                  <a:moveTo>
                    <a:pt x="3702" y="0"/>
                  </a:moveTo>
                  <a:lnTo>
                    <a:pt x="3702" y="1344"/>
                  </a:lnTo>
                  <a:cubicBezTo>
                    <a:pt x="3698" y="1713"/>
                    <a:pt x="3467" y="2043"/>
                    <a:pt x="3119" y="2166"/>
                  </a:cubicBezTo>
                  <a:lnTo>
                    <a:pt x="873" y="2959"/>
                  </a:lnTo>
                  <a:cubicBezTo>
                    <a:pt x="348" y="3144"/>
                    <a:pt x="1" y="3636"/>
                    <a:pt x="1" y="4190"/>
                  </a:cubicBezTo>
                  <a:lnTo>
                    <a:pt x="1" y="6747"/>
                  </a:lnTo>
                  <a:lnTo>
                    <a:pt x="10011" y="6747"/>
                  </a:lnTo>
                  <a:lnTo>
                    <a:pt x="10011" y="4190"/>
                  </a:lnTo>
                  <a:cubicBezTo>
                    <a:pt x="10011" y="3636"/>
                    <a:pt x="9663" y="3144"/>
                    <a:pt x="9142" y="2959"/>
                  </a:cubicBezTo>
                  <a:lnTo>
                    <a:pt x="6896" y="2166"/>
                  </a:lnTo>
                  <a:cubicBezTo>
                    <a:pt x="6549" y="2043"/>
                    <a:pt x="6313" y="1713"/>
                    <a:pt x="6313" y="1344"/>
                  </a:cubicBezTo>
                  <a:lnTo>
                    <a:pt x="6313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345;p63">
              <a:extLst>
                <a:ext uri="{FF2B5EF4-FFF2-40B4-BE49-F238E27FC236}">
                  <a16:creationId xmlns:a16="http://schemas.microsoft.com/office/drawing/2014/main" xmlns="" id="{B0AAC770-E787-2105-86BD-177CD97775F2}"/>
                </a:ext>
              </a:extLst>
            </p:cNvPr>
            <p:cNvSpPr/>
            <p:nvPr/>
          </p:nvSpPr>
          <p:spPr>
            <a:xfrm>
              <a:off x="4917014" y="1745821"/>
              <a:ext cx="262463" cy="126788"/>
            </a:xfrm>
            <a:custGeom>
              <a:avLst/>
              <a:gdLst/>
              <a:ahLst/>
              <a:cxnLst/>
              <a:rect l="l" t="t" r="r" b="b"/>
              <a:pathLst>
                <a:path w="10011" h="4836" extrusionOk="0">
                  <a:moveTo>
                    <a:pt x="6530" y="1"/>
                  </a:moveTo>
                  <a:lnTo>
                    <a:pt x="6530" y="302"/>
                  </a:lnTo>
                  <a:cubicBezTo>
                    <a:pt x="6530" y="1196"/>
                    <a:pt x="5838" y="1978"/>
                    <a:pt x="4947" y="2004"/>
                  </a:cubicBezTo>
                  <a:cubicBezTo>
                    <a:pt x="4932" y="2004"/>
                    <a:pt x="4917" y="2004"/>
                    <a:pt x="4901" y="2004"/>
                  </a:cubicBezTo>
                  <a:cubicBezTo>
                    <a:pt x="4002" y="2004"/>
                    <a:pt x="3263" y="1278"/>
                    <a:pt x="3263" y="374"/>
                  </a:cubicBezTo>
                  <a:lnTo>
                    <a:pt x="3263" y="182"/>
                  </a:lnTo>
                  <a:cubicBezTo>
                    <a:pt x="3216" y="211"/>
                    <a:pt x="3169" y="233"/>
                    <a:pt x="3118" y="251"/>
                  </a:cubicBezTo>
                  <a:lnTo>
                    <a:pt x="869" y="1044"/>
                  </a:lnTo>
                  <a:cubicBezTo>
                    <a:pt x="348" y="1229"/>
                    <a:pt x="0" y="1721"/>
                    <a:pt x="0" y="2275"/>
                  </a:cubicBezTo>
                  <a:lnTo>
                    <a:pt x="0" y="4836"/>
                  </a:lnTo>
                  <a:lnTo>
                    <a:pt x="10011" y="4836"/>
                  </a:lnTo>
                  <a:lnTo>
                    <a:pt x="10011" y="2275"/>
                  </a:lnTo>
                  <a:cubicBezTo>
                    <a:pt x="10011" y="1721"/>
                    <a:pt x="9663" y="1229"/>
                    <a:pt x="9138" y="1044"/>
                  </a:cubicBezTo>
                  <a:lnTo>
                    <a:pt x="6892" y="251"/>
                  </a:lnTo>
                  <a:cubicBezTo>
                    <a:pt x="6751" y="200"/>
                    <a:pt x="6628" y="113"/>
                    <a:pt x="6530" y="1"/>
                  </a:cubicBezTo>
                  <a:close/>
                </a:path>
              </a:pathLst>
            </a:custGeom>
            <a:solidFill>
              <a:srgbClr val="ACB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346;p63">
              <a:extLst>
                <a:ext uri="{FF2B5EF4-FFF2-40B4-BE49-F238E27FC236}">
                  <a16:creationId xmlns:a16="http://schemas.microsoft.com/office/drawing/2014/main" xmlns="" id="{2BFA595C-75EE-62DE-DA3E-5027D6656AA3}"/>
                </a:ext>
              </a:extLst>
            </p:cNvPr>
            <p:cNvSpPr/>
            <p:nvPr/>
          </p:nvSpPr>
          <p:spPr>
            <a:xfrm>
              <a:off x="4967509" y="1745821"/>
              <a:ext cx="161447" cy="87330"/>
            </a:xfrm>
            <a:custGeom>
              <a:avLst/>
              <a:gdLst/>
              <a:ahLst/>
              <a:cxnLst/>
              <a:rect l="l" t="t" r="r" b="b"/>
              <a:pathLst>
                <a:path w="6158" h="3331" extrusionOk="0">
                  <a:moveTo>
                    <a:pt x="4604" y="1"/>
                  </a:moveTo>
                  <a:lnTo>
                    <a:pt x="4604" y="302"/>
                  </a:lnTo>
                  <a:cubicBezTo>
                    <a:pt x="4604" y="1196"/>
                    <a:pt x="3916" y="1978"/>
                    <a:pt x="3021" y="2004"/>
                  </a:cubicBezTo>
                  <a:cubicBezTo>
                    <a:pt x="3006" y="2004"/>
                    <a:pt x="2991" y="2004"/>
                    <a:pt x="2975" y="2004"/>
                  </a:cubicBezTo>
                  <a:cubicBezTo>
                    <a:pt x="2076" y="2004"/>
                    <a:pt x="1337" y="1278"/>
                    <a:pt x="1337" y="374"/>
                  </a:cubicBezTo>
                  <a:lnTo>
                    <a:pt x="1337" y="182"/>
                  </a:lnTo>
                  <a:cubicBezTo>
                    <a:pt x="1290" y="211"/>
                    <a:pt x="1243" y="233"/>
                    <a:pt x="1192" y="251"/>
                  </a:cubicBezTo>
                  <a:lnTo>
                    <a:pt x="1" y="671"/>
                  </a:lnTo>
                  <a:cubicBezTo>
                    <a:pt x="15" y="1261"/>
                    <a:pt x="139" y="1844"/>
                    <a:pt x="363" y="2391"/>
                  </a:cubicBezTo>
                  <a:cubicBezTo>
                    <a:pt x="601" y="2970"/>
                    <a:pt x="1166" y="3331"/>
                    <a:pt x="1770" y="3331"/>
                  </a:cubicBezTo>
                  <a:cubicBezTo>
                    <a:pt x="1892" y="3331"/>
                    <a:pt x="2015" y="3316"/>
                    <a:pt x="2138" y="3286"/>
                  </a:cubicBezTo>
                  <a:lnTo>
                    <a:pt x="3079" y="3050"/>
                  </a:lnTo>
                  <a:lnTo>
                    <a:pt x="4017" y="3286"/>
                  </a:lnTo>
                  <a:cubicBezTo>
                    <a:pt x="4140" y="3316"/>
                    <a:pt x="4263" y="3331"/>
                    <a:pt x="4385" y="3331"/>
                  </a:cubicBezTo>
                  <a:cubicBezTo>
                    <a:pt x="4989" y="3331"/>
                    <a:pt x="5554" y="2970"/>
                    <a:pt x="5796" y="2391"/>
                  </a:cubicBezTo>
                  <a:cubicBezTo>
                    <a:pt x="6020" y="1844"/>
                    <a:pt x="6143" y="1261"/>
                    <a:pt x="6158" y="671"/>
                  </a:cubicBezTo>
                  <a:lnTo>
                    <a:pt x="4966" y="251"/>
                  </a:lnTo>
                  <a:cubicBezTo>
                    <a:pt x="4825" y="200"/>
                    <a:pt x="4702" y="113"/>
                    <a:pt x="460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347;p63">
              <a:extLst>
                <a:ext uri="{FF2B5EF4-FFF2-40B4-BE49-F238E27FC236}">
                  <a16:creationId xmlns:a16="http://schemas.microsoft.com/office/drawing/2014/main" xmlns="" id="{76617D7E-BF89-DFC6-00F5-E501CB9095C4}"/>
                </a:ext>
              </a:extLst>
            </p:cNvPr>
            <p:cNvSpPr/>
            <p:nvPr/>
          </p:nvSpPr>
          <p:spPr>
            <a:xfrm>
              <a:off x="5013940" y="1706992"/>
              <a:ext cx="68506" cy="34345"/>
            </a:xfrm>
            <a:custGeom>
              <a:avLst/>
              <a:gdLst/>
              <a:ahLst/>
              <a:cxnLst/>
              <a:rect l="l" t="t" r="r" b="b"/>
              <a:pathLst>
                <a:path w="2613" h="1310" extrusionOk="0">
                  <a:moveTo>
                    <a:pt x="1" y="1"/>
                  </a:moveTo>
                  <a:lnTo>
                    <a:pt x="1" y="1040"/>
                  </a:lnTo>
                  <a:cubicBezTo>
                    <a:pt x="417" y="1219"/>
                    <a:pt x="861" y="1309"/>
                    <a:pt x="1305" y="1309"/>
                  </a:cubicBezTo>
                  <a:cubicBezTo>
                    <a:pt x="1749" y="1309"/>
                    <a:pt x="2194" y="1219"/>
                    <a:pt x="2612" y="1040"/>
                  </a:cubicBezTo>
                  <a:lnTo>
                    <a:pt x="261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348;p63">
              <a:extLst>
                <a:ext uri="{FF2B5EF4-FFF2-40B4-BE49-F238E27FC236}">
                  <a16:creationId xmlns:a16="http://schemas.microsoft.com/office/drawing/2014/main" xmlns="" id="{F5050AA5-17B3-9515-7809-180568F16947}"/>
                </a:ext>
              </a:extLst>
            </p:cNvPr>
            <p:cNvSpPr/>
            <p:nvPr/>
          </p:nvSpPr>
          <p:spPr>
            <a:xfrm>
              <a:off x="4951280" y="1575485"/>
              <a:ext cx="193931" cy="148627"/>
            </a:xfrm>
            <a:custGeom>
              <a:avLst/>
              <a:gdLst/>
              <a:ahLst/>
              <a:cxnLst/>
              <a:rect l="l" t="t" r="r" b="b"/>
              <a:pathLst>
                <a:path w="7397" h="5669" extrusionOk="0">
                  <a:moveTo>
                    <a:pt x="3697" y="1"/>
                  </a:moveTo>
                  <a:cubicBezTo>
                    <a:pt x="3628" y="1"/>
                    <a:pt x="3559" y="33"/>
                    <a:pt x="3517" y="98"/>
                  </a:cubicBezTo>
                  <a:cubicBezTo>
                    <a:pt x="2706" y="1348"/>
                    <a:pt x="1634" y="1775"/>
                    <a:pt x="1141" y="1913"/>
                  </a:cubicBezTo>
                  <a:cubicBezTo>
                    <a:pt x="1051" y="1938"/>
                    <a:pt x="761" y="1971"/>
                    <a:pt x="761" y="1971"/>
                  </a:cubicBezTo>
                  <a:lnTo>
                    <a:pt x="544" y="1971"/>
                  </a:lnTo>
                  <a:cubicBezTo>
                    <a:pt x="243" y="1971"/>
                    <a:pt x="1" y="2213"/>
                    <a:pt x="1" y="2514"/>
                  </a:cubicBezTo>
                  <a:cubicBezTo>
                    <a:pt x="1" y="2815"/>
                    <a:pt x="243" y="3057"/>
                    <a:pt x="544" y="3057"/>
                  </a:cubicBezTo>
                  <a:lnTo>
                    <a:pt x="881" y="3057"/>
                  </a:lnTo>
                  <a:cubicBezTo>
                    <a:pt x="993" y="4531"/>
                    <a:pt x="2221" y="5669"/>
                    <a:pt x="3698" y="5669"/>
                  </a:cubicBezTo>
                  <a:cubicBezTo>
                    <a:pt x="5176" y="5669"/>
                    <a:pt x="6404" y="4531"/>
                    <a:pt x="6516" y="3057"/>
                  </a:cubicBezTo>
                  <a:lnTo>
                    <a:pt x="6853" y="3057"/>
                  </a:lnTo>
                  <a:cubicBezTo>
                    <a:pt x="7153" y="3057"/>
                    <a:pt x="7396" y="2815"/>
                    <a:pt x="7396" y="2514"/>
                  </a:cubicBezTo>
                  <a:cubicBezTo>
                    <a:pt x="7396" y="2213"/>
                    <a:pt x="7153" y="1971"/>
                    <a:pt x="6853" y="1971"/>
                  </a:cubicBezTo>
                  <a:lnTo>
                    <a:pt x="6636" y="1971"/>
                  </a:lnTo>
                  <a:cubicBezTo>
                    <a:pt x="6636" y="1971"/>
                    <a:pt x="6342" y="1935"/>
                    <a:pt x="6255" y="1913"/>
                  </a:cubicBezTo>
                  <a:cubicBezTo>
                    <a:pt x="5759" y="1775"/>
                    <a:pt x="4691" y="1348"/>
                    <a:pt x="3879" y="98"/>
                  </a:cubicBezTo>
                  <a:cubicBezTo>
                    <a:pt x="3836" y="33"/>
                    <a:pt x="3766" y="1"/>
                    <a:pt x="3697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349;p63">
              <a:extLst>
                <a:ext uri="{FF2B5EF4-FFF2-40B4-BE49-F238E27FC236}">
                  <a16:creationId xmlns:a16="http://schemas.microsoft.com/office/drawing/2014/main" xmlns="" id="{D55C39B3-C82B-8691-3C6E-D9B65F2D61EC}"/>
                </a:ext>
              </a:extLst>
            </p:cNvPr>
            <p:cNvSpPr/>
            <p:nvPr/>
          </p:nvSpPr>
          <p:spPr>
            <a:xfrm>
              <a:off x="4983659" y="1735570"/>
              <a:ext cx="129069" cy="80435"/>
            </a:xfrm>
            <a:custGeom>
              <a:avLst/>
              <a:gdLst/>
              <a:ahLst/>
              <a:cxnLst/>
              <a:rect l="l" t="t" r="r" b="b"/>
              <a:pathLst>
                <a:path w="4923" h="3068" extrusionOk="0">
                  <a:moveTo>
                    <a:pt x="1156" y="1"/>
                  </a:moveTo>
                  <a:lnTo>
                    <a:pt x="334" y="280"/>
                  </a:lnTo>
                  <a:cubicBezTo>
                    <a:pt x="167" y="338"/>
                    <a:pt x="51" y="493"/>
                    <a:pt x="40" y="667"/>
                  </a:cubicBezTo>
                  <a:cubicBezTo>
                    <a:pt x="1" y="1305"/>
                    <a:pt x="106" y="1942"/>
                    <a:pt x="348" y="2529"/>
                  </a:cubicBezTo>
                  <a:cubicBezTo>
                    <a:pt x="487" y="2861"/>
                    <a:pt x="811" y="3068"/>
                    <a:pt x="1158" y="3068"/>
                  </a:cubicBezTo>
                  <a:cubicBezTo>
                    <a:pt x="1227" y="3068"/>
                    <a:pt x="1297" y="3060"/>
                    <a:pt x="1366" y="3043"/>
                  </a:cubicBezTo>
                  <a:lnTo>
                    <a:pt x="2463" y="2768"/>
                  </a:lnTo>
                  <a:lnTo>
                    <a:pt x="3561" y="3043"/>
                  </a:lnTo>
                  <a:cubicBezTo>
                    <a:pt x="3629" y="3060"/>
                    <a:pt x="3699" y="3068"/>
                    <a:pt x="3767" y="3068"/>
                  </a:cubicBezTo>
                  <a:cubicBezTo>
                    <a:pt x="4113" y="3068"/>
                    <a:pt x="4439" y="2861"/>
                    <a:pt x="4575" y="2529"/>
                  </a:cubicBezTo>
                  <a:cubicBezTo>
                    <a:pt x="4817" y="1942"/>
                    <a:pt x="4923" y="1305"/>
                    <a:pt x="4883" y="667"/>
                  </a:cubicBezTo>
                  <a:cubicBezTo>
                    <a:pt x="4872" y="493"/>
                    <a:pt x="4756" y="338"/>
                    <a:pt x="4589" y="280"/>
                  </a:cubicBezTo>
                  <a:lnTo>
                    <a:pt x="3767" y="1"/>
                  </a:lnTo>
                  <a:lnTo>
                    <a:pt x="3767" y="645"/>
                  </a:lnTo>
                  <a:cubicBezTo>
                    <a:pt x="3756" y="1359"/>
                    <a:pt x="3173" y="1928"/>
                    <a:pt x="2463" y="1928"/>
                  </a:cubicBezTo>
                  <a:cubicBezTo>
                    <a:pt x="1750" y="1928"/>
                    <a:pt x="1170" y="1359"/>
                    <a:pt x="1156" y="645"/>
                  </a:cubicBezTo>
                  <a:lnTo>
                    <a:pt x="1156" y="1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350;p63">
              <a:extLst>
                <a:ext uri="{FF2B5EF4-FFF2-40B4-BE49-F238E27FC236}">
                  <a16:creationId xmlns:a16="http://schemas.microsoft.com/office/drawing/2014/main" xmlns="" id="{7A80F295-8971-CFBE-B9B0-493D71D89A81}"/>
                </a:ext>
              </a:extLst>
            </p:cNvPr>
            <p:cNvSpPr/>
            <p:nvPr/>
          </p:nvSpPr>
          <p:spPr>
            <a:xfrm>
              <a:off x="5082420" y="1735386"/>
              <a:ext cx="26" cy="210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0" y="8"/>
                  </a:move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351;p63">
              <a:extLst>
                <a:ext uri="{FF2B5EF4-FFF2-40B4-BE49-F238E27FC236}">
                  <a16:creationId xmlns:a16="http://schemas.microsoft.com/office/drawing/2014/main" xmlns="" id="{4AF668E4-25B6-13FB-84CB-D0E1AFD1A94A}"/>
                </a:ext>
              </a:extLst>
            </p:cNvPr>
            <p:cNvSpPr/>
            <p:nvPr/>
          </p:nvSpPr>
          <p:spPr>
            <a:xfrm>
              <a:off x="5013940" y="1735386"/>
              <a:ext cx="26" cy="210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1" y="1"/>
                  </a:moveTo>
                  <a:lnTo>
                    <a:pt x="1" y="8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352;p63">
              <a:extLst>
                <a:ext uri="{FF2B5EF4-FFF2-40B4-BE49-F238E27FC236}">
                  <a16:creationId xmlns:a16="http://schemas.microsoft.com/office/drawing/2014/main" xmlns="" id="{EEE5FB80-E1B7-DF1E-9648-ABA1511D0105}"/>
                </a:ext>
              </a:extLst>
            </p:cNvPr>
            <p:cNvSpPr/>
            <p:nvPr/>
          </p:nvSpPr>
          <p:spPr>
            <a:xfrm>
              <a:off x="4950441" y="1575485"/>
              <a:ext cx="166271" cy="148732"/>
            </a:xfrm>
            <a:custGeom>
              <a:avLst/>
              <a:gdLst/>
              <a:ahLst/>
              <a:cxnLst/>
              <a:rect l="l" t="t" r="r" b="b"/>
              <a:pathLst>
                <a:path w="6342" h="5673" extrusionOk="0">
                  <a:moveTo>
                    <a:pt x="3730" y="1"/>
                  </a:moveTo>
                  <a:cubicBezTo>
                    <a:pt x="3662" y="1"/>
                    <a:pt x="3593" y="33"/>
                    <a:pt x="3549" y="98"/>
                  </a:cubicBezTo>
                  <a:cubicBezTo>
                    <a:pt x="2977" y="978"/>
                    <a:pt x="2274" y="1449"/>
                    <a:pt x="1738" y="1699"/>
                  </a:cubicBezTo>
                  <a:cubicBezTo>
                    <a:pt x="1702" y="1717"/>
                    <a:pt x="1409" y="1837"/>
                    <a:pt x="1376" y="1848"/>
                  </a:cubicBezTo>
                  <a:cubicBezTo>
                    <a:pt x="1304" y="1873"/>
                    <a:pt x="1235" y="1891"/>
                    <a:pt x="1173" y="1909"/>
                  </a:cubicBezTo>
                  <a:cubicBezTo>
                    <a:pt x="1083" y="1935"/>
                    <a:pt x="793" y="1971"/>
                    <a:pt x="793" y="1971"/>
                  </a:cubicBezTo>
                  <a:lnTo>
                    <a:pt x="608" y="1971"/>
                  </a:lnTo>
                  <a:cubicBezTo>
                    <a:pt x="322" y="1971"/>
                    <a:pt x="65" y="2174"/>
                    <a:pt x="36" y="2460"/>
                  </a:cubicBezTo>
                  <a:cubicBezTo>
                    <a:pt x="0" y="2780"/>
                    <a:pt x="250" y="3057"/>
                    <a:pt x="573" y="3057"/>
                  </a:cubicBezTo>
                  <a:cubicBezTo>
                    <a:pt x="575" y="3057"/>
                    <a:pt x="577" y="3057"/>
                    <a:pt x="579" y="3057"/>
                  </a:cubicBezTo>
                  <a:lnTo>
                    <a:pt x="916" y="3057"/>
                  </a:lnTo>
                  <a:cubicBezTo>
                    <a:pt x="1018" y="4554"/>
                    <a:pt x="2268" y="5673"/>
                    <a:pt x="3714" y="5673"/>
                  </a:cubicBezTo>
                  <a:cubicBezTo>
                    <a:pt x="3864" y="5673"/>
                    <a:pt x="4016" y="5661"/>
                    <a:pt x="4169" y="5636"/>
                  </a:cubicBezTo>
                  <a:cubicBezTo>
                    <a:pt x="2923" y="5440"/>
                    <a:pt x="1952" y="4444"/>
                    <a:pt x="1796" y="3191"/>
                  </a:cubicBezTo>
                  <a:cubicBezTo>
                    <a:pt x="1793" y="3155"/>
                    <a:pt x="1789" y="3101"/>
                    <a:pt x="1782" y="3039"/>
                  </a:cubicBezTo>
                  <a:cubicBezTo>
                    <a:pt x="1760" y="2699"/>
                    <a:pt x="1938" y="2376"/>
                    <a:pt x="2242" y="2213"/>
                  </a:cubicBezTo>
                  <a:cubicBezTo>
                    <a:pt x="2868" y="1888"/>
                    <a:pt x="3379" y="1428"/>
                    <a:pt x="3730" y="1047"/>
                  </a:cubicBezTo>
                  <a:cubicBezTo>
                    <a:pt x="4158" y="1511"/>
                    <a:pt x="4820" y="2098"/>
                    <a:pt x="5639" y="2405"/>
                  </a:cubicBezTo>
                  <a:cubicBezTo>
                    <a:pt x="5701" y="2429"/>
                    <a:pt x="5765" y="2440"/>
                    <a:pt x="5826" y="2440"/>
                  </a:cubicBezTo>
                  <a:cubicBezTo>
                    <a:pt x="6100" y="2440"/>
                    <a:pt x="6342" y="2220"/>
                    <a:pt x="6342" y="1924"/>
                  </a:cubicBezTo>
                  <a:cubicBezTo>
                    <a:pt x="6320" y="1920"/>
                    <a:pt x="6298" y="1913"/>
                    <a:pt x="6287" y="1909"/>
                  </a:cubicBezTo>
                  <a:cubicBezTo>
                    <a:pt x="5791" y="1775"/>
                    <a:pt x="4723" y="1348"/>
                    <a:pt x="3911" y="98"/>
                  </a:cubicBezTo>
                  <a:cubicBezTo>
                    <a:pt x="3868" y="33"/>
                    <a:pt x="3799" y="1"/>
                    <a:pt x="373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353;p63">
              <a:extLst>
                <a:ext uri="{FF2B5EF4-FFF2-40B4-BE49-F238E27FC236}">
                  <a16:creationId xmlns:a16="http://schemas.microsoft.com/office/drawing/2014/main" xmlns="" id="{937F20AD-6F0A-D049-DFBE-AFA1A959F02E}"/>
                </a:ext>
              </a:extLst>
            </p:cNvPr>
            <p:cNvSpPr/>
            <p:nvPr/>
          </p:nvSpPr>
          <p:spPr>
            <a:xfrm>
              <a:off x="5059611" y="1519852"/>
              <a:ext cx="74196" cy="90214"/>
            </a:xfrm>
            <a:custGeom>
              <a:avLst/>
              <a:gdLst/>
              <a:ahLst/>
              <a:cxnLst/>
              <a:rect l="l" t="t" r="r" b="b"/>
              <a:pathLst>
                <a:path w="2830" h="3441" extrusionOk="0">
                  <a:moveTo>
                    <a:pt x="70" y="0"/>
                  </a:moveTo>
                  <a:cubicBezTo>
                    <a:pt x="26" y="199"/>
                    <a:pt x="1" y="406"/>
                    <a:pt x="1" y="612"/>
                  </a:cubicBezTo>
                  <a:cubicBezTo>
                    <a:pt x="1" y="2173"/>
                    <a:pt x="1269" y="3441"/>
                    <a:pt x="2830" y="3441"/>
                  </a:cubicBezTo>
                  <a:lnTo>
                    <a:pt x="2830" y="3224"/>
                  </a:lnTo>
                  <a:cubicBezTo>
                    <a:pt x="2830" y="1695"/>
                    <a:pt x="1772" y="373"/>
                    <a:pt x="283" y="40"/>
                  </a:cubicBezTo>
                  <a:cubicBezTo>
                    <a:pt x="233" y="29"/>
                    <a:pt x="178" y="18"/>
                    <a:pt x="128" y="11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354;p63">
              <a:extLst>
                <a:ext uri="{FF2B5EF4-FFF2-40B4-BE49-F238E27FC236}">
                  <a16:creationId xmlns:a16="http://schemas.microsoft.com/office/drawing/2014/main" xmlns="" id="{15687671-E5BD-576D-BFF9-C51111C68BF6}"/>
                </a:ext>
              </a:extLst>
            </p:cNvPr>
            <p:cNvSpPr/>
            <p:nvPr/>
          </p:nvSpPr>
          <p:spPr>
            <a:xfrm>
              <a:off x="5008539" y="1627999"/>
              <a:ext cx="10749" cy="16412"/>
            </a:xfrm>
            <a:custGeom>
              <a:avLst/>
              <a:gdLst/>
              <a:ahLst/>
              <a:cxnLst/>
              <a:rect l="l" t="t" r="r" b="b"/>
              <a:pathLst>
                <a:path w="410" h="626" extrusionOk="0">
                  <a:moveTo>
                    <a:pt x="207" y="0"/>
                  </a:moveTo>
                  <a:cubicBezTo>
                    <a:pt x="91" y="0"/>
                    <a:pt x="0" y="91"/>
                    <a:pt x="0" y="203"/>
                  </a:cubicBezTo>
                  <a:lnTo>
                    <a:pt x="0" y="424"/>
                  </a:lnTo>
                  <a:cubicBezTo>
                    <a:pt x="0" y="558"/>
                    <a:pt x="103" y="625"/>
                    <a:pt x="205" y="625"/>
                  </a:cubicBezTo>
                  <a:cubicBezTo>
                    <a:pt x="307" y="625"/>
                    <a:pt x="410" y="558"/>
                    <a:pt x="410" y="424"/>
                  </a:cubicBezTo>
                  <a:lnTo>
                    <a:pt x="410" y="203"/>
                  </a:lnTo>
                  <a:cubicBezTo>
                    <a:pt x="410" y="91"/>
                    <a:pt x="319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355;p63">
              <a:extLst>
                <a:ext uri="{FF2B5EF4-FFF2-40B4-BE49-F238E27FC236}">
                  <a16:creationId xmlns:a16="http://schemas.microsoft.com/office/drawing/2014/main" xmlns="" id="{9F16E67F-8B1E-42AB-A306-5C95DD9928DC}"/>
                </a:ext>
              </a:extLst>
            </p:cNvPr>
            <p:cNvSpPr/>
            <p:nvPr/>
          </p:nvSpPr>
          <p:spPr>
            <a:xfrm>
              <a:off x="5077098" y="1627999"/>
              <a:ext cx="10749" cy="16412"/>
            </a:xfrm>
            <a:custGeom>
              <a:avLst/>
              <a:gdLst/>
              <a:ahLst/>
              <a:cxnLst/>
              <a:rect l="l" t="t" r="r" b="b"/>
              <a:pathLst>
                <a:path w="410" h="626" extrusionOk="0">
                  <a:moveTo>
                    <a:pt x="203" y="0"/>
                  </a:moveTo>
                  <a:cubicBezTo>
                    <a:pt x="91" y="0"/>
                    <a:pt x="0" y="91"/>
                    <a:pt x="0" y="203"/>
                  </a:cubicBezTo>
                  <a:lnTo>
                    <a:pt x="0" y="424"/>
                  </a:lnTo>
                  <a:cubicBezTo>
                    <a:pt x="0" y="558"/>
                    <a:pt x="103" y="625"/>
                    <a:pt x="205" y="625"/>
                  </a:cubicBezTo>
                  <a:cubicBezTo>
                    <a:pt x="307" y="625"/>
                    <a:pt x="410" y="558"/>
                    <a:pt x="410" y="424"/>
                  </a:cubicBezTo>
                  <a:lnTo>
                    <a:pt x="410" y="203"/>
                  </a:lnTo>
                  <a:cubicBezTo>
                    <a:pt x="410" y="91"/>
                    <a:pt x="315" y="0"/>
                    <a:pt x="2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356;p63">
              <a:extLst>
                <a:ext uri="{FF2B5EF4-FFF2-40B4-BE49-F238E27FC236}">
                  <a16:creationId xmlns:a16="http://schemas.microsoft.com/office/drawing/2014/main" xmlns="" id="{21C1057A-3998-031F-60BE-D16500143AA3}"/>
                </a:ext>
              </a:extLst>
            </p:cNvPr>
            <p:cNvSpPr/>
            <p:nvPr/>
          </p:nvSpPr>
          <p:spPr>
            <a:xfrm>
              <a:off x="5023404" y="1667850"/>
              <a:ext cx="49604" cy="16569"/>
            </a:xfrm>
            <a:custGeom>
              <a:avLst/>
              <a:gdLst/>
              <a:ahLst/>
              <a:cxnLst/>
              <a:rect l="l" t="t" r="r" b="b"/>
              <a:pathLst>
                <a:path w="1892" h="632" extrusionOk="0">
                  <a:moveTo>
                    <a:pt x="293" y="0"/>
                  </a:moveTo>
                  <a:cubicBezTo>
                    <a:pt x="134" y="0"/>
                    <a:pt x="0" y="205"/>
                    <a:pt x="151" y="353"/>
                  </a:cubicBezTo>
                  <a:cubicBezTo>
                    <a:pt x="324" y="527"/>
                    <a:pt x="621" y="632"/>
                    <a:pt x="947" y="632"/>
                  </a:cubicBezTo>
                  <a:cubicBezTo>
                    <a:pt x="1270" y="632"/>
                    <a:pt x="1567" y="527"/>
                    <a:pt x="1744" y="353"/>
                  </a:cubicBezTo>
                  <a:cubicBezTo>
                    <a:pt x="1892" y="205"/>
                    <a:pt x="1757" y="0"/>
                    <a:pt x="1598" y="0"/>
                  </a:cubicBezTo>
                  <a:cubicBezTo>
                    <a:pt x="1550" y="0"/>
                    <a:pt x="1500" y="19"/>
                    <a:pt x="1454" y="63"/>
                  </a:cubicBezTo>
                  <a:cubicBezTo>
                    <a:pt x="1382" y="136"/>
                    <a:pt x="1205" y="222"/>
                    <a:pt x="947" y="222"/>
                  </a:cubicBezTo>
                  <a:cubicBezTo>
                    <a:pt x="690" y="222"/>
                    <a:pt x="509" y="136"/>
                    <a:pt x="437" y="63"/>
                  </a:cubicBezTo>
                  <a:cubicBezTo>
                    <a:pt x="391" y="19"/>
                    <a:pt x="341" y="0"/>
                    <a:pt x="29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57;p63">
              <a:extLst>
                <a:ext uri="{FF2B5EF4-FFF2-40B4-BE49-F238E27FC236}">
                  <a16:creationId xmlns:a16="http://schemas.microsoft.com/office/drawing/2014/main" xmlns="" id="{7674EA3A-BADB-C5E9-B170-1D54311D9A9E}"/>
                </a:ext>
              </a:extLst>
            </p:cNvPr>
            <p:cNvSpPr/>
            <p:nvPr/>
          </p:nvSpPr>
          <p:spPr>
            <a:xfrm>
              <a:off x="4911692" y="1513402"/>
              <a:ext cx="273108" cy="364974"/>
            </a:xfrm>
            <a:custGeom>
              <a:avLst/>
              <a:gdLst/>
              <a:ahLst/>
              <a:cxnLst/>
              <a:rect l="l" t="t" r="r" b="b"/>
              <a:pathLst>
                <a:path w="10417" h="13921" extrusionOk="0">
                  <a:moveTo>
                    <a:pt x="1739" y="3890"/>
                  </a:moveTo>
                  <a:lnTo>
                    <a:pt x="1739" y="4205"/>
                  </a:lnTo>
                  <a:cubicBezTo>
                    <a:pt x="1420" y="4350"/>
                    <a:pt x="1246" y="4701"/>
                    <a:pt x="1319" y="5045"/>
                  </a:cubicBezTo>
                  <a:cubicBezTo>
                    <a:pt x="1395" y="5385"/>
                    <a:pt x="1699" y="5632"/>
                    <a:pt x="2050" y="5632"/>
                  </a:cubicBezTo>
                  <a:lnTo>
                    <a:pt x="2202" y="5632"/>
                  </a:lnTo>
                  <a:cubicBezTo>
                    <a:pt x="2293" y="6280"/>
                    <a:pt x="2593" y="6885"/>
                    <a:pt x="3057" y="7348"/>
                  </a:cubicBezTo>
                  <a:cubicBezTo>
                    <a:pt x="2939" y="7382"/>
                    <a:pt x="2817" y="7399"/>
                    <a:pt x="2696" y="7399"/>
                  </a:cubicBezTo>
                  <a:cubicBezTo>
                    <a:pt x="2623" y="7399"/>
                    <a:pt x="2550" y="7393"/>
                    <a:pt x="2478" y="7381"/>
                  </a:cubicBezTo>
                  <a:cubicBezTo>
                    <a:pt x="1866" y="7262"/>
                    <a:pt x="1442" y="6700"/>
                    <a:pt x="1500" y="6081"/>
                  </a:cubicBezTo>
                  <a:cubicBezTo>
                    <a:pt x="1521" y="5853"/>
                    <a:pt x="1416" y="5632"/>
                    <a:pt x="1228" y="5501"/>
                  </a:cubicBezTo>
                  <a:cubicBezTo>
                    <a:pt x="931" y="5302"/>
                    <a:pt x="783" y="4940"/>
                    <a:pt x="859" y="4592"/>
                  </a:cubicBezTo>
                  <a:cubicBezTo>
                    <a:pt x="935" y="4241"/>
                    <a:pt x="1214" y="3969"/>
                    <a:pt x="1565" y="3904"/>
                  </a:cubicBezTo>
                  <a:cubicBezTo>
                    <a:pt x="1623" y="3893"/>
                    <a:pt x="1681" y="3890"/>
                    <a:pt x="1739" y="3890"/>
                  </a:cubicBezTo>
                  <a:close/>
                  <a:moveTo>
                    <a:pt x="8720" y="3892"/>
                  </a:moveTo>
                  <a:cubicBezTo>
                    <a:pt x="8766" y="3892"/>
                    <a:pt x="8812" y="3896"/>
                    <a:pt x="8855" y="3904"/>
                  </a:cubicBezTo>
                  <a:cubicBezTo>
                    <a:pt x="9207" y="3969"/>
                    <a:pt x="9486" y="4241"/>
                    <a:pt x="9562" y="4592"/>
                  </a:cubicBezTo>
                  <a:cubicBezTo>
                    <a:pt x="9634" y="4944"/>
                    <a:pt x="9489" y="5302"/>
                    <a:pt x="9192" y="5501"/>
                  </a:cubicBezTo>
                  <a:cubicBezTo>
                    <a:pt x="9004" y="5632"/>
                    <a:pt x="8899" y="5853"/>
                    <a:pt x="8921" y="6081"/>
                  </a:cubicBezTo>
                  <a:cubicBezTo>
                    <a:pt x="8979" y="6700"/>
                    <a:pt x="8555" y="7262"/>
                    <a:pt x="7943" y="7381"/>
                  </a:cubicBezTo>
                  <a:cubicBezTo>
                    <a:pt x="7868" y="7395"/>
                    <a:pt x="7792" y="7402"/>
                    <a:pt x="7716" y="7402"/>
                  </a:cubicBezTo>
                  <a:cubicBezTo>
                    <a:pt x="7595" y="7402"/>
                    <a:pt x="7474" y="7384"/>
                    <a:pt x="7356" y="7348"/>
                  </a:cubicBezTo>
                  <a:cubicBezTo>
                    <a:pt x="7820" y="6881"/>
                    <a:pt x="8120" y="6280"/>
                    <a:pt x="8211" y="5632"/>
                  </a:cubicBezTo>
                  <a:lnTo>
                    <a:pt x="8363" y="5632"/>
                  </a:lnTo>
                  <a:cubicBezTo>
                    <a:pt x="8714" y="5632"/>
                    <a:pt x="9018" y="5389"/>
                    <a:pt x="9094" y="5045"/>
                  </a:cubicBezTo>
                  <a:cubicBezTo>
                    <a:pt x="9171" y="4701"/>
                    <a:pt x="8997" y="4350"/>
                    <a:pt x="8674" y="4205"/>
                  </a:cubicBezTo>
                  <a:lnTo>
                    <a:pt x="8674" y="3893"/>
                  </a:lnTo>
                  <a:cubicBezTo>
                    <a:pt x="8690" y="3892"/>
                    <a:pt x="8705" y="3892"/>
                    <a:pt x="8720" y="3892"/>
                  </a:cubicBezTo>
                  <a:close/>
                  <a:moveTo>
                    <a:pt x="5208" y="409"/>
                  </a:moveTo>
                  <a:cubicBezTo>
                    <a:pt x="6896" y="409"/>
                    <a:pt x="8265" y="1778"/>
                    <a:pt x="8269" y="3470"/>
                  </a:cubicBezTo>
                  <a:lnTo>
                    <a:pt x="8269" y="4136"/>
                  </a:lnTo>
                  <a:lnTo>
                    <a:pt x="8254" y="4136"/>
                  </a:lnTo>
                  <a:cubicBezTo>
                    <a:pt x="8051" y="4136"/>
                    <a:pt x="7849" y="4107"/>
                    <a:pt x="7653" y="4053"/>
                  </a:cubicBezTo>
                  <a:cubicBezTo>
                    <a:pt x="7631" y="4047"/>
                    <a:pt x="7611" y="4044"/>
                    <a:pt x="7591" y="4044"/>
                  </a:cubicBezTo>
                  <a:cubicBezTo>
                    <a:pt x="7377" y="4044"/>
                    <a:pt x="7306" y="4381"/>
                    <a:pt x="7548" y="4447"/>
                  </a:cubicBezTo>
                  <a:cubicBezTo>
                    <a:pt x="7776" y="4509"/>
                    <a:pt x="8015" y="4542"/>
                    <a:pt x="8254" y="4542"/>
                  </a:cubicBezTo>
                  <a:lnTo>
                    <a:pt x="8363" y="4542"/>
                  </a:lnTo>
                  <a:cubicBezTo>
                    <a:pt x="8367" y="4541"/>
                    <a:pt x="8372" y="4541"/>
                    <a:pt x="8376" y="4541"/>
                  </a:cubicBezTo>
                  <a:cubicBezTo>
                    <a:pt x="8566" y="4541"/>
                    <a:pt x="8721" y="4691"/>
                    <a:pt x="8721" y="4882"/>
                  </a:cubicBezTo>
                  <a:cubicBezTo>
                    <a:pt x="8721" y="5071"/>
                    <a:pt x="8569" y="5223"/>
                    <a:pt x="8382" y="5223"/>
                  </a:cubicBezTo>
                  <a:cubicBezTo>
                    <a:pt x="8376" y="5223"/>
                    <a:pt x="8369" y="5223"/>
                    <a:pt x="8363" y="5223"/>
                  </a:cubicBezTo>
                  <a:lnTo>
                    <a:pt x="8240" y="5223"/>
                  </a:lnTo>
                  <a:lnTo>
                    <a:pt x="8240" y="5208"/>
                  </a:lnTo>
                  <a:cubicBezTo>
                    <a:pt x="8240" y="5072"/>
                    <a:pt x="8138" y="5004"/>
                    <a:pt x="8037" y="5004"/>
                  </a:cubicBezTo>
                  <a:cubicBezTo>
                    <a:pt x="7936" y="5004"/>
                    <a:pt x="7834" y="5072"/>
                    <a:pt x="7834" y="5208"/>
                  </a:cubicBezTo>
                  <a:cubicBezTo>
                    <a:pt x="7834" y="6660"/>
                    <a:pt x="6657" y="7834"/>
                    <a:pt x="5208" y="7834"/>
                  </a:cubicBezTo>
                  <a:cubicBezTo>
                    <a:pt x="3756" y="7834"/>
                    <a:pt x="2583" y="6660"/>
                    <a:pt x="2583" y="5208"/>
                  </a:cubicBezTo>
                  <a:cubicBezTo>
                    <a:pt x="2583" y="5072"/>
                    <a:pt x="2480" y="5004"/>
                    <a:pt x="2378" y="5004"/>
                  </a:cubicBezTo>
                  <a:cubicBezTo>
                    <a:pt x="2276" y="5004"/>
                    <a:pt x="2173" y="5072"/>
                    <a:pt x="2173" y="5208"/>
                  </a:cubicBezTo>
                  <a:lnTo>
                    <a:pt x="2173" y="5223"/>
                  </a:lnTo>
                  <a:lnTo>
                    <a:pt x="2050" y="5223"/>
                  </a:lnTo>
                  <a:cubicBezTo>
                    <a:pt x="2044" y="5223"/>
                    <a:pt x="2038" y="5223"/>
                    <a:pt x="2031" y="5223"/>
                  </a:cubicBezTo>
                  <a:cubicBezTo>
                    <a:pt x="1848" y="5223"/>
                    <a:pt x="1695" y="5071"/>
                    <a:pt x="1695" y="4882"/>
                  </a:cubicBezTo>
                  <a:cubicBezTo>
                    <a:pt x="1695" y="4691"/>
                    <a:pt x="1851" y="4541"/>
                    <a:pt x="2037" y="4541"/>
                  </a:cubicBezTo>
                  <a:cubicBezTo>
                    <a:pt x="2041" y="4541"/>
                    <a:pt x="2046" y="4541"/>
                    <a:pt x="2050" y="4542"/>
                  </a:cubicBezTo>
                  <a:lnTo>
                    <a:pt x="2159" y="4542"/>
                  </a:lnTo>
                  <a:cubicBezTo>
                    <a:pt x="3615" y="4542"/>
                    <a:pt x="4770" y="3281"/>
                    <a:pt x="5197" y="2738"/>
                  </a:cubicBezTo>
                  <a:cubicBezTo>
                    <a:pt x="5199" y="2734"/>
                    <a:pt x="5203" y="2733"/>
                    <a:pt x="5207" y="2733"/>
                  </a:cubicBezTo>
                  <a:cubicBezTo>
                    <a:pt x="5211" y="2733"/>
                    <a:pt x="5216" y="2734"/>
                    <a:pt x="5219" y="2738"/>
                  </a:cubicBezTo>
                  <a:cubicBezTo>
                    <a:pt x="5480" y="3068"/>
                    <a:pt x="6023" y="3687"/>
                    <a:pt x="6744" y="4103"/>
                  </a:cubicBezTo>
                  <a:cubicBezTo>
                    <a:pt x="6781" y="4125"/>
                    <a:pt x="6818" y="4135"/>
                    <a:pt x="6852" y="4135"/>
                  </a:cubicBezTo>
                  <a:cubicBezTo>
                    <a:pt x="7034" y="4135"/>
                    <a:pt x="7149" y="3865"/>
                    <a:pt x="6950" y="3752"/>
                  </a:cubicBezTo>
                  <a:cubicBezTo>
                    <a:pt x="6288" y="3368"/>
                    <a:pt x="5781" y="2792"/>
                    <a:pt x="5538" y="2484"/>
                  </a:cubicBezTo>
                  <a:cubicBezTo>
                    <a:pt x="5458" y="2383"/>
                    <a:pt x="5335" y="2325"/>
                    <a:pt x="5208" y="2325"/>
                  </a:cubicBezTo>
                  <a:cubicBezTo>
                    <a:pt x="5078" y="2325"/>
                    <a:pt x="4955" y="2383"/>
                    <a:pt x="4875" y="2484"/>
                  </a:cubicBezTo>
                  <a:cubicBezTo>
                    <a:pt x="3702" y="3973"/>
                    <a:pt x="2586" y="4136"/>
                    <a:pt x="2159" y="4136"/>
                  </a:cubicBezTo>
                  <a:lnTo>
                    <a:pt x="2144" y="4136"/>
                  </a:lnTo>
                  <a:lnTo>
                    <a:pt x="2144" y="3470"/>
                  </a:lnTo>
                  <a:cubicBezTo>
                    <a:pt x="2148" y="1778"/>
                    <a:pt x="3517" y="409"/>
                    <a:pt x="5208" y="409"/>
                  </a:cubicBezTo>
                  <a:close/>
                  <a:moveTo>
                    <a:pt x="6309" y="8037"/>
                  </a:moveTo>
                  <a:lnTo>
                    <a:pt x="6309" y="9123"/>
                  </a:lnTo>
                  <a:cubicBezTo>
                    <a:pt x="6309" y="9732"/>
                    <a:pt x="5817" y="10224"/>
                    <a:pt x="5208" y="10224"/>
                  </a:cubicBezTo>
                  <a:cubicBezTo>
                    <a:pt x="4600" y="10224"/>
                    <a:pt x="4104" y="9732"/>
                    <a:pt x="4104" y="9123"/>
                  </a:cubicBezTo>
                  <a:lnTo>
                    <a:pt x="4104" y="8037"/>
                  </a:lnTo>
                  <a:cubicBezTo>
                    <a:pt x="4455" y="8174"/>
                    <a:pt x="4832" y="8243"/>
                    <a:pt x="5208" y="8243"/>
                  </a:cubicBezTo>
                  <a:cubicBezTo>
                    <a:pt x="5585" y="8243"/>
                    <a:pt x="5958" y="8174"/>
                    <a:pt x="6309" y="8037"/>
                  </a:cubicBezTo>
                  <a:close/>
                  <a:moveTo>
                    <a:pt x="6719" y="8761"/>
                  </a:moveTo>
                  <a:lnTo>
                    <a:pt x="7269" y="8949"/>
                  </a:lnTo>
                  <a:cubicBezTo>
                    <a:pt x="7360" y="8978"/>
                    <a:pt x="7421" y="9062"/>
                    <a:pt x="7425" y="9156"/>
                  </a:cubicBezTo>
                  <a:cubicBezTo>
                    <a:pt x="7461" y="9761"/>
                    <a:pt x="7363" y="10365"/>
                    <a:pt x="7131" y="10927"/>
                  </a:cubicBezTo>
                  <a:cubicBezTo>
                    <a:pt x="7029" y="11180"/>
                    <a:pt x="6781" y="11338"/>
                    <a:pt x="6515" y="11338"/>
                  </a:cubicBezTo>
                  <a:cubicBezTo>
                    <a:pt x="6461" y="11338"/>
                    <a:pt x="6407" y="11331"/>
                    <a:pt x="6353" y="11318"/>
                  </a:cubicBezTo>
                  <a:lnTo>
                    <a:pt x="5259" y="11043"/>
                  </a:lnTo>
                  <a:cubicBezTo>
                    <a:pt x="5243" y="11039"/>
                    <a:pt x="5226" y="11037"/>
                    <a:pt x="5208" y="11037"/>
                  </a:cubicBezTo>
                  <a:cubicBezTo>
                    <a:pt x="5191" y="11037"/>
                    <a:pt x="5174" y="11039"/>
                    <a:pt x="5158" y="11043"/>
                  </a:cubicBezTo>
                  <a:lnTo>
                    <a:pt x="4060" y="11318"/>
                  </a:lnTo>
                  <a:cubicBezTo>
                    <a:pt x="4006" y="11331"/>
                    <a:pt x="3952" y="11338"/>
                    <a:pt x="3898" y="11338"/>
                  </a:cubicBezTo>
                  <a:cubicBezTo>
                    <a:pt x="3633" y="11338"/>
                    <a:pt x="3387" y="11180"/>
                    <a:pt x="3282" y="10927"/>
                  </a:cubicBezTo>
                  <a:cubicBezTo>
                    <a:pt x="3050" y="10365"/>
                    <a:pt x="2952" y="9761"/>
                    <a:pt x="2988" y="9156"/>
                  </a:cubicBezTo>
                  <a:cubicBezTo>
                    <a:pt x="2995" y="9062"/>
                    <a:pt x="3053" y="8978"/>
                    <a:pt x="3144" y="8949"/>
                  </a:cubicBezTo>
                  <a:lnTo>
                    <a:pt x="3698" y="8761"/>
                  </a:lnTo>
                  <a:lnTo>
                    <a:pt x="3698" y="9123"/>
                  </a:lnTo>
                  <a:cubicBezTo>
                    <a:pt x="3698" y="9956"/>
                    <a:pt x="4372" y="10630"/>
                    <a:pt x="5208" y="10630"/>
                  </a:cubicBezTo>
                  <a:cubicBezTo>
                    <a:pt x="6041" y="10630"/>
                    <a:pt x="6715" y="9956"/>
                    <a:pt x="6719" y="9123"/>
                  </a:cubicBezTo>
                  <a:lnTo>
                    <a:pt x="6719" y="8761"/>
                  </a:lnTo>
                  <a:close/>
                  <a:moveTo>
                    <a:pt x="5208" y="0"/>
                  </a:moveTo>
                  <a:cubicBezTo>
                    <a:pt x="3292" y="0"/>
                    <a:pt x="1739" y="1554"/>
                    <a:pt x="1739" y="3470"/>
                  </a:cubicBezTo>
                  <a:lnTo>
                    <a:pt x="1739" y="3484"/>
                  </a:lnTo>
                  <a:cubicBezTo>
                    <a:pt x="1655" y="3484"/>
                    <a:pt x="1576" y="3491"/>
                    <a:pt x="1496" y="3502"/>
                  </a:cubicBezTo>
                  <a:cubicBezTo>
                    <a:pt x="978" y="3596"/>
                    <a:pt x="569" y="3991"/>
                    <a:pt x="460" y="4505"/>
                  </a:cubicBezTo>
                  <a:cubicBezTo>
                    <a:pt x="352" y="5016"/>
                    <a:pt x="562" y="5545"/>
                    <a:pt x="996" y="5842"/>
                  </a:cubicBezTo>
                  <a:cubicBezTo>
                    <a:pt x="1061" y="5885"/>
                    <a:pt x="1098" y="5965"/>
                    <a:pt x="1090" y="6045"/>
                  </a:cubicBezTo>
                  <a:cubicBezTo>
                    <a:pt x="1018" y="6874"/>
                    <a:pt x="1583" y="7627"/>
                    <a:pt x="2405" y="7783"/>
                  </a:cubicBezTo>
                  <a:cubicBezTo>
                    <a:pt x="2503" y="7801"/>
                    <a:pt x="2604" y="7808"/>
                    <a:pt x="2706" y="7808"/>
                  </a:cubicBezTo>
                  <a:cubicBezTo>
                    <a:pt x="2948" y="7808"/>
                    <a:pt x="3187" y="7754"/>
                    <a:pt x="3405" y="7649"/>
                  </a:cubicBezTo>
                  <a:cubicBezTo>
                    <a:pt x="3499" y="7718"/>
                    <a:pt x="3597" y="7783"/>
                    <a:pt x="3698" y="7841"/>
                  </a:cubicBezTo>
                  <a:lnTo>
                    <a:pt x="3698" y="8330"/>
                  </a:lnTo>
                  <a:lnTo>
                    <a:pt x="3014" y="8565"/>
                  </a:lnTo>
                  <a:cubicBezTo>
                    <a:pt x="2767" y="8649"/>
                    <a:pt x="2597" y="8873"/>
                    <a:pt x="2583" y="9134"/>
                  </a:cubicBezTo>
                  <a:lnTo>
                    <a:pt x="2583" y="9174"/>
                  </a:lnTo>
                  <a:lnTo>
                    <a:pt x="1007" y="9728"/>
                  </a:lnTo>
                  <a:cubicBezTo>
                    <a:pt x="402" y="9942"/>
                    <a:pt x="0" y="10514"/>
                    <a:pt x="0" y="11155"/>
                  </a:cubicBezTo>
                  <a:lnTo>
                    <a:pt x="0" y="13719"/>
                  </a:lnTo>
                  <a:cubicBezTo>
                    <a:pt x="0" y="13853"/>
                    <a:pt x="102" y="13920"/>
                    <a:pt x="203" y="13920"/>
                  </a:cubicBezTo>
                  <a:cubicBezTo>
                    <a:pt x="305" y="13920"/>
                    <a:pt x="406" y="13853"/>
                    <a:pt x="406" y="13719"/>
                  </a:cubicBezTo>
                  <a:lnTo>
                    <a:pt x="406" y="11151"/>
                  </a:lnTo>
                  <a:cubicBezTo>
                    <a:pt x="406" y="11017"/>
                    <a:pt x="431" y="10887"/>
                    <a:pt x="478" y="10764"/>
                  </a:cubicBezTo>
                  <a:lnTo>
                    <a:pt x="1507" y="11647"/>
                  </a:lnTo>
                  <a:cubicBezTo>
                    <a:pt x="1655" y="11771"/>
                    <a:pt x="1742" y="11959"/>
                    <a:pt x="1742" y="12151"/>
                  </a:cubicBezTo>
                  <a:lnTo>
                    <a:pt x="1742" y="13719"/>
                  </a:lnTo>
                  <a:cubicBezTo>
                    <a:pt x="1742" y="13853"/>
                    <a:pt x="1844" y="13920"/>
                    <a:pt x="1945" y="13920"/>
                  </a:cubicBezTo>
                  <a:cubicBezTo>
                    <a:pt x="2047" y="13920"/>
                    <a:pt x="2148" y="13853"/>
                    <a:pt x="2148" y="13719"/>
                  </a:cubicBezTo>
                  <a:lnTo>
                    <a:pt x="2148" y="12151"/>
                  </a:lnTo>
                  <a:cubicBezTo>
                    <a:pt x="2148" y="11839"/>
                    <a:pt x="2010" y="11542"/>
                    <a:pt x="1771" y="11336"/>
                  </a:cubicBezTo>
                  <a:lnTo>
                    <a:pt x="692" y="10412"/>
                  </a:lnTo>
                  <a:cubicBezTo>
                    <a:pt x="815" y="10278"/>
                    <a:pt x="967" y="10173"/>
                    <a:pt x="1141" y="10115"/>
                  </a:cubicBezTo>
                  <a:lnTo>
                    <a:pt x="2579" y="9605"/>
                  </a:lnTo>
                  <a:cubicBezTo>
                    <a:pt x="2601" y="10115"/>
                    <a:pt x="2713" y="10615"/>
                    <a:pt x="2905" y="11082"/>
                  </a:cubicBezTo>
                  <a:cubicBezTo>
                    <a:pt x="3074" y="11492"/>
                    <a:pt x="3473" y="11749"/>
                    <a:pt x="3898" y="11749"/>
                  </a:cubicBezTo>
                  <a:cubicBezTo>
                    <a:pt x="3984" y="11749"/>
                    <a:pt x="4071" y="11738"/>
                    <a:pt x="4158" y="11716"/>
                  </a:cubicBezTo>
                  <a:lnTo>
                    <a:pt x="5002" y="11503"/>
                  </a:lnTo>
                  <a:lnTo>
                    <a:pt x="5002" y="12176"/>
                  </a:lnTo>
                  <a:cubicBezTo>
                    <a:pt x="5002" y="12312"/>
                    <a:pt x="5104" y="12380"/>
                    <a:pt x="5207" y="12380"/>
                  </a:cubicBezTo>
                  <a:cubicBezTo>
                    <a:pt x="5309" y="12380"/>
                    <a:pt x="5411" y="12312"/>
                    <a:pt x="5411" y="12176"/>
                  </a:cubicBezTo>
                  <a:lnTo>
                    <a:pt x="5411" y="11503"/>
                  </a:lnTo>
                  <a:lnTo>
                    <a:pt x="6255" y="11713"/>
                  </a:lnTo>
                  <a:cubicBezTo>
                    <a:pt x="6342" y="11734"/>
                    <a:pt x="6429" y="11745"/>
                    <a:pt x="6519" y="11745"/>
                  </a:cubicBezTo>
                  <a:cubicBezTo>
                    <a:pt x="6954" y="11745"/>
                    <a:pt x="7345" y="11484"/>
                    <a:pt x="7508" y="11082"/>
                  </a:cubicBezTo>
                  <a:cubicBezTo>
                    <a:pt x="7704" y="10612"/>
                    <a:pt x="7812" y="10112"/>
                    <a:pt x="7834" y="9605"/>
                  </a:cubicBezTo>
                  <a:lnTo>
                    <a:pt x="9276" y="10112"/>
                  </a:lnTo>
                  <a:cubicBezTo>
                    <a:pt x="9446" y="10173"/>
                    <a:pt x="9602" y="10275"/>
                    <a:pt x="9721" y="10412"/>
                  </a:cubicBezTo>
                  <a:lnTo>
                    <a:pt x="8642" y="11336"/>
                  </a:lnTo>
                  <a:cubicBezTo>
                    <a:pt x="8406" y="11539"/>
                    <a:pt x="8269" y="11836"/>
                    <a:pt x="8269" y="12151"/>
                  </a:cubicBezTo>
                  <a:lnTo>
                    <a:pt x="8269" y="13719"/>
                  </a:lnTo>
                  <a:cubicBezTo>
                    <a:pt x="8269" y="13853"/>
                    <a:pt x="8370" y="13920"/>
                    <a:pt x="8472" y="13920"/>
                  </a:cubicBezTo>
                  <a:cubicBezTo>
                    <a:pt x="8573" y="13920"/>
                    <a:pt x="8674" y="13853"/>
                    <a:pt x="8674" y="13719"/>
                  </a:cubicBezTo>
                  <a:lnTo>
                    <a:pt x="8674" y="12151"/>
                  </a:lnTo>
                  <a:cubicBezTo>
                    <a:pt x="8674" y="11959"/>
                    <a:pt x="8761" y="11771"/>
                    <a:pt x="8910" y="11647"/>
                  </a:cubicBezTo>
                  <a:lnTo>
                    <a:pt x="9938" y="10764"/>
                  </a:lnTo>
                  <a:cubicBezTo>
                    <a:pt x="9985" y="10887"/>
                    <a:pt x="10007" y="11017"/>
                    <a:pt x="10007" y="11151"/>
                  </a:cubicBezTo>
                  <a:lnTo>
                    <a:pt x="10007" y="13719"/>
                  </a:lnTo>
                  <a:cubicBezTo>
                    <a:pt x="10007" y="13853"/>
                    <a:pt x="10109" y="13920"/>
                    <a:pt x="10212" y="13920"/>
                  </a:cubicBezTo>
                  <a:cubicBezTo>
                    <a:pt x="10314" y="13920"/>
                    <a:pt x="10416" y="13853"/>
                    <a:pt x="10416" y="13719"/>
                  </a:cubicBezTo>
                  <a:lnTo>
                    <a:pt x="10416" y="11151"/>
                  </a:lnTo>
                  <a:cubicBezTo>
                    <a:pt x="10416" y="10510"/>
                    <a:pt x="10014" y="9942"/>
                    <a:pt x="9410" y="9728"/>
                  </a:cubicBezTo>
                  <a:lnTo>
                    <a:pt x="7834" y="9170"/>
                  </a:lnTo>
                  <a:lnTo>
                    <a:pt x="7834" y="9130"/>
                  </a:lnTo>
                  <a:cubicBezTo>
                    <a:pt x="7820" y="8870"/>
                    <a:pt x="7649" y="8645"/>
                    <a:pt x="7403" y="8562"/>
                  </a:cubicBezTo>
                  <a:lnTo>
                    <a:pt x="6715" y="8330"/>
                  </a:lnTo>
                  <a:lnTo>
                    <a:pt x="6715" y="7841"/>
                  </a:lnTo>
                  <a:cubicBezTo>
                    <a:pt x="6820" y="7783"/>
                    <a:pt x="6918" y="7718"/>
                    <a:pt x="7012" y="7645"/>
                  </a:cubicBezTo>
                  <a:cubicBezTo>
                    <a:pt x="7229" y="7754"/>
                    <a:pt x="7468" y="7808"/>
                    <a:pt x="7715" y="7808"/>
                  </a:cubicBezTo>
                  <a:cubicBezTo>
                    <a:pt x="7816" y="7808"/>
                    <a:pt x="7917" y="7798"/>
                    <a:pt x="8015" y="7779"/>
                  </a:cubicBezTo>
                  <a:cubicBezTo>
                    <a:pt x="8837" y="7624"/>
                    <a:pt x="9402" y="6874"/>
                    <a:pt x="9330" y="6041"/>
                  </a:cubicBezTo>
                  <a:cubicBezTo>
                    <a:pt x="9323" y="5961"/>
                    <a:pt x="9355" y="5885"/>
                    <a:pt x="9424" y="5842"/>
                  </a:cubicBezTo>
                  <a:cubicBezTo>
                    <a:pt x="9855" y="5545"/>
                    <a:pt x="10069" y="5016"/>
                    <a:pt x="9960" y="4505"/>
                  </a:cubicBezTo>
                  <a:cubicBezTo>
                    <a:pt x="9848" y="3991"/>
                    <a:pt x="9442" y="3596"/>
                    <a:pt x="8924" y="3502"/>
                  </a:cubicBezTo>
                  <a:cubicBezTo>
                    <a:pt x="8841" y="3488"/>
                    <a:pt x="8758" y="3484"/>
                    <a:pt x="8674" y="3484"/>
                  </a:cubicBezTo>
                  <a:lnTo>
                    <a:pt x="8674" y="3470"/>
                  </a:lnTo>
                  <a:cubicBezTo>
                    <a:pt x="8674" y="1554"/>
                    <a:pt x="7121" y="0"/>
                    <a:pt x="520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358;p63">
              <a:extLst>
                <a:ext uri="{FF2B5EF4-FFF2-40B4-BE49-F238E27FC236}">
                  <a16:creationId xmlns:a16="http://schemas.microsoft.com/office/drawing/2014/main" xmlns="" id="{7115AB98-0EB1-F86D-7B2E-6CB3270BE98D}"/>
                </a:ext>
              </a:extLst>
            </p:cNvPr>
            <p:cNvSpPr/>
            <p:nvPr/>
          </p:nvSpPr>
          <p:spPr>
            <a:xfrm>
              <a:off x="5042805" y="1850088"/>
              <a:ext cx="10775" cy="16412"/>
            </a:xfrm>
            <a:custGeom>
              <a:avLst/>
              <a:gdLst/>
              <a:ahLst/>
              <a:cxnLst/>
              <a:rect l="l" t="t" r="r" b="b"/>
              <a:pathLst>
                <a:path w="411" h="626" extrusionOk="0">
                  <a:moveTo>
                    <a:pt x="207" y="1"/>
                  </a:moveTo>
                  <a:cubicBezTo>
                    <a:pt x="95" y="1"/>
                    <a:pt x="1" y="91"/>
                    <a:pt x="1" y="203"/>
                  </a:cubicBezTo>
                  <a:lnTo>
                    <a:pt x="1" y="424"/>
                  </a:lnTo>
                  <a:cubicBezTo>
                    <a:pt x="1" y="558"/>
                    <a:pt x="103" y="625"/>
                    <a:pt x="206" y="625"/>
                  </a:cubicBezTo>
                  <a:cubicBezTo>
                    <a:pt x="308" y="625"/>
                    <a:pt x="410" y="558"/>
                    <a:pt x="410" y="424"/>
                  </a:cubicBezTo>
                  <a:lnTo>
                    <a:pt x="410" y="203"/>
                  </a:lnTo>
                  <a:cubicBezTo>
                    <a:pt x="410" y="91"/>
                    <a:pt x="320" y="1"/>
                    <a:pt x="2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29"/>
          <p:cNvSpPr txBox="1">
            <a:spLocks noGrp="1"/>
          </p:cNvSpPr>
          <p:nvPr>
            <p:ph type="title"/>
          </p:nvPr>
        </p:nvSpPr>
        <p:spPr>
          <a:xfrm>
            <a:off x="756903" y="82036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 :</a:t>
            </a:r>
            <a:endParaRPr dirty="0"/>
          </a:p>
        </p:txBody>
      </p:sp>
      <p:grpSp>
        <p:nvGrpSpPr>
          <p:cNvPr id="897" name="Google Shape;897;p29"/>
          <p:cNvGrpSpPr/>
          <p:nvPr/>
        </p:nvGrpSpPr>
        <p:grpSpPr>
          <a:xfrm>
            <a:off x="7933813" y="3892900"/>
            <a:ext cx="762778" cy="1086149"/>
            <a:chOff x="5080150" y="835900"/>
            <a:chExt cx="212550" cy="302675"/>
          </a:xfrm>
        </p:grpSpPr>
        <p:sp>
          <p:nvSpPr>
            <p:cNvPr id="898" name="Google Shape;898;p29"/>
            <p:cNvSpPr/>
            <p:nvPr/>
          </p:nvSpPr>
          <p:spPr>
            <a:xfrm>
              <a:off x="5089475" y="935400"/>
              <a:ext cx="194050" cy="167250"/>
            </a:xfrm>
            <a:custGeom>
              <a:avLst/>
              <a:gdLst/>
              <a:ahLst/>
              <a:cxnLst/>
              <a:rect l="l" t="t" r="r" b="b"/>
              <a:pathLst>
                <a:path w="7762" h="6690" extrusionOk="0">
                  <a:moveTo>
                    <a:pt x="979" y="1"/>
                  </a:moveTo>
                  <a:lnTo>
                    <a:pt x="1" y="5477"/>
                  </a:lnTo>
                  <a:lnTo>
                    <a:pt x="6783" y="6689"/>
                  </a:lnTo>
                  <a:lnTo>
                    <a:pt x="7761" y="1213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9"/>
            <p:cNvSpPr/>
            <p:nvPr/>
          </p:nvSpPr>
          <p:spPr>
            <a:xfrm>
              <a:off x="5212900" y="957375"/>
              <a:ext cx="70800" cy="145325"/>
            </a:xfrm>
            <a:custGeom>
              <a:avLst/>
              <a:gdLst/>
              <a:ahLst/>
              <a:cxnLst/>
              <a:rect l="l" t="t" r="r" b="b"/>
              <a:pathLst>
                <a:path w="2832" h="5813" extrusionOk="0">
                  <a:moveTo>
                    <a:pt x="949" y="0"/>
                  </a:moveTo>
                  <a:lnTo>
                    <a:pt x="2831" y="336"/>
                  </a:lnTo>
                  <a:lnTo>
                    <a:pt x="1853" y="5813"/>
                  </a:lnTo>
                  <a:lnTo>
                    <a:pt x="0" y="5482"/>
                  </a:ln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9"/>
            <p:cNvSpPr/>
            <p:nvPr/>
          </p:nvSpPr>
          <p:spPr>
            <a:xfrm>
              <a:off x="5114125" y="871075"/>
              <a:ext cx="175950" cy="94725"/>
            </a:xfrm>
            <a:custGeom>
              <a:avLst/>
              <a:gdLst/>
              <a:ahLst/>
              <a:cxnLst/>
              <a:rect l="l" t="t" r="r" b="b"/>
              <a:pathLst>
                <a:path w="7038" h="3789" extrusionOk="0">
                  <a:moveTo>
                    <a:pt x="1" y="2577"/>
                  </a:moveTo>
                  <a:lnTo>
                    <a:pt x="6782" y="3788"/>
                  </a:lnTo>
                  <a:lnTo>
                    <a:pt x="6916" y="3042"/>
                  </a:lnTo>
                  <a:cubicBezTo>
                    <a:pt x="7038" y="2359"/>
                    <a:pt x="6360" y="2268"/>
                    <a:pt x="6475" y="1619"/>
                  </a:cubicBezTo>
                  <a:lnTo>
                    <a:pt x="6590" y="972"/>
                  </a:lnTo>
                  <a:lnTo>
                    <a:pt x="1156" y="1"/>
                  </a:lnTo>
                  <a:lnTo>
                    <a:pt x="1040" y="648"/>
                  </a:lnTo>
                  <a:cubicBezTo>
                    <a:pt x="924" y="1296"/>
                    <a:pt x="256" y="1147"/>
                    <a:pt x="135" y="18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9"/>
            <p:cNvSpPr/>
            <p:nvPr/>
          </p:nvSpPr>
          <p:spPr>
            <a:xfrm>
              <a:off x="5134950" y="871075"/>
              <a:ext cx="155125" cy="94725"/>
            </a:xfrm>
            <a:custGeom>
              <a:avLst/>
              <a:gdLst/>
              <a:ahLst/>
              <a:cxnLst/>
              <a:rect l="l" t="t" r="r" b="b"/>
              <a:pathLst>
                <a:path w="6205" h="3789" extrusionOk="0">
                  <a:moveTo>
                    <a:pt x="4067" y="3452"/>
                  </a:moveTo>
                  <a:lnTo>
                    <a:pt x="5949" y="3788"/>
                  </a:lnTo>
                  <a:lnTo>
                    <a:pt x="6083" y="3042"/>
                  </a:lnTo>
                  <a:cubicBezTo>
                    <a:pt x="6205" y="2359"/>
                    <a:pt x="5526" y="2268"/>
                    <a:pt x="5642" y="1619"/>
                  </a:cubicBezTo>
                  <a:lnTo>
                    <a:pt x="5757" y="972"/>
                  </a:lnTo>
                  <a:lnTo>
                    <a:pt x="323" y="1"/>
                  </a:lnTo>
                  <a:lnTo>
                    <a:pt x="207" y="648"/>
                  </a:lnTo>
                  <a:cubicBezTo>
                    <a:pt x="175" y="832"/>
                    <a:pt x="97" y="952"/>
                    <a:pt x="0" y="1044"/>
                  </a:cubicBezTo>
                  <a:lnTo>
                    <a:pt x="1959" y="1433"/>
                  </a:lnTo>
                  <a:cubicBezTo>
                    <a:pt x="1959" y="1433"/>
                    <a:pt x="3679" y="1739"/>
                    <a:pt x="3885" y="2413"/>
                  </a:cubicBezTo>
                  <a:cubicBezTo>
                    <a:pt x="3977" y="2711"/>
                    <a:pt x="4059" y="2956"/>
                    <a:pt x="4067" y="3452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9"/>
            <p:cNvSpPr/>
            <p:nvPr/>
          </p:nvSpPr>
          <p:spPr>
            <a:xfrm>
              <a:off x="5080150" y="1072375"/>
              <a:ext cx="179075" cy="66200"/>
            </a:xfrm>
            <a:custGeom>
              <a:avLst/>
              <a:gdLst/>
              <a:ahLst/>
              <a:cxnLst/>
              <a:rect l="l" t="t" r="r" b="b"/>
              <a:pathLst>
                <a:path w="7163" h="2648" extrusionOk="0">
                  <a:moveTo>
                    <a:pt x="381" y="0"/>
                  </a:moveTo>
                  <a:lnTo>
                    <a:pt x="7163" y="1213"/>
                  </a:lnTo>
                  <a:cubicBezTo>
                    <a:pt x="7050" y="1843"/>
                    <a:pt x="7039" y="2647"/>
                    <a:pt x="6148" y="2574"/>
                  </a:cubicBezTo>
                  <a:cubicBezTo>
                    <a:pt x="4319" y="2424"/>
                    <a:pt x="2562" y="2095"/>
                    <a:pt x="861" y="1629"/>
                  </a:cubicBezTo>
                  <a:cubicBezTo>
                    <a:pt x="1" y="1393"/>
                    <a:pt x="269" y="628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9"/>
            <p:cNvSpPr/>
            <p:nvPr/>
          </p:nvSpPr>
          <p:spPr>
            <a:xfrm>
              <a:off x="5178850" y="1094400"/>
              <a:ext cx="80375" cy="44175"/>
            </a:xfrm>
            <a:custGeom>
              <a:avLst/>
              <a:gdLst/>
              <a:ahLst/>
              <a:cxnLst/>
              <a:rect l="l" t="t" r="r" b="b"/>
              <a:pathLst>
                <a:path w="3215" h="1767" extrusionOk="0">
                  <a:moveTo>
                    <a:pt x="1362" y="1"/>
                  </a:moveTo>
                  <a:lnTo>
                    <a:pt x="3215" y="332"/>
                  </a:lnTo>
                  <a:cubicBezTo>
                    <a:pt x="3102" y="962"/>
                    <a:pt x="3091" y="1766"/>
                    <a:pt x="2200" y="1693"/>
                  </a:cubicBezTo>
                  <a:cubicBezTo>
                    <a:pt x="1456" y="1632"/>
                    <a:pt x="723" y="1541"/>
                    <a:pt x="1" y="1424"/>
                  </a:cubicBezTo>
                  <a:cubicBezTo>
                    <a:pt x="154" y="1440"/>
                    <a:pt x="803" y="1418"/>
                    <a:pt x="1362" y="1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9"/>
            <p:cNvSpPr/>
            <p:nvPr/>
          </p:nvSpPr>
          <p:spPr>
            <a:xfrm>
              <a:off x="5135250" y="835900"/>
              <a:ext cx="156925" cy="63850"/>
            </a:xfrm>
            <a:custGeom>
              <a:avLst/>
              <a:gdLst/>
              <a:ahLst/>
              <a:cxnLst/>
              <a:rect l="l" t="t" r="r" b="b"/>
              <a:pathLst>
                <a:path w="6277" h="2554" extrusionOk="0">
                  <a:moveTo>
                    <a:pt x="265" y="0"/>
                  </a:moveTo>
                  <a:lnTo>
                    <a:pt x="6276" y="1075"/>
                  </a:lnTo>
                  <a:lnTo>
                    <a:pt x="6011" y="2554"/>
                  </a:lnTo>
                  <a:lnTo>
                    <a:pt x="1" y="147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9"/>
            <p:cNvSpPr/>
            <p:nvPr/>
          </p:nvSpPr>
          <p:spPr>
            <a:xfrm>
              <a:off x="5139475" y="895100"/>
              <a:ext cx="133550" cy="28350"/>
            </a:xfrm>
            <a:custGeom>
              <a:avLst/>
              <a:gdLst/>
              <a:ahLst/>
              <a:cxnLst/>
              <a:rect l="l" t="t" r="r" b="b"/>
              <a:pathLst>
                <a:path w="5342" h="1134" extrusionOk="0">
                  <a:moveTo>
                    <a:pt x="88" y="209"/>
                  </a:moveTo>
                  <a:cubicBezTo>
                    <a:pt x="34" y="196"/>
                    <a:pt x="1" y="142"/>
                    <a:pt x="14" y="88"/>
                  </a:cubicBezTo>
                  <a:cubicBezTo>
                    <a:pt x="27" y="34"/>
                    <a:pt x="80" y="1"/>
                    <a:pt x="134" y="13"/>
                  </a:cubicBezTo>
                  <a:cubicBezTo>
                    <a:pt x="918" y="201"/>
                    <a:pt x="1755" y="373"/>
                    <a:pt x="2611" y="526"/>
                  </a:cubicBezTo>
                  <a:cubicBezTo>
                    <a:pt x="3485" y="682"/>
                    <a:pt x="4376" y="817"/>
                    <a:pt x="5246" y="927"/>
                  </a:cubicBezTo>
                  <a:cubicBezTo>
                    <a:pt x="5301" y="933"/>
                    <a:pt x="5341" y="984"/>
                    <a:pt x="5334" y="1038"/>
                  </a:cubicBezTo>
                  <a:cubicBezTo>
                    <a:pt x="5328" y="1094"/>
                    <a:pt x="5277" y="1133"/>
                    <a:pt x="5223" y="1128"/>
                  </a:cubicBezTo>
                  <a:cubicBezTo>
                    <a:pt x="4346" y="1017"/>
                    <a:pt x="3452" y="881"/>
                    <a:pt x="2576" y="725"/>
                  </a:cubicBezTo>
                  <a:cubicBezTo>
                    <a:pt x="1724" y="573"/>
                    <a:pt x="884" y="399"/>
                    <a:pt x="88" y="2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9"/>
            <p:cNvSpPr/>
            <p:nvPr/>
          </p:nvSpPr>
          <p:spPr>
            <a:xfrm>
              <a:off x="5134700" y="837800"/>
              <a:ext cx="10325" cy="33925"/>
            </a:xfrm>
            <a:custGeom>
              <a:avLst/>
              <a:gdLst/>
              <a:ahLst/>
              <a:cxnLst/>
              <a:rect l="l" t="t" r="r" b="b"/>
              <a:pathLst>
                <a:path w="413" h="1357" extrusionOk="0">
                  <a:moveTo>
                    <a:pt x="205" y="92"/>
                  </a:moveTo>
                  <a:cubicBezTo>
                    <a:pt x="214" y="37"/>
                    <a:pt x="266" y="1"/>
                    <a:pt x="321" y="10"/>
                  </a:cubicBezTo>
                  <a:cubicBezTo>
                    <a:pt x="375" y="20"/>
                    <a:pt x="413" y="72"/>
                    <a:pt x="403" y="127"/>
                  </a:cubicBezTo>
                  <a:lnTo>
                    <a:pt x="209" y="1266"/>
                  </a:lnTo>
                  <a:cubicBezTo>
                    <a:pt x="200" y="1320"/>
                    <a:pt x="147" y="1357"/>
                    <a:pt x="92" y="1348"/>
                  </a:cubicBezTo>
                  <a:cubicBezTo>
                    <a:pt x="37" y="1339"/>
                    <a:pt x="1" y="1286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9"/>
            <p:cNvSpPr/>
            <p:nvPr/>
          </p:nvSpPr>
          <p:spPr>
            <a:xfrm>
              <a:off x="5153175" y="840975"/>
              <a:ext cx="10325" cy="33900"/>
            </a:xfrm>
            <a:custGeom>
              <a:avLst/>
              <a:gdLst/>
              <a:ahLst/>
              <a:cxnLst/>
              <a:rect l="l" t="t" r="r" b="b"/>
              <a:pathLst>
                <a:path w="413" h="1356" extrusionOk="0">
                  <a:moveTo>
                    <a:pt x="205" y="92"/>
                  </a:moveTo>
                  <a:cubicBezTo>
                    <a:pt x="214" y="37"/>
                    <a:pt x="265" y="1"/>
                    <a:pt x="320" y="10"/>
                  </a:cubicBezTo>
                  <a:cubicBezTo>
                    <a:pt x="375" y="19"/>
                    <a:pt x="412" y="71"/>
                    <a:pt x="402" y="126"/>
                  </a:cubicBezTo>
                  <a:lnTo>
                    <a:pt x="208" y="1264"/>
                  </a:lnTo>
                  <a:cubicBezTo>
                    <a:pt x="199" y="1319"/>
                    <a:pt x="147" y="1356"/>
                    <a:pt x="92" y="1346"/>
                  </a:cubicBezTo>
                  <a:cubicBezTo>
                    <a:pt x="37" y="1337"/>
                    <a:pt x="0" y="1285"/>
                    <a:pt x="10" y="12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9"/>
            <p:cNvSpPr/>
            <p:nvPr/>
          </p:nvSpPr>
          <p:spPr>
            <a:xfrm>
              <a:off x="5171625" y="844125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2"/>
                  </a:moveTo>
                  <a:cubicBezTo>
                    <a:pt x="214" y="37"/>
                    <a:pt x="266" y="0"/>
                    <a:pt x="321" y="9"/>
                  </a:cubicBezTo>
                  <a:cubicBezTo>
                    <a:pt x="375" y="18"/>
                    <a:pt x="412" y="71"/>
                    <a:pt x="403" y="126"/>
                  </a:cubicBezTo>
                  <a:lnTo>
                    <a:pt x="209" y="1265"/>
                  </a:lnTo>
                  <a:cubicBezTo>
                    <a:pt x="200" y="1320"/>
                    <a:pt x="147" y="1356"/>
                    <a:pt x="92" y="1347"/>
                  </a:cubicBezTo>
                  <a:cubicBezTo>
                    <a:pt x="37" y="1338"/>
                    <a:pt x="1" y="1285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9"/>
            <p:cNvSpPr/>
            <p:nvPr/>
          </p:nvSpPr>
          <p:spPr>
            <a:xfrm>
              <a:off x="5190100" y="847250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3"/>
                  </a:moveTo>
                  <a:cubicBezTo>
                    <a:pt x="214" y="38"/>
                    <a:pt x="265" y="1"/>
                    <a:pt x="320" y="11"/>
                  </a:cubicBezTo>
                  <a:cubicBezTo>
                    <a:pt x="375" y="20"/>
                    <a:pt x="411" y="72"/>
                    <a:pt x="402" y="126"/>
                  </a:cubicBezTo>
                  <a:lnTo>
                    <a:pt x="208" y="1265"/>
                  </a:lnTo>
                  <a:cubicBezTo>
                    <a:pt x="199" y="1320"/>
                    <a:pt x="147" y="1357"/>
                    <a:pt x="92" y="1348"/>
                  </a:cubicBezTo>
                  <a:cubicBezTo>
                    <a:pt x="37" y="1339"/>
                    <a:pt x="0" y="1286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5208550" y="850425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2"/>
                  </a:moveTo>
                  <a:cubicBezTo>
                    <a:pt x="214" y="37"/>
                    <a:pt x="266" y="0"/>
                    <a:pt x="321" y="10"/>
                  </a:cubicBezTo>
                  <a:cubicBezTo>
                    <a:pt x="375" y="19"/>
                    <a:pt x="412" y="71"/>
                    <a:pt x="403" y="126"/>
                  </a:cubicBezTo>
                  <a:lnTo>
                    <a:pt x="209" y="1264"/>
                  </a:lnTo>
                  <a:cubicBezTo>
                    <a:pt x="200" y="1319"/>
                    <a:pt x="147" y="1356"/>
                    <a:pt x="92" y="1346"/>
                  </a:cubicBezTo>
                  <a:cubicBezTo>
                    <a:pt x="37" y="1337"/>
                    <a:pt x="1" y="1286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9"/>
            <p:cNvSpPr/>
            <p:nvPr/>
          </p:nvSpPr>
          <p:spPr>
            <a:xfrm>
              <a:off x="5227025" y="853575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1"/>
                  </a:moveTo>
                  <a:cubicBezTo>
                    <a:pt x="213" y="37"/>
                    <a:pt x="265" y="0"/>
                    <a:pt x="320" y="9"/>
                  </a:cubicBezTo>
                  <a:cubicBezTo>
                    <a:pt x="375" y="18"/>
                    <a:pt x="411" y="71"/>
                    <a:pt x="402" y="126"/>
                  </a:cubicBezTo>
                  <a:lnTo>
                    <a:pt x="208" y="1265"/>
                  </a:lnTo>
                  <a:cubicBezTo>
                    <a:pt x="199" y="1320"/>
                    <a:pt x="147" y="1356"/>
                    <a:pt x="92" y="1347"/>
                  </a:cubicBezTo>
                  <a:cubicBezTo>
                    <a:pt x="37" y="1338"/>
                    <a:pt x="0" y="1285"/>
                    <a:pt x="10" y="12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9"/>
            <p:cNvSpPr/>
            <p:nvPr/>
          </p:nvSpPr>
          <p:spPr>
            <a:xfrm>
              <a:off x="5245475" y="856700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3"/>
                  </a:moveTo>
                  <a:cubicBezTo>
                    <a:pt x="213" y="38"/>
                    <a:pt x="266" y="1"/>
                    <a:pt x="320" y="11"/>
                  </a:cubicBezTo>
                  <a:cubicBezTo>
                    <a:pt x="375" y="20"/>
                    <a:pt x="412" y="71"/>
                    <a:pt x="403" y="126"/>
                  </a:cubicBezTo>
                  <a:lnTo>
                    <a:pt x="209" y="1265"/>
                  </a:lnTo>
                  <a:cubicBezTo>
                    <a:pt x="200" y="1320"/>
                    <a:pt x="147" y="1357"/>
                    <a:pt x="92" y="1347"/>
                  </a:cubicBezTo>
                  <a:cubicBezTo>
                    <a:pt x="37" y="1338"/>
                    <a:pt x="1" y="1286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5263950" y="859875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2"/>
                  </a:moveTo>
                  <a:cubicBezTo>
                    <a:pt x="213" y="37"/>
                    <a:pt x="265" y="0"/>
                    <a:pt x="320" y="9"/>
                  </a:cubicBezTo>
                  <a:cubicBezTo>
                    <a:pt x="375" y="19"/>
                    <a:pt x="411" y="71"/>
                    <a:pt x="402" y="126"/>
                  </a:cubicBezTo>
                  <a:lnTo>
                    <a:pt x="208" y="1264"/>
                  </a:lnTo>
                  <a:cubicBezTo>
                    <a:pt x="199" y="1319"/>
                    <a:pt x="146" y="1356"/>
                    <a:pt x="92" y="1347"/>
                  </a:cubicBezTo>
                  <a:cubicBezTo>
                    <a:pt x="37" y="1337"/>
                    <a:pt x="0" y="1286"/>
                    <a:pt x="10" y="1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5282400" y="863000"/>
              <a:ext cx="10300" cy="33925"/>
            </a:xfrm>
            <a:custGeom>
              <a:avLst/>
              <a:gdLst/>
              <a:ahLst/>
              <a:cxnLst/>
              <a:rect l="l" t="t" r="r" b="b"/>
              <a:pathLst>
                <a:path w="412" h="1357" extrusionOk="0">
                  <a:moveTo>
                    <a:pt x="204" y="93"/>
                  </a:moveTo>
                  <a:cubicBezTo>
                    <a:pt x="213" y="39"/>
                    <a:pt x="266" y="1"/>
                    <a:pt x="320" y="10"/>
                  </a:cubicBezTo>
                  <a:cubicBezTo>
                    <a:pt x="375" y="20"/>
                    <a:pt x="412" y="72"/>
                    <a:pt x="403" y="126"/>
                  </a:cubicBezTo>
                  <a:lnTo>
                    <a:pt x="209" y="1266"/>
                  </a:lnTo>
                  <a:cubicBezTo>
                    <a:pt x="199" y="1320"/>
                    <a:pt x="147" y="1357"/>
                    <a:pt x="92" y="1348"/>
                  </a:cubicBezTo>
                  <a:cubicBezTo>
                    <a:pt x="37" y="1339"/>
                    <a:pt x="1" y="1286"/>
                    <a:pt x="10" y="1231"/>
                  </a:cubicBezTo>
                  <a:lnTo>
                    <a:pt x="204" y="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5109950" y="964575"/>
              <a:ext cx="102150" cy="102175"/>
            </a:xfrm>
            <a:custGeom>
              <a:avLst/>
              <a:gdLst/>
              <a:ahLst/>
              <a:cxnLst/>
              <a:rect l="l" t="t" r="r" b="b"/>
              <a:pathLst>
                <a:path w="4086" h="4087" extrusionOk="0">
                  <a:moveTo>
                    <a:pt x="2390" y="192"/>
                  </a:moveTo>
                  <a:cubicBezTo>
                    <a:pt x="3412" y="384"/>
                    <a:pt x="4085" y="1368"/>
                    <a:pt x="3894" y="2390"/>
                  </a:cubicBezTo>
                  <a:cubicBezTo>
                    <a:pt x="3703" y="3413"/>
                    <a:pt x="2718" y="4086"/>
                    <a:pt x="1696" y="3895"/>
                  </a:cubicBezTo>
                  <a:cubicBezTo>
                    <a:pt x="674" y="3703"/>
                    <a:pt x="0" y="2719"/>
                    <a:pt x="192" y="1696"/>
                  </a:cubicBezTo>
                  <a:cubicBezTo>
                    <a:pt x="384" y="674"/>
                    <a:pt x="1368" y="0"/>
                    <a:pt x="2390" y="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5126375" y="980450"/>
              <a:ext cx="66450" cy="69300"/>
            </a:xfrm>
            <a:custGeom>
              <a:avLst/>
              <a:gdLst/>
              <a:ahLst/>
              <a:cxnLst/>
              <a:rect l="l" t="t" r="r" b="b"/>
              <a:pathLst>
                <a:path w="2658" h="2772" extrusionOk="0">
                  <a:moveTo>
                    <a:pt x="1115" y="1"/>
                  </a:moveTo>
                  <a:lnTo>
                    <a:pt x="1913" y="150"/>
                  </a:lnTo>
                  <a:lnTo>
                    <a:pt x="1741" y="1062"/>
                  </a:lnTo>
                  <a:lnTo>
                    <a:pt x="2658" y="1234"/>
                  </a:lnTo>
                  <a:lnTo>
                    <a:pt x="2508" y="2031"/>
                  </a:lnTo>
                  <a:lnTo>
                    <a:pt x="1592" y="1859"/>
                  </a:lnTo>
                  <a:lnTo>
                    <a:pt x="1422" y="2771"/>
                  </a:lnTo>
                  <a:lnTo>
                    <a:pt x="624" y="2622"/>
                  </a:lnTo>
                  <a:lnTo>
                    <a:pt x="795" y="1710"/>
                  </a:lnTo>
                  <a:lnTo>
                    <a:pt x="1" y="1561"/>
                  </a:lnTo>
                  <a:lnTo>
                    <a:pt x="150" y="763"/>
                  </a:lnTo>
                  <a:lnTo>
                    <a:pt x="945" y="91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9"/>
            <p:cNvSpPr/>
            <p:nvPr/>
          </p:nvSpPr>
          <p:spPr>
            <a:xfrm>
              <a:off x="5087725" y="915725"/>
              <a:ext cx="38450" cy="170850"/>
            </a:xfrm>
            <a:custGeom>
              <a:avLst/>
              <a:gdLst/>
              <a:ahLst/>
              <a:cxnLst/>
              <a:rect l="l" t="t" r="r" b="b"/>
              <a:pathLst>
                <a:path w="1538" h="6834" extrusionOk="0">
                  <a:moveTo>
                    <a:pt x="1121" y="183"/>
                  </a:moveTo>
                  <a:cubicBezTo>
                    <a:pt x="1140" y="73"/>
                    <a:pt x="1244" y="0"/>
                    <a:pt x="1354" y="18"/>
                  </a:cubicBezTo>
                  <a:cubicBezTo>
                    <a:pt x="1463" y="37"/>
                    <a:pt x="1538" y="142"/>
                    <a:pt x="1518" y="251"/>
                  </a:cubicBezTo>
                  <a:lnTo>
                    <a:pt x="417" y="6651"/>
                  </a:lnTo>
                  <a:cubicBezTo>
                    <a:pt x="397" y="6761"/>
                    <a:pt x="293" y="6834"/>
                    <a:pt x="184" y="6815"/>
                  </a:cubicBezTo>
                  <a:cubicBezTo>
                    <a:pt x="74" y="6797"/>
                    <a:pt x="0" y="6693"/>
                    <a:pt x="19" y="6583"/>
                  </a:cubicBezTo>
                  <a:lnTo>
                    <a:pt x="1121" y="183"/>
                  </a:lnTo>
                  <a:close/>
                </a:path>
              </a:pathLst>
            </a:custGeom>
            <a:solidFill>
              <a:srgbClr val="FFFFFF">
                <a:alpha val="52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8" name="Google Shape;918;p29"/>
          <p:cNvSpPr/>
          <p:nvPr/>
        </p:nvSpPr>
        <p:spPr>
          <a:xfrm>
            <a:off x="7474450" y="4133663"/>
            <a:ext cx="144246" cy="144179"/>
          </a:xfrm>
          <a:custGeom>
            <a:avLst/>
            <a:gdLst/>
            <a:ahLst/>
            <a:cxnLst/>
            <a:rect l="l" t="t" r="r" b="b"/>
            <a:pathLst>
              <a:path w="3784" h="3782" extrusionOk="0">
                <a:moveTo>
                  <a:pt x="1892" y="887"/>
                </a:moveTo>
                <a:cubicBezTo>
                  <a:pt x="1614" y="887"/>
                  <a:pt x="1363" y="999"/>
                  <a:pt x="1182" y="1180"/>
                </a:cubicBezTo>
                <a:cubicBezTo>
                  <a:pt x="1000" y="1362"/>
                  <a:pt x="888" y="1613"/>
                  <a:pt x="888" y="1890"/>
                </a:cubicBezTo>
                <a:cubicBezTo>
                  <a:pt x="888" y="2169"/>
                  <a:pt x="1000" y="2420"/>
                  <a:pt x="1182" y="2601"/>
                </a:cubicBezTo>
                <a:cubicBezTo>
                  <a:pt x="1363" y="2783"/>
                  <a:pt x="1614" y="2895"/>
                  <a:pt x="1892" y="2895"/>
                </a:cubicBezTo>
                <a:cubicBezTo>
                  <a:pt x="2169" y="2895"/>
                  <a:pt x="2421" y="2783"/>
                  <a:pt x="2603" y="2601"/>
                </a:cubicBezTo>
                <a:cubicBezTo>
                  <a:pt x="2783" y="2420"/>
                  <a:pt x="2895" y="2169"/>
                  <a:pt x="2895" y="1890"/>
                </a:cubicBezTo>
                <a:cubicBezTo>
                  <a:pt x="2895" y="1613"/>
                  <a:pt x="2783" y="1362"/>
                  <a:pt x="2603" y="1180"/>
                </a:cubicBezTo>
                <a:cubicBezTo>
                  <a:pt x="2421" y="999"/>
                  <a:pt x="2169" y="887"/>
                  <a:pt x="1892" y="887"/>
                </a:cubicBezTo>
                <a:close/>
                <a:moveTo>
                  <a:pt x="556" y="554"/>
                </a:moveTo>
                <a:cubicBezTo>
                  <a:pt x="899" y="212"/>
                  <a:pt x="1371" y="0"/>
                  <a:pt x="1892" y="0"/>
                </a:cubicBezTo>
                <a:cubicBezTo>
                  <a:pt x="2412" y="0"/>
                  <a:pt x="2885" y="212"/>
                  <a:pt x="3227" y="554"/>
                </a:cubicBezTo>
                <a:lnTo>
                  <a:pt x="3228" y="555"/>
                </a:lnTo>
                <a:cubicBezTo>
                  <a:pt x="3571" y="897"/>
                  <a:pt x="3783" y="1370"/>
                  <a:pt x="3783" y="1890"/>
                </a:cubicBezTo>
                <a:cubicBezTo>
                  <a:pt x="3783" y="2411"/>
                  <a:pt x="3571" y="2883"/>
                  <a:pt x="3228" y="3226"/>
                </a:cubicBezTo>
                <a:lnTo>
                  <a:pt x="3227" y="3228"/>
                </a:lnTo>
                <a:cubicBezTo>
                  <a:pt x="2885" y="3570"/>
                  <a:pt x="2412" y="3782"/>
                  <a:pt x="1892" y="3782"/>
                </a:cubicBezTo>
                <a:cubicBezTo>
                  <a:pt x="1371" y="3782"/>
                  <a:pt x="899" y="3570"/>
                  <a:pt x="556" y="3228"/>
                </a:cubicBezTo>
                <a:lnTo>
                  <a:pt x="555" y="3226"/>
                </a:lnTo>
                <a:cubicBezTo>
                  <a:pt x="213" y="2883"/>
                  <a:pt x="0" y="2412"/>
                  <a:pt x="0" y="1890"/>
                </a:cubicBezTo>
                <a:cubicBezTo>
                  <a:pt x="0" y="1369"/>
                  <a:pt x="213" y="897"/>
                  <a:pt x="555" y="5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48D69072-D761-CE03-CA8D-C6F733BFD2A5}"/>
              </a:ext>
            </a:extLst>
          </p:cNvPr>
          <p:cNvSpPr txBox="1"/>
          <p:nvPr/>
        </p:nvSpPr>
        <p:spPr>
          <a:xfrm>
            <a:off x="646133" y="1743379"/>
            <a:ext cx="6159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latin typeface="Archivo" panose="020B0604020202020204" charset="0"/>
                <a:cs typeface="Archivo" panose="020B0604020202020204" charset="0"/>
              </a:rPr>
              <a:t>Protein metabolism disorders are diseases resulting from a defect in the breakdown or conversion of amino acids within the body, often caused by a deficiency of a specific enzyme. This defect leads to the accumulation of harmful substances or a deficiency of essential compounds. These disorders are among the most important inherited metabolic diseases.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>
          <a:extLst>
            <a:ext uri="{FF2B5EF4-FFF2-40B4-BE49-F238E27FC236}">
              <a16:creationId xmlns:a16="http://schemas.microsoft.com/office/drawing/2014/main" xmlns="" id="{B58FE4D5-201F-03A8-D4C4-48C75E942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31">
            <a:extLst>
              <a:ext uri="{FF2B5EF4-FFF2-40B4-BE49-F238E27FC236}">
                <a16:creationId xmlns:a16="http://schemas.microsoft.com/office/drawing/2014/main" xmlns="" id="{30D596FE-6E8F-1C67-2C54-DBED321D0E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0" y="2439750"/>
            <a:ext cx="3856800" cy="13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dirty="0" err="1">
                <a:latin typeface="Archivo" panose="020B0604020202020204" charset="0"/>
                <a:cs typeface="Archivo" panose="020B0604020202020204" charset="0"/>
              </a:rPr>
              <a:t>Phenylketonuria</a:t>
            </a:r>
            <a:r>
              <a:rPr lang="fr-FR" dirty="0">
                <a:latin typeface="Archivo" panose="020B0604020202020204" charset="0"/>
                <a:cs typeface="Archivo" panose="020B0604020202020204" charset="0"/>
              </a:rPr>
              <a:t/>
            </a:r>
            <a:br>
              <a:rPr lang="fr-FR" dirty="0">
                <a:latin typeface="Archivo" panose="020B0604020202020204" charset="0"/>
                <a:cs typeface="Archivo" panose="020B0604020202020204" charset="0"/>
              </a:rPr>
            </a:br>
            <a:r>
              <a:rPr lang="fr-FR" dirty="0">
                <a:latin typeface="Archivo" panose="020B0604020202020204" charset="0"/>
                <a:cs typeface="Archivo" panose="020B0604020202020204" charset="0"/>
              </a:rPr>
              <a:t>(PKU):</a:t>
            </a:r>
            <a:endParaRPr dirty="0">
              <a:latin typeface="Archivo" panose="020B0604020202020204" charset="0"/>
              <a:cs typeface="Archivo" panose="020B0604020202020204" charset="0"/>
            </a:endParaRPr>
          </a:p>
        </p:txBody>
      </p:sp>
      <p:grpSp>
        <p:nvGrpSpPr>
          <p:cNvPr id="957" name="Google Shape;957;p31">
            <a:extLst>
              <a:ext uri="{FF2B5EF4-FFF2-40B4-BE49-F238E27FC236}">
                <a16:creationId xmlns:a16="http://schemas.microsoft.com/office/drawing/2014/main" xmlns="" id="{1563905C-8EE6-81D9-DE53-D1D894C1F97C}"/>
              </a:ext>
            </a:extLst>
          </p:cNvPr>
          <p:cNvGrpSpPr/>
          <p:nvPr/>
        </p:nvGrpSpPr>
        <p:grpSpPr>
          <a:xfrm>
            <a:off x="351225" y="866556"/>
            <a:ext cx="3807938" cy="4387138"/>
            <a:chOff x="351225" y="866556"/>
            <a:chExt cx="3807938" cy="4387138"/>
          </a:xfrm>
        </p:grpSpPr>
        <p:grpSp>
          <p:nvGrpSpPr>
            <p:cNvPr id="958" name="Google Shape;958;p31">
              <a:extLst>
                <a:ext uri="{FF2B5EF4-FFF2-40B4-BE49-F238E27FC236}">
                  <a16:creationId xmlns:a16="http://schemas.microsoft.com/office/drawing/2014/main" xmlns="" id="{95FD4261-CA0E-0724-7934-7BBA828040ED}"/>
                </a:ext>
              </a:extLst>
            </p:cNvPr>
            <p:cNvGrpSpPr/>
            <p:nvPr/>
          </p:nvGrpSpPr>
          <p:grpSpPr>
            <a:xfrm>
              <a:off x="1369294" y="866556"/>
              <a:ext cx="2112382" cy="2920861"/>
              <a:chOff x="1369294" y="866556"/>
              <a:chExt cx="2112382" cy="2920861"/>
            </a:xfrm>
          </p:grpSpPr>
          <p:sp>
            <p:nvSpPr>
              <p:cNvPr id="959" name="Google Shape;959;p31">
                <a:extLst>
                  <a:ext uri="{FF2B5EF4-FFF2-40B4-BE49-F238E27FC236}">
                    <a16:creationId xmlns:a16="http://schemas.microsoft.com/office/drawing/2014/main" xmlns="" id="{F0EC73CF-25B6-C822-9F33-6B74DD8E2057}"/>
                  </a:ext>
                </a:extLst>
              </p:cNvPr>
              <p:cNvSpPr/>
              <p:nvPr/>
            </p:nvSpPr>
            <p:spPr>
              <a:xfrm rot="5882249" flipH="1">
                <a:off x="1156753" y="1659929"/>
                <a:ext cx="2395683" cy="1651861"/>
              </a:xfrm>
              <a:custGeom>
                <a:avLst/>
                <a:gdLst/>
                <a:ahLst/>
                <a:cxnLst/>
                <a:rect l="l" t="t" r="r" b="b"/>
                <a:pathLst>
                  <a:path w="11350" h="7826" extrusionOk="0">
                    <a:moveTo>
                      <a:pt x="11143" y="5071"/>
                    </a:moveTo>
                    <a:cubicBezTo>
                      <a:pt x="11349" y="2782"/>
                      <a:pt x="10457" y="901"/>
                      <a:pt x="8053" y="434"/>
                    </a:cubicBezTo>
                    <a:cubicBezTo>
                      <a:pt x="6038" y="44"/>
                      <a:pt x="4933" y="0"/>
                      <a:pt x="3035" y="942"/>
                    </a:cubicBezTo>
                    <a:cubicBezTo>
                      <a:pt x="2698" y="1109"/>
                      <a:pt x="2440" y="1279"/>
                      <a:pt x="2133" y="1492"/>
                    </a:cubicBezTo>
                    <a:cubicBezTo>
                      <a:pt x="0" y="3104"/>
                      <a:pt x="12" y="5778"/>
                      <a:pt x="2786" y="6812"/>
                    </a:cubicBezTo>
                    <a:cubicBezTo>
                      <a:pt x="4576" y="7478"/>
                      <a:pt x="7819" y="7826"/>
                      <a:pt x="9605" y="7067"/>
                    </a:cubicBezTo>
                    <a:cubicBezTo>
                      <a:pt x="10583" y="6614"/>
                      <a:pt x="10982" y="5892"/>
                      <a:pt x="11143" y="5071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1">
                <a:extLst>
                  <a:ext uri="{FF2B5EF4-FFF2-40B4-BE49-F238E27FC236}">
                    <a16:creationId xmlns:a16="http://schemas.microsoft.com/office/drawing/2014/main" xmlns="" id="{D4A9A6EC-AE07-47EE-D294-352530600F7F}"/>
                  </a:ext>
                </a:extLst>
              </p:cNvPr>
              <p:cNvSpPr/>
              <p:nvPr/>
            </p:nvSpPr>
            <p:spPr>
              <a:xfrm rot="5400000" flipH="1">
                <a:off x="2962061" y="847945"/>
                <a:ext cx="501005" cy="538227"/>
              </a:xfrm>
              <a:custGeom>
                <a:avLst/>
                <a:gdLst/>
                <a:ahLst/>
                <a:cxnLst/>
                <a:rect l="l" t="t" r="r" b="b"/>
                <a:pathLst>
                  <a:path w="4038" h="4338" extrusionOk="0">
                    <a:moveTo>
                      <a:pt x="1033" y="3948"/>
                    </a:moveTo>
                    <a:cubicBezTo>
                      <a:pt x="1812" y="4152"/>
                      <a:pt x="2773" y="4337"/>
                      <a:pt x="3235" y="3326"/>
                    </a:cubicBezTo>
                    <a:cubicBezTo>
                      <a:pt x="4038" y="1570"/>
                      <a:pt x="1259" y="1"/>
                      <a:pt x="462" y="1747"/>
                    </a:cubicBezTo>
                    <a:cubicBezTo>
                      <a:pt x="0" y="2758"/>
                      <a:pt x="256" y="3745"/>
                      <a:pt x="1033" y="394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1" name="Google Shape;961;p31">
              <a:extLst>
                <a:ext uri="{FF2B5EF4-FFF2-40B4-BE49-F238E27FC236}">
                  <a16:creationId xmlns:a16="http://schemas.microsoft.com/office/drawing/2014/main" xmlns="" id="{0E8AE198-1CBC-E342-2B5C-36D4823543EB}"/>
                </a:ext>
              </a:extLst>
            </p:cNvPr>
            <p:cNvGrpSpPr/>
            <p:nvPr/>
          </p:nvGrpSpPr>
          <p:grpSpPr>
            <a:xfrm>
              <a:off x="351225" y="1367547"/>
              <a:ext cx="3807938" cy="3886146"/>
              <a:chOff x="351225" y="1367547"/>
              <a:chExt cx="3807938" cy="3886146"/>
            </a:xfrm>
          </p:grpSpPr>
          <p:grpSp>
            <p:nvGrpSpPr>
              <p:cNvPr id="962" name="Google Shape;962;p31">
                <a:extLst>
                  <a:ext uri="{FF2B5EF4-FFF2-40B4-BE49-F238E27FC236}">
                    <a16:creationId xmlns:a16="http://schemas.microsoft.com/office/drawing/2014/main" xmlns="" id="{0BA6262B-D897-9990-0A88-EC281246B45D}"/>
                  </a:ext>
                </a:extLst>
              </p:cNvPr>
              <p:cNvGrpSpPr/>
              <p:nvPr/>
            </p:nvGrpSpPr>
            <p:grpSpPr>
              <a:xfrm>
                <a:off x="1466051" y="1367547"/>
                <a:ext cx="2249175" cy="3886146"/>
                <a:chOff x="1105100" y="1975625"/>
                <a:chExt cx="520775" cy="899800"/>
              </a:xfrm>
            </p:grpSpPr>
            <p:sp>
              <p:nvSpPr>
                <p:cNvPr id="963" name="Google Shape;963;p31">
                  <a:extLst>
                    <a:ext uri="{FF2B5EF4-FFF2-40B4-BE49-F238E27FC236}">
                      <a16:creationId xmlns:a16="http://schemas.microsoft.com/office/drawing/2014/main" xmlns="" id="{5D493E7E-1625-9A27-1655-B2FEB4A1B0B8}"/>
                    </a:ext>
                  </a:extLst>
                </p:cNvPr>
                <p:cNvSpPr/>
                <p:nvPr/>
              </p:nvSpPr>
              <p:spPr>
                <a:xfrm>
                  <a:off x="1158675" y="2200125"/>
                  <a:ext cx="1837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1" h="6490" extrusionOk="0">
                      <a:moveTo>
                        <a:pt x="3361" y="434"/>
                      </a:moveTo>
                      <a:cubicBezTo>
                        <a:pt x="2793" y="0"/>
                        <a:pt x="1" y="1571"/>
                        <a:pt x="1115" y="4031"/>
                      </a:cubicBezTo>
                      <a:cubicBezTo>
                        <a:pt x="2230" y="6489"/>
                        <a:pt x="5011" y="6062"/>
                        <a:pt x="6181" y="4693"/>
                      </a:cubicBezTo>
                      <a:cubicBezTo>
                        <a:pt x="7351" y="3323"/>
                        <a:pt x="6259" y="507"/>
                        <a:pt x="3361" y="434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4" name="Google Shape;964;p31">
                  <a:extLst>
                    <a:ext uri="{FF2B5EF4-FFF2-40B4-BE49-F238E27FC236}">
                      <a16:creationId xmlns:a16="http://schemas.microsoft.com/office/drawing/2014/main" xmlns="" id="{AE82FB0E-11F5-E2C8-2D3B-6956AC42BCB2}"/>
                    </a:ext>
                  </a:extLst>
                </p:cNvPr>
                <p:cNvSpPr/>
                <p:nvPr/>
              </p:nvSpPr>
              <p:spPr>
                <a:xfrm>
                  <a:off x="1273700" y="2249575"/>
                  <a:ext cx="110200" cy="19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8" h="7815" extrusionOk="0">
                      <a:moveTo>
                        <a:pt x="314" y="676"/>
                      </a:moveTo>
                      <a:cubicBezTo>
                        <a:pt x="470" y="1993"/>
                        <a:pt x="257" y="3717"/>
                        <a:pt x="1" y="4152"/>
                      </a:cubicBezTo>
                      <a:cubicBezTo>
                        <a:pt x="1251" y="5578"/>
                        <a:pt x="3769" y="7814"/>
                        <a:pt x="3682" y="5586"/>
                      </a:cubicBezTo>
                      <a:cubicBezTo>
                        <a:pt x="3501" y="5479"/>
                        <a:pt x="4408" y="4677"/>
                        <a:pt x="4359" y="4464"/>
                      </a:cubicBezTo>
                      <a:cubicBezTo>
                        <a:pt x="4271" y="4082"/>
                        <a:pt x="4329" y="3389"/>
                        <a:pt x="4293" y="1894"/>
                      </a:cubicBezTo>
                      <a:cubicBezTo>
                        <a:pt x="4293" y="1894"/>
                        <a:pt x="1542" y="0"/>
                        <a:pt x="314" y="676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5" name="Google Shape;965;p31">
                  <a:extLst>
                    <a:ext uri="{FF2B5EF4-FFF2-40B4-BE49-F238E27FC236}">
                      <a16:creationId xmlns:a16="http://schemas.microsoft.com/office/drawing/2014/main" xmlns="" id="{C0806C38-06C3-1938-DEA9-71FFE1912E43}"/>
                    </a:ext>
                  </a:extLst>
                </p:cNvPr>
                <p:cNvSpPr/>
                <p:nvPr/>
              </p:nvSpPr>
              <p:spPr>
                <a:xfrm>
                  <a:off x="1278625" y="2249575"/>
                  <a:ext cx="103025" cy="12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4961" extrusionOk="0">
                      <a:moveTo>
                        <a:pt x="117" y="676"/>
                      </a:moveTo>
                      <a:cubicBezTo>
                        <a:pt x="144" y="976"/>
                        <a:pt x="180" y="1295"/>
                        <a:pt x="157" y="1612"/>
                      </a:cubicBezTo>
                      <a:cubicBezTo>
                        <a:pt x="0" y="3839"/>
                        <a:pt x="2860" y="4961"/>
                        <a:pt x="4115" y="4015"/>
                      </a:cubicBezTo>
                      <a:cubicBezTo>
                        <a:pt x="4100" y="3585"/>
                        <a:pt x="4121" y="2934"/>
                        <a:pt x="4097" y="1894"/>
                      </a:cubicBezTo>
                      <a:cubicBezTo>
                        <a:pt x="4097" y="1894"/>
                        <a:pt x="1345" y="0"/>
                        <a:pt x="117" y="676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>
                  <a:extLst>
                    <a:ext uri="{FF2B5EF4-FFF2-40B4-BE49-F238E27FC236}">
                      <a16:creationId xmlns:a16="http://schemas.microsoft.com/office/drawing/2014/main" xmlns="" id="{1A5566F3-6123-4AD4-5E0A-EDB8AFBDBEFD}"/>
                    </a:ext>
                  </a:extLst>
                </p:cNvPr>
                <p:cNvSpPr/>
                <p:nvPr/>
              </p:nvSpPr>
              <p:spPr>
                <a:xfrm>
                  <a:off x="1245300" y="2094100"/>
                  <a:ext cx="217350" cy="2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4" h="10711" extrusionOk="0">
                      <a:moveTo>
                        <a:pt x="1256" y="6863"/>
                      </a:moveTo>
                      <a:cubicBezTo>
                        <a:pt x="1993" y="9965"/>
                        <a:pt x="6443" y="10711"/>
                        <a:pt x="7448" y="9227"/>
                      </a:cubicBezTo>
                      <a:cubicBezTo>
                        <a:pt x="8693" y="7389"/>
                        <a:pt x="8590" y="3384"/>
                        <a:pt x="7596" y="1608"/>
                      </a:cubicBezTo>
                      <a:cubicBezTo>
                        <a:pt x="7198" y="897"/>
                        <a:pt x="5093" y="1"/>
                        <a:pt x="3330" y="461"/>
                      </a:cubicBezTo>
                      <a:cubicBezTo>
                        <a:pt x="1566" y="920"/>
                        <a:pt x="0" y="3306"/>
                        <a:pt x="1256" y="6863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>
                  <a:extLst>
                    <a:ext uri="{FF2B5EF4-FFF2-40B4-BE49-F238E27FC236}">
                      <a16:creationId xmlns:a16="http://schemas.microsoft.com/office/drawing/2014/main" xmlns="" id="{CF9FA05A-EC8C-500E-69A3-BD9DCDE0852D}"/>
                    </a:ext>
                  </a:extLst>
                </p:cNvPr>
                <p:cNvSpPr/>
                <p:nvPr/>
              </p:nvSpPr>
              <p:spPr>
                <a:xfrm>
                  <a:off x="1275275" y="2094100"/>
                  <a:ext cx="174525" cy="1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1" h="5014" extrusionOk="0">
                      <a:moveTo>
                        <a:pt x="6980" y="3248"/>
                      </a:moveTo>
                      <a:cubicBezTo>
                        <a:pt x="6867" y="2854"/>
                        <a:pt x="6560" y="1900"/>
                        <a:pt x="6397" y="1608"/>
                      </a:cubicBezTo>
                      <a:cubicBezTo>
                        <a:pt x="5999" y="897"/>
                        <a:pt x="3894" y="1"/>
                        <a:pt x="2131" y="461"/>
                      </a:cubicBezTo>
                      <a:cubicBezTo>
                        <a:pt x="1511" y="622"/>
                        <a:pt x="917" y="1021"/>
                        <a:pt x="460" y="1624"/>
                      </a:cubicBezTo>
                      <a:cubicBezTo>
                        <a:pt x="549" y="2138"/>
                        <a:pt x="1" y="4823"/>
                        <a:pt x="912" y="5014"/>
                      </a:cubicBezTo>
                      <a:cubicBezTo>
                        <a:pt x="2611" y="4907"/>
                        <a:pt x="2333" y="3706"/>
                        <a:pt x="2570" y="3661"/>
                      </a:cubicBezTo>
                      <a:cubicBezTo>
                        <a:pt x="3902" y="3411"/>
                        <a:pt x="4921" y="2740"/>
                        <a:pt x="5090" y="2063"/>
                      </a:cubicBezTo>
                      <a:cubicBezTo>
                        <a:pt x="5282" y="2255"/>
                        <a:pt x="5187" y="3273"/>
                        <a:pt x="6980" y="3248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>
                  <a:extLst>
                    <a:ext uri="{FF2B5EF4-FFF2-40B4-BE49-F238E27FC236}">
                      <a16:creationId xmlns:a16="http://schemas.microsoft.com/office/drawing/2014/main" xmlns="" id="{56DE8A3F-C3AA-DB95-DEA1-3E48778CA17B}"/>
                    </a:ext>
                  </a:extLst>
                </p:cNvPr>
                <p:cNvSpPr/>
                <p:nvPr/>
              </p:nvSpPr>
              <p:spPr>
                <a:xfrm>
                  <a:off x="1189225" y="2053600"/>
                  <a:ext cx="195200" cy="2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8" h="8365" extrusionOk="0">
                      <a:moveTo>
                        <a:pt x="5958" y="4215"/>
                      </a:moveTo>
                      <a:cubicBezTo>
                        <a:pt x="5914" y="5538"/>
                        <a:pt x="5375" y="6274"/>
                        <a:pt x="4378" y="6576"/>
                      </a:cubicBezTo>
                      <a:cubicBezTo>
                        <a:pt x="4437" y="7127"/>
                        <a:pt x="4071" y="8239"/>
                        <a:pt x="3169" y="8283"/>
                      </a:cubicBezTo>
                      <a:cubicBezTo>
                        <a:pt x="1973" y="8364"/>
                        <a:pt x="0" y="5352"/>
                        <a:pt x="1066" y="3028"/>
                      </a:cubicBezTo>
                      <a:cubicBezTo>
                        <a:pt x="2132" y="704"/>
                        <a:pt x="5732" y="0"/>
                        <a:pt x="7808" y="142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31">
                  <a:extLst>
                    <a:ext uri="{FF2B5EF4-FFF2-40B4-BE49-F238E27FC236}">
                      <a16:creationId xmlns:a16="http://schemas.microsoft.com/office/drawing/2014/main" xmlns="" id="{473B4DE3-790B-CF10-1007-B9235D0D2DF8}"/>
                    </a:ext>
                  </a:extLst>
                </p:cNvPr>
                <p:cNvSpPr/>
                <p:nvPr/>
              </p:nvSpPr>
              <p:spPr>
                <a:xfrm>
                  <a:off x="1258825" y="2079750"/>
                  <a:ext cx="210750" cy="11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0" h="4699" extrusionOk="0">
                      <a:moveTo>
                        <a:pt x="8429" y="3557"/>
                      </a:moveTo>
                      <a:cubicBezTo>
                        <a:pt x="6507" y="3798"/>
                        <a:pt x="6189" y="2934"/>
                        <a:pt x="5660" y="1810"/>
                      </a:cubicBezTo>
                      <a:cubicBezTo>
                        <a:pt x="5261" y="4098"/>
                        <a:pt x="3124" y="3940"/>
                        <a:pt x="564" y="4699"/>
                      </a:cubicBezTo>
                      <a:cubicBezTo>
                        <a:pt x="0" y="2362"/>
                        <a:pt x="2338" y="3"/>
                        <a:pt x="4524" y="2"/>
                      </a:cubicBezTo>
                      <a:cubicBezTo>
                        <a:pt x="6389" y="1"/>
                        <a:pt x="8371" y="962"/>
                        <a:pt x="8429" y="3557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31">
                  <a:extLst>
                    <a:ext uri="{FF2B5EF4-FFF2-40B4-BE49-F238E27FC236}">
                      <a16:creationId xmlns:a16="http://schemas.microsoft.com/office/drawing/2014/main" xmlns="" id="{30B49760-0FD8-01B2-9F31-1120C5E54E23}"/>
                    </a:ext>
                  </a:extLst>
                </p:cNvPr>
                <p:cNvSpPr/>
                <p:nvPr/>
              </p:nvSpPr>
              <p:spPr>
                <a:xfrm>
                  <a:off x="1234800" y="2085225"/>
                  <a:ext cx="213000" cy="4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0" h="1733" extrusionOk="0">
                      <a:moveTo>
                        <a:pt x="1" y="707"/>
                      </a:moveTo>
                      <a:cubicBezTo>
                        <a:pt x="194" y="521"/>
                        <a:pt x="408" y="356"/>
                        <a:pt x="638" y="209"/>
                      </a:cubicBezTo>
                      <a:cubicBezTo>
                        <a:pt x="1151" y="456"/>
                        <a:pt x="1887" y="641"/>
                        <a:pt x="2995" y="722"/>
                      </a:cubicBezTo>
                      <a:lnTo>
                        <a:pt x="3032" y="726"/>
                      </a:lnTo>
                      <a:lnTo>
                        <a:pt x="3032" y="725"/>
                      </a:lnTo>
                      <a:cubicBezTo>
                        <a:pt x="3816" y="778"/>
                        <a:pt x="4579" y="696"/>
                        <a:pt x="5297" y="535"/>
                      </a:cubicBezTo>
                      <a:lnTo>
                        <a:pt x="5299" y="535"/>
                      </a:lnTo>
                      <a:cubicBezTo>
                        <a:pt x="5338" y="526"/>
                        <a:pt x="5380" y="516"/>
                        <a:pt x="5420" y="507"/>
                      </a:cubicBezTo>
                      <a:lnTo>
                        <a:pt x="5422" y="505"/>
                      </a:lnTo>
                      <a:lnTo>
                        <a:pt x="5470" y="494"/>
                      </a:lnTo>
                      <a:lnTo>
                        <a:pt x="5486" y="491"/>
                      </a:lnTo>
                      <a:lnTo>
                        <a:pt x="5541" y="477"/>
                      </a:lnTo>
                      <a:lnTo>
                        <a:pt x="5544" y="476"/>
                      </a:lnTo>
                      <a:lnTo>
                        <a:pt x="5594" y="463"/>
                      </a:lnTo>
                      <a:lnTo>
                        <a:pt x="5609" y="459"/>
                      </a:lnTo>
                      <a:lnTo>
                        <a:pt x="5658" y="446"/>
                      </a:lnTo>
                      <a:lnTo>
                        <a:pt x="5663" y="445"/>
                      </a:lnTo>
                      <a:lnTo>
                        <a:pt x="5700" y="435"/>
                      </a:lnTo>
                      <a:lnTo>
                        <a:pt x="5705" y="434"/>
                      </a:lnTo>
                      <a:lnTo>
                        <a:pt x="5740" y="423"/>
                      </a:lnTo>
                      <a:lnTo>
                        <a:pt x="5743" y="423"/>
                      </a:lnTo>
                      <a:cubicBezTo>
                        <a:pt x="5770" y="415"/>
                        <a:pt x="5796" y="407"/>
                        <a:pt x="5824" y="400"/>
                      </a:cubicBezTo>
                      <a:cubicBezTo>
                        <a:pt x="6225" y="285"/>
                        <a:pt x="6608" y="149"/>
                        <a:pt x="6967" y="1"/>
                      </a:cubicBezTo>
                      <a:cubicBezTo>
                        <a:pt x="7556" y="187"/>
                        <a:pt x="8098" y="497"/>
                        <a:pt x="8520" y="957"/>
                      </a:cubicBezTo>
                      <a:cubicBezTo>
                        <a:pt x="8346" y="1002"/>
                        <a:pt x="8166" y="1046"/>
                        <a:pt x="7975" y="1090"/>
                      </a:cubicBezTo>
                      <a:cubicBezTo>
                        <a:pt x="6868" y="1348"/>
                        <a:pt x="5890" y="1543"/>
                        <a:pt x="4998" y="1646"/>
                      </a:cubicBezTo>
                      <a:lnTo>
                        <a:pt x="4998" y="1646"/>
                      </a:lnTo>
                      <a:lnTo>
                        <a:pt x="4987" y="1647"/>
                      </a:lnTo>
                      <a:lnTo>
                        <a:pt x="4947" y="1651"/>
                      </a:lnTo>
                      <a:lnTo>
                        <a:pt x="4899" y="1657"/>
                      </a:lnTo>
                      <a:lnTo>
                        <a:pt x="4843" y="1663"/>
                      </a:lnTo>
                      <a:lnTo>
                        <a:pt x="4813" y="1666"/>
                      </a:lnTo>
                      <a:lnTo>
                        <a:pt x="4753" y="1672"/>
                      </a:lnTo>
                      <a:lnTo>
                        <a:pt x="4723" y="1675"/>
                      </a:lnTo>
                      <a:lnTo>
                        <a:pt x="4664" y="1681"/>
                      </a:lnTo>
                      <a:lnTo>
                        <a:pt x="4637" y="1683"/>
                      </a:lnTo>
                      <a:lnTo>
                        <a:pt x="4573" y="1689"/>
                      </a:lnTo>
                      <a:lnTo>
                        <a:pt x="4550" y="1690"/>
                      </a:lnTo>
                      <a:lnTo>
                        <a:pt x="4484" y="1696"/>
                      </a:lnTo>
                      <a:lnTo>
                        <a:pt x="4462" y="1697"/>
                      </a:lnTo>
                      <a:cubicBezTo>
                        <a:pt x="4439" y="1699"/>
                        <a:pt x="4415" y="1700"/>
                        <a:pt x="4391" y="1703"/>
                      </a:cubicBezTo>
                      <a:lnTo>
                        <a:pt x="4377" y="1704"/>
                      </a:lnTo>
                      <a:cubicBezTo>
                        <a:pt x="4356" y="1705"/>
                        <a:pt x="4335" y="1706"/>
                        <a:pt x="4313" y="1707"/>
                      </a:cubicBezTo>
                      <a:lnTo>
                        <a:pt x="4288" y="1710"/>
                      </a:lnTo>
                      <a:cubicBezTo>
                        <a:pt x="4266" y="1711"/>
                        <a:pt x="4242" y="1712"/>
                        <a:pt x="4219" y="1713"/>
                      </a:cubicBezTo>
                      <a:lnTo>
                        <a:pt x="4206" y="1714"/>
                      </a:lnTo>
                      <a:cubicBezTo>
                        <a:pt x="4151" y="1716"/>
                        <a:pt x="4097" y="1719"/>
                        <a:pt x="4042" y="1721"/>
                      </a:cubicBezTo>
                      <a:lnTo>
                        <a:pt x="4036" y="1721"/>
                      </a:lnTo>
                      <a:cubicBezTo>
                        <a:pt x="4011" y="1722"/>
                        <a:pt x="3986" y="1723"/>
                        <a:pt x="3961" y="1723"/>
                      </a:cubicBezTo>
                      <a:lnTo>
                        <a:pt x="3952" y="1723"/>
                      </a:lnTo>
                      <a:cubicBezTo>
                        <a:pt x="3928" y="1724"/>
                        <a:pt x="3904" y="1724"/>
                        <a:pt x="3880" y="1726"/>
                      </a:cubicBezTo>
                      <a:lnTo>
                        <a:pt x="3868" y="1726"/>
                      </a:lnTo>
                      <a:cubicBezTo>
                        <a:pt x="3842" y="1727"/>
                        <a:pt x="3817" y="1727"/>
                        <a:pt x="3791" y="1727"/>
                      </a:cubicBezTo>
                      <a:lnTo>
                        <a:pt x="3786" y="1727"/>
                      </a:lnTo>
                      <a:cubicBezTo>
                        <a:pt x="3233" y="1732"/>
                        <a:pt x="2709" y="1690"/>
                        <a:pt x="2203" y="1589"/>
                      </a:cubicBezTo>
                      <a:lnTo>
                        <a:pt x="2203" y="1589"/>
                      </a:lnTo>
                      <a:cubicBezTo>
                        <a:pt x="1445" y="1437"/>
                        <a:pt x="725" y="1154"/>
                        <a:pt x="0" y="707"/>
                      </a:cubicBezTo>
                      <a:close/>
                    </a:path>
                  </a:pathLst>
                </a:custGeom>
                <a:solidFill>
                  <a:srgbClr val="6D41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31">
                  <a:extLst>
                    <a:ext uri="{FF2B5EF4-FFF2-40B4-BE49-F238E27FC236}">
                      <a16:creationId xmlns:a16="http://schemas.microsoft.com/office/drawing/2014/main" xmlns="" id="{E6E12073-F83A-0B09-0FCC-DDFA12880E0A}"/>
                    </a:ext>
                  </a:extLst>
                </p:cNvPr>
                <p:cNvSpPr/>
                <p:nvPr/>
              </p:nvSpPr>
              <p:spPr>
                <a:xfrm>
                  <a:off x="1223700" y="2214250"/>
                  <a:ext cx="60750" cy="7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3091" extrusionOk="0">
                      <a:moveTo>
                        <a:pt x="1938" y="727"/>
                      </a:moveTo>
                      <a:cubicBezTo>
                        <a:pt x="1342" y="0"/>
                        <a:pt x="0" y="122"/>
                        <a:pt x="7" y="1240"/>
                      </a:cubicBezTo>
                      <a:cubicBezTo>
                        <a:pt x="15" y="2358"/>
                        <a:pt x="1021" y="3090"/>
                        <a:pt x="1725" y="2792"/>
                      </a:cubicBezTo>
                      <a:cubicBezTo>
                        <a:pt x="2429" y="2493"/>
                        <a:pt x="2428" y="1530"/>
                        <a:pt x="1938" y="727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31">
                  <a:extLst>
                    <a:ext uri="{FF2B5EF4-FFF2-40B4-BE49-F238E27FC236}">
                      <a16:creationId xmlns:a16="http://schemas.microsoft.com/office/drawing/2014/main" xmlns="" id="{B44B4510-6DC5-38C2-8D08-A793C45DB0FA}"/>
                    </a:ext>
                  </a:extLst>
                </p:cNvPr>
                <p:cNvSpPr/>
                <p:nvPr/>
              </p:nvSpPr>
              <p:spPr>
                <a:xfrm>
                  <a:off x="1229650" y="2228900"/>
                  <a:ext cx="33350" cy="4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" h="1668" extrusionOk="0">
                      <a:moveTo>
                        <a:pt x="1319" y="896"/>
                      </a:moveTo>
                      <a:cubicBezTo>
                        <a:pt x="1334" y="1001"/>
                        <a:pt x="1012" y="1007"/>
                        <a:pt x="975" y="1118"/>
                      </a:cubicBezTo>
                      <a:cubicBezTo>
                        <a:pt x="885" y="1388"/>
                        <a:pt x="1182" y="1492"/>
                        <a:pt x="1116" y="1553"/>
                      </a:cubicBezTo>
                      <a:cubicBezTo>
                        <a:pt x="995" y="1667"/>
                        <a:pt x="768" y="1658"/>
                        <a:pt x="512" y="1343"/>
                      </a:cubicBezTo>
                      <a:cubicBezTo>
                        <a:pt x="1" y="713"/>
                        <a:pt x="328" y="1"/>
                        <a:pt x="752" y="202"/>
                      </a:cubicBezTo>
                      <a:cubicBezTo>
                        <a:pt x="1103" y="367"/>
                        <a:pt x="1276" y="589"/>
                        <a:pt x="1319" y="896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1">
                  <a:extLst>
                    <a:ext uri="{FF2B5EF4-FFF2-40B4-BE49-F238E27FC236}">
                      <a16:creationId xmlns:a16="http://schemas.microsoft.com/office/drawing/2014/main" xmlns="" id="{19F5A876-B9F7-AB31-C127-ACA913A8A5C8}"/>
                    </a:ext>
                  </a:extLst>
                </p:cNvPr>
                <p:cNvSpPr/>
                <p:nvPr/>
              </p:nvSpPr>
              <p:spPr>
                <a:xfrm>
                  <a:off x="1234700" y="2232625"/>
                  <a:ext cx="30825" cy="3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" h="1462" extrusionOk="0">
                      <a:moveTo>
                        <a:pt x="20" y="576"/>
                      </a:moveTo>
                      <a:cubicBezTo>
                        <a:pt x="24" y="609"/>
                        <a:pt x="57" y="632"/>
                        <a:pt x="94" y="628"/>
                      </a:cubicBezTo>
                      <a:cubicBezTo>
                        <a:pt x="132" y="624"/>
                        <a:pt x="160" y="594"/>
                        <a:pt x="158" y="561"/>
                      </a:cubicBezTo>
                      <a:cubicBezTo>
                        <a:pt x="141" y="368"/>
                        <a:pt x="179" y="247"/>
                        <a:pt x="247" y="183"/>
                      </a:cubicBezTo>
                      <a:cubicBezTo>
                        <a:pt x="284" y="149"/>
                        <a:pt x="332" y="130"/>
                        <a:pt x="384" y="127"/>
                      </a:cubicBezTo>
                      <a:cubicBezTo>
                        <a:pt x="444" y="122"/>
                        <a:pt x="510" y="134"/>
                        <a:pt x="578" y="160"/>
                      </a:cubicBezTo>
                      <a:cubicBezTo>
                        <a:pt x="773" y="233"/>
                        <a:pt x="971" y="414"/>
                        <a:pt x="1047" y="634"/>
                      </a:cubicBezTo>
                      <a:cubicBezTo>
                        <a:pt x="1068" y="692"/>
                        <a:pt x="1047" y="710"/>
                        <a:pt x="1013" y="721"/>
                      </a:cubicBezTo>
                      <a:cubicBezTo>
                        <a:pt x="997" y="725"/>
                        <a:pt x="977" y="730"/>
                        <a:pt x="956" y="734"/>
                      </a:cubicBezTo>
                      <a:cubicBezTo>
                        <a:pt x="884" y="751"/>
                        <a:pt x="803" y="771"/>
                        <a:pt x="737" y="829"/>
                      </a:cubicBezTo>
                      <a:cubicBezTo>
                        <a:pt x="728" y="837"/>
                        <a:pt x="719" y="846"/>
                        <a:pt x="711" y="856"/>
                      </a:cubicBezTo>
                      <a:cubicBezTo>
                        <a:pt x="655" y="921"/>
                        <a:pt x="632" y="1016"/>
                        <a:pt x="648" y="1114"/>
                      </a:cubicBezTo>
                      <a:cubicBezTo>
                        <a:pt x="664" y="1208"/>
                        <a:pt x="714" y="1306"/>
                        <a:pt x="805" y="1387"/>
                      </a:cubicBezTo>
                      <a:cubicBezTo>
                        <a:pt x="828" y="1407"/>
                        <a:pt x="852" y="1425"/>
                        <a:pt x="878" y="1442"/>
                      </a:cubicBezTo>
                      <a:cubicBezTo>
                        <a:pt x="909" y="1461"/>
                        <a:pt x="951" y="1454"/>
                        <a:pt x="975" y="1427"/>
                      </a:cubicBezTo>
                      <a:cubicBezTo>
                        <a:pt x="998" y="1400"/>
                        <a:pt x="993" y="1362"/>
                        <a:pt x="963" y="1343"/>
                      </a:cubicBezTo>
                      <a:cubicBezTo>
                        <a:pt x="941" y="1330"/>
                        <a:pt x="922" y="1315"/>
                        <a:pt x="905" y="1300"/>
                      </a:cubicBezTo>
                      <a:cubicBezTo>
                        <a:pt x="835" y="1238"/>
                        <a:pt x="796" y="1162"/>
                        <a:pt x="784" y="1092"/>
                      </a:cubicBezTo>
                      <a:cubicBezTo>
                        <a:pt x="772" y="1025"/>
                        <a:pt x="786" y="965"/>
                        <a:pt x="819" y="925"/>
                      </a:cubicBezTo>
                      <a:cubicBezTo>
                        <a:pt x="822" y="920"/>
                        <a:pt x="827" y="916"/>
                        <a:pt x="832" y="912"/>
                      </a:cubicBezTo>
                      <a:cubicBezTo>
                        <a:pt x="869" y="879"/>
                        <a:pt x="931" y="864"/>
                        <a:pt x="986" y="851"/>
                      </a:cubicBezTo>
                      <a:cubicBezTo>
                        <a:pt x="1009" y="846"/>
                        <a:pt x="1030" y="840"/>
                        <a:pt x="1053" y="834"/>
                      </a:cubicBezTo>
                      <a:cubicBezTo>
                        <a:pt x="1163" y="800"/>
                        <a:pt x="1232" y="748"/>
                        <a:pt x="1179" y="594"/>
                      </a:cubicBezTo>
                      <a:cubicBezTo>
                        <a:pt x="1091" y="340"/>
                        <a:pt x="862" y="134"/>
                        <a:pt x="636" y="48"/>
                      </a:cubicBezTo>
                      <a:cubicBezTo>
                        <a:pt x="549" y="15"/>
                        <a:pt x="461" y="0"/>
                        <a:pt x="380" y="7"/>
                      </a:cubicBezTo>
                      <a:cubicBezTo>
                        <a:pt x="292" y="13"/>
                        <a:pt x="213" y="44"/>
                        <a:pt x="149" y="103"/>
                      </a:cubicBezTo>
                      <a:cubicBezTo>
                        <a:pt x="54" y="192"/>
                        <a:pt x="1" y="345"/>
                        <a:pt x="20" y="5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1">
                  <a:extLst>
                    <a:ext uri="{FF2B5EF4-FFF2-40B4-BE49-F238E27FC236}">
                      <a16:creationId xmlns:a16="http://schemas.microsoft.com/office/drawing/2014/main" xmlns="" id="{5D2A2EA4-0DF0-996F-FE9D-B969B2DF2113}"/>
                    </a:ext>
                  </a:extLst>
                </p:cNvPr>
                <p:cNvSpPr/>
                <p:nvPr/>
              </p:nvSpPr>
              <p:spPr>
                <a:xfrm>
                  <a:off x="1499825" y="2577825"/>
                  <a:ext cx="110975" cy="12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4944" extrusionOk="0">
                      <a:moveTo>
                        <a:pt x="28" y="1972"/>
                      </a:moveTo>
                      <a:cubicBezTo>
                        <a:pt x="28" y="1972"/>
                        <a:pt x="536" y="2659"/>
                        <a:pt x="1701" y="3801"/>
                      </a:cubicBezTo>
                      <a:cubicBezTo>
                        <a:pt x="2865" y="4943"/>
                        <a:pt x="4438" y="2812"/>
                        <a:pt x="4438" y="2812"/>
                      </a:cubicBezTo>
                      <a:lnTo>
                        <a:pt x="3707" y="0"/>
                      </a:lnTo>
                      <a:cubicBezTo>
                        <a:pt x="3707" y="0"/>
                        <a:pt x="1" y="715"/>
                        <a:pt x="28" y="1972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1">
                  <a:extLst>
                    <a:ext uri="{FF2B5EF4-FFF2-40B4-BE49-F238E27FC236}">
                      <a16:creationId xmlns:a16="http://schemas.microsoft.com/office/drawing/2014/main" xmlns="" id="{3B32A846-1A6F-10B5-3A84-65054A887B2C}"/>
                    </a:ext>
                  </a:extLst>
                </p:cNvPr>
                <p:cNvSpPr/>
                <p:nvPr/>
              </p:nvSpPr>
              <p:spPr>
                <a:xfrm>
                  <a:off x="1220800" y="2348350"/>
                  <a:ext cx="225350" cy="16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4" h="6469" extrusionOk="0">
                      <a:moveTo>
                        <a:pt x="6636" y="374"/>
                      </a:moveTo>
                      <a:cubicBezTo>
                        <a:pt x="6636" y="374"/>
                        <a:pt x="8252" y="1655"/>
                        <a:pt x="8633" y="3367"/>
                      </a:cubicBezTo>
                      <a:cubicBezTo>
                        <a:pt x="9013" y="5080"/>
                        <a:pt x="9013" y="6468"/>
                        <a:pt x="6290" y="6417"/>
                      </a:cubicBezTo>
                      <a:cubicBezTo>
                        <a:pt x="3565" y="6367"/>
                        <a:pt x="1271" y="4261"/>
                        <a:pt x="1044" y="2949"/>
                      </a:cubicBezTo>
                      <a:cubicBezTo>
                        <a:pt x="817" y="1638"/>
                        <a:pt x="1" y="720"/>
                        <a:pt x="1859" y="220"/>
                      </a:cubicBezTo>
                      <a:cubicBezTo>
                        <a:pt x="2675" y="1"/>
                        <a:pt x="3796" y="906"/>
                        <a:pt x="4684" y="979"/>
                      </a:cubicBezTo>
                      <a:cubicBezTo>
                        <a:pt x="5819" y="1072"/>
                        <a:pt x="6636" y="374"/>
                        <a:pt x="6636" y="374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1">
                  <a:extLst>
                    <a:ext uri="{FF2B5EF4-FFF2-40B4-BE49-F238E27FC236}">
                      <a16:creationId xmlns:a16="http://schemas.microsoft.com/office/drawing/2014/main" xmlns="" id="{3FFB5F27-3916-F0D9-59F9-612D0008EEBA}"/>
                    </a:ext>
                  </a:extLst>
                </p:cNvPr>
                <p:cNvSpPr/>
                <p:nvPr/>
              </p:nvSpPr>
              <p:spPr>
                <a:xfrm>
                  <a:off x="1396475" y="2359400"/>
                  <a:ext cx="182275" cy="24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1" h="9701" extrusionOk="0">
                      <a:moveTo>
                        <a:pt x="0" y="1"/>
                      </a:moveTo>
                      <a:cubicBezTo>
                        <a:pt x="3243" y="753"/>
                        <a:pt x="4024" y="1437"/>
                        <a:pt x="7291" y="7544"/>
                      </a:cubicBezTo>
                      <a:cubicBezTo>
                        <a:pt x="6508" y="9006"/>
                        <a:pt x="4593" y="9700"/>
                        <a:pt x="3282" y="9664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1">
                  <a:extLst>
                    <a:ext uri="{FF2B5EF4-FFF2-40B4-BE49-F238E27FC236}">
                      <a16:creationId xmlns:a16="http://schemas.microsoft.com/office/drawing/2014/main" xmlns="" id="{8032B62A-9ABB-370D-73D4-E4DE4F2D405A}"/>
                    </a:ext>
                  </a:extLst>
                </p:cNvPr>
                <p:cNvSpPr/>
                <p:nvPr/>
              </p:nvSpPr>
              <p:spPr>
                <a:xfrm>
                  <a:off x="1169225" y="2349975"/>
                  <a:ext cx="340975" cy="32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9" h="12834" extrusionOk="0">
                      <a:moveTo>
                        <a:pt x="4129" y="106"/>
                      </a:moveTo>
                      <a:cubicBezTo>
                        <a:pt x="4671" y="1407"/>
                        <a:pt x="5116" y="2329"/>
                        <a:pt x="7944" y="4094"/>
                      </a:cubicBezTo>
                      <a:cubicBezTo>
                        <a:pt x="8542" y="2721"/>
                        <a:pt x="8601" y="1338"/>
                        <a:pt x="8504" y="1"/>
                      </a:cubicBezTo>
                      <a:cubicBezTo>
                        <a:pt x="8964" y="117"/>
                        <a:pt x="8900" y="240"/>
                        <a:pt x="9097" y="306"/>
                      </a:cubicBezTo>
                      <a:cubicBezTo>
                        <a:pt x="9621" y="480"/>
                        <a:pt x="10182" y="686"/>
                        <a:pt x="10987" y="1053"/>
                      </a:cubicBezTo>
                      <a:cubicBezTo>
                        <a:pt x="11985" y="3349"/>
                        <a:pt x="13416" y="6349"/>
                        <a:pt x="13416" y="8090"/>
                      </a:cubicBezTo>
                      <a:cubicBezTo>
                        <a:pt x="13416" y="9250"/>
                        <a:pt x="13639" y="10417"/>
                        <a:pt x="12855" y="11962"/>
                      </a:cubicBezTo>
                      <a:cubicBezTo>
                        <a:pt x="10710" y="12834"/>
                        <a:pt x="4969" y="12691"/>
                        <a:pt x="955" y="12117"/>
                      </a:cubicBezTo>
                      <a:lnTo>
                        <a:pt x="0" y="1952"/>
                      </a:lnTo>
                      <a:cubicBezTo>
                        <a:pt x="1414" y="999"/>
                        <a:pt x="2719" y="358"/>
                        <a:pt x="4129" y="10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1">
                  <a:extLst>
                    <a:ext uri="{FF2B5EF4-FFF2-40B4-BE49-F238E27FC236}">
                      <a16:creationId xmlns:a16="http://schemas.microsoft.com/office/drawing/2014/main" xmlns="" id="{2D446376-EAA6-6EED-EF30-65B149275C68}"/>
                    </a:ext>
                  </a:extLst>
                </p:cNvPr>
                <p:cNvSpPr/>
                <p:nvPr/>
              </p:nvSpPr>
              <p:spPr>
                <a:xfrm>
                  <a:off x="1160350" y="2490150"/>
                  <a:ext cx="395350" cy="3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" h="15411" extrusionOk="0">
                      <a:moveTo>
                        <a:pt x="13808" y="2372"/>
                      </a:moveTo>
                      <a:cubicBezTo>
                        <a:pt x="14321" y="4890"/>
                        <a:pt x="13150" y="5581"/>
                        <a:pt x="13173" y="7382"/>
                      </a:cubicBezTo>
                      <a:cubicBezTo>
                        <a:pt x="13334" y="8624"/>
                        <a:pt x="15392" y="13896"/>
                        <a:pt x="15813" y="15411"/>
                      </a:cubicBezTo>
                      <a:lnTo>
                        <a:pt x="0" y="15411"/>
                      </a:lnTo>
                      <a:cubicBezTo>
                        <a:pt x="450" y="13517"/>
                        <a:pt x="1365" y="9822"/>
                        <a:pt x="1678" y="8931"/>
                      </a:cubicBezTo>
                      <a:lnTo>
                        <a:pt x="696" y="1"/>
                      </a:lnTo>
                      <a:cubicBezTo>
                        <a:pt x="2934" y="4569"/>
                        <a:pt x="10905" y="4989"/>
                        <a:pt x="13808" y="237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1">
                  <a:extLst>
                    <a:ext uri="{FF2B5EF4-FFF2-40B4-BE49-F238E27FC236}">
                      <a16:creationId xmlns:a16="http://schemas.microsoft.com/office/drawing/2014/main" xmlns="" id="{597A1AF8-3431-D484-F59C-F104CF7E8B29}"/>
                    </a:ext>
                  </a:extLst>
                </p:cNvPr>
                <p:cNvSpPr/>
                <p:nvPr/>
              </p:nvSpPr>
              <p:spPr>
                <a:xfrm>
                  <a:off x="1207575" y="2673575"/>
                  <a:ext cx="40850" cy="2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8074" extrusionOk="0">
                      <a:moveTo>
                        <a:pt x="231" y="8074"/>
                      </a:moveTo>
                      <a:lnTo>
                        <a:pt x="1624" y="130"/>
                      </a:lnTo>
                      <a:cubicBezTo>
                        <a:pt x="1634" y="74"/>
                        <a:pt x="1597" y="21"/>
                        <a:pt x="1541" y="11"/>
                      </a:cubicBezTo>
                      <a:cubicBezTo>
                        <a:pt x="1485" y="1"/>
                        <a:pt x="1432" y="38"/>
                        <a:pt x="1422" y="94"/>
                      </a:cubicBezTo>
                      <a:lnTo>
                        <a:pt x="0" y="8074"/>
                      </a:lnTo>
                      <a:cubicBezTo>
                        <a:pt x="84" y="8073"/>
                        <a:pt x="136" y="8074"/>
                        <a:pt x="231" y="807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1">
                  <a:extLst>
                    <a:ext uri="{FF2B5EF4-FFF2-40B4-BE49-F238E27FC236}">
                      <a16:creationId xmlns:a16="http://schemas.microsoft.com/office/drawing/2014/main" xmlns="" id="{1E96582D-0A00-2082-3C40-A7CAE98A6B85}"/>
                    </a:ext>
                  </a:extLst>
                </p:cNvPr>
                <p:cNvSpPr/>
                <p:nvPr/>
              </p:nvSpPr>
              <p:spPr>
                <a:xfrm>
                  <a:off x="1190900" y="2615100"/>
                  <a:ext cx="312450" cy="20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8" h="8153" extrusionOk="0">
                      <a:moveTo>
                        <a:pt x="12498" y="1"/>
                      </a:moveTo>
                      <a:cubicBezTo>
                        <a:pt x="12340" y="530"/>
                        <a:pt x="12137" y="1000"/>
                        <a:pt x="12028" y="1551"/>
                      </a:cubicBezTo>
                      <a:cubicBezTo>
                        <a:pt x="10028" y="3066"/>
                        <a:pt x="2235" y="8153"/>
                        <a:pt x="1" y="5516"/>
                      </a:cubicBezTo>
                      <a:cubicBezTo>
                        <a:pt x="191" y="4799"/>
                        <a:pt x="354" y="4221"/>
                        <a:pt x="456" y="3933"/>
                      </a:cubicBezTo>
                      <a:lnTo>
                        <a:pt x="357" y="3035"/>
                      </a:lnTo>
                      <a:cubicBezTo>
                        <a:pt x="505" y="3071"/>
                        <a:pt x="602" y="3103"/>
                        <a:pt x="602" y="3103"/>
                      </a:cubicBezTo>
                      <a:lnTo>
                        <a:pt x="12498" y="1"/>
                      </a:ln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1">
                  <a:extLst>
                    <a:ext uri="{FF2B5EF4-FFF2-40B4-BE49-F238E27FC236}">
                      <a16:creationId xmlns:a16="http://schemas.microsoft.com/office/drawing/2014/main" xmlns="" id="{350F2536-A221-43FC-8A8E-1A31BADD6DB1}"/>
                    </a:ext>
                  </a:extLst>
                </p:cNvPr>
                <p:cNvSpPr/>
                <p:nvPr/>
              </p:nvSpPr>
              <p:spPr>
                <a:xfrm>
                  <a:off x="1460125" y="2424600"/>
                  <a:ext cx="40200" cy="17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" h="7097" extrusionOk="0">
                      <a:moveTo>
                        <a:pt x="19" y="143"/>
                      </a:moveTo>
                      <a:cubicBezTo>
                        <a:pt x="1" y="94"/>
                        <a:pt x="26" y="38"/>
                        <a:pt x="75" y="20"/>
                      </a:cubicBezTo>
                      <a:cubicBezTo>
                        <a:pt x="125" y="1"/>
                        <a:pt x="181" y="27"/>
                        <a:pt x="199" y="76"/>
                      </a:cubicBezTo>
                      <a:cubicBezTo>
                        <a:pt x="389" y="578"/>
                        <a:pt x="575" y="1018"/>
                        <a:pt x="747" y="1423"/>
                      </a:cubicBezTo>
                      <a:cubicBezTo>
                        <a:pt x="1161" y="2397"/>
                        <a:pt x="1494" y="3182"/>
                        <a:pt x="1583" y="4148"/>
                      </a:cubicBezTo>
                      <a:cubicBezTo>
                        <a:pt x="1608" y="4421"/>
                        <a:pt x="1585" y="4831"/>
                        <a:pt x="1487" y="5373"/>
                      </a:cubicBezTo>
                      <a:cubicBezTo>
                        <a:pt x="1405" y="5828"/>
                        <a:pt x="1269" y="6376"/>
                        <a:pt x="1065" y="7018"/>
                      </a:cubicBezTo>
                      <a:cubicBezTo>
                        <a:pt x="1049" y="7068"/>
                        <a:pt x="994" y="7097"/>
                        <a:pt x="944" y="7081"/>
                      </a:cubicBezTo>
                      <a:cubicBezTo>
                        <a:pt x="893" y="7065"/>
                        <a:pt x="865" y="7011"/>
                        <a:pt x="881" y="6960"/>
                      </a:cubicBezTo>
                      <a:cubicBezTo>
                        <a:pt x="1083" y="6326"/>
                        <a:pt x="1216" y="5785"/>
                        <a:pt x="1297" y="5340"/>
                      </a:cubicBezTo>
                      <a:cubicBezTo>
                        <a:pt x="1392" y="4815"/>
                        <a:pt x="1415" y="4424"/>
                        <a:pt x="1391" y="4166"/>
                      </a:cubicBezTo>
                      <a:cubicBezTo>
                        <a:pt x="1304" y="3229"/>
                        <a:pt x="977" y="2456"/>
                        <a:pt x="569" y="1497"/>
                      </a:cubicBezTo>
                      <a:cubicBezTo>
                        <a:pt x="396" y="1087"/>
                        <a:pt x="207" y="645"/>
                        <a:pt x="19" y="14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1">
                  <a:extLst>
                    <a:ext uri="{FF2B5EF4-FFF2-40B4-BE49-F238E27FC236}">
                      <a16:creationId xmlns:a16="http://schemas.microsoft.com/office/drawing/2014/main" xmlns="" id="{7B5B131E-8BD5-C9BD-4FCF-818C68E9A94E}"/>
                    </a:ext>
                  </a:extLst>
                </p:cNvPr>
                <p:cNvSpPr/>
                <p:nvPr/>
              </p:nvSpPr>
              <p:spPr>
                <a:xfrm>
                  <a:off x="1511400" y="2478100"/>
                  <a:ext cx="114475" cy="2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9" h="9144" extrusionOk="0">
                      <a:moveTo>
                        <a:pt x="29" y="231"/>
                      </a:moveTo>
                      <a:cubicBezTo>
                        <a:pt x="1" y="2430"/>
                        <a:pt x="282" y="5169"/>
                        <a:pt x="437" y="6590"/>
                      </a:cubicBezTo>
                      <a:cubicBezTo>
                        <a:pt x="539" y="7530"/>
                        <a:pt x="1347" y="8246"/>
                        <a:pt x="1893" y="8520"/>
                      </a:cubicBezTo>
                      <a:cubicBezTo>
                        <a:pt x="3141" y="9144"/>
                        <a:pt x="4578" y="7992"/>
                        <a:pt x="4218" y="5942"/>
                      </a:cubicBezTo>
                      <a:cubicBezTo>
                        <a:pt x="4011" y="4756"/>
                        <a:pt x="3251" y="2337"/>
                        <a:pt x="2259" y="1"/>
                      </a:cubicBezTo>
                      <a:lnTo>
                        <a:pt x="29" y="231"/>
                      </a:ln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1">
                  <a:extLst>
                    <a:ext uri="{FF2B5EF4-FFF2-40B4-BE49-F238E27FC236}">
                      <a16:creationId xmlns:a16="http://schemas.microsoft.com/office/drawing/2014/main" xmlns="" id="{965D54DB-1FAA-19E0-A638-2085B125763D}"/>
                    </a:ext>
                  </a:extLst>
                </p:cNvPr>
                <p:cNvSpPr/>
                <p:nvPr/>
              </p:nvSpPr>
              <p:spPr>
                <a:xfrm>
                  <a:off x="1512575" y="2494200"/>
                  <a:ext cx="75075" cy="6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2712" extrusionOk="0">
                      <a:moveTo>
                        <a:pt x="1" y="1025"/>
                      </a:moveTo>
                      <a:cubicBezTo>
                        <a:pt x="21" y="1586"/>
                        <a:pt x="53" y="2157"/>
                        <a:pt x="92" y="2712"/>
                      </a:cubicBezTo>
                      <a:cubicBezTo>
                        <a:pt x="1292" y="2374"/>
                        <a:pt x="2313" y="1853"/>
                        <a:pt x="3003" y="1371"/>
                      </a:cubicBezTo>
                      <a:cubicBezTo>
                        <a:pt x="2877" y="1026"/>
                        <a:pt x="2744" y="673"/>
                        <a:pt x="2604" y="318"/>
                      </a:cubicBezTo>
                      <a:cubicBezTo>
                        <a:pt x="2522" y="300"/>
                        <a:pt x="1093" y="1"/>
                        <a:pt x="1" y="1025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1">
                  <a:extLst>
                    <a:ext uri="{FF2B5EF4-FFF2-40B4-BE49-F238E27FC236}">
                      <a16:creationId xmlns:a16="http://schemas.microsoft.com/office/drawing/2014/main" xmlns="" id="{FA47646B-595A-EA0A-6B80-598071EAE067}"/>
                    </a:ext>
                  </a:extLst>
                </p:cNvPr>
                <p:cNvSpPr/>
                <p:nvPr/>
              </p:nvSpPr>
              <p:spPr>
                <a:xfrm>
                  <a:off x="1503975" y="2468575"/>
                  <a:ext cx="84925" cy="7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7" h="3067" extrusionOk="0">
                      <a:moveTo>
                        <a:pt x="0" y="319"/>
                      </a:moveTo>
                      <a:lnTo>
                        <a:pt x="37" y="2717"/>
                      </a:lnTo>
                      <a:cubicBezTo>
                        <a:pt x="1163" y="3067"/>
                        <a:pt x="2864" y="2602"/>
                        <a:pt x="3397" y="2059"/>
                      </a:cubicBezTo>
                      <a:lnTo>
                        <a:pt x="263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1">
                  <a:extLst>
                    <a:ext uri="{FF2B5EF4-FFF2-40B4-BE49-F238E27FC236}">
                      <a16:creationId xmlns:a16="http://schemas.microsoft.com/office/drawing/2014/main" xmlns="" id="{F647DDDA-C548-2477-1009-D4BBCF451B9C}"/>
                    </a:ext>
                  </a:extLst>
                </p:cNvPr>
                <p:cNvSpPr/>
                <p:nvPr/>
              </p:nvSpPr>
              <p:spPr>
                <a:xfrm>
                  <a:off x="1508300" y="2393475"/>
                  <a:ext cx="102600" cy="11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4739" extrusionOk="0">
                      <a:moveTo>
                        <a:pt x="3910" y="419"/>
                      </a:moveTo>
                      <a:cubicBezTo>
                        <a:pt x="4104" y="676"/>
                        <a:pt x="2736" y="3668"/>
                        <a:pt x="1877" y="4142"/>
                      </a:cubicBezTo>
                      <a:cubicBezTo>
                        <a:pt x="1" y="4738"/>
                        <a:pt x="603" y="2388"/>
                        <a:pt x="2160" y="1781"/>
                      </a:cubicBezTo>
                      <a:cubicBezTo>
                        <a:pt x="2836" y="981"/>
                        <a:pt x="3593" y="0"/>
                        <a:pt x="3910" y="41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1">
                  <a:extLst>
                    <a:ext uri="{FF2B5EF4-FFF2-40B4-BE49-F238E27FC236}">
                      <a16:creationId xmlns:a16="http://schemas.microsoft.com/office/drawing/2014/main" xmlns="" id="{DF8DED8B-1CD2-944E-3CBB-1447F9A423A7}"/>
                    </a:ext>
                  </a:extLst>
                </p:cNvPr>
                <p:cNvSpPr/>
                <p:nvPr/>
              </p:nvSpPr>
              <p:spPr>
                <a:xfrm>
                  <a:off x="1473300" y="2322500"/>
                  <a:ext cx="96500" cy="17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7023" extrusionOk="0">
                      <a:moveTo>
                        <a:pt x="1208" y="6647"/>
                      </a:moveTo>
                      <a:cubicBezTo>
                        <a:pt x="643" y="5949"/>
                        <a:pt x="438" y="4791"/>
                        <a:pt x="443" y="3916"/>
                      </a:cubicBezTo>
                      <a:cubicBezTo>
                        <a:pt x="378" y="3656"/>
                        <a:pt x="0" y="1327"/>
                        <a:pt x="332" y="1230"/>
                      </a:cubicBezTo>
                      <a:cubicBezTo>
                        <a:pt x="613" y="1148"/>
                        <a:pt x="637" y="1453"/>
                        <a:pt x="1062" y="2936"/>
                      </a:cubicBezTo>
                      <a:cubicBezTo>
                        <a:pt x="1014" y="1735"/>
                        <a:pt x="791" y="383"/>
                        <a:pt x="1152" y="361"/>
                      </a:cubicBezTo>
                      <a:cubicBezTo>
                        <a:pt x="1615" y="333"/>
                        <a:pt x="1576" y="1031"/>
                        <a:pt x="2013" y="2673"/>
                      </a:cubicBezTo>
                      <a:cubicBezTo>
                        <a:pt x="1789" y="891"/>
                        <a:pt x="1752" y="1"/>
                        <a:pt x="2132" y="3"/>
                      </a:cubicBezTo>
                      <a:cubicBezTo>
                        <a:pt x="2501" y="5"/>
                        <a:pt x="2564" y="1054"/>
                        <a:pt x="2826" y="2554"/>
                      </a:cubicBezTo>
                      <a:cubicBezTo>
                        <a:pt x="2818" y="843"/>
                        <a:pt x="2988" y="360"/>
                        <a:pt x="3217" y="342"/>
                      </a:cubicBezTo>
                      <a:cubicBezTo>
                        <a:pt x="3591" y="312"/>
                        <a:pt x="3556" y="888"/>
                        <a:pt x="3771" y="2914"/>
                      </a:cubicBezTo>
                      <a:cubicBezTo>
                        <a:pt x="3812" y="3296"/>
                        <a:pt x="3859" y="3804"/>
                        <a:pt x="3856" y="4332"/>
                      </a:cubicBezTo>
                      <a:cubicBezTo>
                        <a:pt x="3849" y="5352"/>
                        <a:pt x="3724" y="5793"/>
                        <a:pt x="3207" y="6202"/>
                      </a:cubicBezTo>
                      <a:cubicBezTo>
                        <a:pt x="2577" y="6702"/>
                        <a:pt x="1511" y="7023"/>
                        <a:pt x="1208" y="664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1">
                  <a:extLst>
                    <a:ext uri="{FF2B5EF4-FFF2-40B4-BE49-F238E27FC236}">
                      <a16:creationId xmlns:a16="http://schemas.microsoft.com/office/drawing/2014/main" xmlns="" id="{7E249CCF-6D2D-00C1-EA4E-72AC91732251}"/>
                    </a:ext>
                  </a:extLst>
                </p:cNvPr>
                <p:cNvSpPr/>
                <p:nvPr/>
              </p:nvSpPr>
              <p:spPr>
                <a:xfrm>
                  <a:off x="1568700" y="2428550"/>
                  <a:ext cx="5025" cy="2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844" extrusionOk="0">
                      <a:moveTo>
                        <a:pt x="4" y="78"/>
                      </a:moveTo>
                      <a:cubicBezTo>
                        <a:pt x="1" y="40"/>
                        <a:pt x="28" y="7"/>
                        <a:pt x="66" y="4"/>
                      </a:cubicBezTo>
                      <a:cubicBezTo>
                        <a:pt x="104" y="0"/>
                        <a:pt x="137" y="28"/>
                        <a:pt x="140" y="65"/>
                      </a:cubicBezTo>
                      <a:lnTo>
                        <a:pt x="150" y="182"/>
                      </a:lnTo>
                      <a:cubicBezTo>
                        <a:pt x="168" y="355"/>
                        <a:pt x="187" y="563"/>
                        <a:pt x="198" y="770"/>
                      </a:cubicBezTo>
                      <a:cubicBezTo>
                        <a:pt x="201" y="807"/>
                        <a:pt x="171" y="839"/>
                        <a:pt x="133" y="841"/>
                      </a:cubicBezTo>
                      <a:cubicBezTo>
                        <a:pt x="96" y="844"/>
                        <a:pt x="64" y="815"/>
                        <a:pt x="61" y="778"/>
                      </a:cubicBezTo>
                      <a:cubicBezTo>
                        <a:pt x="50" y="568"/>
                        <a:pt x="31" y="364"/>
                        <a:pt x="15" y="194"/>
                      </a:cubicBezTo>
                      <a:lnTo>
                        <a:pt x="4" y="7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1">
                  <a:extLst>
                    <a:ext uri="{FF2B5EF4-FFF2-40B4-BE49-F238E27FC236}">
                      <a16:creationId xmlns:a16="http://schemas.microsoft.com/office/drawing/2014/main" xmlns="" id="{3249EE75-C593-DD06-4192-AAF9FC72218D}"/>
                    </a:ext>
                  </a:extLst>
                </p:cNvPr>
                <p:cNvSpPr/>
                <p:nvPr/>
              </p:nvSpPr>
              <p:spPr>
                <a:xfrm>
                  <a:off x="1501250" y="2410300"/>
                  <a:ext cx="5425" cy="1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480" extrusionOk="0">
                      <a:moveTo>
                        <a:pt x="4" y="80"/>
                      </a:moveTo>
                      <a:cubicBezTo>
                        <a:pt x="1" y="42"/>
                        <a:pt x="28" y="9"/>
                        <a:pt x="65" y="5"/>
                      </a:cubicBezTo>
                      <a:cubicBezTo>
                        <a:pt x="102" y="1"/>
                        <a:pt x="136" y="28"/>
                        <a:pt x="140" y="66"/>
                      </a:cubicBezTo>
                      <a:cubicBezTo>
                        <a:pt x="140" y="66"/>
                        <a:pt x="158" y="236"/>
                        <a:pt x="205" y="382"/>
                      </a:cubicBezTo>
                      <a:cubicBezTo>
                        <a:pt x="216" y="418"/>
                        <a:pt x="197" y="456"/>
                        <a:pt x="162" y="468"/>
                      </a:cubicBezTo>
                      <a:cubicBezTo>
                        <a:pt x="125" y="479"/>
                        <a:pt x="87" y="460"/>
                        <a:pt x="76" y="423"/>
                      </a:cubicBezTo>
                      <a:cubicBezTo>
                        <a:pt x="25" y="265"/>
                        <a:pt x="4" y="80"/>
                        <a:pt x="4" y="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1">
                  <a:extLst>
                    <a:ext uri="{FF2B5EF4-FFF2-40B4-BE49-F238E27FC236}">
                      <a16:creationId xmlns:a16="http://schemas.microsoft.com/office/drawing/2014/main" xmlns="" id="{133F9702-F0AB-CF12-77DB-83B1CF7A2460}"/>
                    </a:ext>
                  </a:extLst>
                </p:cNvPr>
                <p:cNvSpPr/>
                <p:nvPr/>
              </p:nvSpPr>
              <p:spPr>
                <a:xfrm>
                  <a:off x="1526075" y="2406125"/>
                  <a:ext cx="5425" cy="1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487" extrusionOk="0">
                      <a:moveTo>
                        <a:pt x="4" y="79"/>
                      </a:moveTo>
                      <a:cubicBezTo>
                        <a:pt x="1" y="41"/>
                        <a:pt x="28" y="7"/>
                        <a:pt x="66" y="4"/>
                      </a:cubicBezTo>
                      <a:cubicBezTo>
                        <a:pt x="103" y="0"/>
                        <a:pt x="136" y="28"/>
                        <a:pt x="140" y="65"/>
                      </a:cubicBezTo>
                      <a:cubicBezTo>
                        <a:pt x="140" y="65"/>
                        <a:pt x="159" y="243"/>
                        <a:pt x="206" y="389"/>
                      </a:cubicBezTo>
                      <a:cubicBezTo>
                        <a:pt x="216" y="426"/>
                        <a:pt x="197" y="464"/>
                        <a:pt x="162" y="475"/>
                      </a:cubicBezTo>
                      <a:cubicBezTo>
                        <a:pt x="125" y="486"/>
                        <a:pt x="87" y="467"/>
                        <a:pt x="76" y="430"/>
                      </a:cubicBezTo>
                      <a:cubicBezTo>
                        <a:pt x="25" y="271"/>
                        <a:pt x="4" y="79"/>
                        <a:pt x="4" y="7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1">
                  <a:extLst>
                    <a:ext uri="{FF2B5EF4-FFF2-40B4-BE49-F238E27FC236}">
                      <a16:creationId xmlns:a16="http://schemas.microsoft.com/office/drawing/2014/main" xmlns="" id="{D759C303-B5D2-AF18-D49E-DB9B5E9D2E7F}"/>
                    </a:ext>
                  </a:extLst>
                </p:cNvPr>
                <p:cNvSpPr/>
                <p:nvPr/>
              </p:nvSpPr>
              <p:spPr>
                <a:xfrm>
                  <a:off x="1546425" y="2402475"/>
                  <a:ext cx="5650" cy="1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" h="529" extrusionOk="0">
                      <a:moveTo>
                        <a:pt x="5" y="80"/>
                      </a:moveTo>
                      <a:cubicBezTo>
                        <a:pt x="0" y="42"/>
                        <a:pt x="27" y="9"/>
                        <a:pt x="64" y="5"/>
                      </a:cubicBezTo>
                      <a:cubicBezTo>
                        <a:pt x="102" y="0"/>
                        <a:pt x="136" y="26"/>
                        <a:pt x="141" y="64"/>
                      </a:cubicBezTo>
                      <a:cubicBezTo>
                        <a:pt x="141" y="64"/>
                        <a:pt x="167" y="285"/>
                        <a:pt x="214" y="431"/>
                      </a:cubicBezTo>
                      <a:cubicBezTo>
                        <a:pt x="225" y="467"/>
                        <a:pt x="206" y="506"/>
                        <a:pt x="171" y="517"/>
                      </a:cubicBezTo>
                      <a:cubicBezTo>
                        <a:pt x="134" y="528"/>
                        <a:pt x="96" y="509"/>
                        <a:pt x="85" y="473"/>
                      </a:cubicBezTo>
                      <a:cubicBezTo>
                        <a:pt x="34" y="313"/>
                        <a:pt x="5" y="81"/>
                        <a:pt x="5" y="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1">
                  <a:extLst>
                    <a:ext uri="{FF2B5EF4-FFF2-40B4-BE49-F238E27FC236}">
                      <a16:creationId xmlns:a16="http://schemas.microsoft.com/office/drawing/2014/main" xmlns="" id="{21A1E27A-16C9-88A0-A1C8-90B8A9294DAC}"/>
                    </a:ext>
                  </a:extLst>
                </p:cNvPr>
                <p:cNvSpPr/>
                <p:nvPr/>
              </p:nvSpPr>
              <p:spPr>
                <a:xfrm>
                  <a:off x="1513200" y="2486500"/>
                  <a:ext cx="53825" cy="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684" extrusionOk="0">
                      <a:moveTo>
                        <a:pt x="68" y="659"/>
                      </a:moveTo>
                      <a:cubicBezTo>
                        <a:pt x="31" y="659"/>
                        <a:pt x="1" y="628"/>
                        <a:pt x="1" y="591"/>
                      </a:cubicBezTo>
                      <a:cubicBezTo>
                        <a:pt x="2" y="553"/>
                        <a:pt x="33" y="522"/>
                        <a:pt x="70" y="523"/>
                      </a:cubicBezTo>
                      <a:lnTo>
                        <a:pt x="88" y="523"/>
                      </a:lnTo>
                      <a:cubicBezTo>
                        <a:pt x="236" y="527"/>
                        <a:pt x="1138" y="546"/>
                        <a:pt x="2039" y="20"/>
                      </a:cubicBezTo>
                      <a:cubicBezTo>
                        <a:pt x="2073" y="0"/>
                        <a:pt x="2115" y="12"/>
                        <a:pt x="2133" y="45"/>
                      </a:cubicBezTo>
                      <a:cubicBezTo>
                        <a:pt x="2152" y="77"/>
                        <a:pt x="2141" y="119"/>
                        <a:pt x="2108" y="137"/>
                      </a:cubicBezTo>
                      <a:cubicBezTo>
                        <a:pt x="1173" y="683"/>
                        <a:pt x="239" y="664"/>
                        <a:pt x="85" y="660"/>
                      </a:cubicBezTo>
                      <a:lnTo>
                        <a:pt x="68" y="66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1">
                  <a:extLst>
                    <a:ext uri="{FF2B5EF4-FFF2-40B4-BE49-F238E27FC236}">
                      <a16:creationId xmlns:a16="http://schemas.microsoft.com/office/drawing/2014/main" xmlns="" id="{A2B9807F-E40E-E64F-9AEE-09614163EF15}"/>
                    </a:ext>
                  </a:extLst>
                </p:cNvPr>
                <p:cNvSpPr/>
                <p:nvPr/>
              </p:nvSpPr>
              <p:spPr>
                <a:xfrm>
                  <a:off x="1365750" y="2455375"/>
                  <a:ext cx="31375" cy="4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" h="16802" extrusionOk="0">
                      <a:moveTo>
                        <a:pt x="950" y="6487"/>
                      </a:moveTo>
                      <a:cubicBezTo>
                        <a:pt x="973" y="7185"/>
                        <a:pt x="992" y="8003"/>
                        <a:pt x="998" y="8858"/>
                      </a:cubicBezTo>
                      <a:cubicBezTo>
                        <a:pt x="1003" y="9760"/>
                        <a:pt x="1010" y="10728"/>
                        <a:pt x="1016" y="11691"/>
                      </a:cubicBezTo>
                      <a:cubicBezTo>
                        <a:pt x="1027" y="13558"/>
                        <a:pt x="1031" y="15494"/>
                        <a:pt x="1042" y="16802"/>
                      </a:cubicBezTo>
                      <a:cubicBezTo>
                        <a:pt x="1131" y="16802"/>
                        <a:pt x="1157" y="16801"/>
                        <a:pt x="1254" y="16802"/>
                      </a:cubicBezTo>
                      <a:cubicBezTo>
                        <a:pt x="1243" y="15493"/>
                        <a:pt x="1232" y="13550"/>
                        <a:pt x="1220" y="11689"/>
                      </a:cubicBezTo>
                      <a:cubicBezTo>
                        <a:pt x="1215" y="10727"/>
                        <a:pt x="1208" y="9759"/>
                        <a:pt x="1202" y="8858"/>
                      </a:cubicBezTo>
                      <a:cubicBezTo>
                        <a:pt x="1196" y="7996"/>
                        <a:pt x="1177" y="7177"/>
                        <a:pt x="1154" y="6480"/>
                      </a:cubicBezTo>
                      <a:cubicBezTo>
                        <a:pt x="1114" y="5272"/>
                        <a:pt x="1064" y="4424"/>
                        <a:pt x="1054" y="4342"/>
                      </a:cubicBezTo>
                      <a:cubicBezTo>
                        <a:pt x="680" y="1364"/>
                        <a:pt x="213" y="85"/>
                        <a:pt x="212" y="81"/>
                      </a:cubicBezTo>
                      <a:cubicBezTo>
                        <a:pt x="194" y="28"/>
                        <a:pt x="135" y="0"/>
                        <a:pt x="81" y="20"/>
                      </a:cubicBezTo>
                      <a:cubicBezTo>
                        <a:pt x="29" y="38"/>
                        <a:pt x="0" y="97"/>
                        <a:pt x="19" y="151"/>
                      </a:cubicBezTo>
                      <a:cubicBezTo>
                        <a:pt x="21" y="154"/>
                        <a:pt x="479" y="1412"/>
                        <a:pt x="849" y="4367"/>
                      </a:cubicBezTo>
                      <a:cubicBezTo>
                        <a:pt x="860" y="4448"/>
                        <a:pt x="910" y="5291"/>
                        <a:pt x="950" y="64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31">
                  <a:extLst>
                    <a:ext uri="{FF2B5EF4-FFF2-40B4-BE49-F238E27FC236}">
                      <a16:creationId xmlns:a16="http://schemas.microsoft.com/office/drawing/2014/main" xmlns="" id="{11128A20-5B3C-0414-D9E7-E5C0DCFCBD6D}"/>
                    </a:ext>
                  </a:extLst>
                </p:cNvPr>
                <p:cNvSpPr/>
                <p:nvPr/>
              </p:nvSpPr>
              <p:spPr>
                <a:xfrm>
                  <a:off x="1137825" y="2574125"/>
                  <a:ext cx="99125" cy="1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5" h="6839" extrusionOk="0">
                      <a:moveTo>
                        <a:pt x="3385" y="845"/>
                      </a:moveTo>
                      <a:lnTo>
                        <a:pt x="3965" y="2772"/>
                      </a:lnTo>
                      <a:lnTo>
                        <a:pt x="2739" y="6839"/>
                      </a:lnTo>
                      <a:cubicBezTo>
                        <a:pt x="1441" y="6215"/>
                        <a:pt x="1" y="3604"/>
                        <a:pt x="244" y="1"/>
                      </a:cubicBezTo>
                      <a:lnTo>
                        <a:pt x="3385" y="845"/>
                      </a:ln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31">
                  <a:extLst>
                    <a:ext uri="{FF2B5EF4-FFF2-40B4-BE49-F238E27FC236}">
                      <a16:creationId xmlns:a16="http://schemas.microsoft.com/office/drawing/2014/main" xmlns="" id="{3F344249-A00F-85B6-72A8-F05BA21A30BA}"/>
                    </a:ext>
                  </a:extLst>
                </p:cNvPr>
                <p:cNvSpPr/>
                <p:nvPr/>
              </p:nvSpPr>
              <p:spPr>
                <a:xfrm>
                  <a:off x="1141600" y="2574150"/>
                  <a:ext cx="109525" cy="9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1" h="3605" extrusionOk="0">
                      <a:moveTo>
                        <a:pt x="4273" y="637"/>
                      </a:moveTo>
                      <a:lnTo>
                        <a:pt x="4381" y="2529"/>
                      </a:lnTo>
                      <a:cubicBezTo>
                        <a:pt x="3217" y="2926"/>
                        <a:pt x="1420" y="3419"/>
                        <a:pt x="440" y="3604"/>
                      </a:cubicBezTo>
                      <a:cubicBezTo>
                        <a:pt x="150" y="2580"/>
                        <a:pt x="0" y="1361"/>
                        <a:pt x="93" y="1"/>
                      </a:cubicBezTo>
                      <a:lnTo>
                        <a:pt x="4273" y="637"/>
                      </a:ln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31">
                  <a:extLst>
                    <a:ext uri="{FF2B5EF4-FFF2-40B4-BE49-F238E27FC236}">
                      <a16:creationId xmlns:a16="http://schemas.microsoft.com/office/drawing/2014/main" xmlns="" id="{A2B04C57-04E8-3645-5E5F-2BB154867382}"/>
                    </a:ext>
                  </a:extLst>
                </p:cNvPr>
                <p:cNvSpPr/>
                <p:nvPr/>
              </p:nvSpPr>
              <p:spPr>
                <a:xfrm>
                  <a:off x="1105100" y="2379525"/>
                  <a:ext cx="156275" cy="27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1" h="10844" extrusionOk="0">
                      <a:moveTo>
                        <a:pt x="3702" y="0"/>
                      </a:moveTo>
                      <a:cubicBezTo>
                        <a:pt x="6251" y="674"/>
                        <a:pt x="5726" y="6492"/>
                        <a:pt x="5782" y="10283"/>
                      </a:cubicBezTo>
                      <a:cubicBezTo>
                        <a:pt x="4502" y="10633"/>
                        <a:pt x="2465" y="10844"/>
                        <a:pt x="1048" y="10660"/>
                      </a:cubicBezTo>
                      <a:cubicBezTo>
                        <a:pt x="0" y="2059"/>
                        <a:pt x="1891" y="1211"/>
                        <a:pt x="370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31">
                  <a:extLst>
                    <a:ext uri="{FF2B5EF4-FFF2-40B4-BE49-F238E27FC236}">
                      <a16:creationId xmlns:a16="http://schemas.microsoft.com/office/drawing/2014/main" xmlns="" id="{AE60806D-4A25-8C25-8259-6ADD28211124}"/>
                    </a:ext>
                  </a:extLst>
                </p:cNvPr>
                <p:cNvSpPr/>
                <p:nvPr/>
              </p:nvSpPr>
              <p:spPr>
                <a:xfrm>
                  <a:off x="1226525" y="2459300"/>
                  <a:ext cx="26575" cy="17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119" extrusionOk="0">
                      <a:moveTo>
                        <a:pt x="15" y="135"/>
                      </a:moveTo>
                      <a:cubicBezTo>
                        <a:pt x="0" y="85"/>
                        <a:pt x="29" y="32"/>
                        <a:pt x="80" y="16"/>
                      </a:cubicBezTo>
                      <a:cubicBezTo>
                        <a:pt x="130" y="1"/>
                        <a:pt x="184" y="29"/>
                        <a:pt x="200" y="81"/>
                      </a:cubicBezTo>
                      <a:cubicBezTo>
                        <a:pt x="831" y="2157"/>
                        <a:pt x="929" y="4244"/>
                        <a:pt x="1030" y="6368"/>
                      </a:cubicBezTo>
                      <a:cubicBezTo>
                        <a:pt x="1039" y="6582"/>
                        <a:pt x="1049" y="6799"/>
                        <a:pt x="1060" y="7015"/>
                      </a:cubicBezTo>
                      <a:cubicBezTo>
                        <a:pt x="1063" y="7068"/>
                        <a:pt x="1022" y="7113"/>
                        <a:pt x="969" y="7115"/>
                      </a:cubicBezTo>
                      <a:cubicBezTo>
                        <a:pt x="915" y="7119"/>
                        <a:pt x="870" y="7077"/>
                        <a:pt x="868" y="7024"/>
                      </a:cubicBezTo>
                      <a:cubicBezTo>
                        <a:pt x="857" y="6808"/>
                        <a:pt x="847" y="6591"/>
                        <a:pt x="837" y="6377"/>
                      </a:cubicBezTo>
                      <a:cubicBezTo>
                        <a:pt x="737" y="4265"/>
                        <a:pt x="639" y="2189"/>
                        <a:pt x="16" y="13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31">
                  <a:extLst>
                    <a:ext uri="{FF2B5EF4-FFF2-40B4-BE49-F238E27FC236}">
                      <a16:creationId xmlns:a16="http://schemas.microsoft.com/office/drawing/2014/main" xmlns="" id="{53E72E84-8008-9939-6683-99590D088435}"/>
                    </a:ext>
                  </a:extLst>
                </p:cNvPr>
                <p:cNvSpPr/>
                <p:nvPr/>
              </p:nvSpPr>
              <p:spPr>
                <a:xfrm>
                  <a:off x="1165475" y="2583100"/>
                  <a:ext cx="305475" cy="1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9" h="7044" extrusionOk="0">
                      <a:moveTo>
                        <a:pt x="2570" y="2453"/>
                      </a:moveTo>
                      <a:cubicBezTo>
                        <a:pt x="4500" y="1537"/>
                        <a:pt x="9717" y="658"/>
                        <a:pt x="11668" y="0"/>
                      </a:cubicBezTo>
                      <a:lnTo>
                        <a:pt x="12218" y="2235"/>
                      </a:lnTo>
                      <a:cubicBezTo>
                        <a:pt x="12218" y="2235"/>
                        <a:pt x="8074" y="5529"/>
                        <a:pt x="2814" y="6515"/>
                      </a:cubicBezTo>
                      <a:cubicBezTo>
                        <a:pt x="1" y="7044"/>
                        <a:pt x="690" y="3346"/>
                        <a:pt x="2570" y="2453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1">
                  <a:extLst>
                    <a:ext uri="{FF2B5EF4-FFF2-40B4-BE49-F238E27FC236}">
                      <a16:creationId xmlns:a16="http://schemas.microsoft.com/office/drawing/2014/main" xmlns="" id="{2BAB1CA9-6CEE-0CE5-B447-A3DF35647CF2}"/>
                    </a:ext>
                  </a:extLst>
                </p:cNvPr>
                <p:cNvSpPr/>
                <p:nvPr/>
              </p:nvSpPr>
              <p:spPr>
                <a:xfrm>
                  <a:off x="1378350" y="2596350"/>
                  <a:ext cx="65800" cy="9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" h="3720" extrusionOk="0">
                      <a:moveTo>
                        <a:pt x="1" y="276"/>
                      </a:moveTo>
                      <a:cubicBezTo>
                        <a:pt x="410" y="182"/>
                        <a:pt x="809" y="90"/>
                        <a:pt x="1183" y="1"/>
                      </a:cubicBezTo>
                      <a:cubicBezTo>
                        <a:pt x="1801" y="583"/>
                        <a:pt x="2338" y="1745"/>
                        <a:pt x="2631" y="2466"/>
                      </a:cubicBezTo>
                      <a:cubicBezTo>
                        <a:pt x="2114" y="2809"/>
                        <a:pt x="1426" y="3236"/>
                        <a:pt x="604" y="3677"/>
                      </a:cubicBezTo>
                      <a:cubicBezTo>
                        <a:pt x="526" y="3720"/>
                        <a:pt x="508" y="2755"/>
                        <a:pt x="398" y="2047"/>
                      </a:cubicBezTo>
                      <a:cubicBezTo>
                        <a:pt x="256" y="1149"/>
                        <a:pt x="26" y="440"/>
                        <a:pt x="1" y="276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1">
                  <a:extLst>
                    <a:ext uri="{FF2B5EF4-FFF2-40B4-BE49-F238E27FC236}">
                      <a16:creationId xmlns:a16="http://schemas.microsoft.com/office/drawing/2014/main" xmlns="" id="{28943C76-352A-B8DD-3D5B-BD237B9AFB4F}"/>
                    </a:ext>
                  </a:extLst>
                </p:cNvPr>
                <p:cNvSpPr/>
                <p:nvPr/>
              </p:nvSpPr>
              <p:spPr>
                <a:xfrm>
                  <a:off x="1461450" y="2509425"/>
                  <a:ext cx="101350" cy="11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4" h="4645" extrusionOk="0">
                      <a:moveTo>
                        <a:pt x="1392" y="148"/>
                      </a:moveTo>
                      <a:cubicBezTo>
                        <a:pt x="1762" y="32"/>
                        <a:pt x="2122" y="0"/>
                        <a:pt x="2478" y="25"/>
                      </a:cubicBezTo>
                      <a:cubicBezTo>
                        <a:pt x="3355" y="84"/>
                        <a:pt x="4053" y="2665"/>
                        <a:pt x="3992" y="2889"/>
                      </a:cubicBezTo>
                      <a:cubicBezTo>
                        <a:pt x="3931" y="3107"/>
                        <a:pt x="3789" y="3468"/>
                        <a:pt x="3474" y="3691"/>
                      </a:cubicBezTo>
                      <a:cubicBezTo>
                        <a:pt x="2998" y="4028"/>
                        <a:pt x="2702" y="3929"/>
                        <a:pt x="2624" y="3655"/>
                      </a:cubicBezTo>
                      <a:lnTo>
                        <a:pt x="2216" y="3897"/>
                      </a:lnTo>
                      <a:cubicBezTo>
                        <a:pt x="944" y="4644"/>
                        <a:pt x="0" y="942"/>
                        <a:pt x="1392" y="14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1">
                  <a:extLst>
                    <a:ext uri="{FF2B5EF4-FFF2-40B4-BE49-F238E27FC236}">
                      <a16:creationId xmlns:a16="http://schemas.microsoft.com/office/drawing/2014/main" xmlns="" id="{0082A8E5-7CD9-9AEE-B9EC-173B91771898}"/>
                    </a:ext>
                  </a:extLst>
                </p:cNvPr>
                <p:cNvSpPr/>
                <p:nvPr/>
              </p:nvSpPr>
              <p:spPr>
                <a:xfrm>
                  <a:off x="1527050" y="2579275"/>
                  <a:ext cx="34275" cy="3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235" extrusionOk="0">
                      <a:moveTo>
                        <a:pt x="1370" y="82"/>
                      </a:moveTo>
                      <a:cubicBezTo>
                        <a:pt x="1369" y="87"/>
                        <a:pt x="1369" y="92"/>
                        <a:pt x="1368" y="95"/>
                      </a:cubicBezTo>
                      <a:cubicBezTo>
                        <a:pt x="1307" y="313"/>
                        <a:pt x="1165" y="674"/>
                        <a:pt x="850" y="897"/>
                      </a:cubicBezTo>
                      <a:cubicBezTo>
                        <a:pt x="374" y="1234"/>
                        <a:pt x="78" y="1135"/>
                        <a:pt x="0" y="861"/>
                      </a:cubicBezTo>
                      <a:cubicBezTo>
                        <a:pt x="0" y="861"/>
                        <a:pt x="476" y="538"/>
                        <a:pt x="724" y="274"/>
                      </a:cubicBezTo>
                      <a:cubicBezTo>
                        <a:pt x="890" y="98"/>
                        <a:pt x="1169" y="0"/>
                        <a:pt x="1370" y="8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1">
                  <a:extLst>
                    <a:ext uri="{FF2B5EF4-FFF2-40B4-BE49-F238E27FC236}">
                      <a16:creationId xmlns:a16="http://schemas.microsoft.com/office/drawing/2014/main" xmlns="" id="{4DDCD9DC-3842-C216-F431-B2BB992FE7A0}"/>
                    </a:ext>
                  </a:extLst>
                </p:cNvPr>
                <p:cNvSpPr/>
                <p:nvPr/>
              </p:nvSpPr>
              <p:spPr>
                <a:xfrm>
                  <a:off x="1447800" y="2513575"/>
                  <a:ext cx="752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1" h="5083" extrusionOk="0">
                      <a:moveTo>
                        <a:pt x="2966" y="3610"/>
                      </a:moveTo>
                      <a:cubicBezTo>
                        <a:pt x="3011" y="2583"/>
                        <a:pt x="2479" y="946"/>
                        <a:pt x="1923" y="1"/>
                      </a:cubicBezTo>
                      <a:cubicBezTo>
                        <a:pt x="845" y="348"/>
                        <a:pt x="212" y="1431"/>
                        <a:pt x="1" y="2613"/>
                      </a:cubicBezTo>
                      <a:cubicBezTo>
                        <a:pt x="10" y="3367"/>
                        <a:pt x="549" y="4841"/>
                        <a:pt x="1133" y="5082"/>
                      </a:cubicBezTo>
                      <a:cubicBezTo>
                        <a:pt x="2512" y="4807"/>
                        <a:pt x="2959" y="3772"/>
                        <a:pt x="2966" y="361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31">
                  <a:extLst>
                    <a:ext uri="{FF2B5EF4-FFF2-40B4-BE49-F238E27FC236}">
                      <a16:creationId xmlns:a16="http://schemas.microsoft.com/office/drawing/2014/main" xmlns="" id="{874C25B9-9697-835B-1A5C-D5D7AC9D36BD}"/>
                    </a:ext>
                  </a:extLst>
                </p:cNvPr>
                <p:cNvSpPr/>
                <p:nvPr/>
              </p:nvSpPr>
              <p:spPr>
                <a:xfrm>
                  <a:off x="1383800" y="2578900"/>
                  <a:ext cx="97000" cy="10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" h="4206" extrusionOk="0">
                      <a:moveTo>
                        <a:pt x="3728" y="2437"/>
                      </a:moveTo>
                      <a:lnTo>
                        <a:pt x="1237" y="4205"/>
                      </a:lnTo>
                      <a:cubicBezTo>
                        <a:pt x="851" y="3119"/>
                        <a:pt x="387" y="1884"/>
                        <a:pt x="1" y="797"/>
                      </a:cubicBezTo>
                      <a:lnTo>
                        <a:pt x="2561" y="0"/>
                      </a:lnTo>
                      <a:cubicBezTo>
                        <a:pt x="2891" y="141"/>
                        <a:pt x="3879" y="1178"/>
                        <a:pt x="3728" y="243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1">
                  <a:extLst>
                    <a:ext uri="{FF2B5EF4-FFF2-40B4-BE49-F238E27FC236}">
                      <a16:creationId xmlns:a16="http://schemas.microsoft.com/office/drawing/2014/main" xmlns="" id="{BB299567-5610-E47A-A3AB-356DD320F8EB}"/>
                    </a:ext>
                  </a:extLst>
                </p:cNvPr>
                <p:cNvSpPr/>
                <p:nvPr/>
              </p:nvSpPr>
              <p:spPr>
                <a:xfrm>
                  <a:off x="1402500" y="2618550"/>
                  <a:ext cx="75400" cy="6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6" h="2620" extrusionOk="0">
                      <a:moveTo>
                        <a:pt x="2980" y="851"/>
                      </a:moveTo>
                      <a:lnTo>
                        <a:pt x="489" y="2619"/>
                      </a:lnTo>
                      <a:cubicBezTo>
                        <a:pt x="347" y="2219"/>
                        <a:pt x="146" y="1509"/>
                        <a:pt x="0" y="1141"/>
                      </a:cubicBezTo>
                      <a:cubicBezTo>
                        <a:pt x="467" y="1011"/>
                        <a:pt x="2362" y="493"/>
                        <a:pt x="2919" y="1"/>
                      </a:cubicBezTo>
                      <a:cubicBezTo>
                        <a:pt x="2987" y="266"/>
                        <a:pt x="3016" y="552"/>
                        <a:pt x="2980" y="85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1">
                  <a:extLst>
                    <a:ext uri="{FF2B5EF4-FFF2-40B4-BE49-F238E27FC236}">
                      <a16:creationId xmlns:a16="http://schemas.microsoft.com/office/drawing/2014/main" xmlns="" id="{A852402E-ED9F-AD4B-7808-A0A97BE7A382}"/>
                    </a:ext>
                  </a:extLst>
                </p:cNvPr>
                <p:cNvSpPr/>
                <p:nvPr/>
              </p:nvSpPr>
              <p:spPr>
                <a:xfrm>
                  <a:off x="1511100" y="2522475"/>
                  <a:ext cx="31900" cy="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" h="304" extrusionOk="0">
                      <a:moveTo>
                        <a:pt x="1210" y="67"/>
                      </a:moveTo>
                      <a:cubicBezTo>
                        <a:pt x="1248" y="72"/>
                        <a:pt x="1275" y="105"/>
                        <a:pt x="1271" y="142"/>
                      </a:cubicBezTo>
                      <a:cubicBezTo>
                        <a:pt x="1267" y="180"/>
                        <a:pt x="1233" y="207"/>
                        <a:pt x="1195" y="203"/>
                      </a:cubicBezTo>
                      <a:cubicBezTo>
                        <a:pt x="1194" y="203"/>
                        <a:pt x="598" y="140"/>
                        <a:pt x="96" y="293"/>
                      </a:cubicBezTo>
                      <a:cubicBezTo>
                        <a:pt x="61" y="303"/>
                        <a:pt x="22" y="283"/>
                        <a:pt x="12" y="247"/>
                      </a:cubicBezTo>
                      <a:cubicBezTo>
                        <a:pt x="0" y="211"/>
                        <a:pt x="21" y="173"/>
                        <a:pt x="56" y="162"/>
                      </a:cubicBezTo>
                      <a:cubicBezTo>
                        <a:pt x="586" y="1"/>
                        <a:pt x="1208" y="67"/>
                        <a:pt x="1210" y="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31">
                  <a:extLst>
                    <a:ext uri="{FF2B5EF4-FFF2-40B4-BE49-F238E27FC236}">
                      <a16:creationId xmlns:a16="http://schemas.microsoft.com/office/drawing/2014/main" xmlns="" id="{20CC8EAB-00DD-DE83-100F-6A8EE89A93BC}"/>
                    </a:ext>
                  </a:extLst>
                </p:cNvPr>
                <p:cNvSpPr/>
                <p:nvPr/>
              </p:nvSpPr>
              <p:spPr>
                <a:xfrm>
                  <a:off x="1517100" y="2541275"/>
                  <a:ext cx="35850" cy="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" h="382" extrusionOk="0">
                      <a:moveTo>
                        <a:pt x="1370" y="93"/>
                      </a:moveTo>
                      <a:cubicBezTo>
                        <a:pt x="1407" y="98"/>
                        <a:pt x="1434" y="132"/>
                        <a:pt x="1429" y="169"/>
                      </a:cubicBezTo>
                      <a:cubicBezTo>
                        <a:pt x="1425" y="206"/>
                        <a:pt x="1390" y="233"/>
                        <a:pt x="1353" y="228"/>
                      </a:cubicBezTo>
                      <a:lnTo>
                        <a:pt x="1350" y="228"/>
                      </a:lnTo>
                      <a:cubicBezTo>
                        <a:pt x="1187" y="206"/>
                        <a:pt x="695" y="140"/>
                        <a:pt x="103" y="367"/>
                      </a:cubicBezTo>
                      <a:cubicBezTo>
                        <a:pt x="67" y="381"/>
                        <a:pt x="27" y="363"/>
                        <a:pt x="14" y="329"/>
                      </a:cubicBezTo>
                      <a:cubicBezTo>
                        <a:pt x="0" y="293"/>
                        <a:pt x="18" y="253"/>
                        <a:pt x="54" y="240"/>
                      </a:cubicBezTo>
                      <a:cubicBezTo>
                        <a:pt x="678" y="1"/>
                        <a:pt x="1195" y="69"/>
                        <a:pt x="1369" y="9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31">
                  <a:extLst>
                    <a:ext uri="{FF2B5EF4-FFF2-40B4-BE49-F238E27FC236}">
                      <a16:creationId xmlns:a16="http://schemas.microsoft.com/office/drawing/2014/main" xmlns="" id="{2EA2E4ED-CCF5-83AC-DFC9-ED1B6EB7DD5D}"/>
                    </a:ext>
                  </a:extLst>
                </p:cNvPr>
                <p:cNvSpPr/>
                <p:nvPr/>
              </p:nvSpPr>
              <p:spPr>
                <a:xfrm>
                  <a:off x="1520975" y="2564575"/>
                  <a:ext cx="38450" cy="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" h="338" extrusionOk="0">
                      <a:moveTo>
                        <a:pt x="1477" y="53"/>
                      </a:moveTo>
                      <a:cubicBezTo>
                        <a:pt x="1514" y="61"/>
                        <a:pt x="1538" y="97"/>
                        <a:pt x="1530" y="134"/>
                      </a:cubicBezTo>
                      <a:cubicBezTo>
                        <a:pt x="1522" y="170"/>
                        <a:pt x="1485" y="194"/>
                        <a:pt x="1449" y="186"/>
                      </a:cubicBezTo>
                      <a:cubicBezTo>
                        <a:pt x="1355" y="167"/>
                        <a:pt x="1199" y="137"/>
                        <a:pt x="977" y="145"/>
                      </a:cubicBezTo>
                      <a:cubicBezTo>
                        <a:pt x="753" y="152"/>
                        <a:pt x="461" y="197"/>
                        <a:pt x="101" y="325"/>
                      </a:cubicBezTo>
                      <a:cubicBezTo>
                        <a:pt x="65" y="337"/>
                        <a:pt x="25" y="319"/>
                        <a:pt x="13" y="282"/>
                      </a:cubicBezTo>
                      <a:cubicBezTo>
                        <a:pt x="0" y="247"/>
                        <a:pt x="20" y="208"/>
                        <a:pt x="55" y="196"/>
                      </a:cubicBezTo>
                      <a:cubicBezTo>
                        <a:pt x="431" y="62"/>
                        <a:pt x="737" y="16"/>
                        <a:pt x="973" y="8"/>
                      </a:cubicBezTo>
                      <a:cubicBezTo>
                        <a:pt x="1211" y="0"/>
                        <a:pt x="1378" y="31"/>
                        <a:pt x="1477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1">
                  <a:extLst>
                    <a:ext uri="{FF2B5EF4-FFF2-40B4-BE49-F238E27FC236}">
                      <a16:creationId xmlns:a16="http://schemas.microsoft.com/office/drawing/2014/main" xmlns="" id="{E45BDA01-7BC0-99FB-D89C-85B1050F1478}"/>
                    </a:ext>
                  </a:extLst>
                </p:cNvPr>
                <p:cNvSpPr/>
                <p:nvPr/>
              </p:nvSpPr>
              <p:spPr>
                <a:xfrm>
                  <a:off x="1520975" y="2584225"/>
                  <a:ext cx="26075" cy="2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" h="841" extrusionOk="0">
                      <a:moveTo>
                        <a:pt x="919" y="27"/>
                      </a:moveTo>
                      <a:cubicBezTo>
                        <a:pt x="947" y="1"/>
                        <a:pt x="990" y="1"/>
                        <a:pt x="1016" y="28"/>
                      </a:cubicBezTo>
                      <a:cubicBezTo>
                        <a:pt x="1042" y="54"/>
                        <a:pt x="1042" y="98"/>
                        <a:pt x="1015" y="124"/>
                      </a:cubicBezTo>
                      <a:cubicBezTo>
                        <a:pt x="892" y="246"/>
                        <a:pt x="753" y="373"/>
                        <a:pt x="602" y="493"/>
                      </a:cubicBezTo>
                      <a:cubicBezTo>
                        <a:pt x="450" y="613"/>
                        <a:pt x="286" y="727"/>
                        <a:pt x="111" y="823"/>
                      </a:cubicBezTo>
                      <a:cubicBezTo>
                        <a:pt x="78" y="841"/>
                        <a:pt x="37" y="829"/>
                        <a:pt x="19" y="796"/>
                      </a:cubicBezTo>
                      <a:cubicBezTo>
                        <a:pt x="0" y="763"/>
                        <a:pt x="12" y="722"/>
                        <a:pt x="45" y="704"/>
                      </a:cubicBezTo>
                      <a:cubicBezTo>
                        <a:pt x="211" y="611"/>
                        <a:pt x="369" y="502"/>
                        <a:pt x="516" y="385"/>
                      </a:cubicBezTo>
                      <a:cubicBezTo>
                        <a:pt x="663" y="269"/>
                        <a:pt x="799" y="146"/>
                        <a:pt x="919" y="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1">
                  <a:extLst>
                    <a:ext uri="{FF2B5EF4-FFF2-40B4-BE49-F238E27FC236}">
                      <a16:creationId xmlns:a16="http://schemas.microsoft.com/office/drawing/2014/main" xmlns="" id="{FDEF167F-9E5D-CEF5-6C38-B18E6C489824}"/>
                    </a:ext>
                  </a:extLst>
                </p:cNvPr>
                <p:cNvSpPr/>
                <p:nvPr/>
              </p:nvSpPr>
              <p:spPr>
                <a:xfrm>
                  <a:off x="1450375" y="2580700"/>
                  <a:ext cx="17975" cy="2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" h="1155" extrusionOk="0">
                      <a:moveTo>
                        <a:pt x="35" y="130"/>
                      </a:moveTo>
                      <a:cubicBezTo>
                        <a:pt x="6" y="108"/>
                        <a:pt x="0" y="64"/>
                        <a:pt x="24" y="35"/>
                      </a:cubicBezTo>
                      <a:cubicBezTo>
                        <a:pt x="48" y="5"/>
                        <a:pt x="91" y="0"/>
                        <a:pt x="120" y="24"/>
                      </a:cubicBezTo>
                      <a:cubicBezTo>
                        <a:pt x="198" y="87"/>
                        <a:pt x="353" y="249"/>
                        <a:pt x="490" y="490"/>
                      </a:cubicBezTo>
                      <a:cubicBezTo>
                        <a:pt x="579" y="649"/>
                        <a:pt x="661" y="843"/>
                        <a:pt x="710" y="1065"/>
                      </a:cubicBezTo>
                      <a:cubicBezTo>
                        <a:pt x="718" y="1102"/>
                        <a:pt x="696" y="1138"/>
                        <a:pt x="658" y="1146"/>
                      </a:cubicBezTo>
                      <a:cubicBezTo>
                        <a:pt x="621" y="1154"/>
                        <a:pt x="585" y="1130"/>
                        <a:pt x="577" y="1094"/>
                      </a:cubicBezTo>
                      <a:cubicBezTo>
                        <a:pt x="531" y="885"/>
                        <a:pt x="455" y="705"/>
                        <a:pt x="371" y="557"/>
                      </a:cubicBezTo>
                      <a:cubicBezTo>
                        <a:pt x="245" y="334"/>
                        <a:pt x="105" y="186"/>
                        <a:pt x="35" y="13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1">
                  <a:extLst>
                    <a:ext uri="{FF2B5EF4-FFF2-40B4-BE49-F238E27FC236}">
                      <a16:creationId xmlns:a16="http://schemas.microsoft.com/office/drawing/2014/main" xmlns="" id="{D8F71D04-0842-ED99-2BB8-6760DBE7D544}"/>
                    </a:ext>
                  </a:extLst>
                </p:cNvPr>
                <p:cNvSpPr/>
                <p:nvPr/>
              </p:nvSpPr>
              <p:spPr>
                <a:xfrm>
                  <a:off x="1199125" y="2633825"/>
                  <a:ext cx="53300" cy="4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" h="1682" extrusionOk="0">
                      <a:moveTo>
                        <a:pt x="2004" y="10"/>
                      </a:moveTo>
                      <a:cubicBezTo>
                        <a:pt x="2059" y="1"/>
                        <a:pt x="2113" y="38"/>
                        <a:pt x="2122" y="94"/>
                      </a:cubicBezTo>
                      <a:cubicBezTo>
                        <a:pt x="2131" y="150"/>
                        <a:pt x="2094" y="203"/>
                        <a:pt x="2038" y="213"/>
                      </a:cubicBezTo>
                      <a:cubicBezTo>
                        <a:pt x="2034" y="213"/>
                        <a:pt x="1021" y="370"/>
                        <a:pt x="204" y="1621"/>
                      </a:cubicBezTo>
                      <a:cubicBezTo>
                        <a:pt x="172" y="1668"/>
                        <a:pt x="109" y="1682"/>
                        <a:pt x="61" y="1651"/>
                      </a:cubicBezTo>
                      <a:cubicBezTo>
                        <a:pt x="14" y="1619"/>
                        <a:pt x="0" y="1556"/>
                        <a:pt x="31" y="1508"/>
                      </a:cubicBezTo>
                      <a:cubicBezTo>
                        <a:pt x="899" y="182"/>
                        <a:pt x="2001" y="11"/>
                        <a:pt x="2004" y="1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1">
                  <a:extLst>
                    <a:ext uri="{FF2B5EF4-FFF2-40B4-BE49-F238E27FC236}">
                      <a16:creationId xmlns:a16="http://schemas.microsoft.com/office/drawing/2014/main" xmlns="" id="{3976BE74-B801-21D6-B9DF-2849B40EFA76}"/>
                    </a:ext>
                  </a:extLst>
                </p:cNvPr>
                <p:cNvSpPr/>
                <p:nvPr/>
              </p:nvSpPr>
              <p:spPr>
                <a:xfrm>
                  <a:off x="1438875" y="2811125"/>
                  <a:ext cx="65625" cy="1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5" h="529" extrusionOk="0">
                      <a:moveTo>
                        <a:pt x="117" y="523"/>
                      </a:moveTo>
                      <a:cubicBezTo>
                        <a:pt x="61" y="529"/>
                        <a:pt x="11" y="488"/>
                        <a:pt x="5" y="432"/>
                      </a:cubicBezTo>
                      <a:cubicBezTo>
                        <a:pt x="0" y="375"/>
                        <a:pt x="42" y="324"/>
                        <a:pt x="97" y="320"/>
                      </a:cubicBezTo>
                      <a:cubicBezTo>
                        <a:pt x="484" y="282"/>
                        <a:pt x="878" y="238"/>
                        <a:pt x="1279" y="186"/>
                      </a:cubicBezTo>
                      <a:cubicBezTo>
                        <a:pt x="1678" y="135"/>
                        <a:pt x="2086" y="77"/>
                        <a:pt x="2499" y="9"/>
                      </a:cubicBezTo>
                      <a:cubicBezTo>
                        <a:pt x="2555" y="0"/>
                        <a:pt x="2607" y="39"/>
                        <a:pt x="2615" y="94"/>
                      </a:cubicBezTo>
                      <a:cubicBezTo>
                        <a:pt x="2625" y="150"/>
                        <a:pt x="2587" y="202"/>
                        <a:pt x="2531" y="211"/>
                      </a:cubicBezTo>
                      <a:cubicBezTo>
                        <a:pt x="2118" y="279"/>
                        <a:pt x="1708" y="337"/>
                        <a:pt x="1304" y="389"/>
                      </a:cubicBezTo>
                      <a:cubicBezTo>
                        <a:pt x="900" y="441"/>
                        <a:pt x="504" y="485"/>
                        <a:pt x="117" y="5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1">
                  <a:extLst>
                    <a:ext uri="{FF2B5EF4-FFF2-40B4-BE49-F238E27FC236}">
                      <a16:creationId xmlns:a16="http://schemas.microsoft.com/office/drawing/2014/main" xmlns="" id="{5212E6AE-67E4-3851-EBCA-8070ABD8DBEA}"/>
                    </a:ext>
                  </a:extLst>
                </p:cNvPr>
                <p:cNvSpPr/>
                <p:nvPr/>
              </p:nvSpPr>
              <p:spPr>
                <a:xfrm>
                  <a:off x="1249800" y="2820050"/>
                  <a:ext cx="81225" cy="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9" h="364" extrusionOk="0">
                      <a:moveTo>
                        <a:pt x="97" y="210"/>
                      </a:moveTo>
                      <a:cubicBezTo>
                        <a:pt x="42" y="205"/>
                        <a:pt x="0" y="153"/>
                        <a:pt x="6" y="97"/>
                      </a:cubicBezTo>
                      <a:cubicBezTo>
                        <a:pt x="13" y="42"/>
                        <a:pt x="63" y="0"/>
                        <a:pt x="120" y="6"/>
                      </a:cubicBezTo>
                      <a:cubicBezTo>
                        <a:pt x="124" y="7"/>
                        <a:pt x="1291" y="141"/>
                        <a:pt x="3147" y="159"/>
                      </a:cubicBezTo>
                      <a:cubicBezTo>
                        <a:pt x="3203" y="159"/>
                        <a:pt x="3249" y="205"/>
                        <a:pt x="3248" y="262"/>
                      </a:cubicBezTo>
                      <a:cubicBezTo>
                        <a:pt x="3248" y="318"/>
                        <a:pt x="3202" y="363"/>
                        <a:pt x="3145" y="363"/>
                      </a:cubicBezTo>
                      <a:cubicBezTo>
                        <a:pt x="1274" y="345"/>
                        <a:pt x="101" y="210"/>
                        <a:pt x="97" y="21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1">
                  <a:extLst>
                    <a:ext uri="{FF2B5EF4-FFF2-40B4-BE49-F238E27FC236}">
                      <a16:creationId xmlns:a16="http://schemas.microsoft.com/office/drawing/2014/main" xmlns="" id="{3102F3FC-776E-E02B-ABE6-475672137A25}"/>
                    </a:ext>
                  </a:extLst>
                </p:cNvPr>
                <p:cNvSpPr/>
                <p:nvPr/>
              </p:nvSpPr>
              <p:spPr>
                <a:xfrm>
                  <a:off x="1264375" y="2335900"/>
                  <a:ext cx="108275" cy="1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1" h="4847" extrusionOk="0">
                      <a:moveTo>
                        <a:pt x="1" y="735"/>
                      </a:moveTo>
                      <a:cubicBezTo>
                        <a:pt x="469" y="151"/>
                        <a:pt x="586" y="0"/>
                        <a:pt x="586" y="0"/>
                      </a:cubicBezTo>
                      <a:cubicBezTo>
                        <a:pt x="586" y="0"/>
                        <a:pt x="1321" y="2373"/>
                        <a:pt x="2826" y="3610"/>
                      </a:cubicBezTo>
                      <a:cubicBezTo>
                        <a:pt x="4330" y="4847"/>
                        <a:pt x="4062" y="4630"/>
                        <a:pt x="4062" y="4630"/>
                      </a:cubicBezTo>
                      <a:cubicBezTo>
                        <a:pt x="4062" y="4630"/>
                        <a:pt x="886" y="3928"/>
                        <a:pt x="1" y="73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1">
                  <a:extLst>
                    <a:ext uri="{FF2B5EF4-FFF2-40B4-BE49-F238E27FC236}">
                      <a16:creationId xmlns:a16="http://schemas.microsoft.com/office/drawing/2014/main" xmlns="" id="{F600419F-9BC0-619B-0FF0-1236A5D4A39D}"/>
                    </a:ext>
                  </a:extLst>
                </p:cNvPr>
                <p:cNvSpPr/>
                <p:nvPr/>
              </p:nvSpPr>
              <p:spPr>
                <a:xfrm>
                  <a:off x="1255125" y="2353450"/>
                  <a:ext cx="116325" cy="10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4339" extrusionOk="0">
                      <a:moveTo>
                        <a:pt x="313" y="75"/>
                      </a:moveTo>
                      <a:cubicBezTo>
                        <a:pt x="335" y="24"/>
                        <a:pt x="396" y="0"/>
                        <a:pt x="448" y="23"/>
                      </a:cubicBezTo>
                      <a:cubicBezTo>
                        <a:pt x="500" y="46"/>
                        <a:pt x="524" y="106"/>
                        <a:pt x="501" y="159"/>
                      </a:cubicBezTo>
                      <a:cubicBezTo>
                        <a:pt x="333" y="538"/>
                        <a:pt x="231" y="934"/>
                        <a:pt x="219" y="1362"/>
                      </a:cubicBezTo>
                      <a:cubicBezTo>
                        <a:pt x="206" y="1772"/>
                        <a:pt x="277" y="2212"/>
                        <a:pt x="451" y="2694"/>
                      </a:cubicBezTo>
                      <a:lnTo>
                        <a:pt x="2328" y="2718"/>
                      </a:lnTo>
                      <a:cubicBezTo>
                        <a:pt x="2385" y="2719"/>
                        <a:pt x="2431" y="2765"/>
                        <a:pt x="2430" y="2822"/>
                      </a:cubicBezTo>
                      <a:cubicBezTo>
                        <a:pt x="2430" y="2844"/>
                        <a:pt x="2422" y="2865"/>
                        <a:pt x="2409" y="2882"/>
                      </a:cubicBezTo>
                      <a:lnTo>
                        <a:pt x="1884" y="3573"/>
                      </a:lnTo>
                      <a:lnTo>
                        <a:pt x="4561" y="4126"/>
                      </a:lnTo>
                      <a:cubicBezTo>
                        <a:pt x="4617" y="4138"/>
                        <a:pt x="4652" y="4191"/>
                        <a:pt x="4641" y="4247"/>
                      </a:cubicBezTo>
                      <a:cubicBezTo>
                        <a:pt x="4629" y="4302"/>
                        <a:pt x="4576" y="4339"/>
                        <a:pt x="4521" y="4327"/>
                      </a:cubicBezTo>
                      <a:lnTo>
                        <a:pt x="1688" y="3740"/>
                      </a:lnTo>
                      <a:cubicBezTo>
                        <a:pt x="1672" y="3738"/>
                        <a:pt x="1656" y="3731"/>
                        <a:pt x="1641" y="3721"/>
                      </a:cubicBezTo>
                      <a:cubicBezTo>
                        <a:pt x="1597" y="3687"/>
                        <a:pt x="1589" y="3622"/>
                        <a:pt x="1623" y="3577"/>
                      </a:cubicBezTo>
                      <a:lnTo>
                        <a:pt x="2123" y="2920"/>
                      </a:lnTo>
                      <a:lnTo>
                        <a:pt x="383" y="2897"/>
                      </a:lnTo>
                      <a:cubicBezTo>
                        <a:pt x="340" y="2899"/>
                        <a:pt x="299" y="2873"/>
                        <a:pt x="283" y="2831"/>
                      </a:cubicBezTo>
                      <a:cubicBezTo>
                        <a:pt x="82" y="2298"/>
                        <a:pt x="1" y="1810"/>
                        <a:pt x="13" y="1356"/>
                      </a:cubicBezTo>
                      <a:cubicBezTo>
                        <a:pt x="27" y="899"/>
                        <a:pt x="136" y="477"/>
                        <a:pt x="313" y="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1">
                  <a:extLst>
                    <a:ext uri="{FF2B5EF4-FFF2-40B4-BE49-F238E27FC236}">
                      <a16:creationId xmlns:a16="http://schemas.microsoft.com/office/drawing/2014/main" xmlns="" id="{3E454828-BEF5-5536-5B6E-DF92C34FCAE9}"/>
                    </a:ext>
                  </a:extLst>
                </p:cNvPr>
                <p:cNvSpPr/>
                <p:nvPr/>
              </p:nvSpPr>
              <p:spPr>
                <a:xfrm>
                  <a:off x="1365700" y="2355200"/>
                  <a:ext cx="63925" cy="10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7" h="4274" extrusionOk="0">
                      <a:moveTo>
                        <a:pt x="1161" y="189"/>
                      </a:moveTo>
                      <a:cubicBezTo>
                        <a:pt x="1118" y="151"/>
                        <a:pt x="1116" y="86"/>
                        <a:pt x="1154" y="45"/>
                      </a:cubicBezTo>
                      <a:cubicBezTo>
                        <a:pt x="1193" y="3"/>
                        <a:pt x="1256" y="1"/>
                        <a:pt x="1299" y="38"/>
                      </a:cubicBezTo>
                      <a:cubicBezTo>
                        <a:pt x="1642" y="354"/>
                        <a:pt x="1887" y="658"/>
                        <a:pt x="2078" y="1019"/>
                      </a:cubicBezTo>
                      <a:cubicBezTo>
                        <a:pt x="2270" y="1379"/>
                        <a:pt x="2409" y="1788"/>
                        <a:pt x="2543" y="2316"/>
                      </a:cubicBezTo>
                      <a:cubicBezTo>
                        <a:pt x="2557" y="2370"/>
                        <a:pt x="2522" y="2426"/>
                        <a:pt x="2467" y="2440"/>
                      </a:cubicBezTo>
                      <a:cubicBezTo>
                        <a:pt x="2456" y="2443"/>
                        <a:pt x="2444" y="2443"/>
                        <a:pt x="2432" y="2442"/>
                      </a:cubicBezTo>
                      <a:lnTo>
                        <a:pt x="1353" y="2386"/>
                      </a:lnTo>
                      <a:lnTo>
                        <a:pt x="2211" y="3002"/>
                      </a:lnTo>
                      <a:cubicBezTo>
                        <a:pt x="2256" y="3035"/>
                        <a:pt x="2267" y="3099"/>
                        <a:pt x="2233" y="3144"/>
                      </a:cubicBezTo>
                      <a:cubicBezTo>
                        <a:pt x="2224" y="3158"/>
                        <a:pt x="2212" y="3168"/>
                        <a:pt x="2198" y="3175"/>
                      </a:cubicBezTo>
                      <a:lnTo>
                        <a:pt x="165" y="4247"/>
                      </a:lnTo>
                      <a:cubicBezTo>
                        <a:pt x="115" y="4273"/>
                        <a:pt x="53" y="4255"/>
                        <a:pt x="27" y="4205"/>
                      </a:cubicBezTo>
                      <a:cubicBezTo>
                        <a:pt x="1" y="4154"/>
                        <a:pt x="20" y="4092"/>
                        <a:pt x="71" y="4065"/>
                      </a:cubicBezTo>
                      <a:lnTo>
                        <a:pt x="1956" y="3071"/>
                      </a:lnTo>
                      <a:lnTo>
                        <a:pt x="955" y="2351"/>
                      </a:lnTo>
                      <a:cubicBezTo>
                        <a:pt x="925" y="2332"/>
                        <a:pt x="907" y="2298"/>
                        <a:pt x="908" y="2261"/>
                      </a:cubicBezTo>
                      <a:cubicBezTo>
                        <a:pt x="912" y="2204"/>
                        <a:pt x="960" y="2160"/>
                        <a:pt x="1016" y="2163"/>
                      </a:cubicBezTo>
                      <a:lnTo>
                        <a:pt x="2309" y="2231"/>
                      </a:lnTo>
                      <a:cubicBezTo>
                        <a:pt x="2189" y="1783"/>
                        <a:pt x="2063" y="1426"/>
                        <a:pt x="1898" y="1115"/>
                      </a:cubicBezTo>
                      <a:cubicBezTo>
                        <a:pt x="1716" y="776"/>
                        <a:pt x="1486" y="488"/>
                        <a:pt x="1161" y="1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1">
                  <a:extLst>
                    <a:ext uri="{FF2B5EF4-FFF2-40B4-BE49-F238E27FC236}">
                      <a16:creationId xmlns:a16="http://schemas.microsoft.com/office/drawing/2014/main" xmlns="" id="{BC4ECA56-B6A2-531F-409E-686AC76D7186}"/>
                    </a:ext>
                  </a:extLst>
                </p:cNvPr>
                <p:cNvSpPr/>
                <p:nvPr/>
              </p:nvSpPr>
              <p:spPr>
                <a:xfrm>
                  <a:off x="1127550" y="2610525"/>
                  <a:ext cx="125075" cy="1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3" h="661" extrusionOk="0">
                      <a:moveTo>
                        <a:pt x="50" y="541"/>
                      </a:moveTo>
                      <a:cubicBezTo>
                        <a:pt x="16" y="526"/>
                        <a:pt x="1" y="486"/>
                        <a:pt x="16" y="451"/>
                      </a:cubicBezTo>
                      <a:cubicBezTo>
                        <a:pt x="30" y="417"/>
                        <a:pt x="71" y="402"/>
                        <a:pt x="106" y="417"/>
                      </a:cubicBezTo>
                      <a:cubicBezTo>
                        <a:pt x="279" y="494"/>
                        <a:pt x="1546" y="523"/>
                        <a:pt x="2791" y="420"/>
                      </a:cubicBezTo>
                      <a:cubicBezTo>
                        <a:pt x="3616" y="352"/>
                        <a:pt x="4426" y="225"/>
                        <a:pt x="4897" y="16"/>
                      </a:cubicBezTo>
                      <a:cubicBezTo>
                        <a:pt x="4932" y="0"/>
                        <a:pt x="4972" y="16"/>
                        <a:pt x="4986" y="50"/>
                      </a:cubicBezTo>
                      <a:cubicBezTo>
                        <a:pt x="5002" y="85"/>
                        <a:pt x="4986" y="124"/>
                        <a:pt x="4952" y="140"/>
                      </a:cubicBezTo>
                      <a:cubicBezTo>
                        <a:pt x="4465" y="357"/>
                        <a:pt x="3639" y="486"/>
                        <a:pt x="2803" y="556"/>
                      </a:cubicBezTo>
                      <a:cubicBezTo>
                        <a:pt x="1538" y="661"/>
                        <a:pt x="238" y="624"/>
                        <a:pt x="51" y="5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1">
                  <a:extLst>
                    <a:ext uri="{FF2B5EF4-FFF2-40B4-BE49-F238E27FC236}">
                      <a16:creationId xmlns:a16="http://schemas.microsoft.com/office/drawing/2014/main" xmlns="" id="{166452F6-0C70-3055-66C9-075B2C09AEB3}"/>
                    </a:ext>
                  </a:extLst>
                </p:cNvPr>
                <p:cNvSpPr/>
                <p:nvPr/>
              </p:nvSpPr>
              <p:spPr>
                <a:xfrm>
                  <a:off x="1231800" y="1975625"/>
                  <a:ext cx="192350" cy="15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185" extrusionOk="0">
                      <a:moveTo>
                        <a:pt x="0" y="5612"/>
                      </a:moveTo>
                      <a:lnTo>
                        <a:pt x="259" y="3896"/>
                      </a:lnTo>
                      <a:cubicBezTo>
                        <a:pt x="719" y="857"/>
                        <a:pt x="5939" y="1"/>
                        <a:pt x="6905" y="2555"/>
                      </a:cubicBezTo>
                      <a:lnTo>
                        <a:pt x="7693" y="4643"/>
                      </a:lnTo>
                      <a:cubicBezTo>
                        <a:pt x="6296" y="3740"/>
                        <a:pt x="3027" y="4312"/>
                        <a:pt x="671" y="6105"/>
                      </a:cubicBezTo>
                      <a:cubicBezTo>
                        <a:pt x="566" y="6185"/>
                        <a:pt x="147" y="5785"/>
                        <a:pt x="0" y="56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1">
                  <a:extLst>
                    <a:ext uri="{FF2B5EF4-FFF2-40B4-BE49-F238E27FC236}">
                      <a16:creationId xmlns:a16="http://schemas.microsoft.com/office/drawing/2014/main" xmlns="" id="{AA0DB1A9-51D3-63C3-0CE3-79CE37A288A2}"/>
                    </a:ext>
                  </a:extLst>
                </p:cNvPr>
                <p:cNvSpPr/>
                <p:nvPr/>
              </p:nvSpPr>
              <p:spPr>
                <a:xfrm>
                  <a:off x="1229875" y="2009300"/>
                  <a:ext cx="116375" cy="13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5" h="5320" extrusionOk="0">
                      <a:moveTo>
                        <a:pt x="106" y="4080"/>
                      </a:moveTo>
                      <a:lnTo>
                        <a:pt x="336" y="2549"/>
                      </a:lnTo>
                      <a:cubicBezTo>
                        <a:pt x="525" y="1306"/>
                        <a:pt x="1510" y="429"/>
                        <a:pt x="2673" y="1"/>
                      </a:cubicBezTo>
                      <a:cubicBezTo>
                        <a:pt x="2335" y="571"/>
                        <a:pt x="1916" y="1462"/>
                        <a:pt x="1793" y="2289"/>
                      </a:cubicBezTo>
                      <a:cubicBezTo>
                        <a:pt x="1569" y="3786"/>
                        <a:pt x="3147" y="2966"/>
                        <a:pt x="4654" y="3009"/>
                      </a:cubicBezTo>
                      <a:cubicBezTo>
                        <a:pt x="3373" y="3257"/>
                        <a:pt x="1967" y="3840"/>
                        <a:pt x="787" y="4729"/>
                      </a:cubicBezTo>
                      <a:cubicBezTo>
                        <a:pt x="2" y="5320"/>
                        <a:pt x="1" y="4769"/>
                        <a:pt x="106" y="4080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1">
                  <a:extLst>
                    <a:ext uri="{FF2B5EF4-FFF2-40B4-BE49-F238E27FC236}">
                      <a16:creationId xmlns:a16="http://schemas.microsoft.com/office/drawing/2014/main" xmlns="" id="{ABB7B3F6-CE45-3A08-4DAE-518C1D6D0EE7}"/>
                    </a:ext>
                  </a:extLst>
                </p:cNvPr>
                <p:cNvSpPr/>
                <p:nvPr/>
              </p:nvSpPr>
              <p:spPr>
                <a:xfrm>
                  <a:off x="1339250" y="2013375"/>
                  <a:ext cx="17550" cy="5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2343" extrusionOk="0">
                      <a:moveTo>
                        <a:pt x="12" y="304"/>
                      </a:moveTo>
                      <a:cubicBezTo>
                        <a:pt x="1" y="154"/>
                        <a:pt x="114" y="24"/>
                        <a:pt x="264" y="12"/>
                      </a:cubicBezTo>
                      <a:cubicBezTo>
                        <a:pt x="415" y="1"/>
                        <a:pt x="546" y="114"/>
                        <a:pt x="558" y="264"/>
                      </a:cubicBezTo>
                      <a:lnTo>
                        <a:pt x="690" y="2039"/>
                      </a:lnTo>
                      <a:cubicBezTo>
                        <a:pt x="702" y="2190"/>
                        <a:pt x="589" y="2321"/>
                        <a:pt x="438" y="2332"/>
                      </a:cubicBezTo>
                      <a:cubicBezTo>
                        <a:pt x="287" y="2343"/>
                        <a:pt x="156" y="2230"/>
                        <a:pt x="145" y="2079"/>
                      </a:cubicBezTo>
                      <a:lnTo>
                        <a:pt x="12" y="30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1">
                  <a:extLst>
                    <a:ext uri="{FF2B5EF4-FFF2-40B4-BE49-F238E27FC236}">
                      <a16:creationId xmlns:a16="http://schemas.microsoft.com/office/drawing/2014/main" xmlns="" id="{7202B822-05A4-6540-88D2-8A317B156977}"/>
                    </a:ext>
                  </a:extLst>
                </p:cNvPr>
                <p:cNvSpPr/>
                <p:nvPr/>
              </p:nvSpPr>
              <p:spPr>
                <a:xfrm>
                  <a:off x="1318275" y="2035275"/>
                  <a:ext cx="59475" cy="1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592" extrusionOk="0">
                      <a:moveTo>
                        <a:pt x="2098" y="3"/>
                      </a:moveTo>
                      <a:cubicBezTo>
                        <a:pt x="2248" y="0"/>
                        <a:pt x="2373" y="119"/>
                        <a:pt x="2376" y="270"/>
                      </a:cubicBezTo>
                      <a:cubicBezTo>
                        <a:pt x="2378" y="420"/>
                        <a:pt x="2260" y="545"/>
                        <a:pt x="2109" y="548"/>
                      </a:cubicBezTo>
                      <a:lnTo>
                        <a:pt x="283" y="589"/>
                      </a:lnTo>
                      <a:cubicBezTo>
                        <a:pt x="132" y="592"/>
                        <a:pt x="8" y="473"/>
                        <a:pt x="4" y="322"/>
                      </a:cubicBezTo>
                      <a:cubicBezTo>
                        <a:pt x="1" y="171"/>
                        <a:pt x="121" y="47"/>
                        <a:pt x="271" y="44"/>
                      </a:cubicBezTo>
                      <a:lnTo>
                        <a:pt x="2098" y="3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1">
                  <a:extLst>
                    <a:ext uri="{FF2B5EF4-FFF2-40B4-BE49-F238E27FC236}">
                      <a16:creationId xmlns:a16="http://schemas.microsoft.com/office/drawing/2014/main" xmlns="" id="{2989D37B-55AB-4EA6-28CD-B284EB5C64D9}"/>
                    </a:ext>
                  </a:extLst>
                </p:cNvPr>
                <p:cNvSpPr/>
                <p:nvPr/>
              </p:nvSpPr>
              <p:spPr>
                <a:xfrm>
                  <a:off x="1248975" y="2012250"/>
                  <a:ext cx="34550" cy="11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2" h="4558" extrusionOk="0">
                      <a:moveTo>
                        <a:pt x="270" y="4489"/>
                      </a:moveTo>
                      <a:cubicBezTo>
                        <a:pt x="270" y="4527"/>
                        <a:pt x="239" y="4558"/>
                        <a:pt x="201" y="4558"/>
                      </a:cubicBezTo>
                      <a:cubicBezTo>
                        <a:pt x="162" y="4558"/>
                        <a:pt x="133" y="4527"/>
                        <a:pt x="133" y="4489"/>
                      </a:cubicBezTo>
                      <a:cubicBezTo>
                        <a:pt x="133" y="4253"/>
                        <a:pt x="123" y="4010"/>
                        <a:pt x="113" y="3759"/>
                      </a:cubicBezTo>
                      <a:cubicBezTo>
                        <a:pt x="61" y="2410"/>
                        <a:pt x="0" y="827"/>
                        <a:pt x="1267" y="21"/>
                      </a:cubicBezTo>
                      <a:cubicBezTo>
                        <a:pt x="1299" y="0"/>
                        <a:pt x="1342" y="9"/>
                        <a:pt x="1361" y="41"/>
                      </a:cubicBezTo>
                      <a:cubicBezTo>
                        <a:pt x="1381" y="73"/>
                        <a:pt x="1372" y="115"/>
                        <a:pt x="1340" y="135"/>
                      </a:cubicBezTo>
                      <a:cubicBezTo>
                        <a:pt x="140" y="900"/>
                        <a:pt x="199" y="2441"/>
                        <a:pt x="249" y="3754"/>
                      </a:cubicBezTo>
                      <a:cubicBezTo>
                        <a:pt x="259" y="4012"/>
                        <a:pt x="270" y="4263"/>
                        <a:pt x="270" y="44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1">
                  <a:extLst>
                    <a:ext uri="{FF2B5EF4-FFF2-40B4-BE49-F238E27FC236}">
                      <a16:creationId xmlns:a16="http://schemas.microsoft.com/office/drawing/2014/main" xmlns="" id="{7E144382-9578-08EA-6171-E6876467D523}"/>
                    </a:ext>
                  </a:extLst>
                </p:cNvPr>
                <p:cNvSpPr/>
                <p:nvPr/>
              </p:nvSpPr>
              <p:spPr>
                <a:xfrm>
                  <a:off x="1394350" y="2255825"/>
                  <a:ext cx="21750" cy="1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" h="432" extrusionOk="0">
                      <a:moveTo>
                        <a:pt x="1" y="74"/>
                      </a:moveTo>
                      <a:cubicBezTo>
                        <a:pt x="1" y="43"/>
                        <a:pt x="174" y="78"/>
                        <a:pt x="404" y="68"/>
                      </a:cubicBezTo>
                      <a:cubicBezTo>
                        <a:pt x="606" y="58"/>
                        <a:pt x="867" y="0"/>
                        <a:pt x="867" y="20"/>
                      </a:cubicBezTo>
                      <a:cubicBezTo>
                        <a:pt x="869" y="221"/>
                        <a:pt x="690" y="432"/>
                        <a:pt x="459" y="432"/>
                      </a:cubicBezTo>
                      <a:cubicBezTo>
                        <a:pt x="227" y="432"/>
                        <a:pt x="3" y="274"/>
                        <a:pt x="1" y="74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1">
                  <a:extLst>
                    <a:ext uri="{FF2B5EF4-FFF2-40B4-BE49-F238E27FC236}">
                      <a16:creationId xmlns:a16="http://schemas.microsoft.com/office/drawing/2014/main" xmlns="" id="{32BBFEB3-8C35-086C-8382-2CA00DAC6F04}"/>
                    </a:ext>
                  </a:extLst>
                </p:cNvPr>
                <p:cNvSpPr/>
                <p:nvPr/>
              </p:nvSpPr>
              <p:spPr>
                <a:xfrm>
                  <a:off x="1408625" y="2236700"/>
                  <a:ext cx="6075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595" extrusionOk="0">
                      <a:moveTo>
                        <a:pt x="44" y="11"/>
                      </a:moveTo>
                      <a:cubicBezTo>
                        <a:pt x="87" y="1"/>
                        <a:pt x="187" y="324"/>
                        <a:pt x="215" y="440"/>
                      </a:cubicBezTo>
                      <a:cubicBezTo>
                        <a:pt x="243" y="556"/>
                        <a:pt x="86" y="594"/>
                        <a:pt x="58" y="478"/>
                      </a:cubicBezTo>
                      <a:cubicBezTo>
                        <a:pt x="30" y="362"/>
                        <a:pt x="1" y="21"/>
                        <a:pt x="44" y="1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1">
                  <a:extLst>
                    <a:ext uri="{FF2B5EF4-FFF2-40B4-BE49-F238E27FC236}">
                      <a16:creationId xmlns:a16="http://schemas.microsoft.com/office/drawing/2014/main" xmlns="" id="{BD0D57F6-951B-5D75-398E-F1474CC55BC9}"/>
                    </a:ext>
                  </a:extLst>
                </p:cNvPr>
                <p:cNvSpPr/>
                <p:nvPr/>
              </p:nvSpPr>
              <p:spPr>
                <a:xfrm>
                  <a:off x="1358125" y="2207725"/>
                  <a:ext cx="20225" cy="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891" extrusionOk="0">
                      <a:moveTo>
                        <a:pt x="444" y="24"/>
                      </a:moveTo>
                      <a:cubicBezTo>
                        <a:pt x="233" y="1"/>
                        <a:pt x="45" y="171"/>
                        <a:pt x="23" y="403"/>
                      </a:cubicBezTo>
                      <a:cubicBezTo>
                        <a:pt x="0" y="636"/>
                        <a:pt x="154" y="843"/>
                        <a:pt x="366" y="866"/>
                      </a:cubicBezTo>
                      <a:cubicBezTo>
                        <a:pt x="576" y="890"/>
                        <a:pt x="765" y="720"/>
                        <a:pt x="787" y="487"/>
                      </a:cubicBezTo>
                      <a:cubicBezTo>
                        <a:pt x="808" y="256"/>
                        <a:pt x="654" y="48"/>
                        <a:pt x="444" y="2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1">
                  <a:extLst>
                    <a:ext uri="{FF2B5EF4-FFF2-40B4-BE49-F238E27FC236}">
                      <a16:creationId xmlns:a16="http://schemas.microsoft.com/office/drawing/2014/main" xmlns="" id="{247353D3-34D6-2D11-A999-F08C78FB8CC6}"/>
                    </a:ext>
                  </a:extLst>
                </p:cNvPr>
                <p:cNvSpPr/>
                <p:nvPr/>
              </p:nvSpPr>
              <p:spPr>
                <a:xfrm>
                  <a:off x="1370225" y="2208900"/>
                  <a:ext cx="5800" cy="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233" extrusionOk="0">
                      <a:moveTo>
                        <a:pt x="127" y="8"/>
                      </a:moveTo>
                      <a:cubicBezTo>
                        <a:pt x="66" y="1"/>
                        <a:pt x="13" y="45"/>
                        <a:pt x="6" y="106"/>
                      </a:cubicBezTo>
                      <a:cubicBezTo>
                        <a:pt x="0" y="166"/>
                        <a:pt x="44" y="220"/>
                        <a:pt x="104" y="227"/>
                      </a:cubicBezTo>
                      <a:cubicBezTo>
                        <a:pt x="166" y="233"/>
                        <a:pt x="219" y="189"/>
                        <a:pt x="225" y="129"/>
                      </a:cubicBezTo>
                      <a:cubicBezTo>
                        <a:pt x="232" y="67"/>
                        <a:pt x="187" y="13"/>
                        <a:pt x="127" y="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1">
                  <a:extLst>
                    <a:ext uri="{FF2B5EF4-FFF2-40B4-BE49-F238E27FC236}">
                      <a16:creationId xmlns:a16="http://schemas.microsoft.com/office/drawing/2014/main" xmlns="" id="{1FBB99FF-3E4C-BA9B-2BBD-66C8C9E2D722}"/>
                    </a:ext>
                  </a:extLst>
                </p:cNvPr>
                <p:cNvSpPr/>
                <p:nvPr/>
              </p:nvSpPr>
              <p:spPr>
                <a:xfrm>
                  <a:off x="1340550" y="2173475"/>
                  <a:ext cx="41525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786" extrusionOk="0">
                      <a:moveTo>
                        <a:pt x="1630" y="355"/>
                      </a:moveTo>
                      <a:cubicBezTo>
                        <a:pt x="1661" y="112"/>
                        <a:pt x="1404" y="0"/>
                        <a:pt x="1231" y="0"/>
                      </a:cubicBezTo>
                      <a:cubicBezTo>
                        <a:pt x="1025" y="0"/>
                        <a:pt x="436" y="227"/>
                        <a:pt x="363" y="321"/>
                      </a:cubicBezTo>
                      <a:cubicBezTo>
                        <a:pt x="0" y="785"/>
                        <a:pt x="1581" y="740"/>
                        <a:pt x="1630" y="355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31">
                  <a:extLst>
                    <a:ext uri="{FF2B5EF4-FFF2-40B4-BE49-F238E27FC236}">
                      <a16:creationId xmlns:a16="http://schemas.microsoft.com/office/drawing/2014/main" xmlns="" id="{22414D69-7163-46F9-5C4D-DA363DE42506}"/>
                    </a:ext>
                  </a:extLst>
                </p:cNvPr>
                <p:cNvSpPr/>
                <p:nvPr/>
              </p:nvSpPr>
              <p:spPr>
                <a:xfrm>
                  <a:off x="1417525" y="2175300"/>
                  <a:ext cx="27200" cy="1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681" extrusionOk="0">
                      <a:moveTo>
                        <a:pt x="10" y="192"/>
                      </a:moveTo>
                      <a:cubicBezTo>
                        <a:pt x="20" y="4"/>
                        <a:pt x="386" y="0"/>
                        <a:pt x="527" y="8"/>
                      </a:cubicBezTo>
                      <a:cubicBezTo>
                        <a:pt x="716" y="18"/>
                        <a:pt x="823" y="85"/>
                        <a:pt x="883" y="170"/>
                      </a:cubicBezTo>
                      <a:cubicBezTo>
                        <a:pt x="1087" y="459"/>
                        <a:pt x="1022" y="680"/>
                        <a:pt x="640" y="607"/>
                      </a:cubicBezTo>
                      <a:cubicBezTo>
                        <a:pt x="356" y="553"/>
                        <a:pt x="1" y="386"/>
                        <a:pt x="10" y="192"/>
                      </a:cubicBezTo>
                      <a:close/>
                    </a:path>
                  </a:pathLst>
                </a:custGeom>
                <a:solidFill>
                  <a:srgbClr val="3D1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31">
                  <a:extLst>
                    <a:ext uri="{FF2B5EF4-FFF2-40B4-BE49-F238E27FC236}">
                      <a16:creationId xmlns:a16="http://schemas.microsoft.com/office/drawing/2014/main" xmlns="" id="{AC44B7C1-C5A3-5346-DF2B-9E36FA7DEB61}"/>
                    </a:ext>
                  </a:extLst>
                </p:cNvPr>
                <p:cNvSpPr/>
                <p:nvPr/>
              </p:nvSpPr>
              <p:spPr>
                <a:xfrm>
                  <a:off x="1325625" y="2239350"/>
                  <a:ext cx="39150" cy="2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6" h="1186" extrusionOk="0">
                      <a:moveTo>
                        <a:pt x="799" y="13"/>
                      </a:moveTo>
                      <a:cubicBezTo>
                        <a:pt x="1226" y="26"/>
                        <a:pt x="1565" y="295"/>
                        <a:pt x="1556" y="615"/>
                      </a:cubicBezTo>
                      <a:cubicBezTo>
                        <a:pt x="1547" y="936"/>
                        <a:pt x="1193" y="1185"/>
                        <a:pt x="766" y="1173"/>
                      </a:cubicBezTo>
                      <a:cubicBezTo>
                        <a:pt x="339" y="1160"/>
                        <a:pt x="0" y="891"/>
                        <a:pt x="9" y="570"/>
                      </a:cubicBezTo>
                      <a:cubicBezTo>
                        <a:pt x="18" y="251"/>
                        <a:pt x="372" y="1"/>
                        <a:pt x="799" y="13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31">
                  <a:extLst>
                    <a:ext uri="{FF2B5EF4-FFF2-40B4-BE49-F238E27FC236}">
                      <a16:creationId xmlns:a16="http://schemas.microsoft.com/office/drawing/2014/main" xmlns="" id="{7BA8BC46-3850-46CE-B3C9-05DD853E8D49}"/>
                    </a:ext>
                  </a:extLst>
                </p:cNvPr>
                <p:cNvSpPr/>
                <p:nvPr/>
              </p:nvSpPr>
              <p:spPr>
                <a:xfrm>
                  <a:off x="1385225" y="2303450"/>
                  <a:ext cx="21525" cy="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" h="396" extrusionOk="0">
                      <a:moveTo>
                        <a:pt x="6" y="29"/>
                      </a:moveTo>
                      <a:cubicBezTo>
                        <a:pt x="1" y="0"/>
                        <a:pt x="166" y="51"/>
                        <a:pt x="396" y="63"/>
                      </a:cubicBezTo>
                      <a:cubicBezTo>
                        <a:pt x="590" y="73"/>
                        <a:pt x="854" y="44"/>
                        <a:pt x="860" y="62"/>
                      </a:cubicBezTo>
                      <a:cubicBezTo>
                        <a:pt x="858" y="240"/>
                        <a:pt x="747" y="388"/>
                        <a:pt x="425" y="395"/>
                      </a:cubicBezTo>
                      <a:cubicBezTo>
                        <a:pt x="162" y="394"/>
                        <a:pt x="5" y="208"/>
                        <a:pt x="6" y="30"/>
                      </a:cubicBezTo>
                      <a:close/>
                    </a:path>
                  </a:pathLst>
                </a:custGeom>
                <a:solidFill>
                  <a:srgbClr val="A15C4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31">
                  <a:extLst>
                    <a:ext uri="{FF2B5EF4-FFF2-40B4-BE49-F238E27FC236}">
                      <a16:creationId xmlns:a16="http://schemas.microsoft.com/office/drawing/2014/main" xmlns="" id="{2C863C38-2A58-8B0B-E125-106797DB1A52}"/>
                    </a:ext>
                  </a:extLst>
                </p:cNvPr>
                <p:cNvSpPr/>
                <p:nvPr/>
              </p:nvSpPr>
              <p:spPr>
                <a:xfrm>
                  <a:off x="1395650" y="2221700"/>
                  <a:ext cx="24300" cy="38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" h="1529" extrusionOk="0">
                      <a:moveTo>
                        <a:pt x="71" y="1527"/>
                      </a:moveTo>
                      <a:cubicBezTo>
                        <a:pt x="33" y="1529"/>
                        <a:pt x="3" y="1499"/>
                        <a:pt x="1" y="1461"/>
                      </a:cubicBezTo>
                      <a:cubicBezTo>
                        <a:pt x="0" y="1423"/>
                        <a:pt x="30" y="1393"/>
                        <a:pt x="68" y="1392"/>
                      </a:cubicBezTo>
                      <a:cubicBezTo>
                        <a:pt x="96" y="1390"/>
                        <a:pt x="128" y="1390"/>
                        <a:pt x="161" y="1390"/>
                      </a:cubicBezTo>
                      <a:cubicBezTo>
                        <a:pt x="355" y="1388"/>
                        <a:pt x="591" y="1387"/>
                        <a:pt x="784" y="1279"/>
                      </a:cubicBezTo>
                      <a:cubicBezTo>
                        <a:pt x="816" y="1261"/>
                        <a:pt x="831" y="1241"/>
                        <a:pt x="832" y="1210"/>
                      </a:cubicBezTo>
                      <a:cubicBezTo>
                        <a:pt x="835" y="1161"/>
                        <a:pt x="816" y="1084"/>
                        <a:pt x="788" y="970"/>
                      </a:cubicBezTo>
                      <a:cubicBezTo>
                        <a:pt x="754" y="829"/>
                        <a:pt x="703" y="639"/>
                        <a:pt x="654" y="468"/>
                      </a:cubicBezTo>
                      <a:cubicBezTo>
                        <a:pt x="611" y="314"/>
                        <a:pt x="569" y="176"/>
                        <a:pt x="541" y="101"/>
                      </a:cubicBezTo>
                      <a:cubicBezTo>
                        <a:pt x="529" y="65"/>
                        <a:pt x="547" y="25"/>
                        <a:pt x="582" y="13"/>
                      </a:cubicBezTo>
                      <a:cubicBezTo>
                        <a:pt x="618" y="0"/>
                        <a:pt x="658" y="18"/>
                        <a:pt x="670" y="54"/>
                      </a:cubicBezTo>
                      <a:cubicBezTo>
                        <a:pt x="699" y="133"/>
                        <a:pt x="742" y="274"/>
                        <a:pt x="786" y="430"/>
                      </a:cubicBezTo>
                      <a:cubicBezTo>
                        <a:pt x="835" y="602"/>
                        <a:pt x="885" y="792"/>
                        <a:pt x="921" y="938"/>
                      </a:cubicBezTo>
                      <a:cubicBezTo>
                        <a:pt x="952" y="1064"/>
                        <a:pt x="972" y="1148"/>
                        <a:pt x="968" y="1216"/>
                      </a:cubicBezTo>
                      <a:cubicBezTo>
                        <a:pt x="965" y="1301"/>
                        <a:pt x="930" y="1354"/>
                        <a:pt x="851" y="1398"/>
                      </a:cubicBezTo>
                      <a:cubicBezTo>
                        <a:pt x="628" y="1523"/>
                        <a:pt x="372" y="1525"/>
                        <a:pt x="162" y="1526"/>
                      </a:cubicBezTo>
                      <a:cubicBezTo>
                        <a:pt x="132" y="1527"/>
                        <a:pt x="102" y="1527"/>
                        <a:pt x="71" y="15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31">
                  <a:extLst>
                    <a:ext uri="{FF2B5EF4-FFF2-40B4-BE49-F238E27FC236}">
                      <a16:creationId xmlns:a16="http://schemas.microsoft.com/office/drawing/2014/main" xmlns="" id="{7170A831-BF76-4B80-FAA7-FE621B21ADB5}"/>
                    </a:ext>
                  </a:extLst>
                </p:cNvPr>
                <p:cNvSpPr/>
                <p:nvPr/>
              </p:nvSpPr>
              <p:spPr>
                <a:xfrm>
                  <a:off x="1358650" y="2266400"/>
                  <a:ext cx="66675" cy="3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" h="1269" extrusionOk="0">
                      <a:moveTo>
                        <a:pt x="2239" y="162"/>
                      </a:moveTo>
                      <a:cubicBezTo>
                        <a:pt x="1908" y="227"/>
                        <a:pt x="1407" y="333"/>
                        <a:pt x="650" y="155"/>
                      </a:cubicBezTo>
                      <a:cubicBezTo>
                        <a:pt x="1" y="1"/>
                        <a:pt x="526" y="1254"/>
                        <a:pt x="1470" y="1262"/>
                      </a:cubicBezTo>
                      <a:cubicBezTo>
                        <a:pt x="2268" y="1269"/>
                        <a:pt x="2492" y="731"/>
                        <a:pt x="2587" y="363"/>
                      </a:cubicBezTo>
                      <a:cubicBezTo>
                        <a:pt x="2666" y="56"/>
                        <a:pt x="2476" y="115"/>
                        <a:pt x="2239" y="1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31">
                  <a:extLst>
                    <a:ext uri="{FF2B5EF4-FFF2-40B4-BE49-F238E27FC236}">
                      <a16:creationId xmlns:a16="http://schemas.microsoft.com/office/drawing/2014/main" xmlns="" id="{065C2D67-C934-FAD3-B23D-AB7151E6C9B5}"/>
                    </a:ext>
                  </a:extLst>
                </p:cNvPr>
                <p:cNvSpPr/>
                <p:nvPr/>
              </p:nvSpPr>
              <p:spPr>
                <a:xfrm>
                  <a:off x="1419375" y="2206300"/>
                  <a:ext cx="17050" cy="2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" h="807" extrusionOk="0">
                      <a:moveTo>
                        <a:pt x="374" y="23"/>
                      </a:moveTo>
                      <a:cubicBezTo>
                        <a:pt x="197" y="1"/>
                        <a:pt x="37" y="155"/>
                        <a:pt x="19" y="366"/>
                      </a:cubicBezTo>
                      <a:cubicBezTo>
                        <a:pt x="1" y="577"/>
                        <a:pt x="130" y="766"/>
                        <a:pt x="307" y="786"/>
                      </a:cubicBezTo>
                      <a:cubicBezTo>
                        <a:pt x="485" y="807"/>
                        <a:pt x="644" y="653"/>
                        <a:pt x="662" y="443"/>
                      </a:cubicBezTo>
                      <a:cubicBezTo>
                        <a:pt x="681" y="231"/>
                        <a:pt x="552" y="43"/>
                        <a:pt x="374" y="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31">
                  <a:extLst>
                    <a:ext uri="{FF2B5EF4-FFF2-40B4-BE49-F238E27FC236}">
                      <a16:creationId xmlns:a16="http://schemas.microsoft.com/office/drawing/2014/main" xmlns="" id="{91E7F7BA-8353-647B-4A7D-4B1C6F6B8FE1}"/>
                    </a:ext>
                  </a:extLst>
                </p:cNvPr>
                <p:cNvSpPr/>
                <p:nvPr/>
              </p:nvSpPr>
              <p:spPr>
                <a:xfrm>
                  <a:off x="1429800" y="2207025"/>
                  <a:ext cx="5800" cy="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233" extrusionOk="0">
                      <a:moveTo>
                        <a:pt x="127" y="7"/>
                      </a:moveTo>
                      <a:cubicBezTo>
                        <a:pt x="67" y="0"/>
                        <a:pt x="12" y="45"/>
                        <a:pt x="6" y="105"/>
                      </a:cubicBezTo>
                      <a:cubicBezTo>
                        <a:pt x="1" y="166"/>
                        <a:pt x="44" y="221"/>
                        <a:pt x="104" y="226"/>
                      </a:cubicBezTo>
                      <a:cubicBezTo>
                        <a:pt x="165" y="232"/>
                        <a:pt x="220" y="189"/>
                        <a:pt x="225" y="128"/>
                      </a:cubicBezTo>
                      <a:cubicBezTo>
                        <a:pt x="231" y="67"/>
                        <a:pt x="188" y="13"/>
                        <a:pt x="127" y="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1">
                  <a:extLst>
                    <a:ext uri="{FF2B5EF4-FFF2-40B4-BE49-F238E27FC236}">
                      <a16:creationId xmlns:a16="http://schemas.microsoft.com/office/drawing/2014/main" xmlns="" id="{5394EAF5-64AB-17F6-59D8-3C0EA21021FE}"/>
                    </a:ext>
                  </a:extLst>
                </p:cNvPr>
                <p:cNvSpPr/>
                <p:nvPr/>
              </p:nvSpPr>
              <p:spPr>
                <a:xfrm>
                  <a:off x="1422925" y="2238150"/>
                  <a:ext cx="29350" cy="2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4" h="1183" extrusionOk="0">
                      <a:moveTo>
                        <a:pt x="602" y="11"/>
                      </a:moveTo>
                      <a:cubicBezTo>
                        <a:pt x="922" y="22"/>
                        <a:pt x="1174" y="291"/>
                        <a:pt x="1166" y="611"/>
                      </a:cubicBezTo>
                      <a:cubicBezTo>
                        <a:pt x="1158" y="931"/>
                        <a:pt x="892" y="1182"/>
                        <a:pt x="572" y="1172"/>
                      </a:cubicBezTo>
                      <a:cubicBezTo>
                        <a:pt x="253" y="1160"/>
                        <a:pt x="0" y="892"/>
                        <a:pt x="8" y="571"/>
                      </a:cubicBezTo>
                      <a:cubicBezTo>
                        <a:pt x="16" y="252"/>
                        <a:pt x="281" y="1"/>
                        <a:pt x="601" y="11"/>
                      </a:cubicBezTo>
                      <a:close/>
                    </a:path>
                  </a:pathLst>
                </a:custGeom>
                <a:solidFill>
                  <a:srgbClr val="CA7D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1">
                  <a:extLst>
                    <a:ext uri="{FF2B5EF4-FFF2-40B4-BE49-F238E27FC236}">
                      <a16:creationId xmlns:a16="http://schemas.microsoft.com/office/drawing/2014/main" xmlns="" id="{6DC2740F-9DDF-FC3E-9E94-0E37DD2D0C11}"/>
                    </a:ext>
                  </a:extLst>
                </p:cNvPr>
                <p:cNvSpPr/>
                <p:nvPr/>
              </p:nvSpPr>
              <p:spPr>
                <a:xfrm>
                  <a:off x="1299000" y="2235000"/>
                  <a:ext cx="173850" cy="13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4" h="5379" extrusionOk="0">
                      <a:moveTo>
                        <a:pt x="0" y="2920"/>
                      </a:moveTo>
                      <a:cubicBezTo>
                        <a:pt x="2425" y="5378"/>
                        <a:pt x="6954" y="5093"/>
                        <a:pt x="6232" y="280"/>
                      </a:cubicBezTo>
                      <a:cubicBezTo>
                        <a:pt x="5829" y="340"/>
                        <a:pt x="5796" y="396"/>
                        <a:pt x="5327" y="427"/>
                      </a:cubicBezTo>
                      <a:cubicBezTo>
                        <a:pt x="5033" y="445"/>
                        <a:pt x="4739" y="10"/>
                        <a:pt x="4357" y="5"/>
                      </a:cubicBezTo>
                      <a:cubicBezTo>
                        <a:pt x="4048" y="0"/>
                        <a:pt x="3310" y="511"/>
                        <a:pt x="2888" y="503"/>
                      </a:cubicBezTo>
                      <a:cubicBezTo>
                        <a:pt x="2243" y="490"/>
                        <a:pt x="1876" y="460"/>
                        <a:pt x="836" y="361"/>
                      </a:cubicBezTo>
                      <a:cubicBezTo>
                        <a:pt x="859" y="1656"/>
                        <a:pt x="690" y="2373"/>
                        <a:pt x="0" y="292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1">
                  <a:extLst>
                    <a:ext uri="{FF2B5EF4-FFF2-40B4-BE49-F238E27FC236}">
                      <a16:creationId xmlns:a16="http://schemas.microsoft.com/office/drawing/2014/main" xmlns="" id="{1C56BC4E-58F1-BA67-2CEE-5ED99890FB55}"/>
                    </a:ext>
                  </a:extLst>
                </p:cNvPr>
                <p:cNvSpPr/>
                <p:nvPr/>
              </p:nvSpPr>
              <p:spPr>
                <a:xfrm>
                  <a:off x="1264850" y="2230925"/>
                  <a:ext cx="75550" cy="2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" h="839" extrusionOk="0">
                      <a:moveTo>
                        <a:pt x="119" y="278"/>
                      </a:moveTo>
                      <a:cubicBezTo>
                        <a:pt x="63" y="284"/>
                        <a:pt x="11" y="244"/>
                        <a:pt x="6" y="187"/>
                      </a:cubicBezTo>
                      <a:cubicBezTo>
                        <a:pt x="0" y="131"/>
                        <a:pt x="40" y="81"/>
                        <a:pt x="96" y="74"/>
                      </a:cubicBezTo>
                      <a:cubicBezTo>
                        <a:pt x="757" y="1"/>
                        <a:pt x="1823" y="307"/>
                        <a:pt x="2685" y="555"/>
                      </a:cubicBezTo>
                      <a:lnTo>
                        <a:pt x="2936" y="626"/>
                      </a:lnTo>
                      <a:cubicBezTo>
                        <a:pt x="2989" y="641"/>
                        <a:pt x="3021" y="698"/>
                        <a:pt x="3006" y="752"/>
                      </a:cubicBezTo>
                      <a:cubicBezTo>
                        <a:pt x="2991" y="807"/>
                        <a:pt x="2935" y="839"/>
                        <a:pt x="2880" y="824"/>
                      </a:cubicBezTo>
                      <a:lnTo>
                        <a:pt x="2629" y="752"/>
                      </a:lnTo>
                      <a:cubicBezTo>
                        <a:pt x="1783" y="509"/>
                        <a:pt x="740" y="210"/>
                        <a:pt x="119" y="27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1">
                  <a:extLst>
                    <a:ext uri="{FF2B5EF4-FFF2-40B4-BE49-F238E27FC236}">
                      <a16:creationId xmlns:a16="http://schemas.microsoft.com/office/drawing/2014/main" xmlns="" id="{B168B234-EC3D-C810-89FE-9F46149BB9B2}"/>
                    </a:ext>
                  </a:extLst>
                </p:cNvPr>
                <p:cNvSpPr/>
                <p:nvPr/>
              </p:nvSpPr>
              <p:spPr>
                <a:xfrm>
                  <a:off x="1271625" y="2266200"/>
                  <a:ext cx="63500" cy="6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00" extrusionOk="0">
                      <a:moveTo>
                        <a:pt x="22" y="156"/>
                      </a:moveTo>
                      <a:cubicBezTo>
                        <a:pt x="1" y="103"/>
                        <a:pt x="26" y="43"/>
                        <a:pt x="78" y="22"/>
                      </a:cubicBezTo>
                      <a:cubicBezTo>
                        <a:pt x="131" y="1"/>
                        <a:pt x="191" y="26"/>
                        <a:pt x="212" y="78"/>
                      </a:cubicBezTo>
                      <a:cubicBezTo>
                        <a:pt x="349" y="414"/>
                        <a:pt x="770" y="1058"/>
                        <a:pt x="1293" y="1570"/>
                      </a:cubicBezTo>
                      <a:cubicBezTo>
                        <a:pt x="1655" y="1926"/>
                        <a:pt x="2061" y="2216"/>
                        <a:pt x="2447" y="2288"/>
                      </a:cubicBezTo>
                      <a:cubicBezTo>
                        <a:pt x="2503" y="2298"/>
                        <a:pt x="2539" y="2352"/>
                        <a:pt x="2529" y="2407"/>
                      </a:cubicBezTo>
                      <a:cubicBezTo>
                        <a:pt x="2519" y="2463"/>
                        <a:pt x="2465" y="2499"/>
                        <a:pt x="2410" y="2489"/>
                      </a:cubicBezTo>
                      <a:cubicBezTo>
                        <a:pt x="1979" y="2409"/>
                        <a:pt x="1536" y="2098"/>
                        <a:pt x="1149" y="1716"/>
                      </a:cubicBezTo>
                      <a:cubicBezTo>
                        <a:pt x="607" y="1183"/>
                        <a:pt x="165" y="509"/>
                        <a:pt x="22" y="1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1">
                  <a:extLst>
                    <a:ext uri="{FF2B5EF4-FFF2-40B4-BE49-F238E27FC236}">
                      <a16:creationId xmlns:a16="http://schemas.microsoft.com/office/drawing/2014/main" xmlns="" id="{65125D3F-F68D-CEF0-0C51-BA5B3AEF29CC}"/>
                    </a:ext>
                  </a:extLst>
                </p:cNvPr>
                <p:cNvSpPr/>
                <p:nvPr/>
              </p:nvSpPr>
              <p:spPr>
                <a:xfrm>
                  <a:off x="1327825" y="2260250"/>
                  <a:ext cx="126900" cy="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6" h="507" extrusionOk="0">
                      <a:moveTo>
                        <a:pt x="87" y="242"/>
                      </a:moveTo>
                      <a:cubicBezTo>
                        <a:pt x="32" y="227"/>
                        <a:pt x="0" y="171"/>
                        <a:pt x="15" y="117"/>
                      </a:cubicBezTo>
                      <a:cubicBezTo>
                        <a:pt x="30" y="62"/>
                        <a:pt x="87" y="30"/>
                        <a:pt x="140" y="46"/>
                      </a:cubicBezTo>
                      <a:cubicBezTo>
                        <a:pt x="589" y="169"/>
                        <a:pt x="1557" y="303"/>
                        <a:pt x="2633" y="296"/>
                      </a:cubicBezTo>
                      <a:cubicBezTo>
                        <a:pt x="3397" y="291"/>
                        <a:pt x="4213" y="215"/>
                        <a:pt x="4936" y="15"/>
                      </a:cubicBezTo>
                      <a:cubicBezTo>
                        <a:pt x="4989" y="0"/>
                        <a:pt x="5046" y="32"/>
                        <a:pt x="5061" y="86"/>
                      </a:cubicBezTo>
                      <a:cubicBezTo>
                        <a:pt x="5076" y="141"/>
                        <a:pt x="5044" y="197"/>
                        <a:pt x="4989" y="213"/>
                      </a:cubicBezTo>
                      <a:cubicBezTo>
                        <a:pt x="4250" y="418"/>
                        <a:pt x="3414" y="496"/>
                        <a:pt x="2634" y="500"/>
                      </a:cubicBezTo>
                      <a:cubicBezTo>
                        <a:pt x="1538" y="507"/>
                        <a:pt x="547" y="370"/>
                        <a:pt x="87" y="242"/>
                      </a:cubicBezTo>
                      <a:close/>
                    </a:path>
                  </a:pathLst>
                </a:custGeom>
                <a:solidFill>
                  <a:srgbClr val="FFFFFF">
                    <a:alpha val="522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1">
                  <a:extLst>
                    <a:ext uri="{FF2B5EF4-FFF2-40B4-BE49-F238E27FC236}">
                      <a16:creationId xmlns:a16="http://schemas.microsoft.com/office/drawing/2014/main" xmlns="" id="{E82591D2-32D8-2A0D-9E90-35B2DA1543AE}"/>
                    </a:ext>
                  </a:extLst>
                </p:cNvPr>
                <p:cNvSpPr/>
                <p:nvPr/>
              </p:nvSpPr>
              <p:spPr>
                <a:xfrm>
                  <a:off x="1327825" y="2283025"/>
                  <a:ext cx="123600" cy="1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4" h="471" extrusionOk="0">
                      <a:moveTo>
                        <a:pt x="87" y="212"/>
                      </a:moveTo>
                      <a:cubicBezTo>
                        <a:pt x="32" y="198"/>
                        <a:pt x="0" y="140"/>
                        <a:pt x="15" y="86"/>
                      </a:cubicBezTo>
                      <a:cubicBezTo>
                        <a:pt x="30" y="32"/>
                        <a:pt x="87" y="0"/>
                        <a:pt x="140" y="15"/>
                      </a:cubicBezTo>
                      <a:cubicBezTo>
                        <a:pt x="577" y="135"/>
                        <a:pt x="1502" y="265"/>
                        <a:pt x="2543" y="266"/>
                      </a:cubicBezTo>
                      <a:cubicBezTo>
                        <a:pt x="3286" y="266"/>
                        <a:pt x="4087" y="201"/>
                        <a:pt x="4805" y="18"/>
                      </a:cubicBezTo>
                      <a:cubicBezTo>
                        <a:pt x="4860" y="5"/>
                        <a:pt x="4916" y="38"/>
                        <a:pt x="4930" y="94"/>
                      </a:cubicBezTo>
                      <a:cubicBezTo>
                        <a:pt x="4944" y="148"/>
                        <a:pt x="4910" y="203"/>
                        <a:pt x="4856" y="217"/>
                      </a:cubicBezTo>
                      <a:cubicBezTo>
                        <a:pt x="4121" y="404"/>
                        <a:pt x="3302" y="470"/>
                        <a:pt x="2543" y="470"/>
                      </a:cubicBezTo>
                      <a:cubicBezTo>
                        <a:pt x="1483" y="469"/>
                        <a:pt x="534" y="336"/>
                        <a:pt x="87" y="212"/>
                      </a:cubicBezTo>
                      <a:close/>
                    </a:path>
                  </a:pathLst>
                </a:custGeom>
                <a:solidFill>
                  <a:srgbClr val="FFFFFF">
                    <a:alpha val="522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1">
                  <a:extLst>
                    <a:ext uri="{FF2B5EF4-FFF2-40B4-BE49-F238E27FC236}">
                      <a16:creationId xmlns:a16="http://schemas.microsoft.com/office/drawing/2014/main" xmlns="" id="{236F4C51-37DC-C9A8-9B42-ED63815B9579}"/>
                    </a:ext>
                  </a:extLst>
                </p:cNvPr>
                <p:cNvSpPr/>
                <p:nvPr/>
              </p:nvSpPr>
              <p:spPr>
                <a:xfrm>
                  <a:off x="1322275" y="2305275"/>
                  <a:ext cx="120275" cy="1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" h="691" extrusionOk="0">
                      <a:moveTo>
                        <a:pt x="84" y="213"/>
                      </a:moveTo>
                      <a:cubicBezTo>
                        <a:pt x="30" y="196"/>
                        <a:pt x="1" y="138"/>
                        <a:pt x="18" y="84"/>
                      </a:cubicBezTo>
                      <a:cubicBezTo>
                        <a:pt x="35" y="30"/>
                        <a:pt x="93" y="0"/>
                        <a:pt x="147" y="19"/>
                      </a:cubicBezTo>
                      <a:cubicBezTo>
                        <a:pt x="1096" y="327"/>
                        <a:pt x="1879" y="465"/>
                        <a:pt x="2597" y="475"/>
                      </a:cubicBezTo>
                      <a:cubicBezTo>
                        <a:pt x="3315" y="485"/>
                        <a:pt x="3972" y="368"/>
                        <a:pt x="4667" y="162"/>
                      </a:cubicBezTo>
                      <a:cubicBezTo>
                        <a:pt x="4722" y="146"/>
                        <a:pt x="4779" y="178"/>
                        <a:pt x="4795" y="232"/>
                      </a:cubicBezTo>
                      <a:cubicBezTo>
                        <a:pt x="4811" y="287"/>
                        <a:pt x="4779" y="344"/>
                        <a:pt x="4725" y="360"/>
                      </a:cubicBezTo>
                      <a:cubicBezTo>
                        <a:pt x="4012" y="570"/>
                        <a:pt x="3337" y="691"/>
                        <a:pt x="2595" y="681"/>
                      </a:cubicBezTo>
                      <a:cubicBezTo>
                        <a:pt x="1855" y="669"/>
                        <a:pt x="1052" y="528"/>
                        <a:pt x="84" y="213"/>
                      </a:cubicBezTo>
                      <a:close/>
                    </a:path>
                  </a:pathLst>
                </a:custGeom>
                <a:solidFill>
                  <a:srgbClr val="FFFFFF">
                    <a:alpha val="522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40" name="Google Shape;1040;p31">
                <a:extLst>
                  <a:ext uri="{FF2B5EF4-FFF2-40B4-BE49-F238E27FC236}">
                    <a16:creationId xmlns:a16="http://schemas.microsoft.com/office/drawing/2014/main" xmlns="" id="{22734D81-5D9D-01BF-4BC0-01CF4CB1D609}"/>
                  </a:ext>
                </a:extLst>
              </p:cNvPr>
              <p:cNvGrpSpPr/>
              <p:nvPr/>
            </p:nvGrpSpPr>
            <p:grpSpPr>
              <a:xfrm>
                <a:off x="3346962" y="1443800"/>
                <a:ext cx="613555" cy="1197125"/>
                <a:chOff x="6206750" y="1925075"/>
                <a:chExt cx="288000" cy="561925"/>
              </a:xfrm>
            </p:grpSpPr>
            <p:sp>
              <p:nvSpPr>
                <p:cNvPr id="1041" name="Google Shape;1041;p31">
                  <a:extLst>
                    <a:ext uri="{FF2B5EF4-FFF2-40B4-BE49-F238E27FC236}">
                      <a16:creationId xmlns:a16="http://schemas.microsoft.com/office/drawing/2014/main" xmlns="" id="{0BC3D95A-CC28-0890-A88F-55DFF7DF14AA}"/>
                    </a:ext>
                  </a:extLst>
                </p:cNvPr>
                <p:cNvSpPr/>
                <p:nvPr/>
              </p:nvSpPr>
              <p:spPr>
                <a:xfrm>
                  <a:off x="6421300" y="1925075"/>
                  <a:ext cx="73450" cy="14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8" h="5938" extrusionOk="0">
                      <a:moveTo>
                        <a:pt x="1" y="5795"/>
                      </a:moveTo>
                      <a:lnTo>
                        <a:pt x="325" y="5938"/>
                      </a:lnTo>
                      <a:lnTo>
                        <a:pt x="2938" y="0"/>
                      </a:lnTo>
                      <a:lnTo>
                        <a:pt x="2237" y="71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1">
                  <a:extLst>
                    <a:ext uri="{FF2B5EF4-FFF2-40B4-BE49-F238E27FC236}">
                      <a16:creationId xmlns:a16="http://schemas.microsoft.com/office/drawing/2014/main" xmlns="" id="{71AA3D76-6575-0E71-D19C-D583C4CE367D}"/>
                    </a:ext>
                  </a:extLst>
                </p:cNvPr>
                <p:cNvSpPr/>
                <p:nvPr/>
              </p:nvSpPr>
              <p:spPr>
                <a:xfrm>
                  <a:off x="6385150" y="2019350"/>
                  <a:ext cx="76575" cy="10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3" h="4208" extrusionOk="0">
                      <a:moveTo>
                        <a:pt x="260" y="3628"/>
                      </a:moveTo>
                      <a:lnTo>
                        <a:pt x="1390" y="4125"/>
                      </a:lnTo>
                      <a:cubicBezTo>
                        <a:pt x="1577" y="4208"/>
                        <a:pt x="1809" y="4093"/>
                        <a:pt x="1907" y="3872"/>
                      </a:cubicBezTo>
                      <a:lnTo>
                        <a:pt x="2268" y="3051"/>
                      </a:lnTo>
                      <a:cubicBezTo>
                        <a:pt x="2956" y="1486"/>
                        <a:pt x="3062" y="585"/>
                        <a:pt x="2410" y="298"/>
                      </a:cubicBezTo>
                      <a:cubicBezTo>
                        <a:pt x="1733" y="0"/>
                        <a:pt x="1151" y="681"/>
                        <a:pt x="449" y="2277"/>
                      </a:cubicBezTo>
                      <a:lnTo>
                        <a:pt x="98" y="3075"/>
                      </a:lnTo>
                      <a:cubicBezTo>
                        <a:pt x="1" y="3297"/>
                        <a:pt x="74" y="3546"/>
                        <a:pt x="260" y="362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1">
                  <a:extLst>
                    <a:ext uri="{FF2B5EF4-FFF2-40B4-BE49-F238E27FC236}">
                      <a16:creationId xmlns:a16="http://schemas.microsoft.com/office/drawing/2014/main" xmlns="" id="{A19523A6-4034-1528-E00C-778F90092483}"/>
                    </a:ext>
                  </a:extLst>
                </p:cNvPr>
                <p:cNvSpPr/>
                <p:nvPr/>
              </p:nvSpPr>
              <p:spPr>
                <a:xfrm>
                  <a:off x="6385150" y="2069625"/>
                  <a:ext cx="64825" cy="5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3" h="2197" extrusionOk="0">
                      <a:moveTo>
                        <a:pt x="260" y="1617"/>
                      </a:moveTo>
                      <a:lnTo>
                        <a:pt x="1390" y="2114"/>
                      </a:lnTo>
                      <a:cubicBezTo>
                        <a:pt x="1577" y="2197"/>
                        <a:pt x="1809" y="2082"/>
                        <a:pt x="1907" y="1861"/>
                      </a:cubicBezTo>
                      <a:lnTo>
                        <a:pt x="2268" y="1040"/>
                      </a:lnTo>
                      <a:cubicBezTo>
                        <a:pt x="2398" y="746"/>
                        <a:pt x="2506" y="475"/>
                        <a:pt x="2593" y="228"/>
                      </a:cubicBezTo>
                      <a:cubicBezTo>
                        <a:pt x="1536" y="1"/>
                        <a:pt x="860" y="28"/>
                        <a:pt x="537" y="70"/>
                      </a:cubicBezTo>
                      <a:cubicBezTo>
                        <a:pt x="509" y="133"/>
                        <a:pt x="479" y="199"/>
                        <a:pt x="449" y="266"/>
                      </a:cubicBezTo>
                      <a:lnTo>
                        <a:pt x="98" y="1064"/>
                      </a:lnTo>
                      <a:cubicBezTo>
                        <a:pt x="1" y="1286"/>
                        <a:pt x="74" y="1535"/>
                        <a:pt x="260" y="1617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1">
                  <a:extLst>
                    <a:ext uri="{FF2B5EF4-FFF2-40B4-BE49-F238E27FC236}">
                      <a16:creationId xmlns:a16="http://schemas.microsoft.com/office/drawing/2014/main" xmlns="" id="{3FEAA6DB-F841-5C0F-54E2-B604306615B1}"/>
                    </a:ext>
                  </a:extLst>
                </p:cNvPr>
                <p:cNvSpPr/>
                <p:nvPr/>
              </p:nvSpPr>
              <p:spPr>
                <a:xfrm>
                  <a:off x="6206750" y="2073425"/>
                  <a:ext cx="254425" cy="4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7" h="16543" extrusionOk="0">
                      <a:moveTo>
                        <a:pt x="549" y="15319"/>
                      </a:moveTo>
                      <a:lnTo>
                        <a:pt x="2936" y="16369"/>
                      </a:lnTo>
                      <a:cubicBezTo>
                        <a:pt x="3331" y="16543"/>
                        <a:pt x="3822" y="16302"/>
                        <a:pt x="4028" y="15834"/>
                      </a:cubicBezTo>
                      <a:lnTo>
                        <a:pt x="9970" y="2330"/>
                      </a:lnTo>
                      <a:cubicBezTo>
                        <a:pt x="10176" y="1862"/>
                        <a:pt x="9993" y="1395"/>
                        <a:pt x="9628" y="1163"/>
                      </a:cubicBezTo>
                      <a:cubicBezTo>
                        <a:pt x="8892" y="697"/>
                        <a:pt x="8097" y="345"/>
                        <a:pt x="7241" y="113"/>
                      </a:cubicBezTo>
                      <a:cubicBezTo>
                        <a:pt x="6823" y="0"/>
                        <a:pt x="6355" y="181"/>
                        <a:pt x="6149" y="649"/>
                      </a:cubicBezTo>
                      <a:lnTo>
                        <a:pt x="207" y="14153"/>
                      </a:lnTo>
                      <a:cubicBezTo>
                        <a:pt x="1" y="14621"/>
                        <a:pt x="155" y="15146"/>
                        <a:pt x="549" y="1531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1">
                  <a:extLst>
                    <a:ext uri="{FF2B5EF4-FFF2-40B4-BE49-F238E27FC236}">
                      <a16:creationId xmlns:a16="http://schemas.microsoft.com/office/drawing/2014/main" xmlns="" id="{7FE5A829-5BDB-D2F5-6D46-1F0BBFD3D809}"/>
                    </a:ext>
                  </a:extLst>
                </p:cNvPr>
                <p:cNvSpPr/>
                <p:nvPr/>
              </p:nvSpPr>
              <p:spPr>
                <a:xfrm>
                  <a:off x="6217425" y="2194900"/>
                  <a:ext cx="185925" cy="27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7" h="11113" extrusionOk="0">
                      <a:moveTo>
                        <a:pt x="4244" y="0"/>
                      </a:moveTo>
                      <a:lnTo>
                        <a:pt x="126" y="9360"/>
                      </a:lnTo>
                      <a:cubicBezTo>
                        <a:pt x="1" y="9645"/>
                        <a:pt x="155" y="9907"/>
                        <a:pt x="357" y="10035"/>
                      </a:cubicBezTo>
                      <a:cubicBezTo>
                        <a:pt x="1073" y="10488"/>
                        <a:pt x="1846" y="10829"/>
                        <a:pt x="2665" y="11050"/>
                      </a:cubicBezTo>
                      <a:cubicBezTo>
                        <a:pt x="2895" y="11112"/>
                        <a:pt x="3192" y="11050"/>
                        <a:pt x="3317" y="10764"/>
                      </a:cubicBezTo>
                      <a:lnTo>
                        <a:pt x="7437" y="140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1">
                  <a:extLst>
                    <a:ext uri="{FF2B5EF4-FFF2-40B4-BE49-F238E27FC236}">
                      <a16:creationId xmlns:a16="http://schemas.microsoft.com/office/drawing/2014/main" xmlns="" id="{71E9FF3C-F0D6-ACF6-0905-5CC3031C9603}"/>
                    </a:ext>
                  </a:extLst>
                </p:cNvPr>
                <p:cNvSpPr/>
                <p:nvPr/>
              </p:nvSpPr>
              <p:spPr>
                <a:xfrm>
                  <a:off x="6299100" y="2084375"/>
                  <a:ext cx="152200" cy="20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8" h="8047" extrusionOk="0">
                      <a:moveTo>
                        <a:pt x="0" y="6643"/>
                      </a:moveTo>
                      <a:lnTo>
                        <a:pt x="2770" y="349"/>
                      </a:lnTo>
                      <a:cubicBezTo>
                        <a:pt x="2896" y="62"/>
                        <a:pt x="3192" y="1"/>
                        <a:pt x="3422" y="63"/>
                      </a:cubicBezTo>
                      <a:cubicBezTo>
                        <a:pt x="4242" y="285"/>
                        <a:pt x="5016" y="624"/>
                        <a:pt x="5731" y="1079"/>
                      </a:cubicBezTo>
                      <a:cubicBezTo>
                        <a:pt x="5933" y="1207"/>
                        <a:pt x="6087" y="1467"/>
                        <a:pt x="5962" y="1753"/>
                      </a:cubicBezTo>
                      <a:lnTo>
                        <a:pt x="3192" y="8046"/>
                      </a:lnTo>
                      <a:lnTo>
                        <a:pt x="0" y="664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1">
                  <a:extLst>
                    <a:ext uri="{FF2B5EF4-FFF2-40B4-BE49-F238E27FC236}">
                      <a16:creationId xmlns:a16="http://schemas.microsoft.com/office/drawing/2014/main" xmlns="" id="{7AAB3939-0E41-F0CD-0547-F458552331E3}"/>
                    </a:ext>
                  </a:extLst>
                </p:cNvPr>
                <p:cNvSpPr/>
                <p:nvPr/>
              </p:nvSpPr>
              <p:spPr>
                <a:xfrm>
                  <a:off x="6298125" y="2227500"/>
                  <a:ext cx="90200" cy="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" h="2420" extrusionOk="0">
                      <a:moveTo>
                        <a:pt x="0" y="1008"/>
                      </a:moveTo>
                      <a:lnTo>
                        <a:pt x="289" y="349"/>
                      </a:lnTo>
                      <a:cubicBezTo>
                        <a:pt x="416" y="64"/>
                        <a:pt x="712" y="1"/>
                        <a:pt x="942" y="64"/>
                      </a:cubicBezTo>
                      <a:cubicBezTo>
                        <a:pt x="1761" y="285"/>
                        <a:pt x="2534" y="625"/>
                        <a:pt x="3250" y="1080"/>
                      </a:cubicBezTo>
                      <a:cubicBezTo>
                        <a:pt x="3452" y="1207"/>
                        <a:pt x="3607" y="1468"/>
                        <a:pt x="3481" y="1754"/>
                      </a:cubicBezTo>
                      <a:lnTo>
                        <a:pt x="3192" y="2412"/>
                      </a:lnTo>
                      <a:cubicBezTo>
                        <a:pt x="1845" y="2420"/>
                        <a:pt x="796" y="1927"/>
                        <a:pt x="0" y="1008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1">
                  <a:extLst>
                    <a:ext uri="{FF2B5EF4-FFF2-40B4-BE49-F238E27FC236}">
                      <a16:creationId xmlns:a16="http://schemas.microsoft.com/office/drawing/2014/main" xmlns="" id="{1F73F941-C714-168D-4087-681D63DE144A}"/>
                    </a:ext>
                  </a:extLst>
                </p:cNvPr>
                <p:cNvSpPr/>
                <p:nvPr/>
              </p:nvSpPr>
              <p:spPr>
                <a:xfrm>
                  <a:off x="6352775" y="2097075"/>
                  <a:ext cx="36425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" h="422" extrusionOk="0">
                      <a:moveTo>
                        <a:pt x="1384" y="229"/>
                      </a:moveTo>
                      <a:cubicBezTo>
                        <a:pt x="1432" y="247"/>
                        <a:pt x="1457" y="302"/>
                        <a:pt x="1438" y="350"/>
                      </a:cubicBezTo>
                      <a:cubicBezTo>
                        <a:pt x="1420" y="398"/>
                        <a:pt x="1365" y="422"/>
                        <a:pt x="1317" y="405"/>
                      </a:cubicBezTo>
                      <a:cubicBezTo>
                        <a:pt x="1107" y="325"/>
                        <a:pt x="886" y="255"/>
                        <a:pt x="677" y="222"/>
                      </a:cubicBezTo>
                      <a:cubicBezTo>
                        <a:pt x="477" y="190"/>
                        <a:pt x="290" y="192"/>
                        <a:pt x="140" y="251"/>
                      </a:cubicBezTo>
                      <a:cubicBezTo>
                        <a:pt x="92" y="269"/>
                        <a:pt x="37" y="245"/>
                        <a:pt x="19" y="197"/>
                      </a:cubicBezTo>
                      <a:cubicBezTo>
                        <a:pt x="0" y="149"/>
                        <a:pt x="24" y="94"/>
                        <a:pt x="72" y="76"/>
                      </a:cubicBezTo>
                      <a:cubicBezTo>
                        <a:pt x="256" y="4"/>
                        <a:pt x="476" y="1"/>
                        <a:pt x="707" y="38"/>
                      </a:cubicBezTo>
                      <a:cubicBezTo>
                        <a:pt x="931" y="73"/>
                        <a:pt x="1163" y="146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1">
                  <a:extLst>
                    <a:ext uri="{FF2B5EF4-FFF2-40B4-BE49-F238E27FC236}">
                      <a16:creationId xmlns:a16="http://schemas.microsoft.com/office/drawing/2014/main" xmlns="" id="{789B2AA8-3718-0FC4-3B6E-5C0567F21B28}"/>
                    </a:ext>
                  </a:extLst>
                </p:cNvPr>
                <p:cNvSpPr/>
                <p:nvPr/>
              </p:nvSpPr>
              <p:spPr>
                <a:xfrm>
                  <a:off x="6338100" y="2130400"/>
                  <a:ext cx="36450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" h="422" extrusionOk="0">
                      <a:moveTo>
                        <a:pt x="1384" y="229"/>
                      </a:moveTo>
                      <a:cubicBezTo>
                        <a:pt x="1432" y="247"/>
                        <a:pt x="1457" y="301"/>
                        <a:pt x="1439" y="349"/>
                      </a:cubicBezTo>
                      <a:cubicBezTo>
                        <a:pt x="1421" y="398"/>
                        <a:pt x="1367" y="422"/>
                        <a:pt x="1318" y="404"/>
                      </a:cubicBezTo>
                      <a:cubicBezTo>
                        <a:pt x="1108" y="324"/>
                        <a:pt x="886" y="255"/>
                        <a:pt x="679" y="222"/>
                      </a:cubicBezTo>
                      <a:cubicBezTo>
                        <a:pt x="478" y="190"/>
                        <a:pt x="291" y="191"/>
                        <a:pt x="140" y="250"/>
                      </a:cubicBezTo>
                      <a:cubicBezTo>
                        <a:pt x="92" y="268"/>
                        <a:pt x="38" y="245"/>
                        <a:pt x="19" y="196"/>
                      </a:cubicBezTo>
                      <a:cubicBezTo>
                        <a:pt x="1" y="148"/>
                        <a:pt x="25" y="94"/>
                        <a:pt x="72" y="76"/>
                      </a:cubicBezTo>
                      <a:cubicBezTo>
                        <a:pt x="256" y="4"/>
                        <a:pt x="477" y="1"/>
                        <a:pt x="707" y="37"/>
                      </a:cubicBezTo>
                      <a:cubicBezTo>
                        <a:pt x="931" y="73"/>
                        <a:pt x="1165" y="146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1">
                  <a:extLst>
                    <a:ext uri="{FF2B5EF4-FFF2-40B4-BE49-F238E27FC236}">
                      <a16:creationId xmlns:a16="http://schemas.microsoft.com/office/drawing/2014/main" xmlns="" id="{0291AF1D-C0B7-5A78-448A-C3BAD5563532}"/>
                    </a:ext>
                  </a:extLst>
                </p:cNvPr>
                <p:cNvSpPr/>
                <p:nvPr/>
              </p:nvSpPr>
              <p:spPr>
                <a:xfrm>
                  <a:off x="6323425" y="2163700"/>
                  <a:ext cx="36450" cy="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" h="424" extrusionOk="0">
                      <a:moveTo>
                        <a:pt x="1384" y="229"/>
                      </a:moveTo>
                      <a:cubicBezTo>
                        <a:pt x="1433" y="247"/>
                        <a:pt x="1457" y="302"/>
                        <a:pt x="1439" y="350"/>
                      </a:cubicBezTo>
                      <a:cubicBezTo>
                        <a:pt x="1421" y="398"/>
                        <a:pt x="1367" y="423"/>
                        <a:pt x="1319" y="405"/>
                      </a:cubicBezTo>
                      <a:cubicBezTo>
                        <a:pt x="1109" y="325"/>
                        <a:pt x="887" y="255"/>
                        <a:pt x="679" y="222"/>
                      </a:cubicBezTo>
                      <a:cubicBezTo>
                        <a:pt x="478" y="190"/>
                        <a:pt x="291" y="193"/>
                        <a:pt x="140" y="251"/>
                      </a:cubicBezTo>
                      <a:cubicBezTo>
                        <a:pt x="92" y="269"/>
                        <a:pt x="39" y="245"/>
                        <a:pt x="19" y="197"/>
                      </a:cubicBezTo>
                      <a:cubicBezTo>
                        <a:pt x="1" y="149"/>
                        <a:pt x="25" y="94"/>
                        <a:pt x="73" y="76"/>
                      </a:cubicBezTo>
                      <a:cubicBezTo>
                        <a:pt x="257" y="4"/>
                        <a:pt x="477" y="1"/>
                        <a:pt x="707" y="38"/>
                      </a:cubicBezTo>
                      <a:cubicBezTo>
                        <a:pt x="931" y="74"/>
                        <a:pt x="1165" y="146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31">
                  <a:extLst>
                    <a:ext uri="{FF2B5EF4-FFF2-40B4-BE49-F238E27FC236}">
                      <a16:creationId xmlns:a16="http://schemas.microsoft.com/office/drawing/2014/main" xmlns="" id="{1EF7F093-BE48-828B-077C-A3F3F972C9EE}"/>
                    </a:ext>
                  </a:extLst>
                </p:cNvPr>
                <p:cNvSpPr/>
                <p:nvPr/>
              </p:nvSpPr>
              <p:spPr>
                <a:xfrm>
                  <a:off x="6308775" y="2197025"/>
                  <a:ext cx="36425" cy="1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" h="423" extrusionOk="0">
                      <a:moveTo>
                        <a:pt x="1384" y="229"/>
                      </a:moveTo>
                      <a:cubicBezTo>
                        <a:pt x="1433" y="248"/>
                        <a:pt x="1457" y="301"/>
                        <a:pt x="1438" y="349"/>
                      </a:cubicBezTo>
                      <a:cubicBezTo>
                        <a:pt x="1420" y="398"/>
                        <a:pt x="1366" y="422"/>
                        <a:pt x="1319" y="404"/>
                      </a:cubicBezTo>
                      <a:cubicBezTo>
                        <a:pt x="1109" y="324"/>
                        <a:pt x="886" y="256"/>
                        <a:pt x="678" y="222"/>
                      </a:cubicBezTo>
                      <a:cubicBezTo>
                        <a:pt x="477" y="190"/>
                        <a:pt x="290" y="192"/>
                        <a:pt x="139" y="250"/>
                      </a:cubicBezTo>
                      <a:cubicBezTo>
                        <a:pt x="92" y="269"/>
                        <a:pt x="38" y="245"/>
                        <a:pt x="20" y="196"/>
                      </a:cubicBezTo>
                      <a:cubicBezTo>
                        <a:pt x="0" y="148"/>
                        <a:pt x="24" y="95"/>
                        <a:pt x="72" y="76"/>
                      </a:cubicBezTo>
                      <a:cubicBezTo>
                        <a:pt x="257" y="4"/>
                        <a:pt x="477" y="1"/>
                        <a:pt x="708" y="37"/>
                      </a:cubicBezTo>
                      <a:cubicBezTo>
                        <a:pt x="930" y="73"/>
                        <a:pt x="1164" y="146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31">
                  <a:extLst>
                    <a:ext uri="{FF2B5EF4-FFF2-40B4-BE49-F238E27FC236}">
                      <a16:creationId xmlns:a16="http://schemas.microsoft.com/office/drawing/2014/main" xmlns="" id="{B0F264D3-8C09-0196-9FF7-41A94867045F}"/>
                    </a:ext>
                  </a:extLst>
                </p:cNvPr>
                <p:cNvSpPr/>
                <p:nvPr/>
              </p:nvSpPr>
              <p:spPr>
                <a:xfrm>
                  <a:off x="6294125" y="2230375"/>
                  <a:ext cx="36400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422" extrusionOk="0">
                      <a:moveTo>
                        <a:pt x="1384" y="228"/>
                      </a:moveTo>
                      <a:cubicBezTo>
                        <a:pt x="1432" y="246"/>
                        <a:pt x="1456" y="300"/>
                        <a:pt x="1438" y="348"/>
                      </a:cubicBezTo>
                      <a:cubicBezTo>
                        <a:pt x="1419" y="396"/>
                        <a:pt x="1366" y="421"/>
                        <a:pt x="1318" y="403"/>
                      </a:cubicBezTo>
                      <a:cubicBezTo>
                        <a:pt x="1108" y="323"/>
                        <a:pt x="886" y="254"/>
                        <a:pt x="678" y="220"/>
                      </a:cubicBezTo>
                      <a:cubicBezTo>
                        <a:pt x="478" y="190"/>
                        <a:pt x="289" y="191"/>
                        <a:pt x="140" y="249"/>
                      </a:cubicBezTo>
                      <a:cubicBezTo>
                        <a:pt x="92" y="267"/>
                        <a:pt x="37" y="243"/>
                        <a:pt x="19" y="195"/>
                      </a:cubicBezTo>
                      <a:cubicBezTo>
                        <a:pt x="1" y="147"/>
                        <a:pt x="23" y="94"/>
                        <a:pt x="73" y="74"/>
                      </a:cubicBezTo>
                      <a:cubicBezTo>
                        <a:pt x="256" y="4"/>
                        <a:pt x="477" y="0"/>
                        <a:pt x="707" y="37"/>
                      </a:cubicBezTo>
                      <a:cubicBezTo>
                        <a:pt x="930" y="72"/>
                        <a:pt x="1164" y="144"/>
                        <a:pt x="1384" y="22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1">
                  <a:extLst>
                    <a:ext uri="{FF2B5EF4-FFF2-40B4-BE49-F238E27FC236}">
                      <a16:creationId xmlns:a16="http://schemas.microsoft.com/office/drawing/2014/main" xmlns="" id="{81475F52-2517-809C-EE3C-E83CF08A891E}"/>
                    </a:ext>
                  </a:extLst>
                </p:cNvPr>
                <p:cNvSpPr/>
                <p:nvPr/>
              </p:nvSpPr>
              <p:spPr>
                <a:xfrm>
                  <a:off x="6279450" y="2263675"/>
                  <a:ext cx="36450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" h="422" extrusionOk="0">
                      <a:moveTo>
                        <a:pt x="1384" y="228"/>
                      </a:moveTo>
                      <a:cubicBezTo>
                        <a:pt x="1432" y="247"/>
                        <a:pt x="1457" y="300"/>
                        <a:pt x="1439" y="348"/>
                      </a:cubicBezTo>
                      <a:cubicBezTo>
                        <a:pt x="1421" y="397"/>
                        <a:pt x="1366" y="421"/>
                        <a:pt x="1318" y="403"/>
                      </a:cubicBezTo>
                      <a:cubicBezTo>
                        <a:pt x="1108" y="323"/>
                        <a:pt x="887" y="255"/>
                        <a:pt x="679" y="222"/>
                      </a:cubicBezTo>
                      <a:cubicBezTo>
                        <a:pt x="478" y="190"/>
                        <a:pt x="290" y="191"/>
                        <a:pt x="140" y="250"/>
                      </a:cubicBezTo>
                      <a:cubicBezTo>
                        <a:pt x="92" y="268"/>
                        <a:pt x="38" y="244"/>
                        <a:pt x="19" y="196"/>
                      </a:cubicBezTo>
                      <a:cubicBezTo>
                        <a:pt x="1" y="149"/>
                        <a:pt x="25" y="94"/>
                        <a:pt x="73" y="76"/>
                      </a:cubicBezTo>
                      <a:cubicBezTo>
                        <a:pt x="257" y="4"/>
                        <a:pt x="477" y="0"/>
                        <a:pt x="708" y="37"/>
                      </a:cubicBezTo>
                      <a:cubicBezTo>
                        <a:pt x="931" y="72"/>
                        <a:pt x="1164" y="145"/>
                        <a:pt x="1384" y="22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31">
                  <a:extLst>
                    <a:ext uri="{FF2B5EF4-FFF2-40B4-BE49-F238E27FC236}">
                      <a16:creationId xmlns:a16="http://schemas.microsoft.com/office/drawing/2014/main" xmlns="" id="{745831C5-5DB0-3ABE-875F-B9DE802B7293}"/>
                    </a:ext>
                  </a:extLst>
                </p:cNvPr>
                <p:cNvSpPr/>
                <p:nvPr/>
              </p:nvSpPr>
              <p:spPr>
                <a:xfrm>
                  <a:off x="6264800" y="2297000"/>
                  <a:ext cx="36425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" h="422" extrusionOk="0">
                      <a:moveTo>
                        <a:pt x="1384" y="229"/>
                      </a:moveTo>
                      <a:cubicBezTo>
                        <a:pt x="1432" y="246"/>
                        <a:pt x="1457" y="301"/>
                        <a:pt x="1438" y="348"/>
                      </a:cubicBezTo>
                      <a:cubicBezTo>
                        <a:pt x="1420" y="396"/>
                        <a:pt x="1367" y="422"/>
                        <a:pt x="1317" y="403"/>
                      </a:cubicBezTo>
                      <a:cubicBezTo>
                        <a:pt x="1107" y="323"/>
                        <a:pt x="886" y="254"/>
                        <a:pt x="678" y="221"/>
                      </a:cubicBezTo>
                      <a:cubicBezTo>
                        <a:pt x="477" y="189"/>
                        <a:pt x="290" y="191"/>
                        <a:pt x="140" y="249"/>
                      </a:cubicBezTo>
                      <a:cubicBezTo>
                        <a:pt x="92" y="267"/>
                        <a:pt x="38" y="243"/>
                        <a:pt x="19" y="196"/>
                      </a:cubicBezTo>
                      <a:cubicBezTo>
                        <a:pt x="0" y="148"/>
                        <a:pt x="24" y="94"/>
                        <a:pt x="72" y="75"/>
                      </a:cubicBezTo>
                      <a:cubicBezTo>
                        <a:pt x="256" y="4"/>
                        <a:pt x="476" y="0"/>
                        <a:pt x="707" y="37"/>
                      </a:cubicBezTo>
                      <a:cubicBezTo>
                        <a:pt x="931" y="72"/>
                        <a:pt x="1165" y="144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31">
                  <a:extLst>
                    <a:ext uri="{FF2B5EF4-FFF2-40B4-BE49-F238E27FC236}">
                      <a16:creationId xmlns:a16="http://schemas.microsoft.com/office/drawing/2014/main" xmlns="" id="{A7931CA9-AE1A-867A-66BD-F7441B2F4346}"/>
                    </a:ext>
                  </a:extLst>
                </p:cNvPr>
                <p:cNvSpPr/>
                <p:nvPr/>
              </p:nvSpPr>
              <p:spPr>
                <a:xfrm>
                  <a:off x="6250125" y="2330300"/>
                  <a:ext cx="36450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" h="422" extrusionOk="0">
                      <a:moveTo>
                        <a:pt x="1384" y="229"/>
                      </a:moveTo>
                      <a:cubicBezTo>
                        <a:pt x="1433" y="247"/>
                        <a:pt x="1457" y="301"/>
                        <a:pt x="1439" y="350"/>
                      </a:cubicBezTo>
                      <a:cubicBezTo>
                        <a:pt x="1421" y="398"/>
                        <a:pt x="1367" y="422"/>
                        <a:pt x="1319" y="403"/>
                      </a:cubicBezTo>
                      <a:cubicBezTo>
                        <a:pt x="1108" y="325"/>
                        <a:pt x="886" y="255"/>
                        <a:pt x="679" y="222"/>
                      </a:cubicBezTo>
                      <a:cubicBezTo>
                        <a:pt x="478" y="190"/>
                        <a:pt x="291" y="192"/>
                        <a:pt x="140" y="250"/>
                      </a:cubicBezTo>
                      <a:cubicBezTo>
                        <a:pt x="92" y="269"/>
                        <a:pt x="38" y="245"/>
                        <a:pt x="19" y="197"/>
                      </a:cubicBezTo>
                      <a:cubicBezTo>
                        <a:pt x="1" y="149"/>
                        <a:pt x="25" y="94"/>
                        <a:pt x="73" y="76"/>
                      </a:cubicBezTo>
                      <a:cubicBezTo>
                        <a:pt x="257" y="4"/>
                        <a:pt x="477" y="0"/>
                        <a:pt x="708" y="37"/>
                      </a:cubicBezTo>
                      <a:cubicBezTo>
                        <a:pt x="931" y="72"/>
                        <a:pt x="1165" y="145"/>
                        <a:pt x="1384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31">
                  <a:extLst>
                    <a:ext uri="{FF2B5EF4-FFF2-40B4-BE49-F238E27FC236}">
                      <a16:creationId xmlns:a16="http://schemas.microsoft.com/office/drawing/2014/main" xmlns="" id="{07E52A77-E5A9-7918-F193-092BAAF2846B}"/>
                    </a:ext>
                  </a:extLst>
                </p:cNvPr>
                <p:cNvSpPr/>
                <p:nvPr/>
              </p:nvSpPr>
              <p:spPr>
                <a:xfrm>
                  <a:off x="6235450" y="2363625"/>
                  <a:ext cx="36450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" h="422" extrusionOk="0">
                      <a:moveTo>
                        <a:pt x="1384" y="229"/>
                      </a:moveTo>
                      <a:cubicBezTo>
                        <a:pt x="1433" y="246"/>
                        <a:pt x="1457" y="301"/>
                        <a:pt x="1439" y="349"/>
                      </a:cubicBezTo>
                      <a:cubicBezTo>
                        <a:pt x="1421" y="397"/>
                        <a:pt x="1367" y="422"/>
                        <a:pt x="1319" y="403"/>
                      </a:cubicBezTo>
                      <a:cubicBezTo>
                        <a:pt x="1109" y="324"/>
                        <a:pt x="887" y="254"/>
                        <a:pt x="679" y="222"/>
                      </a:cubicBezTo>
                      <a:cubicBezTo>
                        <a:pt x="478" y="190"/>
                        <a:pt x="291" y="191"/>
                        <a:pt x="140" y="249"/>
                      </a:cubicBezTo>
                      <a:cubicBezTo>
                        <a:pt x="92" y="268"/>
                        <a:pt x="39" y="244"/>
                        <a:pt x="20" y="196"/>
                      </a:cubicBezTo>
                      <a:cubicBezTo>
                        <a:pt x="1" y="148"/>
                        <a:pt x="25" y="94"/>
                        <a:pt x="73" y="75"/>
                      </a:cubicBezTo>
                      <a:cubicBezTo>
                        <a:pt x="258" y="4"/>
                        <a:pt x="478" y="1"/>
                        <a:pt x="709" y="37"/>
                      </a:cubicBezTo>
                      <a:cubicBezTo>
                        <a:pt x="931" y="72"/>
                        <a:pt x="1165" y="144"/>
                        <a:pt x="1384" y="22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31">
                  <a:extLst>
                    <a:ext uri="{FF2B5EF4-FFF2-40B4-BE49-F238E27FC236}">
                      <a16:creationId xmlns:a16="http://schemas.microsoft.com/office/drawing/2014/main" xmlns="" id="{4D5939ED-B5A2-9751-CDA6-DB5AE7279807}"/>
                    </a:ext>
                  </a:extLst>
                </p:cNvPr>
                <p:cNvSpPr/>
                <p:nvPr/>
              </p:nvSpPr>
              <p:spPr>
                <a:xfrm>
                  <a:off x="6220800" y="2396925"/>
                  <a:ext cx="36425" cy="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" h="422" extrusionOk="0">
                      <a:moveTo>
                        <a:pt x="1385" y="229"/>
                      </a:moveTo>
                      <a:cubicBezTo>
                        <a:pt x="1433" y="247"/>
                        <a:pt x="1457" y="301"/>
                        <a:pt x="1438" y="349"/>
                      </a:cubicBezTo>
                      <a:cubicBezTo>
                        <a:pt x="1421" y="398"/>
                        <a:pt x="1367" y="422"/>
                        <a:pt x="1319" y="403"/>
                      </a:cubicBezTo>
                      <a:cubicBezTo>
                        <a:pt x="1109" y="324"/>
                        <a:pt x="887" y="255"/>
                        <a:pt x="678" y="222"/>
                      </a:cubicBezTo>
                      <a:cubicBezTo>
                        <a:pt x="477" y="190"/>
                        <a:pt x="290" y="191"/>
                        <a:pt x="141" y="251"/>
                      </a:cubicBezTo>
                      <a:cubicBezTo>
                        <a:pt x="92" y="269"/>
                        <a:pt x="38" y="245"/>
                        <a:pt x="20" y="197"/>
                      </a:cubicBezTo>
                      <a:cubicBezTo>
                        <a:pt x="0" y="149"/>
                        <a:pt x="24" y="94"/>
                        <a:pt x="73" y="76"/>
                      </a:cubicBezTo>
                      <a:cubicBezTo>
                        <a:pt x="257" y="4"/>
                        <a:pt x="477" y="1"/>
                        <a:pt x="708" y="37"/>
                      </a:cubicBezTo>
                      <a:cubicBezTo>
                        <a:pt x="930" y="72"/>
                        <a:pt x="1164" y="146"/>
                        <a:pt x="1385" y="2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31">
                  <a:extLst>
                    <a:ext uri="{FF2B5EF4-FFF2-40B4-BE49-F238E27FC236}">
                      <a16:creationId xmlns:a16="http://schemas.microsoft.com/office/drawing/2014/main" xmlns="" id="{ACDD57EC-65AD-AF9E-77E2-AB97432E440B}"/>
                    </a:ext>
                  </a:extLst>
                </p:cNvPr>
                <p:cNvSpPr/>
                <p:nvPr/>
              </p:nvSpPr>
              <p:spPr>
                <a:xfrm>
                  <a:off x="6291675" y="2122875"/>
                  <a:ext cx="153125" cy="34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5" h="13647" extrusionOk="0">
                      <a:moveTo>
                        <a:pt x="192" y="13576"/>
                      </a:moveTo>
                      <a:cubicBezTo>
                        <a:pt x="172" y="13624"/>
                        <a:pt x="116" y="13646"/>
                        <a:pt x="69" y="13624"/>
                      </a:cubicBezTo>
                      <a:cubicBezTo>
                        <a:pt x="21" y="13604"/>
                        <a:pt x="1" y="13549"/>
                        <a:pt x="21" y="13501"/>
                      </a:cubicBezTo>
                      <a:lnTo>
                        <a:pt x="5931" y="70"/>
                      </a:lnTo>
                      <a:cubicBezTo>
                        <a:pt x="5953" y="22"/>
                        <a:pt x="6008" y="0"/>
                        <a:pt x="6056" y="22"/>
                      </a:cubicBezTo>
                      <a:cubicBezTo>
                        <a:pt x="6102" y="43"/>
                        <a:pt x="6124" y="97"/>
                        <a:pt x="6104" y="145"/>
                      </a:cubicBezTo>
                      <a:lnTo>
                        <a:pt x="192" y="13576"/>
                      </a:lnTo>
                      <a:close/>
                    </a:path>
                  </a:pathLst>
                </a:custGeom>
                <a:solidFill>
                  <a:srgbClr val="FFFFFF">
                    <a:alpha val="522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31">
                  <a:extLst>
                    <a:ext uri="{FF2B5EF4-FFF2-40B4-BE49-F238E27FC236}">
                      <a16:creationId xmlns:a16="http://schemas.microsoft.com/office/drawing/2014/main" xmlns="" id="{EF6781CF-32CB-D58A-4276-378958BC42B8}"/>
                    </a:ext>
                  </a:extLst>
                </p:cNvPr>
                <p:cNvSpPr/>
                <p:nvPr/>
              </p:nvSpPr>
              <p:spPr>
                <a:xfrm>
                  <a:off x="6304775" y="2076450"/>
                  <a:ext cx="156350" cy="39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4" h="15820" extrusionOk="0">
                      <a:moveTo>
                        <a:pt x="192" y="15751"/>
                      </a:moveTo>
                      <a:cubicBezTo>
                        <a:pt x="172" y="15799"/>
                        <a:pt x="117" y="15819"/>
                        <a:pt x="69" y="15799"/>
                      </a:cubicBezTo>
                      <a:cubicBezTo>
                        <a:pt x="22" y="15778"/>
                        <a:pt x="0" y="15722"/>
                        <a:pt x="21" y="15675"/>
                      </a:cubicBezTo>
                      <a:lnTo>
                        <a:pt x="5963" y="2171"/>
                      </a:lnTo>
                      <a:cubicBezTo>
                        <a:pt x="6053" y="1967"/>
                        <a:pt x="6061" y="1764"/>
                        <a:pt x="6009" y="1586"/>
                      </a:cubicBezTo>
                      <a:cubicBezTo>
                        <a:pt x="5953" y="1394"/>
                        <a:pt x="5827" y="1230"/>
                        <a:pt x="5657" y="1122"/>
                      </a:cubicBezTo>
                      <a:cubicBezTo>
                        <a:pt x="5347" y="925"/>
                        <a:pt x="5027" y="749"/>
                        <a:pt x="4698" y="595"/>
                      </a:cubicBezTo>
                      <a:cubicBezTo>
                        <a:pt x="4369" y="441"/>
                        <a:pt x="4027" y="307"/>
                        <a:pt x="3675" y="194"/>
                      </a:cubicBezTo>
                      <a:cubicBezTo>
                        <a:pt x="3626" y="178"/>
                        <a:pt x="3598" y="126"/>
                        <a:pt x="3614" y="77"/>
                      </a:cubicBezTo>
                      <a:cubicBezTo>
                        <a:pt x="3630" y="28"/>
                        <a:pt x="3683" y="0"/>
                        <a:pt x="3732" y="16"/>
                      </a:cubicBezTo>
                      <a:cubicBezTo>
                        <a:pt x="4090" y="132"/>
                        <a:pt x="4439" y="267"/>
                        <a:pt x="4777" y="426"/>
                      </a:cubicBezTo>
                      <a:cubicBezTo>
                        <a:pt x="5116" y="585"/>
                        <a:pt x="5443" y="764"/>
                        <a:pt x="5758" y="964"/>
                      </a:cubicBezTo>
                      <a:cubicBezTo>
                        <a:pt x="5965" y="1096"/>
                        <a:pt x="6120" y="1298"/>
                        <a:pt x="6189" y="1533"/>
                      </a:cubicBezTo>
                      <a:cubicBezTo>
                        <a:pt x="6253" y="1752"/>
                        <a:pt x="6244" y="2000"/>
                        <a:pt x="6134" y="2247"/>
                      </a:cubicBezTo>
                      <a:lnTo>
                        <a:pt x="192" y="1575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0" name="Google Shape;1060;p31">
                <a:extLst>
                  <a:ext uri="{FF2B5EF4-FFF2-40B4-BE49-F238E27FC236}">
                    <a16:creationId xmlns:a16="http://schemas.microsoft.com/office/drawing/2014/main" xmlns="" id="{ADE45E35-C463-3F53-7777-E9342BDF7F4C}"/>
                  </a:ext>
                </a:extLst>
              </p:cNvPr>
              <p:cNvGrpSpPr/>
              <p:nvPr/>
            </p:nvGrpSpPr>
            <p:grpSpPr>
              <a:xfrm flipH="1">
                <a:off x="714910" y="4004265"/>
                <a:ext cx="654208" cy="931573"/>
                <a:chOff x="5080150" y="835900"/>
                <a:chExt cx="212550" cy="302675"/>
              </a:xfrm>
            </p:grpSpPr>
            <p:sp>
              <p:nvSpPr>
                <p:cNvPr id="1061" name="Google Shape;1061;p31">
                  <a:extLst>
                    <a:ext uri="{FF2B5EF4-FFF2-40B4-BE49-F238E27FC236}">
                      <a16:creationId xmlns:a16="http://schemas.microsoft.com/office/drawing/2014/main" xmlns="" id="{B3166613-A872-98FD-01FE-113598CC0E65}"/>
                    </a:ext>
                  </a:extLst>
                </p:cNvPr>
                <p:cNvSpPr/>
                <p:nvPr/>
              </p:nvSpPr>
              <p:spPr>
                <a:xfrm>
                  <a:off x="5089475" y="935400"/>
                  <a:ext cx="194050" cy="16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2" h="6690" extrusionOk="0">
                      <a:moveTo>
                        <a:pt x="979" y="1"/>
                      </a:moveTo>
                      <a:lnTo>
                        <a:pt x="1" y="5477"/>
                      </a:lnTo>
                      <a:lnTo>
                        <a:pt x="6783" y="6689"/>
                      </a:lnTo>
                      <a:lnTo>
                        <a:pt x="7761" y="1213"/>
                      </a:lnTo>
                      <a:lnTo>
                        <a:pt x="97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31">
                  <a:extLst>
                    <a:ext uri="{FF2B5EF4-FFF2-40B4-BE49-F238E27FC236}">
                      <a16:creationId xmlns:a16="http://schemas.microsoft.com/office/drawing/2014/main" xmlns="" id="{372A29A1-A275-0C77-30E5-F3E67ED88260}"/>
                    </a:ext>
                  </a:extLst>
                </p:cNvPr>
                <p:cNvSpPr/>
                <p:nvPr/>
              </p:nvSpPr>
              <p:spPr>
                <a:xfrm>
                  <a:off x="5212900" y="957375"/>
                  <a:ext cx="70800" cy="1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" h="5813" extrusionOk="0">
                      <a:moveTo>
                        <a:pt x="949" y="0"/>
                      </a:moveTo>
                      <a:lnTo>
                        <a:pt x="2831" y="336"/>
                      </a:lnTo>
                      <a:lnTo>
                        <a:pt x="1853" y="5813"/>
                      </a:lnTo>
                      <a:lnTo>
                        <a:pt x="0" y="5482"/>
                      </a:ln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31">
                  <a:extLst>
                    <a:ext uri="{FF2B5EF4-FFF2-40B4-BE49-F238E27FC236}">
                      <a16:creationId xmlns:a16="http://schemas.microsoft.com/office/drawing/2014/main" xmlns="" id="{EDEA4C1A-F36A-67BF-9289-DC54735C8ECC}"/>
                    </a:ext>
                  </a:extLst>
                </p:cNvPr>
                <p:cNvSpPr/>
                <p:nvPr/>
              </p:nvSpPr>
              <p:spPr>
                <a:xfrm>
                  <a:off x="5114125" y="871075"/>
                  <a:ext cx="175950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8" h="3789" extrusionOk="0">
                      <a:moveTo>
                        <a:pt x="1" y="2577"/>
                      </a:moveTo>
                      <a:lnTo>
                        <a:pt x="6782" y="3788"/>
                      </a:lnTo>
                      <a:lnTo>
                        <a:pt x="6916" y="3042"/>
                      </a:lnTo>
                      <a:cubicBezTo>
                        <a:pt x="7038" y="2359"/>
                        <a:pt x="6360" y="2268"/>
                        <a:pt x="6475" y="1619"/>
                      </a:cubicBezTo>
                      <a:lnTo>
                        <a:pt x="6590" y="972"/>
                      </a:lnTo>
                      <a:lnTo>
                        <a:pt x="1156" y="1"/>
                      </a:lnTo>
                      <a:lnTo>
                        <a:pt x="1040" y="648"/>
                      </a:lnTo>
                      <a:cubicBezTo>
                        <a:pt x="924" y="1296"/>
                        <a:pt x="256" y="1147"/>
                        <a:pt x="135" y="182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31">
                  <a:extLst>
                    <a:ext uri="{FF2B5EF4-FFF2-40B4-BE49-F238E27FC236}">
                      <a16:creationId xmlns:a16="http://schemas.microsoft.com/office/drawing/2014/main" xmlns="" id="{091F0BE1-122E-745A-2CEB-85175450A3D6}"/>
                    </a:ext>
                  </a:extLst>
                </p:cNvPr>
                <p:cNvSpPr/>
                <p:nvPr/>
              </p:nvSpPr>
              <p:spPr>
                <a:xfrm>
                  <a:off x="5134950" y="871075"/>
                  <a:ext cx="15512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5" h="3789" extrusionOk="0">
                      <a:moveTo>
                        <a:pt x="4067" y="3452"/>
                      </a:moveTo>
                      <a:lnTo>
                        <a:pt x="5949" y="3788"/>
                      </a:lnTo>
                      <a:lnTo>
                        <a:pt x="6083" y="3042"/>
                      </a:lnTo>
                      <a:cubicBezTo>
                        <a:pt x="6205" y="2359"/>
                        <a:pt x="5526" y="2268"/>
                        <a:pt x="5642" y="1619"/>
                      </a:cubicBezTo>
                      <a:lnTo>
                        <a:pt x="5757" y="972"/>
                      </a:lnTo>
                      <a:lnTo>
                        <a:pt x="323" y="1"/>
                      </a:lnTo>
                      <a:lnTo>
                        <a:pt x="207" y="648"/>
                      </a:lnTo>
                      <a:cubicBezTo>
                        <a:pt x="175" y="832"/>
                        <a:pt x="97" y="952"/>
                        <a:pt x="0" y="1044"/>
                      </a:cubicBezTo>
                      <a:lnTo>
                        <a:pt x="1959" y="1433"/>
                      </a:lnTo>
                      <a:cubicBezTo>
                        <a:pt x="1959" y="1433"/>
                        <a:pt x="3679" y="1739"/>
                        <a:pt x="3885" y="2413"/>
                      </a:cubicBezTo>
                      <a:cubicBezTo>
                        <a:pt x="3977" y="2711"/>
                        <a:pt x="4059" y="2956"/>
                        <a:pt x="4067" y="3452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31">
                  <a:extLst>
                    <a:ext uri="{FF2B5EF4-FFF2-40B4-BE49-F238E27FC236}">
                      <a16:creationId xmlns:a16="http://schemas.microsoft.com/office/drawing/2014/main" xmlns="" id="{2DB5CF1C-2002-A1C8-489E-3A7A0EF7A91F}"/>
                    </a:ext>
                  </a:extLst>
                </p:cNvPr>
                <p:cNvSpPr/>
                <p:nvPr/>
              </p:nvSpPr>
              <p:spPr>
                <a:xfrm>
                  <a:off x="5080150" y="1072375"/>
                  <a:ext cx="179075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3" h="2648" extrusionOk="0">
                      <a:moveTo>
                        <a:pt x="381" y="0"/>
                      </a:moveTo>
                      <a:lnTo>
                        <a:pt x="7163" y="1213"/>
                      </a:lnTo>
                      <a:cubicBezTo>
                        <a:pt x="7050" y="1843"/>
                        <a:pt x="7039" y="2647"/>
                        <a:pt x="6148" y="2574"/>
                      </a:cubicBezTo>
                      <a:cubicBezTo>
                        <a:pt x="4319" y="2424"/>
                        <a:pt x="2562" y="2095"/>
                        <a:pt x="861" y="1629"/>
                      </a:cubicBezTo>
                      <a:cubicBezTo>
                        <a:pt x="1" y="1393"/>
                        <a:pt x="269" y="628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31">
                  <a:extLst>
                    <a:ext uri="{FF2B5EF4-FFF2-40B4-BE49-F238E27FC236}">
                      <a16:creationId xmlns:a16="http://schemas.microsoft.com/office/drawing/2014/main" xmlns="" id="{0FA7D409-9C56-4038-3C36-F50DF71497A1}"/>
                    </a:ext>
                  </a:extLst>
                </p:cNvPr>
                <p:cNvSpPr/>
                <p:nvPr/>
              </p:nvSpPr>
              <p:spPr>
                <a:xfrm>
                  <a:off x="5178850" y="1094400"/>
                  <a:ext cx="80375" cy="4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5" h="1767" extrusionOk="0">
                      <a:moveTo>
                        <a:pt x="1362" y="1"/>
                      </a:moveTo>
                      <a:lnTo>
                        <a:pt x="3215" y="332"/>
                      </a:lnTo>
                      <a:cubicBezTo>
                        <a:pt x="3102" y="962"/>
                        <a:pt x="3091" y="1766"/>
                        <a:pt x="2200" y="1693"/>
                      </a:cubicBezTo>
                      <a:cubicBezTo>
                        <a:pt x="1456" y="1632"/>
                        <a:pt x="723" y="1541"/>
                        <a:pt x="1" y="1424"/>
                      </a:cubicBezTo>
                      <a:cubicBezTo>
                        <a:pt x="154" y="1440"/>
                        <a:pt x="803" y="1418"/>
                        <a:pt x="1362" y="1"/>
                      </a:cubicBezTo>
                      <a:close/>
                    </a:path>
                  </a:pathLst>
                </a:custGeom>
                <a:solidFill>
                  <a:srgbClr val="191919">
                    <a:alpha val="301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31">
                  <a:extLst>
                    <a:ext uri="{FF2B5EF4-FFF2-40B4-BE49-F238E27FC236}">
                      <a16:creationId xmlns:a16="http://schemas.microsoft.com/office/drawing/2014/main" xmlns="" id="{944A84F0-8432-7A66-F40E-FC601CA38A45}"/>
                    </a:ext>
                  </a:extLst>
                </p:cNvPr>
                <p:cNvSpPr/>
                <p:nvPr/>
              </p:nvSpPr>
              <p:spPr>
                <a:xfrm>
                  <a:off x="5135250" y="835900"/>
                  <a:ext cx="156925" cy="6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2554" extrusionOk="0">
                      <a:moveTo>
                        <a:pt x="265" y="0"/>
                      </a:moveTo>
                      <a:lnTo>
                        <a:pt x="6276" y="1075"/>
                      </a:lnTo>
                      <a:lnTo>
                        <a:pt x="6011" y="2554"/>
                      </a:lnTo>
                      <a:lnTo>
                        <a:pt x="1" y="147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31">
                  <a:extLst>
                    <a:ext uri="{FF2B5EF4-FFF2-40B4-BE49-F238E27FC236}">
                      <a16:creationId xmlns:a16="http://schemas.microsoft.com/office/drawing/2014/main" xmlns="" id="{6E1ED725-F39C-FE6B-7BAA-2E5958E6FCBE}"/>
                    </a:ext>
                  </a:extLst>
                </p:cNvPr>
                <p:cNvSpPr/>
                <p:nvPr/>
              </p:nvSpPr>
              <p:spPr>
                <a:xfrm>
                  <a:off x="5139475" y="895100"/>
                  <a:ext cx="133550" cy="2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2" h="1134" extrusionOk="0">
                      <a:moveTo>
                        <a:pt x="88" y="209"/>
                      </a:moveTo>
                      <a:cubicBezTo>
                        <a:pt x="34" y="196"/>
                        <a:pt x="1" y="142"/>
                        <a:pt x="14" y="88"/>
                      </a:cubicBezTo>
                      <a:cubicBezTo>
                        <a:pt x="27" y="34"/>
                        <a:pt x="80" y="1"/>
                        <a:pt x="134" y="13"/>
                      </a:cubicBezTo>
                      <a:cubicBezTo>
                        <a:pt x="918" y="201"/>
                        <a:pt x="1755" y="373"/>
                        <a:pt x="2611" y="526"/>
                      </a:cubicBezTo>
                      <a:cubicBezTo>
                        <a:pt x="3485" y="682"/>
                        <a:pt x="4376" y="817"/>
                        <a:pt x="5246" y="927"/>
                      </a:cubicBezTo>
                      <a:cubicBezTo>
                        <a:pt x="5301" y="933"/>
                        <a:pt x="5341" y="984"/>
                        <a:pt x="5334" y="1038"/>
                      </a:cubicBezTo>
                      <a:cubicBezTo>
                        <a:pt x="5328" y="1094"/>
                        <a:pt x="5277" y="1133"/>
                        <a:pt x="5223" y="1128"/>
                      </a:cubicBezTo>
                      <a:cubicBezTo>
                        <a:pt x="4346" y="1017"/>
                        <a:pt x="3452" y="881"/>
                        <a:pt x="2576" y="725"/>
                      </a:cubicBezTo>
                      <a:cubicBezTo>
                        <a:pt x="1724" y="573"/>
                        <a:pt x="884" y="399"/>
                        <a:pt x="88" y="20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31">
                  <a:extLst>
                    <a:ext uri="{FF2B5EF4-FFF2-40B4-BE49-F238E27FC236}">
                      <a16:creationId xmlns:a16="http://schemas.microsoft.com/office/drawing/2014/main" xmlns="" id="{51D9437A-1DCE-32E5-447A-E3D4A17521BF}"/>
                    </a:ext>
                  </a:extLst>
                </p:cNvPr>
                <p:cNvSpPr/>
                <p:nvPr/>
              </p:nvSpPr>
              <p:spPr>
                <a:xfrm>
                  <a:off x="5134700" y="837800"/>
                  <a:ext cx="10325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1357" extrusionOk="0">
                      <a:moveTo>
                        <a:pt x="205" y="92"/>
                      </a:moveTo>
                      <a:cubicBezTo>
                        <a:pt x="214" y="37"/>
                        <a:pt x="266" y="1"/>
                        <a:pt x="321" y="10"/>
                      </a:cubicBezTo>
                      <a:cubicBezTo>
                        <a:pt x="375" y="20"/>
                        <a:pt x="413" y="72"/>
                        <a:pt x="403" y="127"/>
                      </a:cubicBezTo>
                      <a:lnTo>
                        <a:pt x="209" y="1266"/>
                      </a:lnTo>
                      <a:cubicBezTo>
                        <a:pt x="200" y="1320"/>
                        <a:pt x="147" y="1357"/>
                        <a:pt x="92" y="1348"/>
                      </a:cubicBezTo>
                      <a:cubicBezTo>
                        <a:pt x="37" y="1339"/>
                        <a:pt x="1" y="1286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31">
                  <a:extLst>
                    <a:ext uri="{FF2B5EF4-FFF2-40B4-BE49-F238E27FC236}">
                      <a16:creationId xmlns:a16="http://schemas.microsoft.com/office/drawing/2014/main" xmlns="" id="{BD1E286F-DE25-53F7-875B-BA37052BC10D}"/>
                    </a:ext>
                  </a:extLst>
                </p:cNvPr>
                <p:cNvSpPr/>
                <p:nvPr/>
              </p:nvSpPr>
              <p:spPr>
                <a:xfrm>
                  <a:off x="5153175" y="840975"/>
                  <a:ext cx="10325" cy="3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1356" extrusionOk="0">
                      <a:moveTo>
                        <a:pt x="205" y="92"/>
                      </a:moveTo>
                      <a:cubicBezTo>
                        <a:pt x="214" y="37"/>
                        <a:pt x="265" y="1"/>
                        <a:pt x="320" y="10"/>
                      </a:cubicBezTo>
                      <a:cubicBezTo>
                        <a:pt x="375" y="19"/>
                        <a:pt x="412" y="71"/>
                        <a:pt x="402" y="126"/>
                      </a:cubicBezTo>
                      <a:lnTo>
                        <a:pt x="208" y="1264"/>
                      </a:lnTo>
                      <a:cubicBezTo>
                        <a:pt x="199" y="1319"/>
                        <a:pt x="147" y="1356"/>
                        <a:pt x="92" y="1346"/>
                      </a:cubicBezTo>
                      <a:cubicBezTo>
                        <a:pt x="37" y="1337"/>
                        <a:pt x="0" y="1285"/>
                        <a:pt x="10" y="123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31">
                  <a:extLst>
                    <a:ext uri="{FF2B5EF4-FFF2-40B4-BE49-F238E27FC236}">
                      <a16:creationId xmlns:a16="http://schemas.microsoft.com/office/drawing/2014/main" xmlns="" id="{6DDCDF58-4BD3-A7E7-F3A0-85273AB6DAB6}"/>
                    </a:ext>
                  </a:extLst>
                </p:cNvPr>
                <p:cNvSpPr/>
                <p:nvPr/>
              </p:nvSpPr>
              <p:spPr>
                <a:xfrm>
                  <a:off x="5171625" y="844125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2"/>
                      </a:moveTo>
                      <a:cubicBezTo>
                        <a:pt x="214" y="37"/>
                        <a:pt x="266" y="0"/>
                        <a:pt x="321" y="9"/>
                      </a:cubicBezTo>
                      <a:cubicBezTo>
                        <a:pt x="375" y="18"/>
                        <a:pt x="412" y="71"/>
                        <a:pt x="403" y="126"/>
                      </a:cubicBezTo>
                      <a:lnTo>
                        <a:pt x="209" y="1265"/>
                      </a:lnTo>
                      <a:cubicBezTo>
                        <a:pt x="200" y="1320"/>
                        <a:pt x="147" y="1356"/>
                        <a:pt x="92" y="1347"/>
                      </a:cubicBezTo>
                      <a:cubicBezTo>
                        <a:pt x="37" y="1338"/>
                        <a:pt x="1" y="1285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31">
                  <a:extLst>
                    <a:ext uri="{FF2B5EF4-FFF2-40B4-BE49-F238E27FC236}">
                      <a16:creationId xmlns:a16="http://schemas.microsoft.com/office/drawing/2014/main" xmlns="" id="{FF82BB65-D567-654A-61AA-E434036CDA14}"/>
                    </a:ext>
                  </a:extLst>
                </p:cNvPr>
                <p:cNvSpPr/>
                <p:nvPr/>
              </p:nvSpPr>
              <p:spPr>
                <a:xfrm>
                  <a:off x="5190100" y="847250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3"/>
                      </a:moveTo>
                      <a:cubicBezTo>
                        <a:pt x="214" y="38"/>
                        <a:pt x="265" y="1"/>
                        <a:pt x="320" y="11"/>
                      </a:cubicBezTo>
                      <a:cubicBezTo>
                        <a:pt x="375" y="20"/>
                        <a:pt x="411" y="72"/>
                        <a:pt x="402" y="126"/>
                      </a:cubicBezTo>
                      <a:lnTo>
                        <a:pt x="208" y="1265"/>
                      </a:lnTo>
                      <a:cubicBezTo>
                        <a:pt x="199" y="1320"/>
                        <a:pt x="147" y="1357"/>
                        <a:pt x="92" y="1348"/>
                      </a:cubicBezTo>
                      <a:cubicBezTo>
                        <a:pt x="37" y="1339"/>
                        <a:pt x="0" y="1286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31">
                  <a:extLst>
                    <a:ext uri="{FF2B5EF4-FFF2-40B4-BE49-F238E27FC236}">
                      <a16:creationId xmlns:a16="http://schemas.microsoft.com/office/drawing/2014/main" xmlns="" id="{760CDA9D-76A1-CA28-FB84-355ADFBC1750}"/>
                    </a:ext>
                  </a:extLst>
                </p:cNvPr>
                <p:cNvSpPr/>
                <p:nvPr/>
              </p:nvSpPr>
              <p:spPr>
                <a:xfrm>
                  <a:off x="5208550" y="850425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2"/>
                      </a:moveTo>
                      <a:cubicBezTo>
                        <a:pt x="214" y="37"/>
                        <a:pt x="266" y="0"/>
                        <a:pt x="321" y="10"/>
                      </a:cubicBezTo>
                      <a:cubicBezTo>
                        <a:pt x="375" y="19"/>
                        <a:pt x="412" y="71"/>
                        <a:pt x="403" y="126"/>
                      </a:cubicBezTo>
                      <a:lnTo>
                        <a:pt x="209" y="1264"/>
                      </a:lnTo>
                      <a:cubicBezTo>
                        <a:pt x="200" y="1319"/>
                        <a:pt x="147" y="1356"/>
                        <a:pt x="92" y="1346"/>
                      </a:cubicBezTo>
                      <a:cubicBezTo>
                        <a:pt x="37" y="1337"/>
                        <a:pt x="1" y="1286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31">
                  <a:extLst>
                    <a:ext uri="{FF2B5EF4-FFF2-40B4-BE49-F238E27FC236}">
                      <a16:creationId xmlns:a16="http://schemas.microsoft.com/office/drawing/2014/main" xmlns="" id="{FAF471F2-8C7C-7019-9730-0CBFBF1261B9}"/>
                    </a:ext>
                  </a:extLst>
                </p:cNvPr>
                <p:cNvSpPr/>
                <p:nvPr/>
              </p:nvSpPr>
              <p:spPr>
                <a:xfrm>
                  <a:off x="5227025" y="853575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1"/>
                      </a:moveTo>
                      <a:cubicBezTo>
                        <a:pt x="213" y="37"/>
                        <a:pt x="265" y="0"/>
                        <a:pt x="320" y="9"/>
                      </a:cubicBezTo>
                      <a:cubicBezTo>
                        <a:pt x="375" y="18"/>
                        <a:pt x="411" y="71"/>
                        <a:pt x="402" y="126"/>
                      </a:cubicBezTo>
                      <a:lnTo>
                        <a:pt x="208" y="1265"/>
                      </a:lnTo>
                      <a:cubicBezTo>
                        <a:pt x="199" y="1320"/>
                        <a:pt x="147" y="1356"/>
                        <a:pt x="92" y="1347"/>
                      </a:cubicBezTo>
                      <a:cubicBezTo>
                        <a:pt x="37" y="1338"/>
                        <a:pt x="0" y="1285"/>
                        <a:pt x="10" y="123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31">
                  <a:extLst>
                    <a:ext uri="{FF2B5EF4-FFF2-40B4-BE49-F238E27FC236}">
                      <a16:creationId xmlns:a16="http://schemas.microsoft.com/office/drawing/2014/main" xmlns="" id="{2043F0AC-0378-00E3-C98A-9C1BA2C51CA6}"/>
                    </a:ext>
                  </a:extLst>
                </p:cNvPr>
                <p:cNvSpPr/>
                <p:nvPr/>
              </p:nvSpPr>
              <p:spPr>
                <a:xfrm>
                  <a:off x="5245475" y="856700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3"/>
                      </a:moveTo>
                      <a:cubicBezTo>
                        <a:pt x="213" y="38"/>
                        <a:pt x="266" y="1"/>
                        <a:pt x="320" y="11"/>
                      </a:cubicBezTo>
                      <a:cubicBezTo>
                        <a:pt x="375" y="20"/>
                        <a:pt x="412" y="71"/>
                        <a:pt x="403" y="126"/>
                      </a:cubicBezTo>
                      <a:lnTo>
                        <a:pt x="209" y="1265"/>
                      </a:lnTo>
                      <a:cubicBezTo>
                        <a:pt x="200" y="1320"/>
                        <a:pt x="147" y="1357"/>
                        <a:pt x="92" y="1347"/>
                      </a:cubicBezTo>
                      <a:cubicBezTo>
                        <a:pt x="37" y="1338"/>
                        <a:pt x="1" y="1286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31">
                  <a:extLst>
                    <a:ext uri="{FF2B5EF4-FFF2-40B4-BE49-F238E27FC236}">
                      <a16:creationId xmlns:a16="http://schemas.microsoft.com/office/drawing/2014/main" xmlns="" id="{74E94E7E-5B1B-60DB-4FC8-8FF8F3402460}"/>
                    </a:ext>
                  </a:extLst>
                </p:cNvPr>
                <p:cNvSpPr/>
                <p:nvPr/>
              </p:nvSpPr>
              <p:spPr>
                <a:xfrm>
                  <a:off x="5263950" y="859875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2"/>
                      </a:moveTo>
                      <a:cubicBezTo>
                        <a:pt x="213" y="37"/>
                        <a:pt x="265" y="0"/>
                        <a:pt x="320" y="9"/>
                      </a:cubicBezTo>
                      <a:cubicBezTo>
                        <a:pt x="375" y="19"/>
                        <a:pt x="411" y="71"/>
                        <a:pt x="402" y="126"/>
                      </a:cubicBezTo>
                      <a:lnTo>
                        <a:pt x="208" y="1264"/>
                      </a:lnTo>
                      <a:cubicBezTo>
                        <a:pt x="199" y="1319"/>
                        <a:pt x="146" y="1356"/>
                        <a:pt x="92" y="1347"/>
                      </a:cubicBezTo>
                      <a:cubicBezTo>
                        <a:pt x="37" y="1337"/>
                        <a:pt x="0" y="1286"/>
                        <a:pt x="10" y="12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31">
                  <a:extLst>
                    <a:ext uri="{FF2B5EF4-FFF2-40B4-BE49-F238E27FC236}">
                      <a16:creationId xmlns:a16="http://schemas.microsoft.com/office/drawing/2014/main" xmlns="" id="{C7A751F3-7E0D-CAE6-00B2-650344022172}"/>
                    </a:ext>
                  </a:extLst>
                </p:cNvPr>
                <p:cNvSpPr/>
                <p:nvPr/>
              </p:nvSpPr>
              <p:spPr>
                <a:xfrm>
                  <a:off x="5282400" y="863000"/>
                  <a:ext cx="10300" cy="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357" extrusionOk="0">
                      <a:moveTo>
                        <a:pt x="204" y="93"/>
                      </a:moveTo>
                      <a:cubicBezTo>
                        <a:pt x="213" y="39"/>
                        <a:pt x="266" y="1"/>
                        <a:pt x="320" y="10"/>
                      </a:cubicBezTo>
                      <a:cubicBezTo>
                        <a:pt x="375" y="20"/>
                        <a:pt x="412" y="72"/>
                        <a:pt x="403" y="126"/>
                      </a:cubicBezTo>
                      <a:lnTo>
                        <a:pt x="209" y="1266"/>
                      </a:lnTo>
                      <a:cubicBezTo>
                        <a:pt x="199" y="1320"/>
                        <a:pt x="147" y="1357"/>
                        <a:pt x="92" y="1348"/>
                      </a:cubicBezTo>
                      <a:cubicBezTo>
                        <a:pt x="37" y="1339"/>
                        <a:pt x="1" y="1286"/>
                        <a:pt x="10" y="1231"/>
                      </a:cubicBezTo>
                      <a:lnTo>
                        <a:pt x="204" y="9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1">
                  <a:extLst>
                    <a:ext uri="{FF2B5EF4-FFF2-40B4-BE49-F238E27FC236}">
                      <a16:creationId xmlns:a16="http://schemas.microsoft.com/office/drawing/2014/main" xmlns="" id="{4945327B-7663-4E17-90CB-A869A2218BD6}"/>
                    </a:ext>
                  </a:extLst>
                </p:cNvPr>
                <p:cNvSpPr/>
                <p:nvPr/>
              </p:nvSpPr>
              <p:spPr>
                <a:xfrm>
                  <a:off x="5109950" y="964575"/>
                  <a:ext cx="102150" cy="10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6" h="4087" extrusionOk="0">
                      <a:moveTo>
                        <a:pt x="2390" y="192"/>
                      </a:moveTo>
                      <a:cubicBezTo>
                        <a:pt x="3412" y="384"/>
                        <a:pt x="4085" y="1368"/>
                        <a:pt x="3894" y="2390"/>
                      </a:cubicBezTo>
                      <a:cubicBezTo>
                        <a:pt x="3703" y="3413"/>
                        <a:pt x="2718" y="4086"/>
                        <a:pt x="1696" y="3895"/>
                      </a:cubicBezTo>
                      <a:cubicBezTo>
                        <a:pt x="674" y="3703"/>
                        <a:pt x="0" y="2719"/>
                        <a:pt x="192" y="1696"/>
                      </a:cubicBezTo>
                      <a:cubicBezTo>
                        <a:pt x="384" y="674"/>
                        <a:pt x="1368" y="0"/>
                        <a:pt x="2390" y="19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31">
                  <a:extLst>
                    <a:ext uri="{FF2B5EF4-FFF2-40B4-BE49-F238E27FC236}">
                      <a16:creationId xmlns:a16="http://schemas.microsoft.com/office/drawing/2014/main" xmlns="" id="{A3E040AC-9345-E017-DE4A-2702D1FA2457}"/>
                    </a:ext>
                  </a:extLst>
                </p:cNvPr>
                <p:cNvSpPr/>
                <p:nvPr/>
              </p:nvSpPr>
              <p:spPr>
                <a:xfrm>
                  <a:off x="5126375" y="980450"/>
                  <a:ext cx="66450" cy="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8" h="2772" extrusionOk="0">
                      <a:moveTo>
                        <a:pt x="1115" y="1"/>
                      </a:moveTo>
                      <a:lnTo>
                        <a:pt x="1913" y="150"/>
                      </a:lnTo>
                      <a:lnTo>
                        <a:pt x="1741" y="1062"/>
                      </a:lnTo>
                      <a:lnTo>
                        <a:pt x="2658" y="1234"/>
                      </a:lnTo>
                      <a:lnTo>
                        <a:pt x="2508" y="2031"/>
                      </a:lnTo>
                      <a:lnTo>
                        <a:pt x="1592" y="1859"/>
                      </a:lnTo>
                      <a:lnTo>
                        <a:pt x="1422" y="2771"/>
                      </a:lnTo>
                      <a:lnTo>
                        <a:pt x="624" y="2622"/>
                      </a:lnTo>
                      <a:lnTo>
                        <a:pt x="795" y="1710"/>
                      </a:lnTo>
                      <a:lnTo>
                        <a:pt x="1" y="1561"/>
                      </a:lnTo>
                      <a:lnTo>
                        <a:pt x="150" y="763"/>
                      </a:lnTo>
                      <a:lnTo>
                        <a:pt x="945" y="91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31">
                  <a:extLst>
                    <a:ext uri="{FF2B5EF4-FFF2-40B4-BE49-F238E27FC236}">
                      <a16:creationId xmlns:a16="http://schemas.microsoft.com/office/drawing/2014/main" xmlns="" id="{278BEF81-B1A0-644F-093C-3DBA8D89CC6D}"/>
                    </a:ext>
                  </a:extLst>
                </p:cNvPr>
                <p:cNvSpPr/>
                <p:nvPr/>
              </p:nvSpPr>
              <p:spPr>
                <a:xfrm>
                  <a:off x="5087725" y="915725"/>
                  <a:ext cx="38450" cy="1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" h="6834" extrusionOk="0">
                      <a:moveTo>
                        <a:pt x="1121" y="183"/>
                      </a:moveTo>
                      <a:cubicBezTo>
                        <a:pt x="1140" y="73"/>
                        <a:pt x="1244" y="0"/>
                        <a:pt x="1354" y="18"/>
                      </a:cubicBezTo>
                      <a:cubicBezTo>
                        <a:pt x="1463" y="37"/>
                        <a:pt x="1538" y="142"/>
                        <a:pt x="1518" y="251"/>
                      </a:cubicBezTo>
                      <a:lnTo>
                        <a:pt x="417" y="6651"/>
                      </a:lnTo>
                      <a:cubicBezTo>
                        <a:pt x="397" y="6761"/>
                        <a:pt x="293" y="6834"/>
                        <a:pt x="184" y="6815"/>
                      </a:cubicBezTo>
                      <a:cubicBezTo>
                        <a:pt x="74" y="6797"/>
                        <a:pt x="0" y="6693"/>
                        <a:pt x="19" y="6583"/>
                      </a:cubicBezTo>
                      <a:lnTo>
                        <a:pt x="1121" y="183"/>
                      </a:lnTo>
                      <a:close/>
                    </a:path>
                  </a:pathLst>
                </a:custGeom>
                <a:solidFill>
                  <a:srgbClr val="FFFFFF">
                    <a:alpha val="522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1" name="Google Shape;1081;p31">
                <a:extLst>
                  <a:ext uri="{FF2B5EF4-FFF2-40B4-BE49-F238E27FC236}">
                    <a16:creationId xmlns:a16="http://schemas.microsoft.com/office/drawing/2014/main" xmlns="" id="{2BFF7E25-F6B0-C229-35CE-8387E463DCE7}"/>
                  </a:ext>
                </a:extLst>
              </p:cNvPr>
              <p:cNvGrpSpPr/>
              <p:nvPr/>
            </p:nvGrpSpPr>
            <p:grpSpPr>
              <a:xfrm rot="2016064">
                <a:off x="3865596" y="3776129"/>
                <a:ext cx="265809" cy="180576"/>
                <a:chOff x="5338950" y="615525"/>
                <a:chExt cx="86550" cy="58800"/>
              </a:xfrm>
            </p:grpSpPr>
            <p:sp>
              <p:nvSpPr>
                <p:cNvPr id="1082" name="Google Shape;1082;p31">
                  <a:extLst>
                    <a:ext uri="{FF2B5EF4-FFF2-40B4-BE49-F238E27FC236}">
                      <a16:creationId xmlns:a16="http://schemas.microsoft.com/office/drawing/2014/main" xmlns="" id="{E2646ECB-F33D-A28F-B7F8-88D7318BABA0}"/>
                    </a:ext>
                  </a:extLst>
                </p:cNvPr>
                <p:cNvSpPr/>
                <p:nvPr/>
              </p:nvSpPr>
              <p:spPr>
                <a:xfrm>
                  <a:off x="5338950" y="616550"/>
                  <a:ext cx="86550" cy="5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2" h="2311" extrusionOk="0">
                      <a:moveTo>
                        <a:pt x="1323" y="2134"/>
                      </a:moveTo>
                      <a:cubicBezTo>
                        <a:pt x="974" y="2012"/>
                        <a:pt x="648" y="1822"/>
                        <a:pt x="428" y="1596"/>
                      </a:cubicBezTo>
                      <a:cubicBezTo>
                        <a:pt x="0" y="1156"/>
                        <a:pt x="175" y="142"/>
                        <a:pt x="971" y="40"/>
                      </a:cubicBezTo>
                      <a:cubicBezTo>
                        <a:pt x="1285" y="0"/>
                        <a:pt x="1657" y="55"/>
                        <a:pt x="2007" y="177"/>
                      </a:cubicBezTo>
                      <a:cubicBezTo>
                        <a:pt x="2356" y="299"/>
                        <a:pt x="2682" y="488"/>
                        <a:pt x="2903" y="715"/>
                      </a:cubicBezTo>
                      <a:cubicBezTo>
                        <a:pt x="3462" y="1291"/>
                        <a:pt x="2968" y="2193"/>
                        <a:pt x="2358" y="2271"/>
                      </a:cubicBezTo>
                      <a:cubicBezTo>
                        <a:pt x="2045" y="2311"/>
                        <a:pt x="1672" y="2256"/>
                        <a:pt x="1323" y="213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31">
                  <a:extLst>
                    <a:ext uri="{FF2B5EF4-FFF2-40B4-BE49-F238E27FC236}">
                      <a16:creationId xmlns:a16="http://schemas.microsoft.com/office/drawing/2014/main" xmlns="" id="{23CB530D-1E4C-9724-3023-A9B9E77B3D3F}"/>
                    </a:ext>
                  </a:extLst>
                </p:cNvPr>
                <p:cNvSpPr/>
                <p:nvPr/>
              </p:nvSpPr>
              <p:spPr>
                <a:xfrm>
                  <a:off x="5343800" y="615525"/>
                  <a:ext cx="78725" cy="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1802" extrusionOk="0">
                      <a:moveTo>
                        <a:pt x="2709" y="756"/>
                      </a:moveTo>
                      <a:cubicBezTo>
                        <a:pt x="3148" y="1209"/>
                        <a:pt x="2997" y="1641"/>
                        <a:pt x="2371" y="1720"/>
                      </a:cubicBezTo>
                      <a:cubicBezTo>
                        <a:pt x="1744" y="1802"/>
                        <a:pt x="880" y="1499"/>
                        <a:pt x="441" y="1046"/>
                      </a:cubicBezTo>
                      <a:cubicBezTo>
                        <a:pt x="0" y="594"/>
                        <a:pt x="152" y="161"/>
                        <a:pt x="777" y="81"/>
                      </a:cubicBezTo>
                      <a:cubicBezTo>
                        <a:pt x="1404" y="0"/>
                        <a:pt x="2268" y="303"/>
                        <a:pt x="2709" y="75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31">
                  <a:extLst>
                    <a:ext uri="{FF2B5EF4-FFF2-40B4-BE49-F238E27FC236}">
                      <a16:creationId xmlns:a16="http://schemas.microsoft.com/office/drawing/2014/main" xmlns="" id="{5EF63D64-C719-D7BC-D16E-3896AE720866}"/>
                    </a:ext>
                  </a:extLst>
                </p:cNvPr>
                <p:cNvSpPr/>
                <p:nvPr/>
              </p:nvSpPr>
              <p:spPr>
                <a:xfrm>
                  <a:off x="5352125" y="631850"/>
                  <a:ext cx="611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" h="501" extrusionOk="0">
                      <a:moveTo>
                        <a:pt x="2327" y="8"/>
                      </a:moveTo>
                      <a:cubicBezTo>
                        <a:pt x="2381" y="0"/>
                        <a:pt x="2432" y="40"/>
                        <a:pt x="2438" y="95"/>
                      </a:cubicBezTo>
                      <a:cubicBezTo>
                        <a:pt x="2445" y="150"/>
                        <a:pt x="2406" y="200"/>
                        <a:pt x="2352" y="207"/>
                      </a:cubicBezTo>
                      <a:lnTo>
                        <a:pt x="120" y="493"/>
                      </a:lnTo>
                      <a:cubicBezTo>
                        <a:pt x="65" y="500"/>
                        <a:pt x="15" y="461"/>
                        <a:pt x="7" y="405"/>
                      </a:cubicBezTo>
                      <a:cubicBezTo>
                        <a:pt x="0" y="351"/>
                        <a:pt x="40" y="300"/>
                        <a:pt x="95" y="2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5" name="Google Shape;1085;p31">
                <a:extLst>
                  <a:ext uri="{FF2B5EF4-FFF2-40B4-BE49-F238E27FC236}">
                    <a16:creationId xmlns:a16="http://schemas.microsoft.com/office/drawing/2014/main" xmlns="" id="{BC9F075A-699A-267D-35EF-C30802648EC1}"/>
                  </a:ext>
                </a:extLst>
              </p:cNvPr>
              <p:cNvGrpSpPr/>
              <p:nvPr/>
            </p:nvGrpSpPr>
            <p:grpSpPr>
              <a:xfrm rot="-2016064" flipH="1">
                <a:off x="1256521" y="2395566"/>
                <a:ext cx="265809" cy="180576"/>
                <a:chOff x="5338950" y="615525"/>
                <a:chExt cx="86550" cy="58800"/>
              </a:xfrm>
            </p:grpSpPr>
            <p:sp>
              <p:nvSpPr>
                <p:cNvPr id="1086" name="Google Shape;1086;p31">
                  <a:extLst>
                    <a:ext uri="{FF2B5EF4-FFF2-40B4-BE49-F238E27FC236}">
                      <a16:creationId xmlns:a16="http://schemas.microsoft.com/office/drawing/2014/main" xmlns="" id="{39C5798F-7F26-28B1-F4ED-6A02231F8C30}"/>
                    </a:ext>
                  </a:extLst>
                </p:cNvPr>
                <p:cNvSpPr/>
                <p:nvPr/>
              </p:nvSpPr>
              <p:spPr>
                <a:xfrm>
                  <a:off x="5338950" y="616550"/>
                  <a:ext cx="86550" cy="5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2" h="2311" extrusionOk="0">
                      <a:moveTo>
                        <a:pt x="1323" y="2134"/>
                      </a:moveTo>
                      <a:cubicBezTo>
                        <a:pt x="974" y="2012"/>
                        <a:pt x="648" y="1822"/>
                        <a:pt x="428" y="1596"/>
                      </a:cubicBezTo>
                      <a:cubicBezTo>
                        <a:pt x="0" y="1156"/>
                        <a:pt x="175" y="142"/>
                        <a:pt x="971" y="40"/>
                      </a:cubicBezTo>
                      <a:cubicBezTo>
                        <a:pt x="1285" y="0"/>
                        <a:pt x="1657" y="55"/>
                        <a:pt x="2007" y="177"/>
                      </a:cubicBezTo>
                      <a:cubicBezTo>
                        <a:pt x="2356" y="299"/>
                        <a:pt x="2682" y="488"/>
                        <a:pt x="2903" y="715"/>
                      </a:cubicBezTo>
                      <a:cubicBezTo>
                        <a:pt x="3462" y="1291"/>
                        <a:pt x="2968" y="2193"/>
                        <a:pt x="2358" y="2271"/>
                      </a:cubicBezTo>
                      <a:cubicBezTo>
                        <a:pt x="2045" y="2311"/>
                        <a:pt x="1672" y="2256"/>
                        <a:pt x="1323" y="213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31">
                  <a:extLst>
                    <a:ext uri="{FF2B5EF4-FFF2-40B4-BE49-F238E27FC236}">
                      <a16:creationId xmlns:a16="http://schemas.microsoft.com/office/drawing/2014/main" xmlns="" id="{261E9F79-53B9-27EC-408A-2E1FEF866CF4}"/>
                    </a:ext>
                  </a:extLst>
                </p:cNvPr>
                <p:cNvSpPr/>
                <p:nvPr/>
              </p:nvSpPr>
              <p:spPr>
                <a:xfrm>
                  <a:off x="5343800" y="615525"/>
                  <a:ext cx="78725" cy="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1802" extrusionOk="0">
                      <a:moveTo>
                        <a:pt x="2709" y="756"/>
                      </a:moveTo>
                      <a:cubicBezTo>
                        <a:pt x="3148" y="1209"/>
                        <a:pt x="2997" y="1641"/>
                        <a:pt x="2371" y="1720"/>
                      </a:cubicBezTo>
                      <a:cubicBezTo>
                        <a:pt x="1744" y="1802"/>
                        <a:pt x="880" y="1499"/>
                        <a:pt x="441" y="1046"/>
                      </a:cubicBezTo>
                      <a:cubicBezTo>
                        <a:pt x="0" y="594"/>
                        <a:pt x="152" y="161"/>
                        <a:pt x="777" y="81"/>
                      </a:cubicBezTo>
                      <a:cubicBezTo>
                        <a:pt x="1404" y="0"/>
                        <a:pt x="2268" y="303"/>
                        <a:pt x="2709" y="75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31">
                  <a:extLst>
                    <a:ext uri="{FF2B5EF4-FFF2-40B4-BE49-F238E27FC236}">
                      <a16:creationId xmlns:a16="http://schemas.microsoft.com/office/drawing/2014/main" xmlns="" id="{7CBAB86D-E960-6D3D-F25D-FD2CF278222D}"/>
                    </a:ext>
                  </a:extLst>
                </p:cNvPr>
                <p:cNvSpPr/>
                <p:nvPr/>
              </p:nvSpPr>
              <p:spPr>
                <a:xfrm>
                  <a:off x="5352125" y="631850"/>
                  <a:ext cx="611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" h="501" extrusionOk="0">
                      <a:moveTo>
                        <a:pt x="2327" y="8"/>
                      </a:moveTo>
                      <a:cubicBezTo>
                        <a:pt x="2381" y="0"/>
                        <a:pt x="2432" y="40"/>
                        <a:pt x="2438" y="95"/>
                      </a:cubicBezTo>
                      <a:cubicBezTo>
                        <a:pt x="2445" y="150"/>
                        <a:pt x="2406" y="200"/>
                        <a:pt x="2352" y="207"/>
                      </a:cubicBezTo>
                      <a:lnTo>
                        <a:pt x="120" y="493"/>
                      </a:lnTo>
                      <a:cubicBezTo>
                        <a:pt x="65" y="500"/>
                        <a:pt x="15" y="461"/>
                        <a:pt x="7" y="405"/>
                      </a:cubicBezTo>
                      <a:cubicBezTo>
                        <a:pt x="0" y="351"/>
                        <a:pt x="40" y="300"/>
                        <a:pt x="95" y="2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9" name="Google Shape;1089;p31">
                <a:extLst>
                  <a:ext uri="{FF2B5EF4-FFF2-40B4-BE49-F238E27FC236}">
                    <a16:creationId xmlns:a16="http://schemas.microsoft.com/office/drawing/2014/main" xmlns="" id="{E010E12D-4532-D47B-BC78-1CEF4795E0EF}"/>
                  </a:ext>
                </a:extLst>
              </p:cNvPr>
              <p:cNvGrpSpPr/>
              <p:nvPr/>
            </p:nvGrpSpPr>
            <p:grpSpPr>
              <a:xfrm>
                <a:off x="351231" y="3053034"/>
                <a:ext cx="363873" cy="363873"/>
                <a:chOff x="4589975" y="463825"/>
                <a:chExt cx="230650" cy="230650"/>
              </a:xfrm>
            </p:grpSpPr>
            <p:sp>
              <p:nvSpPr>
                <p:cNvPr id="1090" name="Google Shape;1090;p31">
                  <a:extLst>
                    <a:ext uri="{FF2B5EF4-FFF2-40B4-BE49-F238E27FC236}">
                      <a16:creationId xmlns:a16="http://schemas.microsoft.com/office/drawing/2014/main" xmlns="" id="{FB35A896-1A1B-8D84-162F-B6911290CC1A}"/>
                    </a:ext>
                  </a:extLst>
                </p:cNvPr>
                <p:cNvSpPr/>
                <p:nvPr/>
              </p:nvSpPr>
              <p:spPr>
                <a:xfrm>
                  <a:off x="4688250" y="463825"/>
                  <a:ext cx="34125" cy="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" h="3923" extrusionOk="0">
                      <a:moveTo>
                        <a:pt x="683" y="3922"/>
                      </a:moveTo>
                      <a:cubicBezTo>
                        <a:pt x="1057" y="3922"/>
                        <a:pt x="1364" y="3041"/>
                        <a:pt x="1364" y="1962"/>
                      </a:cubicBezTo>
                      <a:cubicBezTo>
                        <a:pt x="1364" y="882"/>
                        <a:pt x="1058" y="1"/>
                        <a:pt x="683" y="1"/>
                      </a:cubicBezTo>
                      <a:cubicBezTo>
                        <a:pt x="306" y="1"/>
                        <a:pt x="0" y="882"/>
                        <a:pt x="0" y="1962"/>
                      </a:cubicBezTo>
                      <a:cubicBezTo>
                        <a:pt x="0" y="3041"/>
                        <a:pt x="306" y="3922"/>
                        <a:pt x="683" y="392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31">
                  <a:extLst>
                    <a:ext uri="{FF2B5EF4-FFF2-40B4-BE49-F238E27FC236}">
                      <a16:creationId xmlns:a16="http://schemas.microsoft.com/office/drawing/2014/main" xmlns="" id="{1596F763-9417-951E-71F4-1CD453B09A78}"/>
                    </a:ext>
                  </a:extLst>
                </p:cNvPr>
                <p:cNvSpPr/>
                <p:nvPr/>
              </p:nvSpPr>
              <p:spPr>
                <a:xfrm>
                  <a:off x="4722550" y="562075"/>
                  <a:ext cx="98075" cy="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3" h="1365" extrusionOk="0">
                      <a:moveTo>
                        <a:pt x="3922" y="683"/>
                      </a:moveTo>
                      <a:cubicBezTo>
                        <a:pt x="3922" y="1060"/>
                        <a:pt x="3045" y="1364"/>
                        <a:pt x="1961" y="1364"/>
                      </a:cubicBezTo>
                      <a:cubicBezTo>
                        <a:pt x="878" y="1364"/>
                        <a:pt x="0" y="1060"/>
                        <a:pt x="0" y="683"/>
                      </a:cubicBezTo>
                      <a:cubicBezTo>
                        <a:pt x="0" y="306"/>
                        <a:pt x="879" y="0"/>
                        <a:pt x="1961" y="0"/>
                      </a:cubicBezTo>
                      <a:cubicBezTo>
                        <a:pt x="3045" y="0"/>
                        <a:pt x="3922" y="306"/>
                        <a:pt x="3922" y="68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2" name="Google Shape;1092;p31">
                  <a:extLst>
                    <a:ext uri="{FF2B5EF4-FFF2-40B4-BE49-F238E27FC236}">
                      <a16:creationId xmlns:a16="http://schemas.microsoft.com/office/drawing/2014/main" xmlns="" id="{02452D88-121F-89E2-2F57-DEAF913031EB}"/>
                    </a:ext>
                  </a:extLst>
                </p:cNvPr>
                <p:cNvSpPr/>
                <p:nvPr/>
              </p:nvSpPr>
              <p:spPr>
                <a:xfrm>
                  <a:off x="4688250" y="596400"/>
                  <a:ext cx="34125" cy="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" h="3923" extrusionOk="0">
                      <a:moveTo>
                        <a:pt x="683" y="3923"/>
                      </a:moveTo>
                      <a:cubicBezTo>
                        <a:pt x="1057" y="3923"/>
                        <a:pt x="1364" y="3041"/>
                        <a:pt x="1364" y="1962"/>
                      </a:cubicBezTo>
                      <a:cubicBezTo>
                        <a:pt x="1364" y="881"/>
                        <a:pt x="1058" y="1"/>
                        <a:pt x="683" y="1"/>
                      </a:cubicBezTo>
                      <a:cubicBezTo>
                        <a:pt x="306" y="1"/>
                        <a:pt x="0" y="881"/>
                        <a:pt x="0" y="1962"/>
                      </a:cubicBezTo>
                      <a:cubicBezTo>
                        <a:pt x="0" y="3041"/>
                        <a:pt x="306" y="3923"/>
                        <a:pt x="683" y="392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31">
                  <a:extLst>
                    <a:ext uri="{FF2B5EF4-FFF2-40B4-BE49-F238E27FC236}">
                      <a16:creationId xmlns:a16="http://schemas.microsoft.com/office/drawing/2014/main" xmlns="" id="{46223CFE-C14A-B6AB-DC4B-63D407800630}"/>
                    </a:ext>
                  </a:extLst>
                </p:cNvPr>
                <p:cNvSpPr/>
                <p:nvPr/>
              </p:nvSpPr>
              <p:spPr>
                <a:xfrm>
                  <a:off x="4589975" y="562075"/>
                  <a:ext cx="98075" cy="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3" h="1365" extrusionOk="0">
                      <a:moveTo>
                        <a:pt x="0" y="683"/>
                      </a:moveTo>
                      <a:cubicBezTo>
                        <a:pt x="0" y="1060"/>
                        <a:pt x="879" y="1364"/>
                        <a:pt x="1961" y="1364"/>
                      </a:cubicBezTo>
                      <a:cubicBezTo>
                        <a:pt x="3045" y="1364"/>
                        <a:pt x="3922" y="1060"/>
                        <a:pt x="3922" y="683"/>
                      </a:cubicBezTo>
                      <a:cubicBezTo>
                        <a:pt x="3922" y="306"/>
                        <a:pt x="3045" y="0"/>
                        <a:pt x="1961" y="0"/>
                      </a:cubicBezTo>
                      <a:cubicBezTo>
                        <a:pt x="878" y="0"/>
                        <a:pt x="0" y="306"/>
                        <a:pt x="0" y="68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94" name="Google Shape;1094;p31">
                <a:extLst>
                  <a:ext uri="{FF2B5EF4-FFF2-40B4-BE49-F238E27FC236}">
                    <a16:creationId xmlns:a16="http://schemas.microsoft.com/office/drawing/2014/main" xmlns="" id="{D75D6201-19F8-DF63-3CFF-3ADCF493C6F9}"/>
                  </a:ext>
                </a:extLst>
              </p:cNvPr>
              <p:cNvSpPr/>
              <p:nvPr/>
            </p:nvSpPr>
            <p:spPr>
              <a:xfrm>
                <a:off x="1134138" y="3272163"/>
                <a:ext cx="94600" cy="9455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3782" extrusionOk="0">
                    <a:moveTo>
                      <a:pt x="1892" y="887"/>
                    </a:moveTo>
                    <a:cubicBezTo>
                      <a:pt x="1614" y="887"/>
                      <a:pt x="1363" y="999"/>
                      <a:pt x="1182" y="1180"/>
                    </a:cubicBezTo>
                    <a:cubicBezTo>
                      <a:pt x="1000" y="1362"/>
                      <a:pt x="888" y="1613"/>
                      <a:pt x="888" y="1890"/>
                    </a:cubicBezTo>
                    <a:cubicBezTo>
                      <a:pt x="888" y="2169"/>
                      <a:pt x="1000" y="2420"/>
                      <a:pt x="1182" y="2601"/>
                    </a:cubicBezTo>
                    <a:cubicBezTo>
                      <a:pt x="1363" y="2783"/>
                      <a:pt x="1614" y="2895"/>
                      <a:pt x="1892" y="2895"/>
                    </a:cubicBezTo>
                    <a:cubicBezTo>
                      <a:pt x="2169" y="2895"/>
                      <a:pt x="2421" y="2783"/>
                      <a:pt x="2603" y="2601"/>
                    </a:cubicBezTo>
                    <a:cubicBezTo>
                      <a:pt x="2783" y="2420"/>
                      <a:pt x="2895" y="2169"/>
                      <a:pt x="2895" y="1890"/>
                    </a:cubicBezTo>
                    <a:cubicBezTo>
                      <a:pt x="2895" y="1613"/>
                      <a:pt x="2783" y="1362"/>
                      <a:pt x="2603" y="1180"/>
                    </a:cubicBezTo>
                    <a:cubicBezTo>
                      <a:pt x="2421" y="999"/>
                      <a:pt x="2169" y="887"/>
                      <a:pt x="1892" y="887"/>
                    </a:cubicBezTo>
                    <a:close/>
                    <a:moveTo>
                      <a:pt x="556" y="554"/>
                    </a:moveTo>
                    <a:cubicBezTo>
                      <a:pt x="899" y="212"/>
                      <a:pt x="1371" y="0"/>
                      <a:pt x="1892" y="0"/>
                    </a:cubicBezTo>
                    <a:cubicBezTo>
                      <a:pt x="2412" y="0"/>
                      <a:pt x="2885" y="212"/>
                      <a:pt x="3227" y="554"/>
                    </a:cubicBezTo>
                    <a:lnTo>
                      <a:pt x="3228" y="555"/>
                    </a:lnTo>
                    <a:cubicBezTo>
                      <a:pt x="3571" y="897"/>
                      <a:pt x="3783" y="1370"/>
                      <a:pt x="3783" y="1890"/>
                    </a:cubicBezTo>
                    <a:cubicBezTo>
                      <a:pt x="3783" y="2411"/>
                      <a:pt x="3571" y="2883"/>
                      <a:pt x="3228" y="3226"/>
                    </a:cubicBezTo>
                    <a:lnTo>
                      <a:pt x="3227" y="3228"/>
                    </a:lnTo>
                    <a:cubicBezTo>
                      <a:pt x="2885" y="3570"/>
                      <a:pt x="2412" y="3782"/>
                      <a:pt x="1892" y="3782"/>
                    </a:cubicBezTo>
                    <a:cubicBezTo>
                      <a:pt x="1371" y="3782"/>
                      <a:pt x="899" y="3570"/>
                      <a:pt x="556" y="3228"/>
                    </a:cubicBezTo>
                    <a:lnTo>
                      <a:pt x="555" y="3226"/>
                    </a:lnTo>
                    <a:cubicBezTo>
                      <a:pt x="213" y="2883"/>
                      <a:pt x="0" y="2412"/>
                      <a:pt x="0" y="1890"/>
                    </a:cubicBezTo>
                    <a:cubicBezTo>
                      <a:pt x="0" y="1369"/>
                      <a:pt x="213" y="897"/>
                      <a:pt x="555" y="5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1">
                <a:extLst>
                  <a:ext uri="{FF2B5EF4-FFF2-40B4-BE49-F238E27FC236}">
                    <a16:creationId xmlns:a16="http://schemas.microsoft.com/office/drawing/2014/main" xmlns="" id="{07E165A2-0C41-EFC5-7184-5CECF3BA894F}"/>
                  </a:ext>
                </a:extLst>
              </p:cNvPr>
              <p:cNvSpPr/>
              <p:nvPr/>
            </p:nvSpPr>
            <p:spPr>
              <a:xfrm>
                <a:off x="351225" y="2028438"/>
                <a:ext cx="144246" cy="144179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3782" extrusionOk="0">
                    <a:moveTo>
                      <a:pt x="1892" y="887"/>
                    </a:moveTo>
                    <a:cubicBezTo>
                      <a:pt x="1614" y="887"/>
                      <a:pt x="1363" y="999"/>
                      <a:pt x="1182" y="1180"/>
                    </a:cubicBezTo>
                    <a:cubicBezTo>
                      <a:pt x="1000" y="1362"/>
                      <a:pt x="888" y="1613"/>
                      <a:pt x="888" y="1890"/>
                    </a:cubicBezTo>
                    <a:cubicBezTo>
                      <a:pt x="888" y="2169"/>
                      <a:pt x="1000" y="2420"/>
                      <a:pt x="1182" y="2601"/>
                    </a:cubicBezTo>
                    <a:cubicBezTo>
                      <a:pt x="1363" y="2783"/>
                      <a:pt x="1614" y="2895"/>
                      <a:pt x="1892" y="2895"/>
                    </a:cubicBezTo>
                    <a:cubicBezTo>
                      <a:pt x="2169" y="2895"/>
                      <a:pt x="2421" y="2783"/>
                      <a:pt x="2603" y="2601"/>
                    </a:cubicBezTo>
                    <a:cubicBezTo>
                      <a:pt x="2783" y="2420"/>
                      <a:pt x="2895" y="2169"/>
                      <a:pt x="2895" y="1890"/>
                    </a:cubicBezTo>
                    <a:cubicBezTo>
                      <a:pt x="2895" y="1613"/>
                      <a:pt x="2783" y="1362"/>
                      <a:pt x="2603" y="1180"/>
                    </a:cubicBezTo>
                    <a:cubicBezTo>
                      <a:pt x="2421" y="999"/>
                      <a:pt x="2169" y="887"/>
                      <a:pt x="1892" y="887"/>
                    </a:cubicBezTo>
                    <a:close/>
                    <a:moveTo>
                      <a:pt x="556" y="554"/>
                    </a:moveTo>
                    <a:cubicBezTo>
                      <a:pt x="899" y="212"/>
                      <a:pt x="1371" y="0"/>
                      <a:pt x="1892" y="0"/>
                    </a:cubicBezTo>
                    <a:cubicBezTo>
                      <a:pt x="2412" y="0"/>
                      <a:pt x="2885" y="212"/>
                      <a:pt x="3227" y="554"/>
                    </a:cubicBezTo>
                    <a:lnTo>
                      <a:pt x="3228" y="555"/>
                    </a:lnTo>
                    <a:cubicBezTo>
                      <a:pt x="3571" y="897"/>
                      <a:pt x="3783" y="1370"/>
                      <a:pt x="3783" y="1890"/>
                    </a:cubicBezTo>
                    <a:cubicBezTo>
                      <a:pt x="3783" y="2411"/>
                      <a:pt x="3571" y="2883"/>
                      <a:pt x="3228" y="3226"/>
                    </a:cubicBezTo>
                    <a:lnTo>
                      <a:pt x="3227" y="3228"/>
                    </a:lnTo>
                    <a:cubicBezTo>
                      <a:pt x="2885" y="3570"/>
                      <a:pt x="2412" y="3782"/>
                      <a:pt x="1892" y="3782"/>
                    </a:cubicBezTo>
                    <a:cubicBezTo>
                      <a:pt x="1371" y="3782"/>
                      <a:pt x="899" y="3570"/>
                      <a:pt x="556" y="3228"/>
                    </a:cubicBezTo>
                    <a:lnTo>
                      <a:pt x="555" y="3226"/>
                    </a:lnTo>
                    <a:cubicBezTo>
                      <a:pt x="213" y="2883"/>
                      <a:pt x="0" y="2412"/>
                      <a:pt x="0" y="1890"/>
                    </a:cubicBezTo>
                    <a:cubicBezTo>
                      <a:pt x="0" y="1369"/>
                      <a:pt x="213" y="897"/>
                      <a:pt x="555" y="5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202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2"/>
          <p:cNvSpPr txBox="1">
            <a:spLocks noGrp="1"/>
          </p:cNvSpPr>
          <p:nvPr>
            <p:ph type="title"/>
          </p:nvPr>
        </p:nvSpPr>
        <p:spPr>
          <a:xfrm>
            <a:off x="3173909" y="-62376"/>
            <a:ext cx="4183803" cy="11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chivo" panose="020B0604020202020204" charset="0"/>
                <a:cs typeface="Archivo" panose="020B0604020202020204" charset="0"/>
              </a:rPr>
              <a:t>Definition :</a:t>
            </a:r>
            <a:endParaRPr dirty="0">
              <a:latin typeface="Archivo" panose="020B0604020202020204" charset="0"/>
              <a:cs typeface="Archivo" panose="020B0604020202020204" charset="0"/>
            </a:endParaRPr>
          </a:p>
        </p:txBody>
      </p:sp>
      <p:sp>
        <p:nvSpPr>
          <p:cNvPr id="1101" name="Google Shape;1101;p32"/>
          <p:cNvSpPr txBox="1">
            <a:spLocks noGrp="1"/>
          </p:cNvSpPr>
          <p:nvPr>
            <p:ph type="body" idx="1"/>
          </p:nvPr>
        </p:nvSpPr>
        <p:spPr>
          <a:xfrm>
            <a:off x="769198" y="872658"/>
            <a:ext cx="7592749" cy="17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600" dirty="0">
                <a:solidFill>
                  <a:schemeClr val="dk1"/>
                </a:solidFill>
                <a:latin typeface="Archivo" panose="020B0604020202020204" charset="0"/>
                <a:cs typeface="Archivo" panose="020B0604020202020204" charset="0"/>
              </a:rPr>
              <a:t>Phenylketonuria (commonly known as PKU) is an inherited disorder that increases the levels of a substance called phenylalanine in the blood. . Phenylalanine is a protein building block (an amino acid ) that is obtained from eating certain foods (such as meat, eggs, nuts, and milk)</a:t>
            </a:r>
            <a:r>
              <a:rPr lang="en" sz="1600" dirty="0">
                <a:solidFill>
                  <a:schemeClr val="dk1"/>
                </a:solidFill>
                <a:latin typeface="Archivo" panose="020B0604020202020204" charset="0"/>
                <a:cs typeface="Archivo" panose="020B0604020202020204" charset="0"/>
              </a:rPr>
              <a:t> . </a:t>
            </a:r>
            <a:r>
              <a:rPr lang="en-US" sz="1600" dirty="0">
                <a:solidFill>
                  <a:schemeClr val="dk1"/>
                </a:solidFill>
                <a:latin typeface="Archivo" panose="020B0604020202020204" charset="0"/>
                <a:cs typeface="Archivo" panose="020B0604020202020204" charset="0"/>
              </a:rPr>
              <a:t>PAH gene variants result  a version of phenylalanine hydroxylase that cannot process phenylalanine effectively. As a result, this amino acid can build up to toxic levels in the blood and other tissues .</a:t>
            </a:r>
            <a:endParaRPr lang="en" sz="1600" dirty="0">
              <a:solidFill>
                <a:schemeClr val="dk1"/>
              </a:solidFill>
              <a:latin typeface="Archivo" panose="020B0604020202020204" charset="0"/>
              <a:cs typeface="Archivo" panose="020B060402020202020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BE3B226B-3F4F-4076-CE56-359EA0B97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60" y="2710694"/>
            <a:ext cx="7321423" cy="1943782"/>
          </a:xfrm>
          <a:prstGeom prst="rect">
            <a:avLst/>
          </a:prstGeom>
        </p:spPr>
      </p:pic>
      <p:grpSp>
        <p:nvGrpSpPr>
          <p:cNvPr id="22" name="Google Shape;6864;p60">
            <a:extLst>
              <a:ext uri="{FF2B5EF4-FFF2-40B4-BE49-F238E27FC236}">
                <a16:creationId xmlns:a16="http://schemas.microsoft.com/office/drawing/2014/main" xmlns="" id="{24FDC178-0156-DB89-A532-E0F4B0A6C6E4}"/>
              </a:ext>
            </a:extLst>
          </p:cNvPr>
          <p:cNvGrpSpPr/>
          <p:nvPr/>
        </p:nvGrpSpPr>
        <p:grpSpPr>
          <a:xfrm>
            <a:off x="4194649" y="3325390"/>
            <a:ext cx="228599" cy="289951"/>
            <a:chOff x="5778658" y="3703488"/>
            <a:chExt cx="312140" cy="308603"/>
          </a:xfrm>
          <a:solidFill>
            <a:schemeClr val="accent1">
              <a:lumMod val="50000"/>
            </a:schemeClr>
          </a:solidFill>
        </p:grpSpPr>
        <p:sp>
          <p:nvSpPr>
            <p:cNvPr id="23" name="Google Shape;6865;p60">
              <a:extLst>
                <a:ext uri="{FF2B5EF4-FFF2-40B4-BE49-F238E27FC236}">
                  <a16:creationId xmlns:a16="http://schemas.microsoft.com/office/drawing/2014/main" xmlns="" id="{963612EE-CE07-83D9-BF8C-8A20C3D0FAD7}"/>
                </a:ext>
              </a:extLst>
            </p:cNvPr>
            <p:cNvSpPr/>
            <p:nvPr/>
          </p:nvSpPr>
          <p:spPr>
            <a:xfrm>
              <a:off x="5784133" y="3708544"/>
              <a:ext cx="301190" cy="298466"/>
            </a:xfrm>
            <a:custGeom>
              <a:avLst/>
              <a:gdLst/>
              <a:ahLst/>
              <a:cxnLst/>
              <a:rect l="l" t="t" r="r" b="b"/>
              <a:pathLst>
                <a:path w="11498" h="11394" extrusionOk="0">
                  <a:moveTo>
                    <a:pt x="2709" y="1"/>
                  </a:moveTo>
                  <a:cubicBezTo>
                    <a:pt x="2577" y="1"/>
                    <a:pt x="2445" y="51"/>
                    <a:pt x="2344" y="152"/>
                  </a:cubicBezTo>
                  <a:lnTo>
                    <a:pt x="203" y="2294"/>
                  </a:lnTo>
                  <a:cubicBezTo>
                    <a:pt x="0" y="2493"/>
                    <a:pt x="0" y="2822"/>
                    <a:pt x="203" y="3021"/>
                  </a:cubicBezTo>
                  <a:lnTo>
                    <a:pt x="2879" y="5697"/>
                  </a:lnTo>
                  <a:lnTo>
                    <a:pt x="203" y="8373"/>
                  </a:lnTo>
                  <a:cubicBezTo>
                    <a:pt x="0" y="8572"/>
                    <a:pt x="0" y="8901"/>
                    <a:pt x="203" y="9100"/>
                  </a:cubicBezTo>
                  <a:lnTo>
                    <a:pt x="2344" y="11241"/>
                  </a:lnTo>
                  <a:cubicBezTo>
                    <a:pt x="2445" y="11343"/>
                    <a:pt x="2577" y="11393"/>
                    <a:pt x="2709" y="11393"/>
                  </a:cubicBezTo>
                  <a:cubicBezTo>
                    <a:pt x="2841" y="11393"/>
                    <a:pt x="2973" y="11343"/>
                    <a:pt x="3074" y="11241"/>
                  </a:cubicBezTo>
                  <a:lnTo>
                    <a:pt x="5750" y="8569"/>
                  </a:lnTo>
                  <a:lnTo>
                    <a:pt x="8423" y="11241"/>
                  </a:lnTo>
                  <a:cubicBezTo>
                    <a:pt x="8524" y="11343"/>
                    <a:pt x="8656" y="11393"/>
                    <a:pt x="8788" y="11393"/>
                  </a:cubicBezTo>
                  <a:cubicBezTo>
                    <a:pt x="8920" y="11393"/>
                    <a:pt x="9052" y="11343"/>
                    <a:pt x="9153" y="11241"/>
                  </a:cubicBezTo>
                  <a:lnTo>
                    <a:pt x="11295" y="9100"/>
                  </a:lnTo>
                  <a:cubicBezTo>
                    <a:pt x="11497" y="8901"/>
                    <a:pt x="11497" y="8572"/>
                    <a:pt x="11295" y="8373"/>
                  </a:cubicBezTo>
                  <a:lnTo>
                    <a:pt x="8615" y="5697"/>
                  </a:lnTo>
                  <a:lnTo>
                    <a:pt x="11292" y="3021"/>
                  </a:lnTo>
                  <a:cubicBezTo>
                    <a:pt x="11494" y="2822"/>
                    <a:pt x="11494" y="2493"/>
                    <a:pt x="11292" y="2294"/>
                  </a:cubicBezTo>
                  <a:lnTo>
                    <a:pt x="9150" y="152"/>
                  </a:lnTo>
                  <a:cubicBezTo>
                    <a:pt x="9049" y="51"/>
                    <a:pt x="8917" y="1"/>
                    <a:pt x="8785" y="1"/>
                  </a:cubicBezTo>
                  <a:cubicBezTo>
                    <a:pt x="8653" y="1"/>
                    <a:pt x="8521" y="51"/>
                    <a:pt x="8420" y="152"/>
                  </a:cubicBezTo>
                  <a:lnTo>
                    <a:pt x="5750" y="2829"/>
                  </a:lnTo>
                  <a:lnTo>
                    <a:pt x="3074" y="152"/>
                  </a:lnTo>
                  <a:cubicBezTo>
                    <a:pt x="2973" y="51"/>
                    <a:pt x="2841" y="1"/>
                    <a:pt x="2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6866;p60">
              <a:extLst>
                <a:ext uri="{FF2B5EF4-FFF2-40B4-BE49-F238E27FC236}">
                  <a16:creationId xmlns:a16="http://schemas.microsoft.com/office/drawing/2014/main" xmlns="" id="{0F3C880E-E175-BF8A-ADC6-FD2ADA703DE3}"/>
                </a:ext>
              </a:extLst>
            </p:cNvPr>
            <p:cNvSpPr/>
            <p:nvPr/>
          </p:nvSpPr>
          <p:spPr>
            <a:xfrm>
              <a:off x="5887865" y="3703540"/>
              <a:ext cx="202933" cy="308551"/>
            </a:xfrm>
            <a:custGeom>
              <a:avLst/>
              <a:gdLst/>
              <a:ahLst/>
              <a:cxnLst/>
              <a:rect l="l" t="t" r="r" b="b"/>
              <a:pathLst>
                <a:path w="7747" h="11779" extrusionOk="0">
                  <a:moveTo>
                    <a:pt x="4828" y="1"/>
                  </a:moveTo>
                  <a:cubicBezTo>
                    <a:pt x="4647" y="1"/>
                    <a:pt x="4465" y="69"/>
                    <a:pt x="4326" y="206"/>
                  </a:cubicBezTo>
                  <a:lnTo>
                    <a:pt x="1790" y="2745"/>
                  </a:lnTo>
                  <a:lnTo>
                    <a:pt x="420" y="1375"/>
                  </a:lnTo>
                  <a:cubicBezTo>
                    <a:pt x="377" y="1332"/>
                    <a:pt x="329" y="1314"/>
                    <a:pt x="283" y="1314"/>
                  </a:cubicBezTo>
                  <a:cubicBezTo>
                    <a:pt x="131" y="1314"/>
                    <a:pt x="0" y="1510"/>
                    <a:pt x="142" y="1652"/>
                  </a:cubicBezTo>
                  <a:lnTo>
                    <a:pt x="1650" y="3160"/>
                  </a:lnTo>
                  <a:cubicBezTo>
                    <a:pt x="1688" y="3198"/>
                    <a:pt x="1737" y="3217"/>
                    <a:pt x="1787" y="3217"/>
                  </a:cubicBezTo>
                  <a:cubicBezTo>
                    <a:pt x="1838" y="3217"/>
                    <a:pt x="1888" y="3198"/>
                    <a:pt x="1928" y="3160"/>
                  </a:cubicBezTo>
                  <a:lnTo>
                    <a:pt x="4600" y="484"/>
                  </a:lnTo>
                  <a:cubicBezTo>
                    <a:pt x="4664" y="420"/>
                    <a:pt x="4745" y="389"/>
                    <a:pt x="4827" y="389"/>
                  </a:cubicBezTo>
                  <a:cubicBezTo>
                    <a:pt x="4908" y="389"/>
                    <a:pt x="4989" y="420"/>
                    <a:pt x="5053" y="484"/>
                  </a:cubicBezTo>
                  <a:lnTo>
                    <a:pt x="7195" y="2626"/>
                  </a:lnTo>
                  <a:cubicBezTo>
                    <a:pt x="7318" y="2749"/>
                    <a:pt x="7318" y="2951"/>
                    <a:pt x="7195" y="3074"/>
                  </a:cubicBezTo>
                  <a:lnTo>
                    <a:pt x="4518" y="5751"/>
                  </a:lnTo>
                  <a:cubicBezTo>
                    <a:pt x="4443" y="5826"/>
                    <a:pt x="4443" y="5950"/>
                    <a:pt x="4518" y="6028"/>
                  </a:cubicBezTo>
                  <a:lnTo>
                    <a:pt x="7195" y="8701"/>
                  </a:lnTo>
                  <a:cubicBezTo>
                    <a:pt x="7318" y="8828"/>
                    <a:pt x="7318" y="9027"/>
                    <a:pt x="7195" y="9154"/>
                  </a:cubicBezTo>
                  <a:lnTo>
                    <a:pt x="5053" y="11295"/>
                  </a:lnTo>
                  <a:cubicBezTo>
                    <a:pt x="4989" y="11357"/>
                    <a:pt x="4908" y="11388"/>
                    <a:pt x="4827" y="11388"/>
                  </a:cubicBezTo>
                  <a:cubicBezTo>
                    <a:pt x="4745" y="11388"/>
                    <a:pt x="4664" y="11357"/>
                    <a:pt x="4600" y="11295"/>
                  </a:cubicBezTo>
                  <a:lnTo>
                    <a:pt x="3593" y="10284"/>
                  </a:lnTo>
                  <a:cubicBezTo>
                    <a:pt x="3550" y="10242"/>
                    <a:pt x="3503" y="10225"/>
                    <a:pt x="3457" y="10225"/>
                  </a:cubicBezTo>
                  <a:cubicBezTo>
                    <a:pt x="3306" y="10225"/>
                    <a:pt x="3176" y="10420"/>
                    <a:pt x="3315" y="10562"/>
                  </a:cubicBezTo>
                  <a:lnTo>
                    <a:pt x="4326" y="11569"/>
                  </a:lnTo>
                  <a:cubicBezTo>
                    <a:pt x="4460" y="11703"/>
                    <a:pt x="4638" y="11779"/>
                    <a:pt x="4827" y="11779"/>
                  </a:cubicBezTo>
                  <a:cubicBezTo>
                    <a:pt x="5015" y="11779"/>
                    <a:pt x="5197" y="11703"/>
                    <a:pt x="5327" y="11569"/>
                  </a:cubicBezTo>
                  <a:lnTo>
                    <a:pt x="7469" y="9428"/>
                  </a:lnTo>
                  <a:cubicBezTo>
                    <a:pt x="7746" y="9150"/>
                    <a:pt x="7746" y="8701"/>
                    <a:pt x="7469" y="8427"/>
                  </a:cubicBezTo>
                  <a:lnTo>
                    <a:pt x="4933" y="5888"/>
                  </a:lnTo>
                  <a:lnTo>
                    <a:pt x="7469" y="3352"/>
                  </a:lnTo>
                  <a:cubicBezTo>
                    <a:pt x="7746" y="3074"/>
                    <a:pt x="7746" y="2626"/>
                    <a:pt x="7469" y="2351"/>
                  </a:cubicBezTo>
                  <a:lnTo>
                    <a:pt x="5327" y="206"/>
                  </a:lnTo>
                  <a:cubicBezTo>
                    <a:pt x="5190" y="69"/>
                    <a:pt x="5009" y="1"/>
                    <a:pt x="48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867;p60">
              <a:extLst>
                <a:ext uri="{FF2B5EF4-FFF2-40B4-BE49-F238E27FC236}">
                  <a16:creationId xmlns:a16="http://schemas.microsoft.com/office/drawing/2014/main" xmlns="" id="{64A92293-B982-88D6-B6CC-6416E91D3988}"/>
                </a:ext>
              </a:extLst>
            </p:cNvPr>
            <p:cNvSpPr/>
            <p:nvPr/>
          </p:nvSpPr>
          <p:spPr>
            <a:xfrm>
              <a:off x="5778658" y="3703488"/>
              <a:ext cx="192533" cy="308603"/>
            </a:xfrm>
            <a:custGeom>
              <a:avLst/>
              <a:gdLst/>
              <a:ahLst/>
              <a:cxnLst/>
              <a:rect l="l" t="t" r="r" b="b"/>
              <a:pathLst>
                <a:path w="7350" h="11781" extrusionOk="0">
                  <a:moveTo>
                    <a:pt x="2919" y="0"/>
                  </a:moveTo>
                  <a:cubicBezTo>
                    <a:pt x="2737" y="0"/>
                    <a:pt x="2557" y="69"/>
                    <a:pt x="2420" y="208"/>
                  </a:cubicBezTo>
                  <a:lnTo>
                    <a:pt x="278" y="2350"/>
                  </a:lnTo>
                  <a:cubicBezTo>
                    <a:pt x="0" y="2628"/>
                    <a:pt x="0" y="3076"/>
                    <a:pt x="278" y="3354"/>
                  </a:cubicBezTo>
                  <a:lnTo>
                    <a:pt x="2814" y="5890"/>
                  </a:lnTo>
                  <a:lnTo>
                    <a:pt x="278" y="8429"/>
                  </a:lnTo>
                  <a:cubicBezTo>
                    <a:pt x="0" y="8703"/>
                    <a:pt x="0" y="9152"/>
                    <a:pt x="278" y="9430"/>
                  </a:cubicBezTo>
                  <a:lnTo>
                    <a:pt x="2420" y="11571"/>
                  </a:lnTo>
                  <a:cubicBezTo>
                    <a:pt x="2550" y="11705"/>
                    <a:pt x="2731" y="11781"/>
                    <a:pt x="2920" y="11781"/>
                  </a:cubicBezTo>
                  <a:cubicBezTo>
                    <a:pt x="3108" y="11781"/>
                    <a:pt x="3287" y="11705"/>
                    <a:pt x="3420" y="11571"/>
                  </a:cubicBezTo>
                  <a:lnTo>
                    <a:pt x="5956" y="9032"/>
                  </a:lnTo>
                  <a:lnTo>
                    <a:pt x="6933" y="10009"/>
                  </a:lnTo>
                  <a:cubicBezTo>
                    <a:pt x="6976" y="10052"/>
                    <a:pt x="7024" y="10070"/>
                    <a:pt x="7070" y="10070"/>
                  </a:cubicBezTo>
                  <a:cubicBezTo>
                    <a:pt x="7221" y="10070"/>
                    <a:pt x="7349" y="9876"/>
                    <a:pt x="7210" y="9735"/>
                  </a:cubicBezTo>
                  <a:lnTo>
                    <a:pt x="6097" y="8621"/>
                  </a:lnTo>
                  <a:cubicBezTo>
                    <a:pt x="6059" y="8583"/>
                    <a:pt x="6008" y="8564"/>
                    <a:pt x="5958" y="8564"/>
                  </a:cubicBezTo>
                  <a:cubicBezTo>
                    <a:pt x="5907" y="8564"/>
                    <a:pt x="5857" y="8583"/>
                    <a:pt x="5819" y="8621"/>
                  </a:cubicBezTo>
                  <a:lnTo>
                    <a:pt x="3146" y="11297"/>
                  </a:lnTo>
                  <a:cubicBezTo>
                    <a:pt x="3083" y="11359"/>
                    <a:pt x="3000" y="11390"/>
                    <a:pt x="2919" y="11390"/>
                  </a:cubicBezTo>
                  <a:cubicBezTo>
                    <a:pt x="2837" y="11390"/>
                    <a:pt x="2755" y="11359"/>
                    <a:pt x="2694" y="11297"/>
                  </a:cubicBezTo>
                  <a:lnTo>
                    <a:pt x="552" y="9156"/>
                  </a:lnTo>
                  <a:cubicBezTo>
                    <a:pt x="429" y="9029"/>
                    <a:pt x="429" y="8827"/>
                    <a:pt x="552" y="8703"/>
                  </a:cubicBezTo>
                  <a:lnTo>
                    <a:pt x="3228" y="6027"/>
                  </a:lnTo>
                  <a:cubicBezTo>
                    <a:pt x="3304" y="5952"/>
                    <a:pt x="3304" y="5828"/>
                    <a:pt x="3228" y="5753"/>
                  </a:cubicBezTo>
                  <a:lnTo>
                    <a:pt x="552" y="3076"/>
                  </a:lnTo>
                  <a:cubicBezTo>
                    <a:pt x="429" y="2953"/>
                    <a:pt x="429" y="2751"/>
                    <a:pt x="552" y="2628"/>
                  </a:cubicBezTo>
                  <a:lnTo>
                    <a:pt x="2694" y="486"/>
                  </a:lnTo>
                  <a:cubicBezTo>
                    <a:pt x="2755" y="422"/>
                    <a:pt x="2837" y="391"/>
                    <a:pt x="2919" y="391"/>
                  </a:cubicBezTo>
                  <a:cubicBezTo>
                    <a:pt x="3000" y="391"/>
                    <a:pt x="3083" y="422"/>
                    <a:pt x="3146" y="486"/>
                  </a:cubicBezTo>
                  <a:lnTo>
                    <a:pt x="3759" y="1103"/>
                  </a:lnTo>
                  <a:cubicBezTo>
                    <a:pt x="3802" y="1145"/>
                    <a:pt x="3850" y="1162"/>
                    <a:pt x="3896" y="1162"/>
                  </a:cubicBezTo>
                  <a:cubicBezTo>
                    <a:pt x="4048" y="1162"/>
                    <a:pt x="4179" y="967"/>
                    <a:pt x="4037" y="825"/>
                  </a:cubicBezTo>
                  <a:lnTo>
                    <a:pt x="3420" y="208"/>
                  </a:lnTo>
                  <a:cubicBezTo>
                    <a:pt x="3281" y="69"/>
                    <a:pt x="3100" y="0"/>
                    <a:pt x="2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6911;p60">
            <a:extLst>
              <a:ext uri="{FF2B5EF4-FFF2-40B4-BE49-F238E27FC236}">
                <a16:creationId xmlns:a16="http://schemas.microsoft.com/office/drawing/2014/main" xmlns="" id="{B3F09C6C-8387-CD4A-DC43-D7FA969AAF37}"/>
              </a:ext>
            </a:extLst>
          </p:cNvPr>
          <p:cNvGrpSpPr/>
          <p:nvPr/>
        </p:nvGrpSpPr>
        <p:grpSpPr>
          <a:xfrm>
            <a:off x="3146957" y="3028041"/>
            <a:ext cx="757256" cy="697900"/>
            <a:chOff x="4102650" y="3665322"/>
            <a:chExt cx="408459" cy="384752"/>
          </a:xfrm>
          <a:solidFill>
            <a:srgbClr val="C00000"/>
          </a:solidFill>
        </p:grpSpPr>
        <p:sp>
          <p:nvSpPr>
            <p:cNvPr id="27" name="Google Shape;6912;p60">
              <a:extLst>
                <a:ext uri="{FF2B5EF4-FFF2-40B4-BE49-F238E27FC236}">
                  <a16:creationId xmlns:a16="http://schemas.microsoft.com/office/drawing/2014/main" xmlns="" id="{E4FE1D61-B258-C06B-30E8-22594B3B533E}"/>
                </a:ext>
              </a:extLst>
            </p:cNvPr>
            <p:cNvSpPr/>
            <p:nvPr/>
          </p:nvSpPr>
          <p:spPr>
            <a:xfrm>
              <a:off x="4117188" y="3671137"/>
              <a:ext cx="373986" cy="373724"/>
            </a:xfrm>
            <a:custGeom>
              <a:avLst/>
              <a:gdLst/>
              <a:ahLst/>
              <a:cxnLst/>
              <a:rect l="l" t="t" r="r" b="b"/>
              <a:pathLst>
                <a:path w="14277" h="14267" extrusionOk="0">
                  <a:moveTo>
                    <a:pt x="7138" y="1558"/>
                  </a:moveTo>
                  <a:cubicBezTo>
                    <a:pt x="8573" y="1558"/>
                    <a:pt x="9999" y="2111"/>
                    <a:pt x="11080" y="3191"/>
                  </a:cubicBezTo>
                  <a:cubicBezTo>
                    <a:pt x="13050" y="5154"/>
                    <a:pt x="13266" y="8273"/>
                    <a:pt x="11590" y="10493"/>
                  </a:cubicBezTo>
                  <a:lnTo>
                    <a:pt x="3777" y="2687"/>
                  </a:lnTo>
                  <a:cubicBezTo>
                    <a:pt x="4778" y="1930"/>
                    <a:pt x="5961" y="1558"/>
                    <a:pt x="7138" y="1558"/>
                  </a:cubicBezTo>
                  <a:close/>
                  <a:moveTo>
                    <a:pt x="2674" y="3794"/>
                  </a:moveTo>
                  <a:lnTo>
                    <a:pt x="10483" y="11593"/>
                  </a:lnTo>
                  <a:cubicBezTo>
                    <a:pt x="9500" y="12330"/>
                    <a:pt x="8323" y="12707"/>
                    <a:pt x="7138" y="12707"/>
                  </a:cubicBezTo>
                  <a:cubicBezTo>
                    <a:pt x="6288" y="12707"/>
                    <a:pt x="5434" y="12513"/>
                    <a:pt x="4644" y="12118"/>
                  </a:cubicBezTo>
                  <a:cubicBezTo>
                    <a:pt x="2756" y="11175"/>
                    <a:pt x="1563" y="9246"/>
                    <a:pt x="1560" y="7135"/>
                  </a:cubicBezTo>
                  <a:cubicBezTo>
                    <a:pt x="1560" y="5929"/>
                    <a:pt x="1951" y="4757"/>
                    <a:pt x="2674" y="3794"/>
                  </a:cubicBezTo>
                  <a:close/>
                  <a:moveTo>
                    <a:pt x="7139" y="1"/>
                  </a:moveTo>
                  <a:cubicBezTo>
                    <a:pt x="3198" y="1"/>
                    <a:pt x="1" y="3194"/>
                    <a:pt x="1" y="7135"/>
                  </a:cubicBezTo>
                  <a:cubicBezTo>
                    <a:pt x="1" y="11073"/>
                    <a:pt x="3195" y="14266"/>
                    <a:pt x="7139" y="14266"/>
                  </a:cubicBezTo>
                  <a:cubicBezTo>
                    <a:pt x="11080" y="14266"/>
                    <a:pt x="14277" y="11073"/>
                    <a:pt x="14277" y="7135"/>
                  </a:cubicBezTo>
                  <a:cubicBezTo>
                    <a:pt x="14277" y="3194"/>
                    <a:pt x="11083" y="1"/>
                    <a:pt x="7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913;p60">
              <a:extLst>
                <a:ext uri="{FF2B5EF4-FFF2-40B4-BE49-F238E27FC236}">
                  <a16:creationId xmlns:a16="http://schemas.microsoft.com/office/drawing/2014/main" xmlns="" id="{FECBEDFC-2433-13AD-DA04-2CD99C0A295D}"/>
                </a:ext>
              </a:extLst>
            </p:cNvPr>
            <p:cNvSpPr/>
            <p:nvPr/>
          </p:nvSpPr>
          <p:spPr>
            <a:xfrm>
              <a:off x="4292878" y="3671137"/>
              <a:ext cx="198296" cy="373724"/>
            </a:xfrm>
            <a:custGeom>
              <a:avLst/>
              <a:gdLst/>
              <a:ahLst/>
              <a:cxnLst/>
              <a:rect l="l" t="t" r="r" b="b"/>
              <a:pathLst>
                <a:path w="7570" h="14267" extrusionOk="0">
                  <a:moveTo>
                    <a:pt x="432" y="1"/>
                  </a:moveTo>
                  <a:cubicBezTo>
                    <a:pt x="288" y="1"/>
                    <a:pt x="144" y="7"/>
                    <a:pt x="0" y="14"/>
                  </a:cubicBezTo>
                  <a:cubicBezTo>
                    <a:pt x="3742" y="237"/>
                    <a:pt x="6710" y="3338"/>
                    <a:pt x="6710" y="7135"/>
                  </a:cubicBezTo>
                  <a:cubicBezTo>
                    <a:pt x="6710" y="10929"/>
                    <a:pt x="3742" y="14030"/>
                    <a:pt x="0" y="14253"/>
                  </a:cubicBezTo>
                  <a:cubicBezTo>
                    <a:pt x="144" y="14263"/>
                    <a:pt x="288" y="14266"/>
                    <a:pt x="432" y="14266"/>
                  </a:cubicBezTo>
                  <a:cubicBezTo>
                    <a:pt x="4373" y="14266"/>
                    <a:pt x="7570" y="11073"/>
                    <a:pt x="7570" y="7135"/>
                  </a:cubicBezTo>
                  <a:cubicBezTo>
                    <a:pt x="7570" y="3194"/>
                    <a:pt x="4376" y="1"/>
                    <a:pt x="4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914;p60">
              <a:extLst>
                <a:ext uri="{FF2B5EF4-FFF2-40B4-BE49-F238E27FC236}">
                  <a16:creationId xmlns:a16="http://schemas.microsoft.com/office/drawing/2014/main" xmlns="" id="{8C34DE9C-4F88-335F-677C-7773D44CC486}"/>
                </a:ext>
              </a:extLst>
            </p:cNvPr>
            <p:cNvSpPr/>
            <p:nvPr/>
          </p:nvSpPr>
          <p:spPr>
            <a:xfrm>
              <a:off x="4309590" y="3706920"/>
              <a:ext cx="155651" cy="244661"/>
            </a:xfrm>
            <a:custGeom>
              <a:avLst/>
              <a:gdLst/>
              <a:ahLst/>
              <a:cxnLst/>
              <a:rect l="l" t="t" r="r" b="b"/>
              <a:pathLst>
                <a:path w="5942" h="9340" extrusionOk="0">
                  <a:moveTo>
                    <a:pt x="292" y="1"/>
                  </a:moveTo>
                  <a:cubicBezTo>
                    <a:pt x="28" y="1"/>
                    <a:pt x="0" y="407"/>
                    <a:pt x="277" y="430"/>
                  </a:cubicBezTo>
                  <a:cubicBezTo>
                    <a:pt x="2172" y="602"/>
                    <a:pt x="3834" y="1760"/>
                    <a:pt x="4646" y="3483"/>
                  </a:cubicBezTo>
                  <a:cubicBezTo>
                    <a:pt x="5458" y="5204"/>
                    <a:pt x="5294" y="7226"/>
                    <a:pt x="4218" y="8795"/>
                  </a:cubicBezTo>
                  <a:lnTo>
                    <a:pt x="1240" y="5821"/>
                  </a:lnTo>
                  <a:cubicBezTo>
                    <a:pt x="1193" y="5774"/>
                    <a:pt x="1141" y="5754"/>
                    <a:pt x="1090" y="5754"/>
                  </a:cubicBezTo>
                  <a:cubicBezTo>
                    <a:pt x="924" y="5754"/>
                    <a:pt x="780" y="5970"/>
                    <a:pt x="935" y="6126"/>
                  </a:cubicBezTo>
                  <a:lnTo>
                    <a:pt x="4091" y="9278"/>
                  </a:lnTo>
                  <a:cubicBezTo>
                    <a:pt x="4132" y="9319"/>
                    <a:pt x="4187" y="9340"/>
                    <a:pt x="4245" y="9340"/>
                  </a:cubicBezTo>
                  <a:lnTo>
                    <a:pt x="4259" y="9340"/>
                  </a:lnTo>
                  <a:cubicBezTo>
                    <a:pt x="4321" y="9336"/>
                    <a:pt x="4379" y="9306"/>
                    <a:pt x="4417" y="9254"/>
                  </a:cubicBezTo>
                  <a:cubicBezTo>
                    <a:pt x="5684" y="7578"/>
                    <a:pt x="5941" y="5344"/>
                    <a:pt x="5088" y="3422"/>
                  </a:cubicBezTo>
                  <a:cubicBezTo>
                    <a:pt x="4235" y="1499"/>
                    <a:pt x="2408" y="190"/>
                    <a:pt x="315" y="2"/>
                  </a:cubicBezTo>
                  <a:cubicBezTo>
                    <a:pt x="307" y="1"/>
                    <a:pt x="299" y="1"/>
                    <a:pt x="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915;p60">
              <a:extLst>
                <a:ext uri="{FF2B5EF4-FFF2-40B4-BE49-F238E27FC236}">
                  <a16:creationId xmlns:a16="http://schemas.microsoft.com/office/drawing/2014/main" xmlns="" id="{5F3F390D-442B-A361-9DDC-B41E670ABBB8}"/>
                </a:ext>
              </a:extLst>
            </p:cNvPr>
            <p:cNvSpPr/>
            <p:nvPr/>
          </p:nvSpPr>
          <p:spPr>
            <a:xfrm>
              <a:off x="4209656" y="3706998"/>
              <a:ext cx="117904" cy="143549"/>
            </a:xfrm>
            <a:custGeom>
              <a:avLst/>
              <a:gdLst/>
              <a:ahLst/>
              <a:cxnLst/>
              <a:rect l="l" t="t" r="r" b="b"/>
              <a:pathLst>
                <a:path w="4501" h="5480" extrusionOk="0">
                  <a:moveTo>
                    <a:pt x="3112" y="1"/>
                  </a:moveTo>
                  <a:cubicBezTo>
                    <a:pt x="3104" y="1"/>
                    <a:pt x="3096" y="1"/>
                    <a:pt x="3088" y="2"/>
                  </a:cubicBezTo>
                  <a:cubicBezTo>
                    <a:pt x="2008" y="98"/>
                    <a:pt x="980" y="492"/>
                    <a:pt x="117" y="1147"/>
                  </a:cubicBezTo>
                  <a:cubicBezTo>
                    <a:pt x="11" y="1226"/>
                    <a:pt x="0" y="1380"/>
                    <a:pt x="96" y="1472"/>
                  </a:cubicBezTo>
                  <a:lnTo>
                    <a:pt x="4041" y="5413"/>
                  </a:lnTo>
                  <a:cubicBezTo>
                    <a:pt x="4087" y="5460"/>
                    <a:pt x="4140" y="5480"/>
                    <a:pt x="4190" y="5480"/>
                  </a:cubicBezTo>
                  <a:cubicBezTo>
                    <a:pt x="4357" y="5480"/>
                    <a:pt x="4501" y="5264"/>
                    <a:pt x="4346" y="5108"/>
                  </a:cubicBezTo>
                  <a:lnTo>
                    <a:pt x="580" y="1346"/>
                  </a:lnTo>
                  <a:cubicBezTo>
                    <a:pt x="1333" y="825"/>
                    <a:pt x="2211" y="509"/>
                    <a:pt x="3126" y="431"/>
                  </a:cubicBezTo>
                  <a:cubicBezTo>
                    <a:pt x="3242" y="420"/>
                    <a:pt x="3331" y="314"/>
                    <a:pt x="3321" y="198"/>
                  </a:cubicBezTo>
                  <a:cubicBezTo>
                    <a:pt x="3311" y="86"/>
                    <a:pt x="3218" y="1"/>
                    <a:pt x="31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916;p60">
              <a:extLst>
                <a:ext uri="{FF2B5EF4-FFF2-40B4-BE49-F238E27FC236}">
                  <a16:creationId xmlns:a16="http://schemas.microsoft.com/office/drawing/2014/main" xmlns="" id="{52A86270-78E6-2EA6-A1AE-7EE52BC7E829}"/>
                </a:ext>
              </a:extLst>
            </p:cNvPr>
            <p:cNvSpPr/>
            <p:nvPr/>
          </p:nvSpPr>
          <p:spPr>
            <a:xfrm>
              <a:off x="4152289" y="3764811"/>
              <a:ext cx="245997" cy="244766"/>
            </a:xfrm>
            <a:custGeom>
              <a:avLst/>
              <a:gdLst/>
              <a:ahLst/>
              <a:cxnLst/>
              <a:rect l="l" t="t" r="r" b="b"/>
              <a:pathLst>
                <a:path w="9391" h="9344" extrusionOk="0">
                  <a:moveTo>
                    <a:pt x="1361" y="547"/>
                  </a:moveTo>
                  <a:lnTo>
                    <a:pt x="8811" y="7990"/>
                  </a:lnTo>
                  <a:cubicBezTo>
                    <a:pt x="7928" y="8593"/>
                    <a:pt x="6882" y="8915"/>
                    <a:pt x="5816" y="8915"/>
                  </a:cubicBezTo>
                  <a:cubicBezTo>
                    <a:pt x="5810" y="8915"/>
                    <a:pt x="5804" y="8915"/>
                    <a:pt x="5799" y="8915"/>
                  </a:cubicBezTo>
                  <a:cubicBezTo>
                    <a:pt x="2841" y="8915"/>
                    <a:pt x="436" y="6513"/>
                    <a:pt x="436" y="3559"/>
                  </a:cubicBezTo>
                  <a:cubicBezTo>
                    <a:pt x="432" y="2483"/>
                    <a:pt x="755" y="1435"/>
                    <a:pt x="1361" y="547"/>
                  </a:cubicBezTo>
                  <a:close/>
                  <a:moveTo>
                    <a:pt x="1341" y="1"/>
                  </a:moveTo>
                  <a:cubicBezTo>
                    <a:pt x="1334" y="1"/>
                    <a:pt x="1327" y="1"/>
                    <a:pt x="1320" y="2"/>
                  </a:cubicBezTo>
                  <a:cubicBezTo>
                    <a:pt x="1258" y="6"/>
                    <a:pt x="1200" y="36"/>
                    <a:pt x="1162" y="88"/>
                  </a:cubicBezTo>
                  <a:cubicBezTo>
                    <a:pt x="408" y="1085"/>
                    <a:pt x="1" y="2305"/>
                    <a:pt x="8" y="3556"/>
                  </a:cubicBezTo>
                  <a:cubicBezTo>
                    <a:pt x="8" y="6749"/>
                    <a:pt x="2605" y="9344"/>
                    <a:pt x="5799" y="9344"/>
                  </a:cubicBezTo>
                  <a:cubicBezTo>
                    <a:pt x="5804" y="9344"/>
                    <a:pt x="5809" y="9344"/>
                    <a:pt x="5815" y="9344"/>
                  </a:cubicBezTo>
                  <a:cubicBezTo>
                    <a:pt x="7063" y="9344"/>
                    <a:pt x="8277" y="8939"/>
                    <a:pt x="9274" y="8189"/>
                  </a:cubicBezTo>
                  <a:cubicBezTo>
                    <a:pt x="9380" y="8110"/>
                    <a:pt x="9390" y="7956"/>
                    <a:pt x="9298" y="7863"/>
                  </a:cubicBezTo>
                  <a:lnTo>
                    <a:pt x="1488" y="64"/>
                  </a:lnTo>
                  <a:cubicBezTo>
                    <a:pt x="1448" y="24"/>
                    <a:pt x="1395" y="1"/>
                    <a:pt x="13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917;p60">
              <a:extLst>
                <a:ext uri="{FF2B5EF4-FFF2-40B4-BE49-F238E27FC236}">
                  <a16:creationId xmlns:a16="http://schemas.microsoft.com/office/drawing/2014/main" xmlns="" id="{19E00CA0-88E0-300E-99D3-57C29E2AF735}"/>
                </a:ext>
              </a:extLst>
            </p:cNvPr>
            <p:cNvSpPr/>
            <p:nvPr/>
          </p:nvSpPr>
          <p:spPr>
            <a:xfrm>
              <a:off x="4102650" y="3665322"/>
              <a:ext cx="408459" cy="384752"/>
            </a:xfrm>
            <a:custGeom>
              <a:avLst/>
              <a:gdLst/>
              <a:ahLst/>
              <a:cxnLst/>
              <a:rect l="l" t="t" r="r" b="b"/>
              <a:pathLst>
                <a:path w="15593" h="14688" extrusionOk="0">
                  <a:moveTo>
                    <a:pt x="7685" y="1"/>
                  </a:moveTo>
                  <a:cubicBezTo>
                    <a:pt x="7254" y="1"/>
                    <a:pt x="6820" y="39"/>
                    <a:pt x="6388" y="116"/>
                  </a:cubicBezTo>
                  <a:cubicBezTo>
                    <a:pt x="4017" y="545"/>
                    <a:pt x="2002" y="2107"/>
                    <a:pt x="1001" y="4300"/>
                  </a:cubicBezTo>
                  <a:cubicBezTo>
                    <a:pt x="1" y="6494"/>
                    <a:pt x="138" y="9036"/>
                    <a:pt x="1371" y="11109"/>
                  </a:cubicBezTo>
                  <a:cubicBezTo>
                    <a:pt x="2602" y="13179"/>
                    <a:pt x="4771" y="14519"/>
                    <a:pt x="7176" y="14687"/>
                  </a:cubicBezTo>
                  <a:cubicBezTo>
                    <a:pt x="7181" y="14687"/>
                    <a:pt x="7185" y="14687"/>
                    <a:pt x="7189" y="14687"/>
                  </a:cubicBezTo>
                  <a:cubicBezTo>
                    <a:pt x="7300" y="14687"/>
                    <a:pt x="7396" y="14601"/>
                    <a:pt x="7406" y="14488"/>
                  </a:cubicBezTo>
                  <a:cubicBezTo>
                    <a:pt x="7413" y="14368"/>
                    <a:pt x="7324" y="14266"/>
                    <a:pt x="7204" y="14259"/>
                  </a:cubicBezTo>
                  <a:cubicBezTo>
                    <a:pt x="3482" y="13995"/>
                    <a:pt x="638" y="10832"/>
                    <a:pt x="772" y="7104"/>
                  </a:cubicBezTo>
                  <a:cubicBezTo>
                    <a:pt x="902" y="3379"/>
                    <a:pt x="3962" y="428"/>
                    <a:pt x="7694" y="428"/>
                  </a:cubicBezTo>
                  <a:cubicBezTo>
                    <a:pt x="11422" y="428"/>
                    <a:pt x="14486" y="3379"/>
                    <a:pt x="14616" y="7104"/>
                  </a:cubicBezTo>
                  <a:cubicBezTo>
                    <a:pt x="14746" y="10832"/>
                    <a:pt x="11902" y="13995"/>
                    <a:pt x="8180" y="14259"/>
                  </a:cubicBezTo>
                  <a:cubicBezTo>
                    <a:pt x="7899" y="14269"/>
                    <a:pt x="7909" y="14687"/>
                    <a:pt x="8187" y="14687"/>
                  </a:cubicBezTo>
                  <a:cubicBezTo>
                    <a:pt x="8191" y="14687"/>
                    <a:pt x="8194" y="14687"/>
                    <a:pt x="8198" y="14687"/>
                  </a:cubicBezTo>
                  <a:lnTo>
                    <a:pt x="8211" y="14687"/>
                  </a:lnTo>
                  <a:cubicBezTo>
                    <a:pt x="11083" y="14485"/>
                    <a:pt x="13574" y="12628"/>
                    <a:pt x="14582" y="9931"/>
                  </a:cubicBezTo>
                  <a:cubicBezTo>
                    <a:pt x="15593" y="7234"/>
                    <a:pt x="14931" y="4194"/>
                    <a:pt x="12892" y="2159"/>
                  </a:cubicBezTo>
                  <a:cubicBezTo>
                    <a:pt x="11502" y="766"/>
                    <a:pt x="9622" y="1"/>
                    <a:pt x="76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103;p32"/>
          <p:cNvGrpSpPr/>
          <p:nvPr/>
        </p:nvGrpSpPr>
        <p:grpSpPr>
          <a:xfrm>
            <a:off x="125770" y="3874228"/>
            <a:ext cx="1178676" cy="1187774"/>
            <a:chOff x="4638950" y="1186850"/>
            <a:chExt cx="654275" cy="659325"/>
          </a:xfrm>
        </p:grpSpPr>
        <p:sp>
          <p:nvSpPr>
            <p:cNvPr id="1104" name="Google Shape;1104;p32"/>
            <p:cNvSpPr/>
            <p:nvPr/>
          </p:nvSpPr>
          <p:spPr>
            <a:xfrm>
              <a:off x="4640050" y="1186850"/>
              <a:ext cx="272675" cy="306850"/>
            </a:xfrm>
            <a:custGeom>
              <a:avLst/>
              <a:gdLst/>
              <a:ahLst/>
              <a:cxnLst/>
              <a:rect l="l" t="t" r="r" b="b"/>
              <a:pathLst>
                <a:path w="10907" h="12274" extrusionOk="0">
                  <a:moveTo>
                    <a:pt x="3187" y="81"/>
                  </a:moveTo>
                  <a:cubicBezTo>
                    <a:pt x="3320" y="90"/>
                    <a:pt x="3420" y="205"/>
                    <a:pt x="3412" y="339"/>
                  </a:cubicBezTo>
                  <a:cubicBezTo>
                    <a:pt x="3403" y="471"/>
                    <a:pt x="3288" y="571"/>
                    <a:pt x="3155" y="563"/>
                  </a:cubicBezTo>
                  <a:cubicBezTo>
                    <a:pt x="2936" y="547"/>
                    <a:pt x="2725" y="535"/>
                    <a:pt x="2523" y="526"/>
                  </a:cubicBezTo>
                  <a:cubicBezTo>
                    <a:pt x="2305" y="514"/>
                    <a:pt x="2093" y="506"/>
                    <a:pt x="1885" y="501"/>
                  </a:cubicBezTo>
                  <a:cubicBezTo>
                    <a:pt x="1457" y="488"/>
                    <a:pt x="1228" y="532"/>
                    <a:pt x="1105" y="722"/>
                  </a:cubicBezTo>
                  <a:cubicBezTo>
                    <a:pt x="951" y="960"/>
                    <a:pt x="879" y="1431"/>
                    <a:pt x="781" y="2240"/>
                  </a:cubicBezTo>
                  <a:cubicBezTo>
                    <a:pt x="506" y="4490"/>
                    <a:pt x="486" y="6979"/>
                    <a:pt x="1140" y="8836"/>
                  </a:cubicBezTo>
                  <a:cubicBezTo>
                    <a:pt x="1630" y="10232"/>
                    <a:pt x="2508" y="11268"/>
                    <a:pt x="3959" y="11552"/>
                  </a:cubicBezTo>
                  <a:lnTo>
                    <a:pt x="3966" y="11554"/>
                  </a:lnTo>
                  <a:cubicBezTo>
                    <a:pt x="5359" y="11768"/>
                    <a:pt x="6536" y="11076"/>
                    <a:pt x="7494" y="9914"/>
                  </a:cubicBezTo>
                  <a:cubicBezTo>
                    <a:pt x="8745" y="8395"/>
                    <a:pt x="9625" y="6083"/>
                    <a:pt x="10134" y="3898"/>
                  </a:cubicBezTo>
                  <a:cubicBezTo>
                    <a:pt x="10320" y="3104"/>
                    <a:pt x="10415" y="2636"/>
                    <a:pt x="10351" y="2360"/>
                  </a:cubicBezTo>
                  <a:cubicBezTo>
                    <a:pt x="10301" y="2140"/>
                    <a:pt x="10101" y="2020"/>
                    <a:pt x="9695" y="1884"/>
                  </a:cubicBezTo>
                  <a:cubicBezTo>
                    <a:pt x="9514" y="1824"/>
                    <a:pt x="9321" y="1762"/>
                    <a:pt x="9118" y="1698"/>
                  </a:cubicBezTo>
                  <a:cubicBezTo>
                    <a:pt x="8913" y="1634"/>
                    <a:pt x="8720" y="1576"/>
                    <a:pt x="8543" y="1523"/>
                  </a:cubicBezTo>
                  <a:cubicBezTo>
                    <a:pt x="8415" y="1487"/>
                    <a:pt x="8342" y="1353"/>
                    <a:pt x="8379" y="1225"/>
                  </a:cubicBezTo>
                  <a:cubicBezTo>
                    <a:pt x="8416" y="1098"/>
                    <a:pt x="8550" y="1023"/>
                    <a:pt x="8678" y="1061"/>
                  </a:cubicBezTo>
                  <a:cubicBezTo>
                    <a:pt x="8888" y="1122"/>
                    <a:pt x="9083" y="1181"/>
                    <a:pt x="9262" y="1237"/>
                  </a:cubicBezTo>
                  <a:cubicBezTo>
                    <a:pt x="9447" y="1294"/>
                    <a:pt x="9642" y="1358"/>
                    <a:pt x="9848" y="1426"/>
                  </a:cubicBezTo>
                  <a:cubicBezTo>
                    <a:pt x="10431" y="1622"/>
                    <a:pt x="10723" y="1822"/>
                    <a:pt x="10822" y="2253"/>
                  </a:cubicBezTo>
                  <a:cubicBezTo>
                    <a:pt x="10907" y="2628"/>
                    <a:pt x="10806" y="3144"/>
                    <a:pt x="10605" y="4007"/>
                  </a:cubicBezTo>
                  <a:cubicBezTo>
                    <a:pt x="10082" y="6252"/>
                    <a:pt x="9171" y="8637"/>
                    <a:pt x="7866" y="10220"/>
                  </a:cubicBezTo>
                  <a:cubicBezTo>
                    <a:pt x="6805" y="11508"/>
                    <a:pt x="5483" y="12273"/>
                    <a:pt x="3895" y="12030"/>
                  </a:cubicBezTo>
                  <a:cubicBezTo>
                    <a:pt x="3886" y="12030"/>
                    <a:pt x="3876" y="12028"/>
                    <a:pt x="3867" y="12027"/>
                  </a:cubicBezTo>
                  <a:cubicBezTo>
                    <a:pt x="2219" y="11703"/>
                    <a:pt x="1230" y="10550"/>
                    <a:pt x="683" y="8997"/>
                  </a:cubicBezTo>
                  <a:cubicBezTo>
                    <a:pt x="1" y="7058"/>
                    <a:pt x="19" y="4491"/>
                    <a:pt x="301" y="2182"/>
                  </a:cubicBezTo>
                  <a:cubicBezTo>
                    <a:pt x="408" y="1302"/>
                    <a:pt x="490" y="783"/>
                    <a:pt x="700" y="460"/>
                  </a:cubicBezTo>
                  <a:cubicBezTo>
                    <a:pt x="940" y="89"/>
                    <a:pt x="1285" y="1"/>
                    <a:pt x="1899" y="18"/>
                  </a:cubicBezTo>
                  <a:cubicBezTo>
                    <a:pt x="2120" y="25"/>
                    <a:pt x="2336" y="33"/>
                    <a:pt x="2546" y="43"/>
                  </a:cubicBezTo>
                  <a:cubicBezTo>
                    <a:pt x="2768" y="54"/>
                    <a:pt x="2982" y="67"/>
                    <a:pt x="3187" y="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4638950" y="1308475"/>
              <a:ext cx="249125" cy="188025"/>
            </a:xfrm>
            <a:custGeom>
              <a:avLst/>
              <a:gdLst/>
              <a:ahLst/>
              <a:cxnLst/>
              <a:rect l="l" t="t" r="r" b="b"/>
              <a:pathLst>
                <a:path w="9965" h="7521" extrusionOk="0">
                  <a:moveTo>
                    <a:pt x="2" y="409"/>
                  </a:moveTo>
                  <a:cubicBezTo>
                    <a:pt x="0" y="188"/>
                    <a:pt x="178" y="5"/>
                    <a:pt x="400" y="3"/>
                  </a:cubicBezTo>
                  <a:cubicBezTo>
                    <a:pt x="621" y="0"/>
                    <a:pt x="804" y="177"/>
                    <a:pt x="806" y="400"/>
                  </a:cubicBezTo>
                  <a:cubicBezTo>
                    <a:pt x="826" y="2037"/>
                    <a:pt x="1072" y="3597"/>
                    <a:pt x="1698" y="4746"/>
                  </a:cubicBezTo>
                  <a:cubicBezTo>
                    <a:pt x="2196" y="5662"/>
                    <a:pt x="2946" y="6316"/>
                    <a:pt x="4034" y="6529"/>
                  </a:cubicBezTo>
                  <a:lnTo>
                    <a:pt x="4046" y="6532"/>
                  </a:lnTo>
                  <a:cubicBezTo>
                    <a:pt x="5074" y="6686"/>
                    <a:pt x="5979" y="6320"/>
                    <a:pt x="6758" y="5631"/>
                  </a:cubicBezTo>
                  <a:cubicBezTo>
                    <a:pt x="7738" y="4765"/>
                    <a:pt x="8531" y="3393"/>
                    <a:pt x="9134" y="1869"/>
                  </a:cubicBezTo>
                  <a:cubicBezTo>
                    <a:pt x="9215" y="1662"/>
                    <a:pt x="9449" y="1561"/>
                    <a:pt x="9656" y="1643"/>
                  </a:cubicBezTo>
                  <a:cubicBezTo>
                    <a:pt x="9863" y="1724"/>
                    <a:pt x="9965" y="1958"/>
                    <a:pt x="9882" y="2166"/>
                  </a:cubicBezTo>
                  <a:cubicBezTo>
                    <a:pt x="9239" y="3792"/>
                    <a:pt x="8377" y="5273"/>
                    <a:pt x="7291" y="6233"/>
                  </a:cubicBezTo>
                  <a:cubicBezTo>
                    <a:pt x="6336" y="7076"/>
                    <a:pt x="5216" y="7520"/>
                    <a:pt x="3926" y="7326"/>
                  </a:cubicBezTo>
                  <a:cubicBezTo>
                    <a:pt x="3911" y="7325"/>
                    <a:pt x="3896" y="7323"/>
                    <a:pt x="3880" y="7320"/>
                  </a:cubicBezTo>
                  <a:cubicBezTo>
                    <a:pt x="2529" y="7054"/>
                    <a:pt x="1604" y="6252"/>
                    <a:pt x="993" y="5131"/>
                  </a:cubicBezTo>
                  <a:cubicBezTo>
                    <a:pt x="297" y="3854"/>
                    <a:pt x="25" y="2165"/>
                    <a:pt x="2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4699000" y="1385375"/>
              <a:ext cx="594225" cy="387400"/>
            </a:xfrm>
            <a:custGeom>
              <a:avLst/>
              <a:gdLst/>
              <a:ahLst/>
              <a:cxnLst/>
              <a:rect l="l" t="t" r="r" b="b"/>
              <a:pathLst>
                <a:path w="23769" h="15496" extrusionOk="0">
                  <a:moveTo>
                    <a:pt x="1003" y="3696"/>
                  </a:moveTo>
                  <a:cubicBezTo>
                    <a:pt x="1071" y="3464"/>
                    <a:pt x="1317" y="3330"/>
                    <a:pt x="1551" y="3399"/>
                  </a:cubicBezTo>
                  <a:cubicBezTo>
                    <a:pt x="1784" y="3467"/>
                    <a:pt x="1917" y="3712"/>
                    <a:pt x="1849" y="3945"/>
                  </a:cubicBezTo>
                  <a:cubicBezTo>
                    <a:pt x="909" y="7129"/>
                    <a:pt x="905" y="9529"/>
                    <a:pt x="1553" y="10987"/>
                  </a:cubicBezTo>
                  <a:cubicBezTo>
                    <a:pt x="1851" y="11658"/>
                    <a:pt x="2289" y="12117"/>
                    <a:pt x="2836" y="12343"/>
                  </a:cubicBezTo>
                  <a:cubicBezTo>
                    <a:pt x="3392" y="12572"/>
                    <a:pt x="4076" y="12572"/>
                    <a:pt x="4855" y="12321"/>
                  </a:cubicBezTo>
                  <a:cubicBezTo>
                    <a:pt x="6751" y="11710"/>
                    <a:pt x="9131" y="9675"/>
                    <a:pt x="11588" y="5958"/>
                  </a:cubicBezTo>
                  <a:cubicBezTo>
                    <a:pt x="13110" y="3657"/>
                    <a:pt x="14647" y="2132"/>
                    <a:pt x="16090" y="1239"/>
                  </a:cubicBezTo>
                  <a:cubicBezTo>
                    <a:pt x="17806" y="179"/>
                    <a:pt x="19399" y="1"/>
                    <a:pt x="20696" y="475"/>
                  </a:cubicBezTo>
                  <a:cubicBezTo>
                    <a:pt x="20859" y="535"/>
                    <a:pt x="21015" y="606"/>
                    <a:pt x="21167" y="685"/>
                  </a:cubicBezTo>
                  <a:cubicBezTo>
                    <a:pt x="23110" y="1709"/>
                    <a:pt x="23768" y="4210"/>
                    <a:pt x="23767" y="6908"/>
                  </a:cubicBezTo>
                  <a:cubicBezTo>
                    <a:pt x="23767" y="9517"/>
                    <a:pt x="23153" y="12326"/>
                    <a:pt x="22507" y="14091"/>
                  </a:cubicBezTo>
                  <a:cubicBezTo>
                    <a:pt x="22348" y="14523"/>
                    <a:pt x="22186" y="14897"/>
                    <a:pt x="22028" y="15197"/>
                  </a:cubicBezTo>
                  <a:cubicBezTo>
                    <a:pt x="21915" y="15413"/>
                    <a:pt x="21648" y="15495"/>
                    <a:pt x="21433" y="15381"/>
                  </a:cubicBezTo>
                  <a:cubicBezTo>
                    <a:pt x="21217" y="15268"/>
                    <a:pt x="21135" y="15001"/>
                    <a:pt x="21248" y="14786"/>
                  </a:cubicBezTo>
                  <a:cubicBezTo>
                    <a:pt x="21386" y="14524"/>
                    <a:pt x="21532" y="14186"/>
                    <a:pt x="21678" y="13788"/>
                  </a:cubicBezTo>
                  <a:cubicBezTo>
                    <a:pt x="22298" y="12094"/>
                    <a:pt x="22886" y="9402"/>
                    <a:pt x="22887" y="6908"/>
                  </a:cubicBezTo>
                  <a:cubicBezTo>
                    <a:pt x="22888" y="4507"/>
                    <a:pt x="22348" y="2305"/>
                    <a:pt x="20756" y="1465"/>
                  </a:cubicBezTo>
                  <a:cubicBezTo>
                    <a:pt x="20642" y="1406"/>
                    <a:pt x="20521" y="1352"/>
                    <a:pt x="20392" y="1304"/>
                  </a:cubicBezTo>
                  <a:cubicBezTo>
                    <a:pt x="19341" y="919"/>
                    <a:pt x="18016" y="1084"/>
                    <a:pt x="16552" y="1988"/>
                  </a:cubicBezTo>
                  <a:cubicBezTo>
                    <a:pt x="15213" y="2816"/>
                    <a:pt x="13771" y="4255"/>
                    <a:pt x="12323" y="6445"/>
                  </a:cubicBezTo>
                  <a:cubicBezTo>
                    <a:pt x="9747" y="10341"/>
                    <a:pt x="7195" y="12493"/>
                    <a:pt x="5125" y="13160"/>
                  </a:cubicBezTo>
                  <a:cubicBezTo>
                    <a:pt x="4139" y="13476"/>
                    <a:pt x="3250" y="13467"/>
                    <a:pt x="2500" y="13157"/>
                  </a:cubicBezTo>
                  <a:cubicBezTo>
                    <a:pt x="1741" y="12843"/>
                    <a:pt x="1143" y="12230"/>
                    <a:pt x="748" y="11343"/>
                  </a:cubicBezTo>
                  <a:cubicBezTo>
                    <a:pt x="21" y="9705"/>
                    <a:pt x="1" y="7091"/>
                    <a:pt x="1003" y="3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5246025" y="1463125"/>
              <a:ext cx="36900" cy="263025"/>
            </a:xfrm>
            <a:custGeom>
              <a:avLst/>
              <a:gdLst/>
              <a:ahLst/>
              <a:cxnLst/>
              <a:rect l="l" t="t" r="r" b="b"/>
              <a:pathLst>
                <a:path w="1476" h="10521" extrusionOk="0">
                  <a:moveTo>
                    <a:pt x="611" y="148"/>
                  </a:moveTo>
                  <a:cubicBezTo>
                    <a:pt x="593" y="96"/>
                    <a:pt x="620" y="39"/>
                    <a:pt x="673" y="19"/>
                  </a:cubicBezTo>
                  <a:cubicBezTo>
                    <a:pt x="725" y="1"/>
                    <a:pt x="782" y="28"/>
                    <a:pt x="802" y="80"/>
                  </a:cubicBezTo>
                  <a:cubicBezTo>
                    <a:pt x="1148" y="1049"/>
                    <a:pt x="1475" y="2841"/>
                    <a:pt x="1346" y="5080"/>
                  </a:cubicBezTo>
                  <a:cubicBezTo>
                    <a:pt x="1254" y="6683"/>
                    <a:pt x="929" y="8516"/>
                    <a:pt x="207" y="10443"/>
                  </a:cubicBezTo>
                  <a:cubicBezTo>
                    <a:pt x="188" y="10494"/>
                    <a:pt x="131" y="10520"/>
                    <a:pt x="78" y="10501"/>
                  </a:cubicBezTo>
                  <a:cubicBezTo>
                    <a:pt x="27" y="10481"/>
                    <a:pt x="1" y="10424"/>
                    <a:pt x="19" y="10372"/>
                  </a:cubicBezTo>
                  <a:cubicBezTo>
                    <a:pt x="732" y="8467"/>
                    <a:pt x="1054" y="6654"/>
                    <a:pt x="1145" y="5069"/>
                  </a:cubicBezTo>
                  <a:cubicBezTo>
                    <a:pt x="1273" y="2861"/>
                    <a:pt x="951" y="1099"/>
                    <a:pt x="611" y="148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4642300" y="1315550"/>
              <a:ext cx="49975" cy="147650"/>
            </a:xfrm>
            <a:custGeom>
              <a:avLst/>
              <a:gdLst/>
              <a:ahLst/>
              <a:cxnLst/>
              <a:rect l="l" t="t" r="r" b="b"/>
              <a:pathLst>
                <a:path w="1999" h="5906" extrusionOk="0">
                  <a:moveTo>
                    <a:pt x="2" y="102"/>
                  </a:moveTo>
                  <a:cubicBezTo>
                    <a:pt x="1" y="46"/>
                    <a:pt x="46" y="2"/>
                    <a:pt x="101" y="1"/>
                  </a:cubicBezTo>
                  <a:cubicBezTo>
                    <a:pt x="157" y="1"/>
                    <a:pt x="202" y="45"/>
                    <a:pt x="203" y="101"/>
                  </a:cubicBezTo>
                  <a:cubicBezTo>
                    <a:pt x="213" y="1176"/>
                    <a:pt x="301" y="2219"/>
                    <a:pt x="563" y="3177"/>
                  </a:cubicBezTo>
                  <a:cubicBezTo>
                    <a:pt x="825" y="4128"/>
                    <a:pt x="1259" y="4995"/>
                    <a:pt x="1961" y="5725"/>
                  </a:cubicBezTo>
                  <a:cubicBezTo>
                    <a:pt x="1998" y="5765"/>
                    <a:pt x="1997" y="5829"/>
                    <a:pt x="1957" y="5867"/>
                  </a:cubicBezTo>
                  <a:cubicBezTo>
                    <a:pt x="1917" y="5905"/>
                    <a:pt x="1853" y="5904"/>
                    <a:pt x="1816" y="5864"/>
                  </a:cubicBezTo>
                  <a:cubicBezTo>
                    <a:pt x="1087" y="5108"/>
                    <a:pt x="639" y="4211"/>
                    <a:pt x="369" y="3230"/>
                  </a:cubicBezTo>
                  <a:cubicBezTo>
                    <a:pt x="102" y="2254"/>
                    <a:pt x="12" y="1193"/>
                    <a:pt x="2" y="102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5159275" y="1728875"/>
              <a:ext cx="126125" cy="117300"/>
            </a:xfrm>
            <a:custGeom>
              <a:avLst/>
              <a:gdLst/>
              <a:ahLst/>
              <a:cxnLst/>
              <a:rect l="l" t="t" r="r" b="b"/>
              <a:pathLst>
                <a:path w="5045" h="4692" extrusionOk="0">
                  <a:moveTo>
                    <a:pt x="2520" y="0"/>
                  </a:moveTo>
                  <a:cubicBezTo>
                    <a:pt x="1388" y="0"/>
                    <a:pt x="393" y="820"/>
                    <a:pt x="207" y="1972"/>
                  </a:cubicBezTo>
                  <a:cubicBezTo>
                    <a:pt x="1" y="3251"/>
                    <a:pt x="870" y="4455"/>
                    <a:pt x="2150" y="4661"/>
                  </a:cubicBezTo>
                  <a:cubicBezTo>
                    <a:pt x="2276" y="4682"/>
                    <a:pt x="2401" y="4691"/>
                    <a:pt x="2525" y="4691"/>
                  </a:cubicBezTo>
                  <a:cubicBezTo>
                    <a:pt x="3656" y="4691"/>
                    <a:pt x="4653" y="3872"/>
                    <a:pt x="4838" y="2719"/>
                  </a:cubicBezTo>
                  <a:cubicBezTo>
                    <a:pt x="5045" y="1440"/>
                    <a:pt x="4175" y="236"/>
                    <a:pt x="2896" y="31"/>
                  </a:cubicBezTo>
                  <a:cubicBezTo>
                    <a:pt x="2770" y="10"/>
                    <a:pt x="2644" y="0"/>
                    <a:pt x="2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2"/>
            <p:cNvSpPr/>
            <p:nvPr/>
          </p:nvSpPr>
          <p:spPr>
            <a:xfrm>
              <a:off x="5189475" y="1754775"/>
              <a:ext cx="65100" cy="65100"/>
            </a:xfrm>
            <a:custGeom>
              <a:avLst/>
              <a:gdLst/>
              <a:ahLst/>
              <a:cxnLst/>
              <a:rect l="l" t="t" r="r" b="b"/>
              <a:pathLst>
                <a:path w="2604" h="2604" extrusionOk="0">
                  <a:moveTo>
                    <a:pt x="1302" y="0"/>
                  </a:moveTo>
                  <a:cubicBezTo>
                    <a:pt x="2021" y="0"/>
                    <a:pt x="2604" y="583"/>
                    <a:pt x="2604" y="1303"/>
                  </a:cubicBezTo>
                  <a:cubicBezTo>
                    <a:pt x="2604" y="2022"/>
                    <a:pt x="2021" y="2604"/>
                    <a:pt x="1302" y="2604"/>
                  </a:cubicBezTo>
                  <a:cubicBezTo>
                    <a:pt x="582" y="2604"/>
                    <a:pt x="0" y="2022"/>
                    <a:pt x="0" y="1303"/>
                  </a:cubicBezTo>
                  <a:cubicBezTo>
                    <a:pt x="0" y="583"/>
                    <a:pt x="582" y="0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>
          <a:extLst>
            <a:ext uri="{FF2B5EF4-FFF2-40B4-BE49-F238E27FC236}">
              <a16:creationId xmlns:a16="http://schemas.microsoft.com/office/drawing/2014/main" xmlns="" id="{087C8ED2-509B-17E9-8448-4E41294E3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31">
            <a:extLst>
              <a:ext uri="{FF2B5EF4-FFF2-40B4-BE49-F238E27FC236}">
                <a16:creationId xmlns:a16="http://schemas.microsoft.com/office/drawing/2014/main" xmlns="" id="{495EF677-6E48-CA73-5DEB-16C35B1116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0" y="2439750"/>
            <a:ext cx="3856800" cy="13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dirty="0" err="1">
                <a:latin typeface="Archivo" panose="020B0604020202020204" charset="0"/>
                <a:cs typeface="Archivo" panose="020B0604020202020204" charset="0"/>
              </a:rPr>
              <a:t>Homocystinuria</a:t>
            </a:r>
            <a:r>
              <a:rPr lang="fr-FR" dirty="0">
                <a:latin typeface="Archivo" panose="020B0604020202020204" charset="0"/>
                <a:cs typeface="Archivo" panose="020B0604020202020204" charset="0"/>
              </a:rPr>
              <a:t> (HCU)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>
              <a:latin typeface="Archivo" panose="020B0604020202020204" charset="0"/>
              <a:cs typeface="Archivo" panose="020B0604020202020204" charset="0"/>
            </a:endParaRPr>
          </a:p>
        </p:txBody>
      </p:sp>
      <p:grpSp>
        <p:nvGrpSpPr>
          <p:cNvPr id="4" name="Google Shape;1173;p37">
            <a:extLst>
              <a:ext uri="{FF2B5EF4-FFF2-40B4-BE49-F238E27FC236}">
                <a16:creationId xmlns:a16="http://schemas.microsoft.com/office/drawing/2014/main" xmlns="" id="{2BB6363D-F651-4E0E-84B1-7C6BFB01A850}"/>
              </a:ext>
            </a:extLst>
          </p:cNvPr>
          <p:cNvGrpSpPr/>
          <p:nvPr/>
        </p:nvGrpSpPr>
        <p:grpSpPr>
          <a:xfrm>
            <a:off x="0" y="1192933"/>
            <a:ext cx="4972907" cy="3950567"/>
            <a:chOff x="4599771" y="1795191"/>
            <a:chExt cx="4190534" cy="3329317"/>
          </a:xfrm>
        </p:grpSpPr>
        <p:grpSp>
          <p:nvGrpSpPr>
            <p:cNvPr id="5" name="Google Shape;1174;p37">
              <a:extLst>
                <a:ext uri="{FF2B5EF4-FFF2-40B4-BE49-F238E27FC236}">
                  <a16:creationId xmlns:a16="http://schemas.microsoft.com/office/drawing/2014/main" xmlns="" id="{1D96250B-9174-39BD-3F23-FF346BA0E6B8}"/>
                </a:ext>
              </a:extLst>
            </p:cNvPr>
            <p:cNvGrpSpPr/>
            <p:nvPr/>
          </p:nvGrpSpPr>
          <p:grpSpPr>
            <a:xfrm flipH="1">
              <a:off x="6694406" y="2477509"/>
              <a:ext cx="1608712" cy="2646990"/>
              <a:chOff x="2657600" y="2007100"/>
              <a:chExt cx="496700" cy="817275"/>
            </a:xfrm>
          </p:grpSpPr>
          <p:sp>
            <p:nvSpPr>
              <p:cNvPr id="936" name="Google Shape;1175;p37">
                <a:extLst>
                  <a:ext uri="{FF2B5EF4-FFF2-40B4-BE49-F238E27FC236}">
                    <a16:creationId xmlns:a16="http://schemas.microsoft.com/office/drawing/2014/main" xmlns="" id="{86040387-A621-0D04-6C74-ACDF9B82C3B2}"/>
                  </a:ext>
                </a:extLst>
              </p:cNvPr>
              <p:cNvSpPr/>
              <p:nvPr/>
            </p:nvSpPr>
            <p:spPr>
              <a:xfrm>
                <a:off x="3038650" y="2513150"/>
                <a:ext cx="113025" cy="183450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7338" extrusionOk="0">
                    <a:moveTo>
                      <a:pt x="2779" y="1"/>
                    </a:moveTo>
                    <a:lnTo>
                      <a:pt x="0" y="1365"/>
                    </a:lnTo>
                    <a:lnTo>
                      <a:pt x="1803" y="6541"/>
                    </a:lnTo>
                    <a:cubicBezTo>
                      <a:pt x="2869" y="7109"/>
                      <a:pt x="4520" y="7338"/>
                      <a:pt x="4406" y="5896"/>
                    </a:cubicBezTo>
                    <a:cubicBezTo>
                      <a:pt x="3950" y="3603"/>
                      <a:pt x="3024" y="851"/>
                      <a:pt x="2779" y="1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1176;p37">
                <a:extLst>
                  <a:ext uri="{FF2B5EF4-FFF2-40B4-BE49-F238E27FC236}">
                    <a16:creationId xmlns:a16="http://schemas.microsoft.com/office/drawing/2014/main" xmlns="" id="{49F33615-D95A-D0D9-A699-5C1A56E40967}"/>
                  </a:ext>
                </a:extLst>
              </p:cNvPr>
              <p:cNvSpPr/>
              <p:nvPr/>
            </p:nvSpPr>
            <p:spPr>
              <a:xfrm>
                <a:off x="3029300" y="2511750"/>
                <a:ext cx="102525" cy="100725"/>
              </a:xfrm>
              <a:custGeom>
                <a:avLst/>
                <a:gdLst/>
                <a:ahLst/>
                <a:cxnLst/>
                <a:rect l="l" t="t" r="r" b="b"/>
                <a:pathLst>
                  <a:path w="4101" h="4029" extrusionOk="0">
                    <a:moveTo>
                      <a:pt x="4100" y="3219"/>
                    </a:moveTo>
                    <a:lnTo>
                      <a:pt x="3231" y="1"/>
                    </a:lnTo>
                    <a:lnTo>
                      <a:pt x="0" y="1607"/>
                    </a:lnTo>
                    <a:lnTo>
                      <a:pt x="941" y="4029"/>
                    </a:lnTo>
                    <a:cubicBezTo>
                      <a:pt x="941" y="4029"/>
                      <a:pt x="2565" y="3939"/>
                      <a:pt x="4100" y="3219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1177;p37">
                <a:extLst>
                  <a:ext uri="{FF2B5EF4-FFF2-40B4-BE49-F238E27FC236}">
                    <a16:creationId xmlns:a16="http://schemas.microsoft.com/office/drawing/2014/main" xmlns="" id="{36AA1344-373E-2011-44DA-D728FDE0A870}"/>
                  </a:ext>
                </a:extLst>
              </p:cNvPr>
              <p:cNvSpPr/>
              <p:nvPr/>
            </p:nvSpPr>
            <p:spPr>
              <a:xfrm>
                <a:off x="2797700" y="2337850"/>
                <a:ext cx="198775" cy="147250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890" extrusionOk="0">
                    <a:moveTo>
                      <a:pt x="6284" y="604"/>
                    </a:moveTo>
                    <a:cubicBezTo>
                      <a:pt x="6284" y="604"/>
                      <a:pt x="7278" y="1644"/>
                      <a:pt x="7614" y="3156"/>
                    </a:cubicBezTo>
                    <a:cubicBezTo>
                      <a:pt x="7950" y="4666"/>
                      <a:pt x="7950" y="5889"/>
                      <a:pt x="5548" y="5845"/>
                    </a:cubicBezTo>
                    <a:cubicBezTo>
                      <a:pt x="3145" y="5802"/>
                      <a:pt x="1120" y="3943"/>
                      <a:pt x="920" y="2786"/>
                    </a:cubicBezTo>
                    <a:cubicBezTo>
                      <a:pt x="719" y="1630"/>
                      <a:pt x="0" y="820"/>
                      <a:pt x="1639" y="380"/>
                    </a:cubicBezTo>
                    <a:cubicBezTo>
                      <a:pt x="3049" y="1"/>
                      <a:pt x="5152" y="374"/>
                      <a:pt x="5711" y="486"/>
                    </a:cubicBezTo>
                    <a:cubicBezTo>
                      <a:pt x="5802" y="504"/>
                      <a:pt x="6284" y="604"/>
                      <a:pt x="6284" y="604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1178;p37">
                <a:extLst>
                  <a:ext uri="{FF2B5EF4-FFF2-40B4-BE49-F238E27FC236}">
                    <a16:creationId xmlns:a16="http://schemas.microsoft.com/office/drawing/2014/main" xmlns="" id="{F8D35773-9148-2C43-DB11-1BA85C31B1CC}"/>
                  </a:ext>
                </a:extLst>
              </p:cNvPr>
              <p:cNvSpPr/>
              <p:nvPr/>
            </p:nvSpPr>
            <p:spPr>
              <a:xfrm>
                <a:off x="2840500" y="2255375"/>
                <a:ext cx="105200" cy="157175"/>
              </a:xfrm>
              <a:custGeom>
                <a:avLst/>
                <a:gdLst/>
                <a:ahLst/>
                <a:cxnLst/>
                <a:rect l="l" t="t" r="r" b="b"/>
                <a:pathLst>
                  <a:path w="4208" h="6287" extrusionOk="0">
                    <a:moveTo>
                      <a:pt x="276" y="596"/>
                    </a:moveTo>
                    <a:cubicBezTo>
                      <a:pt x="414" y="1758"/>
                      <a:pt x="225" y="3278"/>
                      <a:pt x="1" y="3661"/>
                    </a:cubicBezTo>
                    <a:cubicBezTo>
                      <a:pt x="1103" y="4920"/>
                      <a:pt x="4208" y="6287"/>
                      <a:pt x="4131" y="4323"/>
                    </a:cubicBezTo>
                    <a:cubicBezTo>
                      <a:pt x="3683" y="4059"/>
                      <a:pt x="3835" y="3723"/>
                      <a:pt x="3785" y="1670"/>
                    </a:cubicBezTo>
                    <a:cubicBezTo>
                      <a:pt x="3785" y="1670"/>
                      <a:pt x="1359" y="0"/>
                      <a:pt x="276" y="596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1179;p37">
                <a:extLst>
                  <a:ext uri="{FF2B5EF4-FFF2-40B4-BE49-F238E27FC236}">
                    <a16:creationId xmlns:a16="http://schemas.microsoft.com/office/drawing/2014/main" xmlns="" id="{6788AB78-2C81-F0CF-6EB5-C4ABC2F55CA4}"/>
                  </a:ext>
                </a:extLst>
              </p:cNvPr>
              <p:cNvSpPr/>
              <p:nvPr/>
            </p:nvSpPr>
            <p:spPr>
              <a:xfrm>
                <a:off x="2847375" y="2255375"/>
                <a:ext cx="89025" cy="109350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4374" extrusionOk="0">
                    <a:moveTo>
                      <a:pt x="23" y="2145"/>
                    </a:moveTo>
                    <a:cubicBezTo>
                      <a:pt x="817" y="3790"/>
                      <a:pt x="2725" y="4374"/>
                      <a:pt x="3561" y="3898"/>
                    </a:cubicBezTo>
                    <a:cubicBezTo>
                      <a:pt x="3494" y="3553"/>
                      <a:pt x="3541" y="2940"/>
                      <a:pt x="3510" y="1670"/>
                    </a:cubicBezTo>
                    <a:cubicBezTo>
                      <a:pt x="3510" y="1670"/>
                      <a:pt x="1084" y="0"/>
                      <a:pt x="1" y="596"/>
                    </a:cubicBezTo>
                    <a:cubicBezTo>
                      <a:pt x="59" y="1086"/>
                      <a:pt x="59" y="1639"/>
                      <a:pt x="23" y="2145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1180;p37">
                <a:extLst>
                  <a:ext uri="{FF2B5EF4-FFF2-40B4-BE49-F238E27FC236}">
                    <a16:creationId xmlns:a16="http://schemas.microsoft.com/office/drawing/2014/main" xmlns="" id="{61FC074B-7BB1-DCC9-BDC6-D4C134F1CF55}"/>
                  </a:ext>
                </a:extLst>
              </p:cNvPr>
              <p:cNvSpPr/>
              <p:nvPr/>
            </p:nvSpPr>
            <p:spPr>
              <a:xfrm>
                <a:off x="2952650" y="2352250"/>
                <a:ext cx="186350" cy="2595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10383" extrusionOk="0">
                    <a:moveTo>
                      <a:pt x="0" y="0"/>
                    </a:moveTo>
                    <a:cubicBezTo>
                      <a:pt x="3863" y="723"/>
                      <a:pt x="4572" y="1452"/>
                      <a:pt x="7454" y="8017"/>
                    </a:cubicBezTo>
                    <a:cubicBezTo>
                      <a:pt x="6849" y="9717"/>
                      <a:pt x="3849" y="10148"/>
                      <a:pt x="2818" y="1038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1181;p37">
                <a:extLst>
                  <a:ext uri="{FF2B5EF4-FFF2-40B4-BE49-F238E27FC236}">
                    <a16:creationId xmlns:a16="http://schemas.microsoft.com/office/drawing/2014/main" xmlns="" id="{4C09E043-47B7-7AEA-C113-E473EEC66101}"/>
                  </a:ext>
                </a:extLst>
              </p:cNvPr>
              <p:cNvSpPr/>
              <p:nvPr/>
            </p:nvSpPr>
            <p:spPr>
              <a:xfrm>
                <a:off x="2980925" y="2433500"/>
                <a:ext cx="127600" cy="1783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7133" extrusionOk="0">
                    <a:moveTo>
                      <a:pt x="5104" y="6072"/>
                    </a:moveTo>
                    <a:cubicBezTo>
                      <a:pt x="3957" y="6730"/>
                      <a:pt x="2379" y="6975"/>
                      <a:pt x="1687" y="7132"/>
                    </a:cubicBezTo>
                    <a:lnTo>
                      <a:pt x="0" y="920"/>
                    </a:lnTo>
                    <a:cubicBezTo>
                      <a:pt x="439" y="557"/>
                      <a:pt x="1009" y="243"/>
                      <a:pt x="1741" y="1"/>
                    </a:cubicBezTo>
                    <a:cubicBezTo>
                      <a:pt x="1741" y="1"/>
                      <a:pt x="4084" y="2801"/>
                      <a:pt x="5104" y="60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1182;p37">
                <a:extLst>
                  <a:ext uri="{FF2B5EF4-FFF2-40B4-BE49-F238E27FC236}">
                    <a16:creationId xmlns:a16="http://schemas.microsoft.com/office/drawing/2014/main" xmlns="" id="{77FF1C55-CBD6-AE94-26D4-8E80C3DDEA16}"/>
                  </a:ext>
                </a:extLst>
              </p:cNvPr>
              <p:cNvSpPr/>
              <p:nvPr/>
            </p:nvSpPr>
            <p:spPr>
              <a:xfrm>
                <a:off x="2748725" y="2349125"/>
                <a:ext cx="307425" cy="277800"/>
              </a:xfrm>
              <a:custGeom>
                <a:avLst/>
                <a:gdLst/>
                <a:ahLst/>
                <a:cxnLst/>
                <a:rect l="l" t="t" r="r" b="b"/>
                <a:pathLst>
                  <a:path w="12297" h="11112" extrusionOk="0">
                    <a:moveTo>
                      <a:pt x="3228" y="1"/>
                    </a:moveTo>
                    <a:cubicBezTo>
                      <a:pt x="4405" y="1397"/>
                      <a:pt x="4816" y="2153"/>
                      <a:pt x="8079" y="3726"/>
                    </a:cubicBezTo>
                    <a:cubicBezTo>
                      <a:pt x="8090" y="3540"/>
                      <a:pt x="8275" y="2623"/>
                      <a:pt x="8160" y="1265"/>
                    </a:cubicBezTo>
                    <a:cubicBezTo>
                      <a:pt x="8122" y="829"/>
                      <a:pt x="7999" y="98"/>
                      <a:pt x="8017" y="101"/>
                    </a:cubicBezTo>
                    <a:cubicBezTo>
                      <a:pt x="8528" y="191"/>
                      <a:pt x="9018" y="289"/>
                      <a:pt x="9536" y="425"/>
                    </a:cubicBezTo>
                    <a:cubicBezTo>
                      <a:pt x="10416" y="2450"/>
                      <a:pt x="12296" y="5457"/>
                      <a:pt x="12296" y="6992"/>
                    </a:cubicBezTo>
                    <a:cubicBezTo>
                      <a:pt x="12296" y="8015"/>
                      <a:pt x="12169" y="8980"/>
                      <a:pt x="11478" y="10342"/>
                    </a:cubicBezTo>
                    <a:cubicBezTo>
                      <a:pt x="9586" y="11111"/>
                      <a:pt x="4522" y="10985"/>
                      <a:pt x="982" y="10479"/>
                    </a:cubicBezTo>
                    <a:lnTo>
                      <a:pt x="1" y="1544"/>
                    </a:lnTo>
                    <a:cubicBezTo>
                      <a:pt x="503" y="1364"/>
                      <a:pt x="907" y="561"/>
                      <a:pt x="1338" y="436"/>
                    </a:cubicBezTo>
                    <a:cubicBezTo>
                      <a:pt x="1930" y="263"/>
                      <a:pt x="2508" y="130"/>
                      <a:pt x="32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1183;p37">
                <a:extLst>
                  <a:ext uri="{FF2B5EF4-FFF2-40B4-BE49-F238E27FC236}">
                    <a16:creationId xmlns:a16="http://schemas.microsoft.com/office/drawing/2014/main" xmlns="" id="{6A0EED3F-D3A5-BFD2-10FB-995B4A5E250E}"/>
                  </a:ext>
                </a:extLst>
              </p:cNvPr>
              <p:cNvSpPr/>
              <p:nvPr/>
            </p:nvSpPr>
            <p:spPr>
              <a:xfrm>
                <a:off x="2745000" y="2467550"/>
                <a:ext cx="341150" cy="356825"/>
              </a:xfrm>
              <a:custGeom>
                <a:avLst/>
                <a:gdLst/>
                <a:ahLst/>
                <a:cxnLst/>
                <a:rect l="l" t="t" r="r" b="b"/>
                <a:pathLst>
                  <a:path w="13646" h="14273" extrusionOk="0">
                    <a:moveTo>
                      <a:pt x="12364" y="3432"/>
                    </a:moveTo>
                    <a:cubicBezTo>
                      <a:pt x="12265" y="4077"/>
                      <a:pt x="12054" y="4765"/>
                      <a:pt x="11627" y="5606"/>
                    </a:cubicBezTo>
                    <a:cubicBezTo>
                      <a:pt x="11765" y="6670"/>
                      <a:pt x="13255" y="12512"/>
                      <a:pt x="13646" y="14273"/>
                    </a:cubicBezTo>
                    <a:lnTo>
                      <a:pt x="0" y="14273"/>
                    </a:lnTo>
                    <a:cubicBezTo>
                      <a:pt x="437" y="12755"/>
                      <a:pt x="1335" y="10008"/>
                      <a:pt x="1607" y="9230"/>
                    </a:cubicBezTo>
                    <a:lnTo>
                      <a:pt x="589" y="1"/>
                    </a:lnTo>
                    <a:cubicBezTo>
                      <a:pt x="3574" y="6894"/>
                      <a:pt x="10248" y="3840"/>
                      <a:pt x="12364" y="34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1184;p37">
                <a:extLst>
                  <a:ext uri="{FF2B5EF4-FFF2-40B4-BE49-F238E27FC236}">
                    <a16:creationId xmlns:a16="http://schemas.microsoft.com/office/drawing/2014/main" xmlns="" id="{AE126B8F-466D-35BE-758E-7C853ADC2FFC}"/>
                  </a:ext>
                </a:extLst>
              </p:cNvPr>
              <p:cNvSpPr/>
              <p:nvPr/>
            </p:nvSpPr>
            <p:spPr>
              <a:xfrm>
                <a:off x="2657600" y="2442850"/>
                <a:ext cx="137800" cy="286025"/>
              </a:xfrm>
              <a:custGeom>
                <a:avLst/>
                <a:gdLst/>
                <a:ahLst/>
                <a:cxnLst/>
                <a:rect l="l" t="t" r="r" b="b"/>
                <a:pathLst>
                  <a:path w="5512" h="11441" extrusionOk="0">
                    <a:moveTo>
                      <a:pt x="4712" y="4384"/>
                    </a:moveTo>
                    <a:cubicBezTo>
                      <a:pt x="4100" y="6476"/>
                      <a:pt x="2875" y="9412"/>
                      <a:pt x="2010" y="11441"/>
                    </a:cubicBezTo>
                    <a:cubicBezTo>
                      <a:pt x="0" y="10340"/>
                      <a:pt x="348" y="5656"/>
                      <a:pt x="1657" y="1983"/>
                    </a:cubicBezTo>
                    <a:cubicBezTo>
                      <a:pt x="2128" y="660"/>
                      <a:pt x="5512" y="0"/>
                      <a:pt x="4712" y="4384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1185;p37">
                <a:extLst>
                  <a:ext uri="{FF2B5EF4-FFF2-40B4-BE49-F238E27FC236}">
                    <a16:creationId xmlns:a16="http://schemas.microsoft.com/office/drawing/2014/main" xmlns="" id="{2B04B2AF-17D7-DFC4-E3FC-B8D1733C25DD}"/>
                  </a:ext>
                </a:extLst>
              </p:cNvPr>
              <p:cNvSpPr/>
              <p:nvPr/>
            </p:nvSpPr>
            <p:spPr>
              <a:xfrm>
                <a:off x="2674000" y="2526500"/>
                <a:ext cx="103375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4135" h="3548" extrusionOk="0">
                    <a:moveTo>
                      <a:pt x="4056" y="1038"/>
                    </a:moveTo>
                    <a:cubicBezTo>
                      <a:pt x="3825" y="1826"/>
                      <a:pt x="3527" y="2681"/>
                      <a:pt x="3199" y="3547"/>
                    </a:cubicBezTo>
                    <a:lnTo>
                      <a:pt x="0" y="3019"/>
                    </a:lnTo>
                    <a:cubicBezTo>
                      <a:pt x="126" y="2055"/>
                      <a:pt x="250" y="978"/>
                      <a:pt x="549" y="1"/>
                    </a:cubicBezTo>
                    <a:lnTo>
                      <a:pt x="4135" y="510"/>
                    </a:lnTo>
                    <a:cubicBezTo>
                      <a:pt x="4115" y="678"/>
                      <a:pt x="4089" y="852"/>
                      <a:pt x="4056" y="1038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1186;p37">
                <a:extLst>
                  <a:ext uri="{FF2B5EF4-FFF2-40B4-BE49-F238E27FC236}">
                    <a16:creationId xmlns:a16="http://schemas.microsoft.com/office/drawing/2014/main" xmlns="" id="{1B962AF6-ACBE-A456-D77A-BB2843B4D041}"/>
                  </a:ext>
                </a:extLst>
              </p:cNvPr>
              <p:cNvSpPr/>
              <p:nvPr/>
            </p:nvSpPr>
            <p:spPr>
              <a:xfrm>
                <a:off x="2658850" y="2360275"/>
                <a:ext cx="189325" cy="249900"/>
              </a:xfrm>
              <a:custGeom>
                <a:avLst/>
                <a:gdLst/>
                <a:ahLst/>
                <a:cxnLst/>
                <a:rect l="l" t="t" r="r" b="b"/>
                <a:pathLst>
                  <a:path w="7573" h="9996" extrusionOk="0">
                    <a:moveTo>
                      <a:pt x="4933" y="1"/>
                    </a:moveTo>
                    <a:cubicBezTo>
                      <a:pt x="7572" y="1843"/>
                      <a:pt x="5428" y="6581"/>
                      <a:pt x="4557" y="9995"/>
                    </a:cubicBezTo>
                    <a:cubicBezTo>
                      <a:pt x="3446" y="9603"/>
                      <a:pt x="1294" y="9210"/>
                      <a:pt x="0" y="8920"/>
                    </a:cubicBezTo>
                    <a:cubicBezTo>
                      <a:pt x="138" y="8288"/>
                      <a:pt x="374" y="7216"/>
                      <a:pt x="516" y="6662"/>
                    </a:cubicBezTo>
                    <a:cubicBezTo>
                      <a:pt x="1621" y="2357"/>
                      <a:pt x="2506" y="728"/>
                      <a:pt x="49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1187;p37">
                <a:extLst>
                  <a:ext uri="{FF2B5EF4-FFF2-40B4-BE49-F238E27FC236}">
                    <a16:creationId xmlns:a16="http://schemas.microsoft.com/office/drawing/2014/main" xmlns="" id="{490A90D9-ABAA-42CB-8C2F-A547DFB3CD42}"/>
                  </a:ext>
                </a:extLst>
              </p:cNvPr>
              <p:cNvSpPr/>
              <p:nvPr/>
            </p:nvSpPr>
            <p:spPr>
              <a:xfrm>
                <a:off x="3019900" y="2411675"/>
                <a:ext cx="38200" cy="198925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7957" extrusionOk="0">
                    <a:moveTo>
                      <a:pt x="49" y="100"/>
                    </a:moveTo>
                    <a:cubicBezTo>
                      <a:pt x="52" y="44"/>
                      <a:pt x="101" y="1"/>
                      <a:pt x="158" y="5"/>
                    </a:cubicBezTo>
                    <a:cubicBezTo>
                      <a:pt x="214" y="9"/>
                      <a:pt x="256" y="58"/>
                      <a:pt x="253" y="115"/>
                    </a:cubicBezTo>
                    <a:cubicBezTo>
                      <a:pt x="208" y="713"/>
                      <a:pt x="479" y="1356"/>
                      <a:pt x="593" y="1627"/>
                    </a:cubicBezTo>
                    <a:lnTo>
                      <a:pt x="593" y="1627"/>
                    </a:lnTo>
                    <a:lnTo>
                      <a:pt x="607" y="1660"/>
                    </a:lnTo>
                    <a:cubicBezTo>
                      <a:pt x="677" y="1829"/>
                      <a:pt x="720" y="1929"/>
                      <a:pt x="761" y="2024"/>
                    </a:cubicBezTo>
                    <a:cubicBezTo>
                      <a:pt x="1126" y="2885"/>
                      <a:pt x="1420" y="3579"/>
                      <a:pt x="1499" y="4434"/>
                    </a:cubicBezTo>
                    <a:cubicBezTo>
                      <a:pt x="1528" y="4736"/>
                      <a:pt x="1489" y="5225"/>
                      <a:pt x="1337" y="5897"/>
                    </a:cubicBezTo>
                    <a:cubicBezTo>
                      <a:pt x="1215" y="6437"/>
                      <a:pt x="1020" y="7098"/>
                      <a:pt x="727" y="7876"/>
                    </a:cubicBezTo>
                    <a:cubicBezTo>
                      <a:pt x="706" y="7929"/>
                      <a:pt x="648" y="7956"/>
                      <a:pt x="594" y="7936"/>
                    </a:cubicBezTo>
                    <a:cubicBezTo>
                      <a:pt x="542" y="7916"/>
                      <a:pt x="514" y="7857"/>
                      <a:pt x="535" y="7805"/>
                    </a:cubicBezTo>
                    <a:cubicBezTo>
                      <a:pt x="825" y="7034"/>
                      <a:pt x="1018" y="6383"/>
                      <a:pt x="1137" y="5852"/>
                    </a:cubicBezTo>
                    <a:cubicBezTo>
                      <a:pt x="1285" y="5203"/>
                      <a:pt x="1322" y="4736"/>
                      <a:pt x="1296" y="4452"/>
                    </a:cubicBezTo>
                    <a:cubicBezTo>
                      <a:pt x="1220" y="3629"/>
                      <a:pt x="931" y="2949"/>
                      <a:pt x="572" y="2104"/>
                    </a:cubicBezTo>
                    <a:cubicBezTo>
                      <a:pt x="513" y="1965"/>
                      <a:pt x="453" y="1821"/>
                      <a:pt x="418" y="1739"/>
                    </a:cubicBezTo>
                    <a:lnTo>
                      <a:pt x="405" y="1706"/>
                    </a:lnTo>
                    <a:lnTo>
                      <a:pt x="405" y="1706"/>
                    </a:lnTo>
                    <a:cubicBezTo>
                      <a:pt x="285" y="1421"/>
                      <a:pt x="1" y="746"/>
                      <a:pt x="49" y="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1188;p37">
                <a:extLst>
                  <a:ext uri="{FF2B5EF4-FFF2-40B4-BE49-F238E27FC236}">
                    <a16:creationId xmlns:a16="http://schemas.microsoft.com/office/drawing/2014/main" xmlns="" id="{57198FC9-911E-F4AA-62C8-FA9ACD352A8C}"/>
                  </a:ext>
                </a:extLst>
              </p:cNvPr>
              <p:cNvSpPr/>
              <p:nvPr/>
            </p:nvSpPr>
            <p:spPr>
              <a:xfrm>
                <a:off x="2768875" y="2413025"/>
                <a:ext cx="39350" cy="209675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8387" extrusionOk="0">
                    <a:moveTo>
                      <a:pt x="892" y="134"/>
                    </a:moveTo>
                    <a:cubicBezTo>
                      <a:pt x="879" y="79"/>
                      <a:pt x="915" y="24"/>
                      <a:pt x="970" y="12"/>
                    </a:cubicBezTo>
                    <a:cubicBezTo>
                      <a:pt x="1024" y="0"/>
                      <a:pt x="1079" y="35"/>
                      <a:pt x="1092" y="89"/>
                    </a:cubicBezTo>
                    <a:cubicBezTo>
                      <a:pt x="1573" y="2239"/>
                      <a:pt x="964" y="4942"/>
                      <a:pt x="453" y="7210"/>
                    </a:cubicBezTo>
                    <a:cubicBezTo>
                      <a:pt x="369" y="7579"/>
                      <a:pt x="288" y="7938"/>
                      <a:pt x="213" y="8295"/>
                    </a:cubicBezTo>
                    <a:cubicBezTo>
                      <a:pt x="200" y="8351"/>
                      <a:pt x="147" y="8386"/>
                      <a:pt x="91" y="8374"/>
                    </a:cubicBezTo>
                    <a:cubicBezTo>
                      <a:pt x="36" y="8362"/>
                      <a:pt x="1" y="8308"/>
                      <a:pt x="12" y="8253"/>
                    </a:cubicBezTo>
                    <a:cubicBezTo>
                      <a:pt x="84" y="7916"/>
                      <a:pt x="167" y="7547"/>
                      <a:pt x="253" y="7165"/>
                    </a:cubicBezTo>
                    <a:cubicBezTo>
                      <a:pt x="760" y="4918"/>
                      <a:pt x="1363" y="2238"/>
                      <a:pt x="892" y="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1189;p37">
                <a:extLst>
                  <a:ext uri="{FF2B5EF4-FFF2-40B4-BE49-F238E27FC236}">
                    <a16:creationId xmlns:a16="http://schemas.microsoft.com/office/drawing/2014/main" xmlns="" id="{DF37D860-0BC3-5974-A803-7557DAF7AF98}"/>
                  </a:ext>
                </a:extLst>
              </p:cNvPr>
              <p:cNvSpPr/>
              <p:nvPr/>
            </p:nvSpPr>
            <p:spPr>
              <a:xfrm>
                <a:off x="2662600" y="2550900"/>
                <a:ext cx="120350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4814" h="1413" extrusionOk="0">
                    <a:moveTo>
                      <a:pt x="124" y="301"/>
                    </a:moveTo>
                    <a:cubicBezTo>
                      <a:pt x="47" y="279"/>
                      <a:pt x="1" y="200"/>
                      <a:pt x="21" y="123"/>
                    </a:cubicBezTo>
                    <a:cubicBezTo>
                      <a:pt x="42" y="46"/>
                      <a:pt x="122" y="1"/>
                      <a:pt x="198" y="21"/>
                    </a:cubicBezTo>
                    <a:cubicBezTo>
                      <a:pt x="859" y="197"/>
                      <a:pt x="1872" y="463"/>
                      <a:pt x="2839" y="698"/>
                    </a:cubicBezTo>
                    <a:cubicBezTo>
                      <a:pt x="3507" y="861"/>
                      <a:pt x="4164" y="1012"/>
                      <a:pt x="4684" y="1114"/>
                    </a:cubicBezTo>
                    <a:cubicBezTo>
                      <a:pt x="4762" y="1128"/>
                      <a:pt x="4813" y="1204"/>
                      <a:pt x="4798" y="1282"/>
                    </a:cubicBezTo>
                    <a:cubicBezTo>
                      <a:pt x="4783" y="1360"/>
                      <a:pt x="4708" y="1413"/>
                      <a:pt x="4629" y="1397"/>
                    </a:cubicBezTo>
                    <a:cubicBezTo>
                      <a:pt x="4110" y="1296"/>
                      <a:pt x="3448" y="1144"/>
                      <a:pt x="2770" y="979"/>
                    </a:cubicBezTo>
                    <a:cubicBezTo>
                      <a:pt x="1780" y="738"/>
                      <a:pt x="775" y="474"/>
                      <a:pt x="124" y="3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1190;p37">
                <a:extLst>
                  <a:ext uri="{FF2B5EF4-FFF2-40B4-BE49-F238E27FC236}">
                    <a16:creationId xmlns:a16="http://schemas.microsoft.com/office/drawing/2014/main" xmlns="" id="{BC3E803B-7327-1343-11F3-7175E6E82661}"/>
                  </a:ext>
                </a:extLst>
              </p:cNvPr>
              <p:cNvSpPr/>
              <p:nvPr/>
            </p:nvSpPr>
            <p:spPr>
              <a:xfrm>
                <a:off x="2810850" y="2347100"/>
                <a:ext cx="157925" cy="1151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4606" extrusionOk="0">
                    <a:moveTo>
                      <a:pt x="28" y="191"/>
                    </a:moveTo>
                    <a:cubicBezTo>
                      <a:pt x="1" y="141"/>
                      <a:pt x="20" y="79"/>
                      <a:pt x="69" y="52"/>
                    </a:cubicBezTo>
                    <a:cubicBezTo>
                      <a:pt x="119" y="26"/>
                      <a:pt x="181" y="44"/>
                      <a:pt x="208" y="94"/>
                    </a:cubicBezTo>
                    <a:cubicBezTo>
                      <a:pt x="698" y="1009"/>
                      <a:pt x="1516" y="1874"/>
                      <a:pt x="2473" y="2604"/>
                    </a:cubicBezTo>
                    <a:cubicBezTo>
                      <a:pt x="3502" y="3390"/>
                      <a:pt x="4691" y="4018"/>
                      <a:pt x="5805" y="4385"/>
                    </a:cubicBezTo>
                    <a:cubicBezTo>
                      <a:pt x="5938" y="4242"/>
                      <a:pt x="6050" y="3638"/>
                      <a:pt x="6082" y="2806"/>
                    </a:cubicBezTo>
                    <a:cubicBezTo>
                      <a:pt x="6112" y="2037"/>
                      <a:pt x="6064" y="1086"/>
                      <a:pt x="5891" y="130"/>
                    </a:cubicBezTo>
                    <a:cubicBezTo>
                      <a:pt x="5881" y="74"/>
                      <a:pt x="5918" y="21"/>
                      <a:pt x="5974" y="11"/>
                    </a:cubicBezTo>
                    <a:cubicBezTo>
                      <a:pt x="6030" y="1"/>
                      <a:pt x="6083" y="38"/>
                      <a:pt x="6092" y="93"/>
                    </a:cubicBezTo>
                    <a:cubicBezTo>
                      <a:pt x="6268" y="1067"/>
                      <a:pt x="6316" y="2032"/>
                      <a:pt x="6286" y="2813"/>
                    </a:cubicBezTo>
                    <a:cubicBezTo>
                      <a:pt x="6250" y="3778"/>
                      <a:pt x="6080" y="4477"/>
                      <a:pt x="5872" y="4589"/>
                    </a:cubicBezTo>
                    <a:cubicBezTo>
                      <a:pt x="5848" y="4602"/>
                      <a:pt x="5820" y="4605"/>
                      <a:pt x="5792" y="4596"/>
                    </a:cubicBezTo>
                    <a:cubicBezTo>
                      <a:pt x="4642" y="4225"/>
                      <a:pt x="3411" y="3578"/>
                      <a:pt x="2348" y="2766"/>
                    </a:cubicBezTo>
                    <a:cubicBezTo>
                      <a:pt x="1370" y="2020"/>
                      <a:pt x="532" y="1132"/>
                      <a:pt x="28" y="1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1191;p37">
                <a:extLst>
                  <a:ext uri="{FF2B5EF4-FFF2-40B4-BE49-F238E27FC236}">
                    <a16:creationId xmlns:a16="http://schemas.microsoft.com/office/drawing/2014/main" xmlns="" id="{7CC9D082-5508-F30D-BBA7-D125912B40DA}"/>
                  </a:ext>
                </a:extLst>
              </p:cNvPr>
              <p:cNvSpPr/>
              <p:nvPr/>
            </p:nvSpPr>
            <p:spPr>
              <a:xfrm>
                <a:off x="3046075" y="2533975"/>
                <a:ext cx="888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3555" h="2119" extrusionOk="0">
                    <a:moveTo>
                      <a:pt x="141" y="2103"/>
                    </a:moveTo>
                    <a:cubicBezTo>
                      <a:pt x="87" y="2118"/>
                      <a:pt x="30" y="2086"/>
                      <a:pt x="15" y="2031"/>
                    </a:cubicBezTo>
                    <a:cubicBezTo>
                      <a:pt x="0" y="1977"/>
                      <a:pt x="32" y="1921"/>
                      <a:pt x="87" y="1906"/>
                    </a:cubicBezTo>
                    <a:lnTo>
                      <a:pt x="96" y="1902"/>
                    </a:lnTo>
                    <a:cubicBezTo>
                      <a:pt x="867" y="1690"/>
                      <a:pt x="2528" y="1231"/>
                      <a:pt x="3355" y="59"/>
                    </a:cubicBezTo>
                    <a:cubicBezTo>
                      <a:pt x="3387" y="12"/>
                      <a:pt x="3451" y="1"/>
                      <a:pt x="3498" y="34"/>
                    </a:cubicBezTo>
                    <a:cubicBezTo>
                      <a:pt x="3543" y="66"/>
                      <a:pt x="3555" y="130"/>
                      <a:pt x="3522" y="177"/>
                    </a:cubicBezTo>
                    <a:cubicBezTo>
                      <a:pt x="2654" y="1409"/>
                      <a:pt x="943" y="1882"/>
                      <a:pt x="151" y="2100"/>
                    </a:cubicBezTo>
                    <a:lnTo>
                      <a:pt x="141" y="210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1192;p37">
                <a:extLst>
                  <a:ext uri="{FF2B5EF4-FFF2-40B4-BE49-F238E27FC236}">
                    <a16:creationId xmlns:a16="http://schemas.microsoft.com/office/drawing/2014/main" xmlns="" id="{63F61524-D938-11F3-2721-282D33FA2BDA}"/>
                  </a:ext>
                </a:extLst>
              </p:cNvPr>
              <p:cNvSpPr/>
              <p:nvPr/>
            </p:nvSpPr>
            <p:spPr>
              <a:xfrm>
                <a:off x="2843600" y="2598025"/>
                <a:ext cx="160650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6426" h="1203" extrusionOk="0">
                    <a:moveTo>
                      <a:pt x="152" y="1183"/>
                    </a:moveTo>
                    <a:cubicBezTo>
                      <a:pt x="98" y="1202"/>
                      <a:pt x="40" y="1175"/>
                      <a:pt x="20" y="1121"/>
                    </a:cubicBezTo>
                    <a:cubicBezTo>
                      <a:pt x="1" y="1068"/>
                      <a:pt x="27" y="1009"/>
                      <a:pt x="81" y="990"/>
                    </a:cubicBezTo>
                    <a:cubicBezTo>
                      <a:pt x="89" y="987"/>
                      <a:pt x="2727" y="0"/>
                      <a:pt x="6328" y="328"/>
                    </a:cubicBezTo>
                    <a:cubicBezTo>
                      <a:pt x="6385" y="333"/>
                      <a:pt x="6426" y="382"/>
                      <a:pt x="6421" y="438"/>
                    </a:cubicBezTo>
                    <a:cubicBezTo>
                      <a:pt x="6416" y="494"/>
                      <a:pt x="6365" y="537"/>
                      <a:pt x="6310" y="531"/>
                    </a:cubicBezTo>
                    <a:cubicBezTo>
                      <a:pt x="2756" y="208"/>
                      <a:pt x="158" y="1179"/>
                      <a:pt x="152" y="11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1193;p37">
                <a:extLst>
                  <a:ext uri="{FF2B5EF4-FFF2-40B4-BE49-F238E27FC236}">
                    <a16:creationId xmlns:a16="http://schemas.microsoft.com/office/drawing/2014/main" xmlns="" id="{736EF1CA-22EF-4BFD-BB7E-3E71CFC5010A}"/>
                  </a:ext>
                </a:extLst>
              </p:cNvPr>
              <p:cNvSpPr/>
              <p:nvPr/>
            </p:nvSpPr>
            <p:spPr>
              <a:xfrm>
                <a:off x="2671400" y="2541550"/>
                <a:ext cx="197100" cy="197200"/>
              </a:xfrm>
              <a:custGeom>
                <a:avLst/>
                <a:gdLst/>
                <a:ahLst/>
                <a:cxnLst/>
                <a:rect l="l" t="t" r="r" b="b"/>
                <a:pathLst>
                  <a:path w="7884" h="7888" extrusionOk="0">
                    <a:moveTo>
                      <a:pt x="5886" y="97"/>
                    </a:moveTo>
                    <a:lnTo>
                      <a:pt x="1416" y="3693"/>
                    </a:lnTo>
                    <a:cubicBezTo>
                      <a:pt x="1" y="4833"/>
                      <a:pt x="51" y="7244"/>
                      <a:pt x="1992" y="7684"/>
                    </a:cubicBezTo>
                    <a:cubicBezTo>
                      <a:pt x="2889" y="7887"/>
                      <a:pt x="3767" y="7312"/>
                      <a:pt x="4590" y="6386"/>
                    </a:cubicBezTo>
                    <a:cubicBezTo>
                      <a:pt x="5858" y="4960"/>
                      <a:pt x="6997" y="2700"/>
                      <a:pt x="7883" y="1178"/>
                    </a:cubicBezTo>
                    <a:cubicBezTo>
                      <a:pt x="7171" y="217"/>
                      <a:pt x="6552" y="0"/>
                      <a:pt x="5886" y="97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194;p37">
                <a:extLst>
                  <a:ext uri="{FF2B5EF4-FFF2-40B4-BE49-F238E27FC236}">
                    <a16:creationId xmlns:a16="http://schemas.microsoft.com/office/drawing/2014/main" xmlns="" id="{884DC98A-CCD7-D00D-4014-F9D226E95C2A}"/>
                  </a:ext>
                </a:extLst>
              </p:cNvPr>
              <p:cNvSpPr/>
              <p:nvPr/>
            </p:nvSpPr>
            <p:spPr>
              <a:xfrm>
                <a:off x="2682675" y="2559875"/>
                <a:ext cx="185825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7433" h="7155" extrusionOk="0">
                    <a:moveTo>
                      <a:pt x="0" y="5276"/>
                    </a:moveTo>
                    <a:cubicBezTo>
                      <a:pt x="97" y="6052"/>
                      <a:pt x="594" y="6737"/>
                      <a:pt x="1541" y="6951"/>
                    </a:cubicBezTo>
                    <a:cubicBezTo>
                      <a:pt x="2438" y="7154"/>
                      <a:pt x="3316" y="6579"/>
                      <a:pt x="4139" y="5653"/>
                    </a:cubicBezTo>
                    <a:cubicBezTo>
                      <a:pt x="5407" y="4227"/>
                      <a:pt x="6546" y="1967"/>
                      <a:pt x="7432" y="445"/>
                    </a:cubicBezTo>
                    <a:cubicBezTo>
                      <a:pt x="7304" y="274"/>
                      <a:pt x="7181" y="126"/>
                      <a:pt x="7059" y="0"/>
                    </a:cubicBezTo>
                    <a:cubicBezTo>
                      <a:pt x="6799" y="93"/>
                      <a:pt x="6598" y="235"/>
                      <a:pt x="6598" y="235"/>
                    </a:cubicBezTo>
                    <a:cubicBezTo>
                      <a:pt x="6598" y="235"/>
                      <a:pt x="4807" y="4050"/>
                      <a:pt x="2862" y="5233"/>
                    </a:cubicBezTo>
                    <a:cubicBezTo>
                      <a:pt x="1335" y="6163"/>
                      <a:pt x="352" y="5572"/>
                      <a:pt x="0" y="5276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195;p37">
                <a:extLst>
                  <a:ext uri="{FF2B5EF4-FFF2-40B4-BE49-F238E27FC236}">
                    <a16:creationId xmlns:a16="http://schemas.microsoft.com/office/drawing/2014/main" xmlns="" id="{2A1579F4-D6D6-ABE1-F484-A9CC838D9984}"/>
                  </a:ext>
                </a:extLst>
              </p:cNvPr>
              <p:cNvSpPr/>
              <p:nvPr/>
            </p:nvSpPr>
            <p:spPr>
              <a:xfrm>
                <a:off x="2698625" y="2604750"/>
                <a:ext cx="40825" cy="3970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588" extrusionOk="0">
                    <a:moveTo>
                      <a:pt x="1453" y="36"/>
                    </a:moveTo>
                    <a:cubicBezTo>
                      <a:pt x="1497" y="0"/>
                      <a:pt x="1562" y="7"/>
                      <a:pt x="1597" y="51"/>
                    </a:cubicBezTo>
                    <a:cubicBezTo>
                      <a:pt x="1633" y="95"/>
                      <a:pt x="1626" y="160"/>
                      <a:pt x="1581" y="196"/>
                    </a:cubicBezTo>
                    <a:lnTo>
                      <a:pt x="1459" y="293"/>
                    </a:lnTo>
                    <a:cubicBezTo>
                      <a:pt x="1078" y="595"/>
                      <a:pt x="454" y="1092"/>
                      <a:pt x="206" y="1521"/>
                    </a:cubicBezTo>
                    <a:cubicBezTo>
                      <a:pt x="178" y="1570"/>
                      <a:pt x="116" y="1587"/>
                      <a:pt x="67" y="1559"/>
                    </a:cubicBezTo>
                    <a:cubicBezTo>
                      <a:pt x="18" y="1530"/>
                      <a:pt x="0" y="1468"/>
                      <a:pt x="29" y="1419"/>
                    </a:cubicBezTo>
                    <a:cubicBezTo>
                      <a:pt x="297" y="955"/>
                      <a:pt x="940" y="443"/>
                      <a:pt x="1331" y="133"/>
                    </a:cubicBezTo>
                    <a:lnTo>
                      <a:pt x="1453" y="3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196;p37">
                <a:extLst>
                  <a:ext uri="{FF2B5EF4-FFF2-40B4-BE49-F238E27FC236}">
                    <a16:creationId xmlns:a16="http://schemas.microsoft.com/office/drawing/2014/main" xmlns="" id="{2E8D764D-BC1E-F532-33C0-4D64B352638F}"/>
                  </a:ext>
                </a:extLst>
              </p:cNvPr>
              <p:cNvSpPr/>
              <p:nvPr/>
            </p:nvSpPr>
            <p:spPr>
              <a:xfrm>
                <a:off x="2823950" y="2436525"/>
                <a:ext cx="98500" cy="144825"/>
              </a:xfrm>
              <a:custGeom>
                <a:avLst/>
                <a:gdLst/>
                <a:ahLst/>
                <a:cxnLst/>
                <a:rect l="l" t="t" r="r" b="b"/>
                <a:pathLst>
                  <a:path w="3940" h="5793" extrusionOk="0">
                    <a:moveTo>
                      <a:pt x="601" y="1977"/>
                    </a:moveTo>
                    <a:cubicBezTo>
                      <a:pt x="807" y="1712"/>
                      <a:pt x="1563" y="417"/>
                      <a:pt x="1829" y="260"/>
                    </a:cubicBezTo>
                    <a:cubicBezTo>
                      <a:pt x="2029" y="140"/>
                      <a:pt x="2708" y="1"/>
                      <a:pt x="2111" y="1455"/>
                    </a:cubicBezTo>
                    <a:cubicBezTo>
                      <a:pt x="2853" y="1778"/>
                      <a:pt x="3753" y="2519"/>
                      <a:pt x="3799" y="2650"/>
                    </a:cubicBezTo>
                    <a:cubicBezTo>
                      <a:pt x="3864" y="2836"/>
                      <a:pt x="3940" y="3163"/>
                      <a:pt x="3825" y="3476"/>
                    </a:cubicBezTo>
                    <a:cubicBezTo>
                      <a:pt x="3652" y="3950"/>
                      <a:pt x="3225" y="4209"/>
                      <a:pt x="3270" y="3584"/>
                    </a:cubicBezTo>
                    <a:lnTo>
                      <a:pt x="2564" y="4710"/>
                    </a:lnTo>
                    <a:cubicBezTo>
                      <a:pt x="1888" y="5792"/>
                      <a:pt x="0" y="3225"/>
                      <a:pt x="601" y="1977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197;p37">
                <a:extLst>
                  <a:ext uri="{FF2B5EF4-FFF2-40B4-BE49-F238E27FC236}">
                    <a16:creationId xmlns:a16="http://schemas.microsoft.com/office/drawing/2014/main" xmlns="" id="{EB21907D-54F5-91DF-3BCC-447542BD6D98}"/>
                  </a:ext>
                </a:extLst>
              </p:cNvPr>
              <p:cNvSpPr/>
              <p:nvPr/>
            </p:nvSpPr>
            <p:spPr>
              <a:xfrm>
                <a:off x="2818225" y="2486450"/>
                <a:ext cx="75650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3654" extrusionOk="0">
                    <a:moveTo>
                      <a:pt x="3026" y="2264"/>
                    </a:moveTo>
                    <a:cubicBezTo>
                      <a:pt x="2894" y="1198"/>
                      <a:pt x="1851" y="427"/>
                      <a:pt x="828" y="0"/>
                    </a:cubicBezTo>
                    <a:cubicBezTo>
                      <a:pt x="342" y="598"/>
                      <a:pt x="18" y="1637"/>
                      <a:pt x="0" y="2299"/>
                    </a:cubicBezTo>
                    <a:cubicBezTo>
                      <a:pt x="885" y="2549"/>
                      <a:pt x="1019" y="3654"/>
                      <a:pt x="2009" y="3382"/>
                    </a:cubicBezTo>
                    <a:cubicBezTo>
                      <a:pt x="2504" y="3246"/>
                      <a:pt x="2868" y="2737"/>
                      <a:pt x="3026" y="2264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98;p37">
                <a:extLst>
                  <a:ext uri="{FF2B5EF4-FFF2-40B4-BE49-F238E27FC236}">
                    <a16:creationId xmlns:a16="http://schemas.microsoft.com/office/drawing/2014/main" xmlns="" id="{A85BF0EA-9FC6-118B-A245-3134804454D6}"/>
                  </a:ext>
                </a:extLst>
              </p:cNvPr>
              <p:cNvSpPr/>
              <p:nvPr/>
            </p:nvSpPr>
            <p:spPr>
              <a:xfrm>
                <a:off x="2854475" y="2469975"/>
                <a:ext cx="25150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819" extrusionOk="0">
                    <a:moveTo>
                      <a:pt x="187" y="778"/>
                    </a:moveTo>
                    <a:cubicBezTo>
                      <a:pt x="147" y="818"/>
                      <a:pt x="82" y="819"/>
                      <a:pt x="42" y="779"/>
                    </a:cubicBezTo>
                    <a:cubicBezTo>
                      <a:pt x="2" y="740"/>
                      <a:pt x="1" y="675"/>
                      <a:pt x="40" y="634"/>
                    </a:cubicBezTo>
                    <a:cubicBezTo>
                      <a:pt x="178" y="493"/>
                      <a:pt x="326" y="360"/>
                      <a:pt x="468" y="254"/>
                    </a:cubicBezTo>
                    <a:cubicBezTo>
                      <a:pt x="609" y="146"/>
                      <a:pt x="743" y="63"/>
                      <a:pt x="852" y="21"/>
                    </a:cubicBezTo>
                    <a:cubicBezTo>
                      <a:pt x="905" y="1"/>
                      <a:pt x="964" y="27"/>
                      <a:pt x="985" y="79"/>
                    </a:cubicBezTo>
                    <a:cubicBezTo>
                      <a:pt x="1005" y="132"/>
                      <a:pt x="979" y="191"/>
                      <a:pt x="926" y="212"/>
                    </a:cubicBezTo>
                    <a:cubicBezTo>
                      <a:pt x="834" y="248"/>
                      <a:pt x="716" y="320"/>
                      <a:pt x="591" y="416"/>
                    </a:cubicBezTo>
                    <a:cubicBezTo>
                      <a:pt x="460" y="517"/>
                      <a:pt x="318" y="641"/>
                      <a:pt x="187" y="7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99;p37">
                <a:extLst>
                  <a:ext uri="{FF2B5EF4-FFF2-40B4-BE49-F238E27FC236}">
                    <a16:creationId xmlns:a16="http://schemas.microsoft.com/office/drawing/2014/main" xmlns="" id="{E3368768-43A6-DE75-A67E-765F1C650D14}"/>
                  </a:ext>
                </a:extLst>
              </p:cNvPr>
              <p:cNvSpPr/>
              <p:nvPr/>
            </p:nvSpPr>
            <p:spPr>
              <a:xfrm>
                <a:off x="2870375" y="2479800"/>
                <a:ext cx="2622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872" extrusionOk="0">
                    <a:moveTo>
                      <a:pt x="189" y="827"/>
                    </a:moveTo>
                    <a:cubicBezTo>
                      <a:pt x="150" y="869"/>
                      <a:pt x="86" y="871"/>
                      <a:pt x="44" y="832"/>
                    </a:cubicBezTo>
                    <a:cubicBezTo>
                      <a:pt x="3" y="794"/>
                      <a:pt x="1" y="728"/>
                      <a:pt x="39" y="687"/>
                    </a:cubicBezTo>
                    <a:cubicBezTo>
                      <a:pt x="185" y="530"/>
                      <a:pt x="341" y="388"/>
                      <a:pt x="486" y="274"/>
                    </a:cubicBezTo>
                    <a:cubicBezTo>
                      <a:pt x="640" y="154"/>
                      <a:pt x="782" y="65"/>
                      <a:pt x="895" y="21"/>
                    </a:cubicBezTo>
                    <a:cubicBezTo>
                      <a:pt x="948" y="0"/>
                      <a:pt x="1007" y="26"/>
                      <a:pt x="1028" y="79"/>
                    </a:cubicBezTo>
                    <a:cubicBezTo>
                      <a:pt x="1048" y="132"/>
                      <a:pt x="1022" y="191"/>
                      <a:pt x="970" y="211"/>
                    </a:cubicBezTo>
                    <a:cubicBezTo>
                      <a:pt x="875" y="249"/>
                      <a:pt x="749" y="328"/>
                      <a:pt x="612" y="435"/>
                    </a:cubicBezTo>
                    <a:cubicBezTo>
                      <a:pt x="475" y="542"/>
                      <a:pt x="329" y="677"/>
                      <a:pt x="189" y="8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200;p37">
                <a:extLst>
                  <a:ext uri="{FF2B5EF4-FFF2-40B4-BE49-F238E27FC236}">
                    <a16:creationId xmlns:a16="http://schemas.microsoft.com/office/drawing/2014/main" xmlns="" id="{AC37DA3A-192C-13DB-C04E-C79D8EB58E3F}"/>
                  </a:ext>
                </a:extLst>
              </p:cNvPr>
              <p:cNvSpPr/>
              <p:nvPr/>
            </p:nvSpPr>
            <p:spPr>
              <a:xfrm>
                <a:off x="2885025" y="2492000"/>
                <a:ext cx="27150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906" extrusionOk="0">
                    <a:moveTo>
                      <a:pt x="196" y="855"/>
                    </a:moveTo>
                    <a:cubicBezTo>
                      <a:pt x="161" y="898"/>
                      <a:pt x="97" y="906"/>
                      <a:pt x="53" y="871"/>
                    </a:cubicBezTo>
                    <a:cubicBezTo>
                      <a:pt x="8" y="835"/>
                      <a:pt x="0" y="771"/>
                      <a:pt x="36" y="727"/>
                    </a:cubicBezTo>
                    <a:cubicBezTo>
                      <a:pt x="177" y="550"/>
                      <a:pt x="323" y="411"/>
                      <a:pt x="460" y="302"/>
                    </a:cubicBezTo>
                    <a:cubicBezTo>
                      <a:pt x="643" y="158"/>
                      <a:pt x="809" y="69"/>
                      <a:pt x="933" y="21"/>
                    </a:cubicBezTo>
                    <a:cubicBezTo>
                      <a:pt x="985" y="1"/>
                      <a:pt x="1045" y="27"/>
                      <a:pt x="1065" y="80"/>
                    </a:cubicBezTo>
                    <a:cubicBezTo>
                      <a:pt x="1086" y="132"/>
                      <a:pt x="1059" y="191"/>
                      <a:pt x="1007" y="212"/>
                    </a:cubicBezTo>
                    <a:cubicBezTo>
                      <a:pt x="898" y="254"/>
                      <a:pt x="750" y="334"/>
                      <a:pt x="587" y="462"/>
                    </a:cubicBezTo>
                    <a:cubicBezTo>
                      <a:pt x="461" y="561"/>
                      <a:pt x="328" y="690"/>
                      <a:pt x="196" y="8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201;p37">
                <a:extLst>
                  <a:ext uri="{FF2B5EF4-FFF2-40B4-BE49-F238E27FC236}">
                    <a16:creationId xmlns:a16="http://schemas.microsoft.com/office/drawing/2014/main" xmlns="" id="{62AF7ADB-DBAE-573C-4442-40A05FC9EF5C}"/>
                  </a:ext>
                </a:extLst>
              </p:cNvPr>
              <p:cNvSpPr/>
              <p:nvPr/>
            </p:nvSpPr>
            <p:spPr>
              <a:xfrm>
                <a:off x="2901100" y="2513300"/>
                <a:ext cx="106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427" h="913" extrusionOk="0">
                    <a:moveTo>
                      <a:pt x="213" y="831"/>
                    </a:moveTo>
                    <a:cubicBezTo>
                      <a:pt x="195" y="885"/>
                      <a:pt x="136" y="912"/>
                      <a:pt x="82" y="894"/>
                    </a:cubicBezTo>
                    <a:cubicBezTo>
                      <a:pt x="29" y="875"/>
                      <a:pt x="1" y="816"/>
                      <a:pt x="20" y="763"/>
                    </a:cubicBezTo>
                    <a:cubicBezTo>
                      <a:pt x="20" y="762"/>
                      <a:pt x="184" y="287"/>
                      <a:pt x="215" y="94"/>
                    </a:cubicBezTo>
                    <a:cubicBezTo>
                      <a:pt x="225" y="38"/>
                      <a:pt x="277" y="0"/>
                      <a:pt x="333" y="9"/>
                    </a:cubicBezTo>
                    <a:cubicBezTo>
                      <a:pt x="388" y="19"/>
                      <a:pt x="427" y="71"/>
                      <a:pt x="417" y="127"/>
                    </a:cubicBezTo>
                    <a:cubicBezTo>
                      <a:pt x="383" y="336"/>
                      <a:pt x="213" y="830"/>
                      <a:pt x="213" y="8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202;p37">
                <a:extLst>
                  <a:ext uri="{FF2B5EF4-FFF2-40B4-BE49-F238E27FC236}">
                    <a16:creationId xmlns:a16="http://schemas.microsoft.com/office/drawing/2014/main" xmlns="" id="{97504940-817E-39BA-0FFA-C4B04BA2ABE7}"/>
                  </a:ext>
                </a:extLst>
              </p:cNvPr>
              <p:cNvSpPr/>
              <p:nvPr/>
            </p:nvSpPr>
            <p:spPr>
              <a:xfrm>
                <a:off x="2844875" y="2562500"/>
                <a:ext cx="37350" cy="17475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699" extrusionOk="0">
                    <a:moveTo>
                      <a:pt x="83" y="411"/>
                    </a:moveTo>
                    <a:cubicBezTo>
                      <a:pt x="30" y="394"/>
                      <a:pt x="0" y="337"/>
                      <a:pt x="17" y="283"/>
                    </a:cubicBezTo>
                    <a:cubicBezTo>
                      <a:pt x="33" y="229"/>
                      <a:pt x="91" y="200"/>
                      <a:pt x="145" y="217"/>
                    </a:cubicBezTo>
                    <a:cubicBezTo>
                      <a:pt x="147" y="217"/>
                      <a:pt x="918" y="465"/>
                      <a:pt x="1305" y="45"/>
                    </a:cubicBezTo>
                    <a:cubicBezTo>
                      <a:pt x="1342" y="3"/>
                      <a:pt x="1408" y="0"/>
                      <a:pt x="1450" y="39"/>
                    </a:cubicBezTo>
                    <a:cubicBezTo>
                      <a:pt x="1491" y="77"/>
                      <a:pt x="1493" y="142"/>
                      <a:pt x="1455" y="184"/>
                    </a:cubicBezTo>
                    <a:cubicBezTo>
                      <a:pt x="981" y="699"/>
                      <a:pt x="86" y="412"/>
                      <a:pt x="83" y="4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203;p37">
                <a:extLst>
                  <a:ext uri="{FF2B5EF4-FFF2-40B4-BE49-F238E27FC236}">
                    <a16:creationId xmlns:a16="http://schemas.microsoft.com/office/drawing/2014/main" xmlns="" id="{DB2B22D1-C5DA-DD77-4F36-394BFDD02D1A}"/>
                  </a:ext>
                </a:extLst>
              </p:cNvPr>
              <p:cNvSpPr/>
              <p:nvPr/>
            </p:nvSpPr>
            <p:spPr>
              <a:xfrm>
                <a:off x="2858850" y="2407650"/>
                <a:ext cx="51475" cy="5977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391" extrusionOk="0">
                    <a:moveTo>
                      <a:pt x="91" y="1803"/>
                    </a:moveTo>
                    <a:cubicBezTo>
                      <a:pt x="313" y="1469"/>
                      <a:pt x="1359" y="1"/>
                      <a:pt x="1709" y="312"/>
                    </a:cubicBezTo>
                    <a:cubicBezTo>
                      <a:pt x="2058" y="624"/>
                      <a:pt x="1258" y="1519"/>
                      <a:pt x="810" y="2248"/>
                    </a:cubicBezTo>
                    <a:cubicBezTo>
                      <a:pt x="462" y="2391"/>
                      <a:pt x="0" y="2208"/>
                      <a:pt x="91" y="1803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204;p37">
                <a:extLst>
                  <a:ext uri="{FF2B5EF4-FFF2-40B4-BE49-F238E27FC236}">
                    <a16:creationId xmlns:a16="http://schemas.microsoft.com/office/drawing/2014/main" xmlns="" id="{71B8B441-7292-2F90-320C-ACAFD0F63262}"/>
                  </a:ext>
                </a:extLst>
              </p:cNvPr>
              <p:cNvSpPr/>
              <p:nvPr/>
            </p:nvSpPr>
            <p:spPr>
              <a:xfrm>
                <a:off x="2932875" y="2323025"/>
                <a:ext cx="90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361" h="2075" extrusionOk="0">
                    <a:moveTo>
                      <a:pt x="1" y="105"/>
                    </a:moveTo>
                    <a:cubicBezTo>
                      <a:pt x="0" y="49"/>
                      <a:pt x="45" y="3"/>
                      <a:pt x="101" y="1"/>
                    </a:cubicBezTo>
                    <a:cubicBezTo>
                      <a:pt x="157" y="0"/>
                      <a:pt x="205" y="45"/>
                      <a:pt x="206" y="101"/>
                    </a:cubicBezTo>
                    <a:lnTo>
                      <a:pt x="207" y="177"/>
                    </a:lnTo>
                    <a:cubicBezTo>
                      <a:pt x="214" y="465"/>
                      <a:pt x="230" y="1170"/>
                      <a:pt x="352" y="1949"/>
                    </a:cubicBezTo>
                    <a:cubicBezTo>
                      <a:pt x="361" y="2005"/>
                      <a:pt x="322" y="2057"/>
                      <a:pt x="267" y="2065"/>
                    </a:cubicBezTo>
                    <a:cubicBezTo>
                      <a:pt x="211" y="2074"/>
                      <a:pt x="159" y="2035"/>
                      <a:pt x="150" y="1980"/>
                    </a:cubicBezTo>
                    <a:cubicBezTo>
                      <a:pt x="25" y="1190"/>
                      <a:pt x="9" y="475"/>
                      <a:pt x="3" y="182"/>
                    </a:cubicBez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205;p37">
                <a:extLst>
                  <a:ext uri="{FF2B5EF4-FFF2-40B4-BE49-F238E27FC236}">
                    <a16:creationId xmlns:a16="http://schemas.microsoft.com/office/drawing/2014/main" xmlns="" id="{5E74A08C-B761-D1F0-1E61-9060FE53CAD6}"/>
                  </a:ext>
                </a:extLst>
              </p:cNvPr>
              <p:cNvSpPr/>
              <p:nvPr/>
            </p:nvSpPr>
            <p:spPr>
              <a:xfrm>
                <a:off x="2878700" y="2548825"/>
                <a:ext cx="209900" cy="238200"/>
              </a:xfrm>
              <a:custGeom>
                <a:avLst/>
                <a:gdLst/>
                <a:ahLst/>
                <a:cxnLst/>
                <a:rect l="l" t="t" r="r" b="b"/>
                <a:pathLst>
                  <a:path w="8396" h="9528" extrusionOk="0">
                    <a:moveTo>
                      <a:pt x="1865" y="516"/>
                    </a:moveTo>
                    <a:lnTo>
                      <a:pt x="7810" y="47"/>
                    </a:lnTo>
                    <a:cubicBezTo>
                      <a:pt x="8396" y="0"/>
                      <a:pt x="8192" y="434"/>
                      <a:pt x="8072" y="1032"/>
                    </a:cubicBezTo>
                    <a:lnTo>
                      <a:pt x="6595" y="8458"/>
                    </a:lnTo>
                    <a:lnTo>
                      <a:pt x="6200" y="8746"/>
                    </a:lnTo>
                    <a:lnTo>
                      <a:pt x="6101" y="9028"/>
                    </a:lnTo>
                    <a:lnTo>
                      <a:pt x="508" y="9528"/>
                    </a:lnTo>
                    <a:lnTo>
                      <a:pt x="176" y="9251"/>
                    </a:lnTo>
                    <a:lnTo>
                      <a:pt x="1" y="8747"/>
                    </a:lnTo>
                    <a:lnTo>
                      <a:pt x="1341" y="1378"/>
                    </a:lnTo>
                    <a:cubicBezTo>
                      <a:pt x="1423" y="916"/>
                      <a:pt x="1390" y="554"/>
                      <a:pt x="1865" y="5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206;p37">
                <a:extLst>
                  <a:ext uri="{FF2B5EF4-FFF2-40B4-BE49-F238E27FC236}">
                    <a16:creationId xmlns:a16="http://schemas.microsoft.com/office/drawing/2014/main" xmlns="" id="{B9E2521C-B3B6-7EEB-2336-4EAF6D2D70BD}"/>
                  </a:ext>
                </a:extLst>
              </p:cNvPr>
              <p:cNvSpPr/>
              <p:nvPr/>
            </p:nvSpPr>
            <p:spPr>
              <a:xfrm>
                <a:off x="2874575" y="2606625"/>
                <a:ext cx="199650" cy="183550"/>
              </a:xfrm>
              <a:custGeom>
                <a:avLst/>
                <a:gdLst/>
                <a:ahLst/>
                <a:cxnLst/>
                <a:rect l="l" t="t" r="r" b="b"/>
                <a:pathLst>
                  <a:path w="7986" h="7342" extrusionOk="0">
                    <a:moveTo>
                      <a:pt x="7986" y="1"/>
                    </a:moveTo>
                    <a:lnTo>
                      <a:pt x="6743" y="6233"/>
                    </a:lnTo>
                    <a:cubicBezTo>
                      <a:pt x="6643" y="6731"/>
                      <a:pt x="6613" y="6685"/>
                      <a:pt x="6125" y="6728"/>
                    </a:cubicBezTo>
                    <a:cubicBezTo>
                      <a:pt x="4179" y="6903"/>
                      <a:pt x="2638" y="7047"/>
                      <a:pt x="656" y="7224"/>
                    </a:cubicBezTo>
                    <a:cubicBezTo>
                      <a:pt x="327" y="7253"/>
                      <a:pt x="0" y="7341"/>
                      <a:pt x="55" y="7037"/>
                    </a:cubicBezTo>
                    <a:lnTo>
                      <a:pt x="501" y="4527"/>
                    </a:lnTo>
                    <a:cubicBezTo>
                      <a:pt x="2634" y="4150"/>
                      <a:pt x="6356" y="3029"/>
                      <a:pt x="79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207;p37">
                <a:extLst>
                  <a:ext uri="{FF2B5EF4-FFF2-40B4-BE49-F238E27FC236}">
                    <a16:creationId xmlns:a16="http://schemas.microsoft.com/office/drawing/2014/main" xmlns="" id="{CF0A52DE-45D0-1907-41D0-151273B93B7B}"/>
                  </a:ext>
                </a:extLst>
              </p:cNvPr>
              <p:cNvSpPr/>
              <p:nvPr/>
            </p:nvSpPr>
            <p:spPr>
              <a:xfrm>
                <a:off x="2974150" y="2552450"/>
                <a:ext cx="66025" cy="33075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1323" extrusionOk="0">
                    <a:moveTo>
                      <a:pt x="199" y="201"/>
                    </a:moveTo>
                    <a:lnTo>
                      <a:pt x="2641" y="0"/>
                    </a:lnTo>
                    <a:cubicBezTo>
                      <a:pt x="2582" y="248"/>
                      <a:pt x="2521" y="497"/>
                      <a:pt x="2461" y="744"/>
                    </a:cubicBezTo>
                    <a:cubicBezTo>
                      <a:pt x="2376" y="1095"/>
                      <a:pt x="2373" y="1031"/>
                      <a:pt x="2013" y="1074"/>
                    </a:cubicBezTo>
                    <a:cubicBezTo>
                      <a:pt x="1422" y="1130"/>
                      <a:pt x="1038" y="1177"/>
                      <a:pt x="448" y="1232"/>
                    </a:cubicBezTo>
                    <a:cubicBezTo>
                      <a:pt x="79" y="1267"/>
                      <a:pt x="1" y="1322"/>
                      <a:pt x="67" y="948"/>
                    </a:cubicBezTo>
                    <a:lnTo>
                      <a:pt x="199" y="20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208;p37">
                <a:extLst>
                  <a:ext uri="{FF2B5EF4-FFF2-40B4-BE49-F238E27FC236}">
                    <a16:creationId xmlns:a16="http://schemas.microsoft.com/office/drawing/2014/main" xmlns="" id="{8A224D5A-925F-79D5-6A1B-CDC1D8EA6405}"/>
                  </a:ext>
                </a:extLst>
              </p:cNvPr>
              <p:cNvSpPr/>
              <p:nvPr/>
            </p:nvSpPr>
            <p:spPr>
              <a:xfrm>
                <a:off x="2871800" y="2546425"/>
                <a:ext cx="205700" cy="23915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9566" extrusionOk="0">
                    <a:moveTo>
                      <a:pt x="283" y="9443"/>
                    </a:moveTo>
                    <a:cubicBezTo>
                      <a:pt x="269" y="9516"/>
                      <a:pt x="198" y="9565"/>
                      <a:pt x="124" y="9553"/>
                    </a:cubicBezTo>
                    <a:cubicBezTo>
                      <a:pt x="50" y="9539"/>
                      <a:pt x="1" y="9467"/>
                      <a:pt x="14" y="9393"/>
                    </a:cubicBezTo>
                    <a:lnTo>
                      <a:pt x="1482" y="1451"/>
                    </a:lnTo>
                    <a:lnTo>
                      <a:pt x="1482" y="1451"/>
                    </a:lnTo>
                    <a:cubicBezTo>
                      <a:pt x="1495" y="1376"/>
                      <a:pt x="1504" y="1311"/>
                      <a:pt x="1513" y="1249"/>
                    </a:cubicBezTo>
                    <a:cubicBezTo>
                      <a:pt x="1575" y="826"/>
                      <a:pt x="1619" y="516"/>
                      <a:pt x="2129" y="476"/>
                    </a:cubicBezTo>
                    <a:lnTo>
                      <a:pt x="8075" y="7"/>
                    </a:lnTo>
                    <a:cubicBezTo>
                      <a:pt x="8150" y="0"/>
                      <a:pt x="8217" y="58"/>
                      <a:pt x="8222" y="133"/>
                    </a:cubicBezTo>
                    <a:cubicBezTo>
                      <a:pt x="8228" y="208"/>
                      <a:pt x="8172" y="273"/>
                      <a:pt x="8097" y="279"/>
                    </a:cubicBezTo>
                    <a:lnTo>
                      <a:pt x="2151" y="749"/>
                    </a:lnTo>
                    <a:cubicBezTo>
                      <a:pt x="1858" y="772"/>
                      <a:pt x="1827" y="990"/>
                      <a:pt x="1784" y="1288"/>
                    </a:cubicBezTo>
                    <a:cubicBezTo>
                      <a:pt x="1773" y="1356"/>
                      <a:pt x="1763" y="1429"/>
                      <a:pt x="1752" y="1498"/>
                    </a:cubicBezTo>
                    <a:lnTo>
                      <a:pt x="1750" y="1498"/>
                    </a:lnTo>
                    <a:lnTo>
                      <a:pt x="283" y="94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209;p37">
                <a:extLst>
                  <a:ext uri="{FF2B5EF4-FFF2-40B4-BE49-F238E27FC236}">
                    <a16:creationId xmlns:a16="http://schemas.microsoft.com/office/drawing/2014/main" xmlns="" id="{29D3C66A-ABD4-52B6-6736-4A6BDB0FBF31}"/>
                  </a:ext>
                </a:extLst>
              </p:cNvPr>
              <p:cNvSpPr/>
              <p:nvPr/>
            </p:nvSpPr>
            <p:spPr>
              <a:xfrm>
                <a:off x="3008025" y="2626700"/>
                <a:ext cx="146275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420" extrusionOk="0">
                    <a:moveTo>
                      <a:pt x="109" y="2468"/>
                    </a:moveTo>
                    <a:cubicBezTo>
                      <a:pt x="1798" y="1495"/>
                      <a:pt x="2418" y="681"/>
                      <a:pt x="3173" y="472"/>
                    </a:cubicBezTo>
                    <a:cubicBezTo>
                      <a:pt x="4881" y="0"/>
                      <a:pt x="5462" y="209"/>
                      <a:pt x="5640" y="1397"/>
                    </a:cubicBezTo>
                    <a:cubicBezTo>
                      <a:pt x="5850" y="3138"/>
                      <a:pt x="2882" y="4227"/>
                      <a:pt x="1" y="4420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210;p37">
                <a:extLst>
                  <a:ext uri="{FF2B5EF4-FFF2-40B4-BE49-F238E27FC236}">
                    <a16:creationId xmlns:a16="http://schemas.microsoft.com/office/drawing/2014/main" xmlns="" id="{3DAE3367-08C8-8491-1FC1-0EE30AB3F875}"/>
                  </a:ext>
                </a:extLst>
              </p:cNvPr>
              <p:cNvSpPr/>
              <p:nvPr/>
            </p:nvSpPr>
            <p:spPr>
              <a:xfrm>
                <a:off x="3064825" y="2636300"/>
                <a:ext cx="470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589" extrusionOk="0">
                    <a:moveTo>
                      <a:pt x="161" y="564"/>
                    </a:moveTo>
                    <a:cubicBezTo>
                      <a:pt x="111" y="589"/>
                      <a:pt x="49" y="567"/>
                      <a:pt x="25" y="517"/>
                    </a:cubicBezTo>
                    <a:cubicBezTo>
                      <a:pt x="0" y="467"/>
                      <a:pt x="21" y="405"/>
                      <a:pt x="72" y="380"/>
                    </a:cubicBezTo>
                    <a:cubicBezTo>
                      <a:pt x="412" y="213"/>
                      <a:pt x="687" y="106"/>
                      <a:pt x="954" y="53"/>
                    </a:cubicBezTo>
                    <a:cubicBezTo>
                      <a:pt x="1226" y="1"/>
                      <a:pt x="1485" y="7"/>
                      <a:pt x="1789" y="65"/>
                    </a:cubicBezTo>
                    <a:cubicBezTo>
                      <a:pt x="1845" y="75"/>
                      <a:pt x="1881" y="129"/>
                      <a:pt x="1870" y="185"/>
                    </a:cubicBezTo>
                    <a:cubicBezTo>
                      <a:pt x="1860" y="239"/>
                      <a:pt x="1806" y="276"/>
                      <a:pt x="1750" y="266"/>
                    </a:cubicBezTo>
                    <a:cubicBezTo>
                      <a:pt x="1474" y="212"/>
                      <a:pt x="1237" y="207"/>
                      <a:pt x="993" y="255"/>
                    </a:cubicBezTo>
                    <a:cubicBezTo>
                      <a:pt x="746" y="303"/>
                      <a:pt x="484" y="405"/>
                      <a:pt x="162" y="5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211;p37">
                <a:extLst>
                  <a:ext uri="{FF2B5EF4-FFF2-40B4-BE49-F238E27FC236}">
                    <a16:creationId xmlns:a16="http://schemas.microsoft.com/office/drawing/2014/main" xmlns="" id="{6EA91D13-CBC4-8ACA-52B2-280323C7D6AB}"/>
                  </a:ext>
                </a:extLst>
              </p:cNvPr>
              <p:cNvSpPr/>
              <p:nvPr/>
            </p:nvSpPr>
            <p:spPr>
              <a:xfrm>
                <a:off x="2919325" y="2675650"/>
                <a:ext cx="1340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5363" h="2962" extrusionOk="0">
                    <a:moveTo>
                      <a:pt x="4760" y="988"/>
                    </a:moveTo>
                    <a:cubicBezTo>
                      <a:pt x="4756" y="1637"/>
                      <a:pt x="5362" y="1873"/>
                      <a:pt x="4831" y="2168"/>
                    </a:cubicBezTo>
                    <a:cubicBezTo>
                      <a:pt x="3634" y="2834"/>
                      <a:pt x="703" y="2962"/>
                      <a:pt x="683" y="2783"/>
                    </a:cubicBezTo>
                    <a:cubicBezTo>
                      <a:pt x="660" y="2579"/>
                      <a:pt x="1157" y="2619"/>
                      <a:pt x="2210" y="2249"/>
                    </a:cubicBezTo>
                    <a:cubicBezTo>
                      <a:pt x="1391" y="2331"/>
                      <a:pt x="155" y="2477"/>
                      <a:pt x="183" y="2212"/>
                    </a:cubicBezTo>
                    <a:cubicBezTo>
                      <a:pt x="217" y="1872"/>
                      <a:pt x="982" y="1942"/>
                      <a:pt x="2141" y="1558"/>
                    </a:cubicBezTo>
                    <a:cubicBezTo>
                      <a:pt x="911" y="1791"/>
                      <a:pt x="0" y="1799"/>
                      <a:pt x="46" y="1518"/>
                    </a:cubicBezTo>
                    <a:cubicBezTo>
                      <a:pt x="90" y="1246"/>
                      <a:pt x="1143" y="1310"/>
                      <a:pt x="2186" y="1059"/>
                    </a:cubicBezTo>
                    <a:cubicBezTo>
                      <a:pt x="1030" y="1130"/>
                      <a:pt x="306" y="1018"/>
                      <a:pt x="320" y="850"/>
                    </a:cubicBezTo>
                    <a:cubicBezTo>
                      <a:pt x="344" y="575"/>
                      <a:pt x="733" y="657"/>
                      <a:pt x="2132" y="454"/>
                    </a:cubicBezTo>
                    <a:cubicBezTo>
                      <a:pt x="3370" y="275"/>
                      <a:pt x="4765" y="1"/>
                      <a:pt x="4760" y="988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212;p37">
                <a:extLst>
                  <a:ext uri="{FF2B5EF4-FFF2-40B4-BE49-F238E27FC236}">
                    <a16:creationId xmlns:a16="http://schemas.microsoft.com/office/drawing/2014/main" xmlns="" id="{2F7511F7-AB8C-25C5-DF3D-A9F01BB6C3CC}"/>
                  </a:ext>
                </a:extLst>
              </p:cNvPr>
              <p:cNvSpPr/>
              <p:nvPr/>
            </p:nvSpPr>
            <p:spPr>
              <a:xfrm>
                <a:off x="2967625" y="2648125"/>
                <a:ext cx="66850" cy="73400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2936" extrusionOk="0">
                    <a:moveTo>
                      <a:pt x="311" y="117"/>
                    </a:moveTo>
                    <a:cubicBezTo>
                      <a:pt x="503" y="0"/>
                      <a:pt x="2423" y="1243"/>
                      <a:pt x="2674" y="1900"/>
                    </a:cubicBezTo>
                    <a:cubicBezTo>
                      <a:pt x="2630" y="2935"/>
                      <a:pt x="1374" y="2654"/>
                      <a:pt x="1091" y="1489"/>
                    </a:cubicBezTo>
                    <a:cubicBezTo>
                      <a:pt x="604" y="935"/>
                      <a:pt x="1" y="306"/>
                      <a:pt x="311" y="117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213;p37">
                <a:extLst>
                  <a:ext uri="{FF2B5EF4-FFF2-40B4-BE49-F238E27FC236}">
                    <a16:creationId xmlns:a16="http://schemas.microsoft.com/office/drawing/2014/main" xmlns="" id="{EB9CD2C0-0107-6D99-FF14-7625662ECB63}"/>
                  </a:ext>
                </a:extLst>
              </p:cNvPr>
              <p:cNvSpPr/>
              <p:nvPr/>
            </p:nvSpPr>
            <p:spPr>
              <a:xfrm>
                <a:off x="3028400" y="2691350"/>
                <a:ext cx="930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224" extrusionOk="0">
                    <a:moveTo>
                      <a:pt x="14" y="137"/>
                    </a:moveTo>
                    <a:cubicBezTo>
                      <a:pt x="1" y="82"/>
                      <a:pt x="35" y="27"/>
                      <a:pt x="91" y="14"/>
                    </a:cubicBezTo>
                    <a:cubicBezTo>
                      <a:pt x="146" y="1"/>
                      <a:pt x="200" y="35"/>
                      <a:pt x="214" y="91"/>
                    </a:cubicBezTo>
                    <a:cubicBezTo>
                      <a:pt x="253" y="259"/>
                      <a:pt x="286" y="430"/>
                      <a:pt x="312" y="603"/>
                    </a:cubicBezTo>
                    <a:cubicBezTo>
                      <a:pt x="337" y="769"/>
                      <a:pt x="357" y="939"/>
                      <a:pt x="367" y="1111"/>
                    </a:cubicBezTo>
                    <a:cubicBezTo>
                      <a:pt x="372" y="1167"/>
                      <a:pt x="328" y="1216"/>
                      <a:pt x="271" y="1220"/>
                    </a:cubicBezTo>
                    <a:cubicBezTo>
                      <a:pt x="215" y="1223"/>
                      <a:pt x="166" y="1180"/>
                      <a:pt x="163" y="1124"/>
                    </a:cubicBezTo>
                    <a:cubicBezTo>
                      <a:pt x="153" y="961"/>
                      <a:pt x="134" y="796"/>
                      <a:pt x="109" y="633"/>
                    </a:cubicBezTo>
                    <a:cubicBezTo>
                      <a:pt x="84" y="464"/>
                      <a:pt x="52" y="299"/>
                      <a:pt x="14" y="1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214;p37">
                <a:extLst>
                  <a:ext uri="{FF2B5EF4-FFF2-40B4-BE49-F238E27FC236}">
                    <a16:creationId xmlns:a16="http://schemas.microsoft.com/office/drawing/2014/main" xmlns="" id="{E63EF82C-756D-26B9-70C1-BA13523309C3}"/>
                  </a:ext>
                </a:extLst>
              </p:cNvPr>
              <p:cNvSpPr/>
              <p:nvPr/>
            </p:nvSpPr>
            <p:spPr>
              <a:xfrm>
                <a:off x="2725625" y="2149075"/>
                <a:ext cx="149425" cy="158925"/>
              </a:xfrm>
              <a:custGeom>
                <a:avLst/>
                <a:gdLst/>
                <a:ahLst/>
                <a:cxnLst/>
                <a:rect l="l" t="t" r="r" b="b"/>
                <a:pathLst>
                  <a:path w="5977" h="6357" extrusionOk="0">
                    <a:moveTo>
                      <a:pt x="175" y="2370"/>
                    </a:moveTo>
                    <a:cubicBezTo>
                      <a:pt x="0" y="4099"/>
                      <a:pt x="1588" y="6357"/>
                      <a:pt x="4301" y="5086"/>
                    </a:cubicBezTo>
                    <a:cubicBezTo>
                      <a:pt x="5977" y="4301"/>
                      <a:pt x="5610" y="2825"/>
                      <a:pt x="5234" y="1850"/>
                    </a:cubicBezTo>
                    <a:cubicBezTo>
                      <a:pt x="4882" y="938"/>
                      <a:pt x="4222" y="473"/>
                      <a:pt x="3182" y="255"/>
                    </a:cubicBezTo>
                    <a:cubicBezTo>
                      <a:pt x="1960" y="0"/>
                      <a:pt x="355" y="593"/>
                      <a:pt x="176" y="2370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215;p37">
                <a:extLst>
                  <a:ext uri="{FF2B5EF4-FFF2-40B4-BE49-F238E27FC236}">
                    <a16:creationId xmlns:a16="http://schemas.microsoft.com/office/drawing/2014/main" xmlns="" id="{65D060C3-475F-0302-64CC-CEBD3B87DCA6}"/>
                  </a:ext>
                </a:extLst>
              </p:cNvPr>
              <p:cNvSpPr/>
              <p:nvPr/>
            </p:nvSpPr>
            <p:spPr>
              <a:xfrm>
                <a:off x="2808575" y="2251650"/>
                <a:ext cx="45325" cy="57125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2285" extrusionOk="0">
                    <a:moveTo>
                      <a:pt x="1272" y="136"/>
                    </a:moveTo>
                    <a:cubicBezTo>
                      <a:pt x="1143" y="167"/>
                      <a:pt x="999" y="845"/>
                      <a:pt x="879" y="896"/>
                    </a:cubicBezTo>
                    <a:cubicBezTo>
                      <a:pt x="368" y="1110"/>
                      <a:pt x="0" y="1458"/>
                      <a:pt x="337" y="1627"/>
                    </a:cubicBezTo>
                    <a:cubicBezTo>
                      <a:pt x="512" y="1715"/>
                      <a:pt x="757" y="1604"/>
                      <a:pt x="985" y="1443"/>
                    </a:cubicBezTo>
                    <a:cubicBezTo>
                      <a:pt x="881" y="1777"/>
                      <a:pt x="839" y="2101"/>
                      <a:pt x="1036" y="2167"/>
                    </a:cubicBezTo>
                    <a:cubicBezTo>
                      <a:pt x="1387" y="2285"/>
                      <a:pt x="1553" y="1956"/>
                      <a:pt x="1519" y="1446"/>
                    </a:cubicBezTo>
                    <a:cubicBezTo>
                      <a:pt x="1512" y="1329"/>
                      <a:pt x="1761" y="1053"/>
                      <a:pt x="1733" y="921"/>
                    </a:cubicBezTo>
                    <a:lnTo>
                      <a:pt x="1722" y="888"/>
                    </a:lnTo>
                    <a:cubicBezTo>
                      <a:pt x="1813" y="796"/>
                      <a:pt x="1526" y="305"/>
                      <a:pt x="1526" y="305"/>
                    </a:cubicBezTo>
                    <a:lnTo>
                      <a:pt x="1387" y="149"/>
                    </a:lnTo>
                    <a:lnTo>
                      <a:pt x="1338" y="1"/>
                    </a:lnTo>
                    <a:cubicBezTo>
                      <a:pt x="1338" y="1"/>
                      <a:pt x="1312" y="52"/>
                      <a:pt x="1272" y="135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216;p37">
                <a:extLst>
                  <a:ext uri="{FF2B5EF4-FFF2-40B4-BE49-F238E27FC236}">
                    <a16:creationId xmlns:a16="http://schemas.microsoft.com/office/drawing/2014/main" xmlns="" id="{9E6748EF-BB29-2446-C3A2-B00B33BC2F0A}"/>
                  </a:ext>
                </a:extLst>
              </p:cNvPr>
              <p:cNvSpPr/>
              <p:nvPr/>
            </p:nvSpPr>
            <p:spPr>
              <a:xfrm>
                <a:off x="2769150" y="2161950"/>
                <a:ext cx="79675" cy="1014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4056" extrusionOk="0">
                    <a:moveTo>
                      <a:pt x="117" y="1387"/>
                    </a:moveTo>
                    <a:cubicBezTo>
                      <a:pt x="1" y="2544"/>
                      <a:pt x="1062" y="4055"/>
                      <a:pt x="2878" y="3205"/>
                    </a:cubicBezTo>
                    <a:cubicBezTo>
                      <a:pt x="2996" y="3150"/>
                      <a:pt x="3098" y="3090"/>
                      <a:pt x="3187" y="3026"/>
                    </a:cubicBezTo>
                    <a:cubicBezTo>
                      <a:pt x="1541" y="3607"/>
                      <a:pt x="591" y="2192"/>
                      <a:pt x="703" y="1095"/>
                    </a:cubicBezTo>
                    <a:cubicBezTo>
                      <a:pt x="753" y="596"/>
                      <a:pt x="971" y="236"/>
                      <a:pt x="1269" y="0"/>
                    </a:cubicBezTo>
                    <a:cubicBezTo>
                      <a:pt x="701" y="155"/>
                      <a:pt x="198" y="596"/>
                      <a:pt x="117" y="13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217;p37">
                <a:extLst>
                  <a:ext uri="{FF2B5EF4-FFF2-40B4-BE49-F238E27FC236}">
                    <a16:creationId xmlns:a16="http://schemas.microsoft.com/office/drawing/2014/main" xmlns="" id="{4C0912BD-4B4E-38CF-8361-E03A76F76390}"/>
                  </a:ext>
                </a:extLst>
              </p:cNvPr>
              <p:cNvSpPr/>
              <p:nvPr/>
            </p:nvSpPr>
            <p:spPr>
              <a:xfrm>
                <a:off x="2811375" y="2104325"/>
                <a:ext cx="200000" cy="233025"/>
              </a:xfrm>
              <a:custGeom>
                <a:avLst/>
                <a:gdLst/>
                <a:ahLst/>
                <a:cxnLst/>
                <a:rect l="l" t="t" r="r" b="b"/>
                <a:pathLst>
                  <a:path w="8000" h="9321" extrusionOk="0">
                    <a:moveTo>
                      <a:pt x="1158" y="6331"/>
                    </a:moveTo>
                    <a:cubicBezTo>
                      <a:pt x="1646" y="8386"/>
                      <a:pt x="3903" y="9320"/>
                      <a:pt x="5478" y="9175"/>
                    </a:cubicBezTo>
                    <a:cubicBezTo>
                      <a:pt x="7051" y="9031"/>
                      <a:pt x="7681" y="7400"/>
                      <a:pt x="7827" y="6011"/>
                    </a:cubicBezTo>
                    <a:cubicBezTo>
                      <a:pt x="7999" y="4370"/>
                      <a:pt x="7581" y="2508"/>
                      <a:pt x="7007" y="1483"/>
                    </a:cubicBezTo>
                    <a:cubicBezTo>
                      <a:pt x="6640" y="826"/>
                      <a:pt x="4697" y="1"/>
                      <a:pt x="3071" y="424"/>
                    </a:cubicBezTo>
                    <a:cubicBezTo>
                      <a:pt x="1444" y="847"/>
                      <a:pt x="0" y="3049"/>
                      <a:pt x="1158" y="6331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218;p37">
                <a:extLst>
                  <a:ext uri="{FF2B5EF4-FFF2-40B4-BE49-F238E27FC236}">
                    <a16:creationId xmlns:a16="http://schemas.microsoft.com/office/drawing/2014/main" xmlns="" id="{8EF1C0C7-82C4-AD27-5C64-78FF7053B6E2}"/>
                  </a:ext>
                </a:extLst>
              </p:cNvPr>
              <p:cNvSpPr/>
              <p:nvPr/>
            </p:nvSpPr>
            <p:spPr>
              <a:xfrm>
                <a:off x="2850250" y="2112025"/>
                <a:ext cx="14700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5880" h="3154" extrusionOk="0">
                    <a:moveTo>
                      <a:pt x="5879" y="2287"/>
                    </a:moveTo>
                    <a:cubicBezTo>
                      <a:pt x="5767" y="1861"/>
                      <a:pt x="5625" y="1482"/>
                      <a:pt x="5452" y="1175"/>
                    </a:cubicBezTo>
                    <a:cubicBezTo>
                      <a:pt x="5157" y="647"/>
                      <a:pt x="3845" y="10"/>
                      <a:pt x="2497" y="1"/>
                    </a:cubicBezTo>
                    <a:cubicBezTo>
                      <a:pt x="843" y="643"/>
                      <a:pt x="1" y="3153"/>
                      <a:pt x="1" y="3153"/>
                    </a:cubicBezTo>
                    <a:cubicBezTo>
                      <a:pt x="1664" y="2851"/>
                      <a:pt x="3282" y="2537"/>
                      <a:pt x="4473" y="1240"/>
                    </a:cubicBezTo>
                    <a:cubicBezTo>
                      <a:pt x="4473" y="1240"/>
                      <a:pt x="5377" y="1629"/>
                      <a:pt x="5879" y="2287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219;p37">
                <a:extLst>
                  <a:ext uri="{FF2B5EF4-FFF2-40B4-BE49-F238E27FC236}">
                    <a16:creationId xmlns:a16="http://schemas.microsoft.com/office/drawing/2014/main" xmlns="" id="{E8184503-BD0C-B7A4-3BD7-0A177AC78A54}"/>
                  </a:ext>
                </a:extLst>
              </p:cNvPr>
              <p:cNvSpPr/>
              <p:nvPr/>
            </p:nvSpPr>
            <p:spPr>
              <a:xfrm>
                <a:off x="2791425" y="2136850"/>
                <a:ext cx="81525" cy="101550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062" extrusionOk="0">
                    <a:moveTo>
                      <a:pt x="2035" y="4062"/>
                    </a:moveTo>
                    <a:cubicBezTo>
                      <a:pt x="3260" y="3124"/>
                      <a:pt x="3246" y="1373"/>
                      <a:pt x="3220" y="1053"/>
                    </a:cubicBezTo>
                    <a:cubicBezTo>
                      <a:pt x="3132" y="1"/>
                      <a:pt x="996" y="641"/>
                      <a:pt x="498" y="1230"/>
                    </a:cubicBezTo>
                    <a:cubicBezTo>
                      <a:pt x="0" y="1820"/>
                      <a:pt x="324" y="3192"/>
                      <a:pt x="2035" y="4062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220;p37">
                <a:extLst>
                  <a:ext uri="{FF2B5EF4-FFF2-40B4-BE49-F238E27FC236}">
                    <a16:creationId xmlns:a16="http://schemas.microsoft.com/office/drawing/2014/main" xmlns="" id="{884095DD-21C3-FB28-97E3-3EE951C513E1}"/>
                  </a:ext>
                </a:extLst>
              </p:cNvPr>
              <p:cNvSpPr/>
              <p:nvPr/>
            </p:nvSpPr>
            <p:spPr>
              <a:xfrm>
                <a:off x="2791425" y="2215125"/>
                <a:ext cx="56025" cy="71300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2852" extrusionOk="0">
                    <a:moveTo>
                      <a:pt x="1789" y="671"/>
                    </a:moveTo>
                    <a:cubicBezTo>
                      <a:pt x="1239" y="1"/>
                      <a:pt x="0" y="114"/>
                      <a:pt x="7" y="1144"/>
                    </a:cubicBezTo>
                    <a:cubicBezTo>
                      <a:pt x="14" y="2176"/>
                      <a:pt x="942" y="2852"/>
                      <a:pt x="1591" y="2576"/>
                    </a:cubicBezTo>
                    <a:cubicBezTo>
                      <a:pt x="2241" y="2301"/>
                      <a:pt x="2241" y="1411"/>
                      <a:pt x="1789" y="671"/>
                    </a:cubicBezTo>
                    <a:close/>
                  </a:path>
                </a:pathLst>
              </a:custGeom>
              <a:solidFill>
                <a:srgbClr val="E0A6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221;p37">
                <a:extLst>
                  <a:ext uri="{FF2B5EF4-FFF2-40B4-BE49-F238E27FC236}">
                    <a16:creationId xmlns:a16="http://schemas.microsoft.com/office/drawing/2014/main" xmlns="" id="{E6751C5E-0DF5-841B-5759-B78534AFEF1C}"/>
                  </a:ext>
                </a:extLst>
              </p:cNvPr>
              <p:cNvSpPr/>
              <p:nvPr/>
            </p:nvSpPr>
            <p:spPr>
              <a:xfrm>
                <a:off x="2796925" y="2228675"/>
                <a:ext cx="30750" cy="3845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1538" extrusionOk="0">
                    <a:moveTo>
                      <a:pt x="1217" y="825"/>
                    </a:moveTo>
                    <a:cubicBezTo>
                      <a:pt x="1230" y="922"/>
                      <a:pt x="934" y="928"/>
                      <a:pt x="900" y="1030"/>
                    </a:cubicBezTo>
                    <a:cubicBezTo>
                      <a:pt x="817" y="1279"/>
                      <a:pt x="1091" y="1375"/>
                      <a:pt x="1030" y="1432"/>
                    </a:cubicBezTo>
                    <a:cubicBezTo>
                      <a:pt x="918" y="1537"/>
                      <a:pt x="708" y="1529"/>
                      <a:pt x="472" y="1238"/>
                    </a:cubicBezTo>
                    <a:cubicBezTo>
                      <a:pt x="1" y="657"/>
                      <a:pt x="303" y="1"/>
                      <a:pt x="695" y="185"/>
                    </a:cubicBezTo>
                    <a:cubicBezTo>
                      <a:pt x="1019" y="338"/>
                      <a:pt x="1177" y="543"/>
                      <a:pt x="1217" y="825"/>
                    </a:cubicBezTo>
                    <a:close/>
                  </a:path>
                </a:pathLst>
              </a:custGeom>
              <a:solidFill>
                <a:srgbClr val="CA7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222;p37">
                <a:extLst>
                  <a:ext uri="{FF2B5EF4-FFF2-40B4-BE49-F238E27FC236}">
                    <a16:creationId xmlns:a16="http://schemas.microsoft.com/office/drawing/2014/main" xmlns="" id="{E42B8E66-3849-6F88-6D0E-269A39E08BBF}"/>
                  </a:ext>
                </a:extLst>
              </p:cNvPr>
              <p:cNvSpPr/>
              <p:nvPr/>
            </p:nvSpPr>
            <p:spPr>
              <a:xfrm>
                <a:off x="2801575" y="2232075"/>
                <a:ext cx="28450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349" extrusionOk="0">
                    <a:moveTo>
                      <a:pt x="19" y="531"/>
                    </a:moveTo>
                    <a:cubicBezTo>
                      <a:pt x="22" y="562"/>
                      <a:pt x="52" y="584"/>
                      <a:pt x="87" y="579"/>
                    </a:cubicBezTo>
                    <a:cubicBezTo>
                      <a:pt x="123" y="576"/>
                      <a:pt x="149" y="549"/>
                      <a:pt x="146" y="518"/>
                    </a:cubicBezTo>
                    <a:cubicBezTo>
                      <a:pt x="131" y="340"/>
                      <a:pt x="166" y="229"/>
                      <a:pt x="229" y="170"/>
                    </a:cubicBezTo>
                    <a:cubicBezTo>
                      <a:pt x="263" y="138"/>
                      <a:pt x="307" y="122"/>
                      <a:pt x="356" y="117"/>
                    </a:cubicBezTo>
                    <a:cubicBezTo>
                      <a:pt x="410" y="114"/>
                      <a:pt x="471" y="124"/>
                      <a:pt x="534" y="148"/>
                    </a:cubicBezTo>
                    <a:cubicBezTo>
                      <a:pt x="714" y="215"/>
                      <a:pt x="897" y="382"/>
                      <a:pt x="967" y="585"/>
                    </a:cubicBezTo>
                    <a:cubicBezTo>
                      <a:pt x="986" y="639"/>
                      <a:pt x="966" y="656"/>
                      <a:pt x="935" y="665"/>
                    </a:cubicBezTo>
                    <a:cubicBezTo>
                      <a:pt x="921" y="669"/>
                      <a:pt x="902" y="674"/>
                      <a:pt x="883" y="679"/>
                    </a:cubicBezTo>
                    <a:cubicBezTo>
                      <a:pt x="817" y="695"/>
                      <a:pt x="741" y="712"/>
                      <a:pt x="681" y="765"/>
                    </a:cubicBezTo>
                    <a:cubicBezTo>
                      <a:pt x="672" y="773"/>
                      <a:pt x="664" y="781"/>
                      <a:pt x="656" y="790"/>
                    </a:cubicBezTo>
                    <a:cubicBezTo>
                      <a:pt x="604" y="851"/>
                      <a:pt x="584" y="938"/>
                      <a:pt x="599" y="1028"/>
                    </a:cubicBezTo>
                    <a:cubicBezTo>
                      <a:pt x="612" y="1115"/>
                      <a:pt x="660" y="1206"/>
                      <a:pt x="744" y="1280"/>
                    </a:cubicBezTo>
                    <a:cubicBezTo>
                      <a:pt x="764" y="1298"/>
                      <a:pt x="787" y="1314"/>
                      <a:pt x="811" y="1330"/>
                    </a:cubicBezTo>
                    <a:cubicBezTo>
                      <a:pt x="840" y="1349"/>
                      <a:pt x="880" y="1342"/>
                      <a:pt x="900" y="1317"/>
                    </a:cubicBezTo>
                    <a:cubicBezTo>
                      <a:pt x="922" y="1292"/>
                      <a:pt x="917" y="1257"/>
                      <a:pt x="889" y="1239"/>
                    </a:cubicBezTo>
                    <a:cubicBezTo>
                      <a:pt x="869" y="1227"/>
                      <a:pt x="851" y="1214"/>
                      <a:pt x="836" y="1199"/>
                    </a:cubicBezTo>
                    <a:cubicBezTo>
                      <a:pt x="771" y="1142"/>
                      <a:pt x="735" y="1072"/>
                      <a:pt x="724" y="1007"/>
                    </a:cubicBezTo>
                    <a:cubicBezTo>
                      <a:pt x="714" y="946"/>
                      <a:pt x="725" y="890"/>
                      <a:pt x="756" y="853"/>
                    </a:cubicBezTo>
                    <a:cubicBezTo>
                      <a:pt x="760" y="849"/>
                      <a:pt x="764" y="845"/>
                      <a:pt x="768" y="842"/>
                    </a:cubicBezTo>
                    <a:cubicBezTo>
                      <a:pt x="803" y="811"/>
                      <a:pt x="860" y="797"/>
                      <a:pt x="910" y="786"/>
                    </a:cubicBezTo>
                    <a:cubicBezTo>
                      <a:pt x="931" y="780"/>
                      <a:pt x="951" y="776"/>
                      <a:pt x="972" y="770"/>
                    </a:cubicBezTo>
                    <a:cubicBezTo>
                      <a:pt x="1074" y="738"/>
                      <a:pt x="1137" y="691"/>
                      <a:pt x="1088" y="549"/>
                    </a:cubicBezTo>
                    <a:cubicBezTo>
                      <a:pt x="1007" y="315"/>
                      <a:pt x="796" y="123"/>
                      <a:pt x="587" y="45"/>
                    </a:cubicBezTo>
                    <a:cubicBezTo>
                      <a:pt x="507" y="14"/>
                      <a:pt x="425" y="1"/>
                      <a:pt x="351" y="6"/>
                    </a:cubicBezTo>
                    <a:cubicBezTo>
                      <a:pt x="270" y="13"/>
                      <a:pt x="197" y="41"/>
                      <a:pt x="139" y="95"/>
                    </a:cubicBezTo>
                    <a:cubicBezTo>
                      <a:pt x="51" y="178"/>
                      <a:pt x="1" y="318"/>
                      <a:pt x="19" y="531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223;p37">
                <a:extLst>
                  <a:ext uri="{FF2B5EF4-FFF2-40B4-BE49-F238E27FC236}">
                    <a16:creationId xmlns:a16="http://schemas.microsoft.com/office/drawing/2014/main" xmlns="" id="{2ECA077C-F101-C918-209E-DB2CD7315FB9}"/>
                  </a:ext>
                </a:extLst>
              </p:cNvPr>
              <p:cNvSpPr/>
              <p:nvPr/>
            </p:nvSpPr>
            <p:spPr>
              <a:xfrm>
                <a:off x="2747500" y="2007100"/>
                <a:ext cx="302475" cy="18827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7531" extrusionOk="0">
                    <a:moveTo>
                      <a:pt x="2085" y="7531"/>
                    </a:moveTo>
                    <a:cubicBezTo>
                      <a:pt x="2818" y="7443"/>
                      <a:pt x="3614" y="7335"/>
                      <a:pt x="4664" y="7059"/>
                    </a:cubicBezTo>
                    <a:cubicBezTo>
                      <a:pt x="6257" y="6639"/>
                      <a:pt x="7715" y="6386"/>
                      <a:pt x="8344" y="5050"/>
                    </a:cubicBezTo>
                    <a:cubicBezTo>
                      <a:pt x="8674" y="5070"/>
                      <a:pt x="8990" y="5211"/>
                      <a:pt x="9277" y="5446"/>
                    </a:cubicBezTo>
                    <a:cubicBezTo>
                      <a:pt x="9510" y="5638"/>
                      <a:pt x="10066" y="6328"/>
                      <a:pt x="10232" y="7416"/>
                    </a:cubicBezTo>
                    <a:cubicBezTo>
                      <a:pt x="12098" y="5231"/>
                      <a:pt x="10335" y="1725"/>
                      <a:pt x="8287" y="3329"/>
                    </a:cubicBezTo>
                    <a:cubicBezTo>
                      <a:pt x="6354" y="1"/>
                      <a:pt x="1" y="3225"/>
                      <a:pt x="2085" y="7531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224;p37">
                <a:extLst>
                  <a:ext uri="{FF2B5EF4-FFF2-40B4-BE49-F238E27FC236}">
                    <a16:creationId xmlns:a16="http://schemas.microsoft.com/office/drawing/2014/main" xmlns="" id="{73C1042A-31A2-4FDF-5914-C37E9ABF8CCD}"/>
                  </a:ext>
                </a:extLst>
              </p:cNvPr>
              <p:cNvSpPr/>
              <p:nvPr/>
            </p:nvSpPr>
            <p:spPr>
              <a:xfrm>
                <a:off x="2812100" y="2065050"/>
                <a:ext cx="207450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8298" h="2604" extrusionOk="0">
                    <a:moveTo>
                      <a:pt x="1" y="1155"/>
                    </a:moveTo>
                    <a:cubicBezTo>
                      <a:pt x="2214" y="2458"/>
                      <a:pt x="6191" y="2603"/>
                      <a:pt x="8298" y="1938"/>
                    </a:cubicBezTo>
                    <a:cubicBezTo>
                      <a:pt x="8176" y="1582"/>
                      <a:pt x="7991" y="1272"/>
                      <a:pt x="7759" y="1041"/>
                    </a:cubicBezTo>
                    <a:cubicBezTo>
                      <a:pt x="5919" y="1987"/>
                      <a:pt x="3226" y="1040"/>
                      <a:pt x="1578" y="1"/>
                    </a:cubicBezTo>
                    <a:cubicBezTo>
                      <a:pt x="984" y="263"/>
                      <a:pt x="432" y="658"/>
                      <a:pt x="1" y="1155"/>
                    </a:cubicBezTo>
                    <a:close/>
                  </a:path>
                </a:pathLst>
              </a:custGeom>
              <a:solidFill>
                <a:srgbClr val="6D4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225;p37">
                <a:extLst>
                  <a:ext uri="{FF2B5EF4-FFF2-40B4-BE49-F238E27FC236}">
                    <a16:creationId xmlns:a16="http://schemas.microsoft.com/office/drawing/2014/main" xmlns="" id="{4EF1A1FA-28F0-6445-49BD-64B8421746A7}"/>
                  </a:ext>
                </a:extLst>
              </p:cNvPr>
              <p:cNvSpPr/>
              <p:nvPr/>
            </p:nvSpPr>
            <p:spPr>
              <a:xfrm>
                <a:off x="2939600" y="2051925"/>
                <a:ext cx="4777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1773" extrusionOk="0">
                    <a:moveTo>
                      <a:pt x="612" y="1616"/>
                    </a:moveTo>
                    <a:cubicBezTo>
                      <a:pt x="1308" y="1325"/>
                      <a:pt x="1910" y="701"/>
                      <a:pt x="1418" y="546"/>
                    </a:cubicBezTo>
                    <a:cubicBezTo>
                      <a:pt x="1209" y="481"/>
                      <a:pt x="970" y="640"/>
                      <a:pt x="759" y="850"/>
                    </a:cubicBezTo>
                    <a:cubicBezTo>
                      <a:pt x="798" y="477"/>
                      <a:pt x="773" y="123"/>
                      <a:pt x="547" y="84"/>
                    </a:cubicBezTo>
                    <a:cubicBezTo>
                      <a:pt x="51" y="1"/>
                      <a:pt x="1" y="594"/>
                      <a:pt x="320" y="1329"/>
                    </a:cubicBezTo>
                    <a:lnTo>
                      <a:pt x="340" y="1364"/>
                    </a:lnTo>
                    <a:cubicBezTo>
                      <a:pt x="261" y="1478"/>
                      <a:pt x="213" y="1557"/>
                      <a:pt x="213" y="1557"/>
                    </a:cubicBezTo>
                    <a:lnTo>
                      <a:pt x="485" y="1623"/>
                    </a:lnTo>
                    <a:lnTo>
                      <a:pt x="569" y="1772"/>
                    </a:lnTo>
                    <a:cubicBezTo>
                      <a:pt x="569" y="1772"/>
                      <a:pt x="587" y="1713"/>
                      <a:pt x="612" y="1617"/>
                    </a:cubicBezTo>
                    <a:close/>
                  </a:path>
                </a:pathLst>
              </a:custGeom>
              <a:solidFill>
                <a:srgbClr val="3D1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226;p37">
                <a:extLst>
                  <a:ext uri="{FF2B5EF4-FFF2-40B4-BE49-F238E27FC236}">
                    <a16:creationId xmlns:a16="http://schemas.microsoft.com/office/drawing/2014/main" xmlns="" id="{AB790081-1C94-A3E5-9B23-32ECA280C3F4}"/>
                  </a:ext>
                </a:extLst>
              </p:cNvPr>
              <p:cNvSpPr/>
              <p:nvPr/>
            </p:nvSpPr>
            <p:spPr>
              <a:xfrm>
                <a:off x="2827375" y="2265800"/>
                <a:ext cx="9400" cy="9425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77" extrusionOk="0">
                    <a:moveTo>
                      <a:pt x="204" y="10"/>
                    </a:moveTo>
                    <a:cubicBezTo>
                      <a:pt x="104" y="1"/>
                      <a:pt x="18" y="74"/>
                      <a:pt x="8" y="173"/>
                    </a:cubicBezTo>
                    <a:cubicBezTo>
                      <a:pt x="0" y="272"/>
                      <a:pt x="74" y="359"/>
                      <a:pt x="172" y="368"/>
                    </a:cubicBezTo>
                    <a:cubicBezTo>
                      <a:pt x="271" y="376"/>
                      <a:pt x="358" y="303"/>
                      <a:pt x="367" y="205"/>
                    </a:cubicBezTo>
                    <a:cubicBezTo>
                      <a:pt x="376" y="106"/>
                      <a:pt x="303" y="19"/>
                      <a:pt x="204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227;p37">
                <a:extLst>
                  <a:ext uri="{FF2B5EF4-FFF2-40B4-BE49-F238E27FC236}">
                    <a16:creationId xmlns:a16="http://schemas.microsoft.com/office/drawing/2014/main" xmlns="" id="{0FE16F1A-0CC7-0886-00AD-F5E13CE40323}"/>
                  </a:ext>
                </a:extLst>
              </p:cNvPr>
              <p:cNvSpPr/>
              <p:nvPr/>
            </p:nvSpPr>
            <p:spPr>
              <a:xfrm>
                <a:off x="2951925" y="2253925"/>
                <a:ext cx="221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448" extrusionOk="0">
                    <a:moveTo>
                      <a:pt x="2" y="88"/>
                    </a:moveTo>
                    <a:cubicBezTo>
                      <a:pt x="1" y="56"/>
                      <a:pt x="178" y="89"/>
                      <a:pt x="410" y="75"/>
                    </a:cubicBezTo>
                    <a:cubicBezTo>
                      <a:pt x="615" y="63"/>
                      <a:pt x="878" y="1"/>
                      <a:pt x="880" y="20"/>
                    </a:cubicBezTo>
                    <a:cubicBezTo>
                      <a:pt x="885" y="224"/>
                      <a:pt x="705" y="442"/>
                      <a:pt x="471" y="444"/>
                    </a:cubicBezTo>
                    <a:cubicBezTo>
                      <a:pt x="236" y="447"/>
                      <a:pt x="8" y="291"/>
                      <a:pt x="2" y="88"/>
                    </a:cubicBezTo>
                    <a:close/>
                  </a:path>
                </a:pathLst>
              </a:custGeom>
              <a:solidFill>
                <a:srgbClr val="CA7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228;p37">
                <a:extLst>
                  <a:ext uri="{FF2B5EF4-FFF2-40B4-BE49-F238E27FC236}">
                    <a16:creationId xmlns:a16="http://schemas.microsoft.com/office/drawing/2014/main" xmlns="" id="{9FF6D521-865C-802C-E34C-82B8B4D3AF31}"/>
                  </a:ext>
                </a:extLst>
              </p:cNvPr>
              <p:cNvSpPr/>
              <p:nvPr/>
            </p:nvSpPr>
            <p:spPr>
              <a:xfrm>
                <a:off x="2966150" y="2234625"/>
                <a:ext cx="6350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254" h="603" extrusionOk="0">
                    <a:moveTo>
                      <a:pt x="45" y="12"/>
                    </a:moveTo>
                    <a:cubicBezTo>
                      <a:pt x="88" y="0"/>
                      <a:pt x="193" y="328"/>
                      <a:pt x="223" y="444"/>
                    </a:cubicBezTo>
                    <a:cubicBezTo>
                      <a:pt x="254" y="562"/>
                      <a:pt x="95" y="603"/>
                      <a:pt x="65" y="485"/>
                    </a:cubicBezTo>
                    <a:cubicBezTo>
                      <a:pt x="34" y="368"/>
                      <a:pt x="0" y="22"/>
                      <a:pt x="45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229;p37">
                <a:extLst>
                  <a:ext uri="{FF2B5EF4-FFF2-40B4-BE49-F238E27FC236}">
                    <a16:creationId xmlns:a16="http://schemas.microsoft.com/office/drawing/2014/main" xmlns="" id="{ABD17604-AC0D-29F3-F2AF-42FFB1D5028D}"/>
                  </a:ext>
                </a:extLst>
              </p:cNvPr>
              <p:cNvSpPr/>
              <p:nvPr/>
            </p:nvSpPr>
            <p:spPr>
              <a:xfrm>
                <a:off x="2914775" y="2205875"/>
                <a:ext cx="203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814" h="898" extrusionOk="0">
                    <a:moveTo>
                      <a:pt x="441" y="22"/>
                    </a:moveTo>
                    <a:cubicBezTo>
                      <a:pt x="228" y="1"/>
                      <a:pt x="38" y="175"/>
                      <a:pt x="19" y="412"/>
                    </a:cubicBezTo>
                    <a:cubicBezTo>
                      <a:pt x="1" y="648"/>
                      <a:pt x="159" y="856"/>
                      <a:pt x="373" y="877"/>
                    </a:cubicBezTo>
                    <a:cubicBezTo>
                      <a:pt x="587" y="898"/>
                      <a:pt x="776" y="723"/>
                      <a:pt x="795" y="487"/>
                    </a:cubicBezTo>
                    <a:cubicBezTo>
                      <a:pt x="813" y="251"/>
                      <a:pt x="656" y="43"/>
                      <a:pt x="441" y="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230;p37">
                <a:extLst>
                  <a:ext uri="{FF2B5EF4-FFF2-40B4-BE49-F238E27FC236}">
                    <a16:creationId xmlns:a16="http://schemas.microsoft.com/office/drawing/2014/main" xmlns="" id="{307C486B-7462-6884-98F5-2236BCB81D6A}"/>
                  </a:ext>
                </a:extLst>
              </p:cNvPr>
              <p:cNvSpPr/>
              <p:nvPr/>
            </p:nvSpPr>
            <p:spPr>
              <a:xfrm>
                <a:off x="2926875" y="2207000"/>
                <a:ext cx="58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4" extrusionOk="0">
                    <a:moveTo>
                      <a:pt x="127" y="5"/>
                    </a:moveTo>
                    <a:cubicBezTo>
                      <a:pt x="66" y="0"/>
                      <a:pt x="12" y="45"/>
                      <a:pt x="6" y="106"/>
                    </a:cubicBezTo>
                    <a:cubicBezTo>
                      <a:pt x="1" y="168"/>
                      <a:pt x="46" y="223"/>
                      <a:pt x="108" y="227"/>
                    </a:cubicBezTo>
                    <a:cubicBezTo>
                      <a:pt x="170" y="233"/>
                      <a:pt x="223" y="188"/>
                      <a:pt x="229" y="127"/>
                    </a:cubicBezTo>
                    <a:cubicBezTo>
                      <a:pt x="235" y="65"/>
                      <a:pt x="189" y="11"/>
                      <a:pt x="127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231;p37">
                <a:extLst>
                  <a:ext uri="{FF2B5EF4-FFF2-40B4-BE49-F238E27FC236}">
                    <a16:creationId xmlns:a16="http://schemas.microsoft.com/office/drawing/2014/main" xmlns="" id="{D3377F93-E36D-6A34-6F69-1CBA27DDB4E1}"/>
                  </a:ext>
                </a:extLst>
              </p:cNvPr>
              <p:cNvSpPr/>
              <p:nvPr/>
            </p:nvSpPr>
            <p:spPr>
              <a:xfrm>
                <a:off x="2896525" y="2170975"/>
                <a:ext cx="419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817" extrusionOk="0">
                    <a:moveTo>
                      <a:pt x="1647" y="358"/>
                    </a:moveTo>
                    <a:cubicBezTo>
                      <a:pt x="1676" y="110"/>
                      <a:pt x="1413" y="1"/>
                      <a:pt x="1237" y="3"/>
                    </a:cubicBezTo>
                    <a:cubicBezTo>
                      <a:pt x="1029" y="7"/>
                      <a:pt x="435" y="245"/>
                      <a:pt x="363" y="340"/>
                    </a:cubicBezTo>
                    <a:cubicBezTo>
                      <a:pt x="0" y="817"/>
                      <a:pt x="1603" y="748"/>
                      <a:pt x="1647" y="3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232;p37">
                <a:extLst>
                  <a:ext uri="{FF2B5EF4-FFF2-40B4-BE49-F238E27FC236}">
                    <a16:creationId xmlns:a16="http://schemas.microsoft.com/office/drawing/2014/main" xmlns="" id="{2699C092-61BF-6150-B784-8FE1C1A75338}"/>
                  </a:ext>
                </a:extLst>
              </p:cNvPr>
              <p:cNvSpPr/>
              <p:nvPr/>
            </p:nvSpPr>
            <p:spPr>
              <a:xfrm>
                <a:off x="2974475" y="2172125"/>
                <a:ext cx="27600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684" extrusionOk="0">
                    <a:moveTo>
                      <a:pt x="7" y="201"/>
                    </a:moveTo>
                    <a:cubicBezTo>
                      <a:pt x="14" y="10"/>
                      <a:pt x="386" y="1"/>
                      <a:pt x="528" y="7"/>
                    </a:cubicBezTo>
                    <a:cubicBezTo>
                      <a:pt x="721" y="15"/>
                      <a:pt x="829" y="80"/>
                      <a:pt x="892" y="167"/>
                    </a:cubicBezTo>
                    <a:cubicBezTo>
                      <a:pt x="1103" y="457"/>
                      <a:pt x="1039" y="683"/>
                      <a:pt x="651" y="613"/>
                    </a:cubicBezTo>
                    <a:cubicBezTo>
                      <a:pt x="362" y="562"/>
                      <a:pt x="0" y="398"/>
                      <a:pt x="7" y="2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233;p37">
                <a:extLst>
                  <a:ext uri="{FF2B5EF4-FFF2-40B4-BE49-F238E27FC236}">
                    <a16:creationId xmlns:a16="http://schemas.microsoft.com/office/drawing/2014/main" xmlns="" id="{E669FA00-4B3E-2E36-2428-5C7F3659813F}"/>
                  </a:ext>
                </a:extLst>
              </p:cNvPr>
              <p:cNvSpPr/>
              <p:nvPr/>
            </p:nvSpPr>
            <p:spPr>
              <a:xfrm>
                <a:off x="2882325" y="2238325"/>
                <a:ext cx="39475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192" extrusionOk="0">
                    <a:moveTo>
                      <a:pt x="799" y="7"/>
                    </a:moveTo>
                    <a:cubicBezTo>
                      <a:pt x="1231" y="14"/>
                      <a:pt x="1578" y="284"/>
                      <a:pt x="1574" y="608"/>
                    </a:cubicBezTo>
                    <a:cubicBezTo>
                      <a:pt x="1569" y="933"/>
                      <a:pt x="1214" y="1191"/>
                      <a:pt x="780" y="1184"/>
                    </a:cubicBezTo>
                    <a:cubicBezTo>
                      <a:pt x="348" y="1177"/>
                      <a:pt x="1" y="909"/>
                      <a:pt x="5" y="584"/>
                    </a:cubicBezTo>
                    <a:cubicBezTo>
                      <a:pt x="10" y="259"/>
                      <a:pt x="365" y="1"/>
                      <a:pt x="799" y="7"/>
                    </a:cubicBezTo>
                    <a:close/>
                  </a:path>
                </a:pathLst>
              </a:custGeom>
              <a:solidFill>
                <a:srgbClr val="CA7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234;p37">
                <a:extLst>
                  <a:ext uri="{FF2B5EF4-FFF2-40B4-BE49-F238E27FC236}">
                    <a16:creationId xmlns:a16="http://schemas.microsoft.com/office/drawing/2014/main" xmlns="" id="{F06BAE82-A7F7-A771-8AEE-5435682D1CFC}"/>
                  </a:ext>
                </a:extLst>
              </p:cNvPr>
              <p:cNvSpPr/>
              <p:nvPr/>
            </p:nvSpPr>
            <p:spPr>
              <a:xfrm>
                <a:off x="2940000" y="2298475"/>
                <a:ext cx="21825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397" extrusionOk="0">
                    <a:moveTo>
                      <a:pt x="6" y="29"/>
                    </a:moveTo>
                    <a:cubicBezTo>
                      <a:pt x="1" y="1"/>
                      <a:pt x="167" y="47"/>
                      <a:pt x="401" y="58"/>
                    </a:cubicBezTo>
                    <a:cubicBezTo>
                      <a:pt x="599" y="66"/>
                      <a:pt x="866" y="33"/>
                      <a:pt x="872" y="50"/>
                    </a:cubicBezTo>
                    <a:cubicBezTo>
                      <a:pt x="873" y="230"/>
                      <a:pt x="762" y="383"/>
                      <a:pt x="436" y="394"/>
                    </a:cubicBezTo>
                    <a:cubicBezTo>
                      <a:pt x="168" y="397"/>
                      <a:pt x="6" y="210"/>
                      <a:pt x="6" y="29"/>
                    </a:cubicBezTo>
                    <a:close/>
                  </a:path>
                </a:pathLst>
              </a:custGeom>
              <a:solidFill>
                <a:srgbClr val="CA7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235;p37">
                <a:extLst>
                  <a:ext uri="{FF2B5EF4-FFF2-40B4-BE49-F238E27FC236}">
                    <a16:creationId xmlns:a16="http://schemas.microsoft.com/office/drawing/2014/main" xmlns="" id="{555AA9E9-921F-EBCA-2F6C-0EA7896B6ACA}"/>
                  </a:ext>
                </a:extLst>
              </p:cNvPr>
              <p:cNvSpPr/>
              <p:nvPr/>
            </p:nvSpPr>
            <p:spPr>
              <a:xfrm>
                <a:off x="2953300" y="2219425"/>
                <a:ext cx="24475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557" extrusionOk="0">
                    <a:moveTo>
                      <a:pt x="72" y="1554"/>
                    </a:moveTo>
                    <a:cubicBezTo>
                      <a:pt x="35" y="1557"/>
                      <a:pt x="3" y="1527"/>
                      <a:pt x="2" y="1489"/>
                    </a:cubicBezTo>
                    <a:cubicBezTo>
                      <a:pt x="1" y="1452"/>
                      <a:pt x="29" y="1420"/>
                      <a:pt x="67" y="1419"/>
                    </a:cubicBezTo>
                    <a:lnTo>
                      <a:pt x="161" y="1416"/>
                    </a:lnTo>
                    <a:cubicBezTo>
                      <a:pt x="358" y="1412"/>
                      <a:pt x="597" y="1406"/>
                      <a:pt x="793" y="1295"/>
                    </a:cubicBezTo>
                    <a:cubicBezTo>
                      <a:pt x="826" y="1276"/>
                      <a:pt x="839" y="1255"/>
                      <a:pt x="841" y="1223"/>
                    </a:cubicBezTo>
                    <a:cubicBezTo>
                      <a:pt x="842" y="1173"/>
                      <a:pt x="822" y="1097"/>
                      <a:pt x="793" y="981"/>
                    </a:cubicBezTo>
                    <a:cubicBezTo>
                      <a:pt x="756" y="839"/>
                      <a:pt x="702" y="648"/>
                      <a:pt x="650" y="474"/>
                    </a:cubicBezTo>
                    <a:cubicBezTo>
                      <a:pt x="603" y="317"/>
                      <a:pt x="560" y="178"/>
                      <a:pt x="530" y="101"/>
                    </a:cubicBezTo>
                    <a:cubicBezTo>
                      <a:pt x="518" y="66"/>
                      <a:pt x="535" y="27"/>
                      <a:pt x="570" y="14"/>
                    </a:cubicBezTo>
                    <a:cubicBezTo>
                      <a:pt x="605" y="1"/>
                      <a:pt x="645" y="18"/>
                      <a:pt x="658" y="53"/>
                    </a:cubicBezTo>
                    <a:cubicBezTo>
                      <a:pt x="689" y="133"/>
                      <a:pt x="734" y="277"/>
                      <a:pt x="781" y="434"/>
                    </a:cubicBezTo>
                    <a:cubicBezTo>
                      <a:pt x="833" y="606"/>
                      <a:pt x="886" y="799"/>
                      <a:pt x="925" y="947"/>
                    </a:cubicBezTo>
                    <a:cubicBezTo>
                      <a:pt x="958" y="1074"/>
                      <a:pt x="979" y="1160"/>
                      <a:pt x="976" y="1228"/>
                    </a:cubicBezTo>
                    <a:cubicBezTo>
                      <a:pt x="974" y="1314"/>
                      <a:pt x="940" y="1367"/>
                      <a:pt x="860" y="1413"/>
                    </a:cubicBezTo>
                    <a:cubicBezTo>
                      <a:pt x="635" y="1542"/>
                      <a:pt x="376" y="1548"/>
                      <a:pt x="164" y="1552"/>
                    </a:cubicBezTo>
                    <a:cubicBezTo>
                      <a:pt x="133" y="1553"/>
                      <a:pt x="103" y="1554"/>
                      <a:pt x="72" y="15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236;p37">
                <a:extLst>
                  <a:ext uri="{FF2B5EF4-FFF2-40B4-BE49-F238E27FC236}">
                    <a16:creationId xmlns:a16="http://schemas.microsoft.com/office/drawing/2014/main" xmlns="" id="{72C4C0F6-8B9B-F574-59C0-68D33657978B}"/>
                  </a:ext>
                </a:extLst>
              </p:cNvPr>
              <p:cNvSpPr/>
              <p:nvPr/>
            </p:nvSpPr>
            <p:spPr>
              <a:xfrm>
                <a:off x="2921975" y="2263775"/>
                <a:ext cx="54675" cy="31625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265" extrusionOk="0">
                    <a:moveTo>
                      <a:pt x="1837" y="133"/>
                    </a:moveTo>
                    <a:cubicBezTo>
                      <a:pt x="1566" y="204"/>
                      <a:pt x="1157" y="318"/>
                      <a:pt x="534" y="148"/>
                    </a:cubicBezTo>
                    <a:cubicBezTo>
                      <a:pt x="0" y="1"/>
                      <a:pt x="444" y="1264"/>
                      <a:pt x="1219" y="1260"/>
                    </a:cubicBezTo>
                    <a:cubicBezTo>
                      <a:pt x="1872" y="1255"/>
                      <a:pt x="2050" y="707"/>
                      <a:pt x="2124" y="333"/>
                    </a:cubicBezTo>
                    <a:cubicBezTo>
                      <a:pt x="2186" y="20"/>
                      <a:pt x="2031" y="82"/>
                      <a:pt x="1837" y="13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237;p37">
                <a:extLst>
                  <a:ext uri="{FF2B5EF4-FFF2-40B4-BE49-F238E27FC236}">
                    <a16:creationId xmlns:a16="http://schemas.microsoft.com/office/drawing/2014/main" xmlns="" id="{D8196412-F7DC-E839-B547-56E0DB651A1A}"/>
                  </a:ext>
                </a:extLst>
              </p:cNvPr>
              <p:cNvSpPr/>
              <p:nvPr/>
            </p:nvSpPr>
            <p:spPr>
              <a:xfrm>
                <a:off x="2976825" y="2203625"/>
                <a:ext cx="17125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815" extrusionOk="0">
                    <a:moveTo>
                      <a:pt x="372" y="20"/>
                    </a:moveTo>
                    <a:cubicBezTo>
                      <a:pt x="192" y="1"/>
                      <a:pt x="32" y="159"/>
                      <a:pt x="16" y="374"/>
                    </a:cubicBezTo>
                    <a:cubicBezTo>
                      <a:pt x="0" y="587"/>
                      <a:pt x="134" y="777"/>
                      <a:pt x="314" y="795"/>
                    </a:cubicBezTo>
                    <a:cubicBezTo>
                      <a:pt x="494" y="814"/>
                      <a:pt x="653" y="656"/>
                      <a:pt x="669" y="442"/>
                    </a:cubicBezTo>
                    <a:cubicBezTo>
                      <a:pt x="685" y="228"/>
                      <a:pt x="552" y="38"/>
                      <a:pt x="372" y="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238;p37">
                <a:extLst>
                  <a:ext uri="{FF2B5EF4-FFF2-40B4-BE49-F238E27FC236}">
                    <a16:creationId xmlns:a16="http://schemas.microsoft.com/office/drawing/2014/main" xmlns="" id="{1DD8F26D-DE23-7DEC-F587-361C3D0F7364}"/>
                  </a:ext>
                </a:extLst>
              </p:cNvPr>
              <p:cNvSpPr/>
              <p:nvPr/>
            </p:nvSpPr>
            <p:spPr>
              <a:xfrm>
                <a:off x="2987250" y="220425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27" y="6"/>
                    </a:moveTo>
                    <a:cubicBezTo>
                      <a:pt x="66" y="1"/>
                      <a:pt x="11" y="46"/>
                      <a:pt x="5" y="108"/>
                    </a:cubicBezTo>
                    <a:cubicBezTo>
                      <a:pt x="1" y="170"/>
                      <a:pt x="46" y="224"/>
                      <a:pt x="107" y="229"/>
                    </a:cubicBezTo>
                    <a:cubicBezTo>
                      <a:pt x="169" y="235"/>
                      <a:pt x="223" y="189"/>
                      <a:pt x="229" y="127"/>
                    </a:cubicBezTo>
                    <a:cubicBezTo>
                      <a:pt x="234" y="66"/>
                      <a:pt x="188" y="12"/>
                      <a:pt x="127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239;p37">
                <a:extLst>
                  <a:ext uri="{FF2B5EF4-FFF2-40B4-BE49-F238E27FC236}">
                    <a16:creationId xmlns:a16="http://schemas.microsoft.com/office/drawing/2014/main" xmlns="" id="{B0CBE57F-63AC-EDB7-3858-5489C98DD5CB}"/>
                  </a:ext>
                </a:extLst>
              </p:cNvPr>
              <p:cNvSpPr/>
              <p:nvPr/>
            </p:nvSpPr>
            <p:spPr>
              <a:xfrm>
                <a:off x="2980975" y="2238325"/>
                <a:ext cx="25875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192" extrusionOk="0">
                    <a:moveTo>
                      <a:pt x="523" y="7"/>
                    </a:moveTo>
                    <a:cubicBezTo>
                      <a:pt x="808" y="14"/>
                      <a:pt x="1035" y="284"/>
                      <a:pt x="1031" y="608"/>
                    </a:cubicBezTo>
                    <a:cubicBezTo>
                      <a:pt x="1028" y="933"/>
                      <a:pt x="795" y="1191"/>
                      <a:pt x="512" y="1184"/>
                    </a:cubicBezTo>
                    <a:cubicBezTo>
                      <a:pt x="228" y="1177"/>
                      <a:pt x="1" y="909"/>
                      <a:pt x="3" y="584"/>
                    </a:cubicBezTo>
                    <a:cubicBezTo>
                      <a:pt x="6" y="259"/>
                      <a:pt x="239" y="1"/>
                      <a:pt x="523" y="7"/>
                    </a:cubicBezTo>
                    <a:close/>
                  </a:path>
                </a:pathLst>
              </a:custGeom>
              <a:solidFill>
                <a:srgbClr val="CA7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240;p37">
              <a:extLst>
                <a:ext uri="{FF2B5EF4-FFF2-40B4-BE49-F238E27FC236}">
                  <a16:creationId xmlns:a16="http://schemas.microsoft.com/office/drawing/2014/main" xmlns="" id="{1661DF73-16E5-1EF0-CE69-989EA38378CE}"/>
                </a:ext>
              </a:extLst>
            </p:cNvPr>
            <p:cNvGrpSpPr/>
            <p:nvPr/>
          </p:nvGrpSpPr>
          <p:grpSpPr>
            <a:xfrm>
              <a:off x="4797302" y="2352095"/>
              <a:ext cx="1835509" cy="2772413"/>
              <a:chOff x="1823625" y="2088125"/>
              <a:chExt cx="566725" cy="856000"/>
            </a:xfrm>
          </p:grpSpPr>
          <p:sp>
            <p:nvSpPr>
              <p:cNvPr id="42" name="Google Shape;1241;p37">
                <a:extLst>
                  <a:ext uri="{FF2B5EF4-FFF2-40B4-BE49-F238E27FC236}">
                    <a16:creationId xmlns:a16="http://schemas.microsoft.com/office/drawing/2014/main" xmlns="" id="{2B0A0810-00E4-2BF6-46FD-2C489E2A7316}"/>
                  </a:ext>
                </a:extLst>
              </p:cNvPr>
              <p:cNvSpPr/>
              <p:nvPr/>
            </p:nvSpPr>
            <p:spPr>
              <a:xfrm>
                <a:off x="2254525" y="2597075"/>
                <a:ext cx="127475" cy="146700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868" extrusionOk="0">
                    <a:moveTo>
                      <a:pt x="5098" y="5323"/>
                    </a:moveTo>
                    <a:lnTo>
                      <a:pt x="3566" y="0"/>
                    </a:lnTo>
                    <a:lnTo>
                      <a:pt x="1" y="1754"/>
                    </a:lnTo>
                    <a:lnTo>
                      <a:pt x="1597" y="5867"/>
                    </a:ln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42;p37">
                <a:extLst>
                  <a:ext uri="{FF2B5EF4-FFF2-40B4-BE49-F238E27FC236}">
                    <a16:creationId xmlns:a16="http://schemas.microsoft.com/office/drawing/2014/main" xmlns="" id="{CEC4EC71-DB62-F8E6-B2BA-37E5CF00D4C2}"/>
                  </a:ext>
                </a:extLst>
              </p:cNvPr>
              <p:cNvSpPr/>
              <p:nvPr/>
            </p:nvSpPr>
            <p:spPr>
              <a:xfrm>
                <a:off x="2267950" y="2669200"/>
                <a:ext cx="54925" cy="7457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983" extrusionOk="0">
                    <a:moveTo>
                      <a:pt x="0" y="250"/>
                    </a:moveTo>
                    <a:lnTo>
                      <a:pt x="1060" y="2982"/>
                    </a:lnTo>
                    <a:lnTo>
                      <a:pt x="1106" y="2975"/>
                    </a:lnTo>
                    <a:cubicBezTo>
                      <a:pt x="1716" y="2638"/>
                      <a:pt x="2196" y="2723"/>
                      <a:pt x="2196" y="2723"/>
                    </a:cubicBezTo>
                    <a:cubicBezTo>
                      <a:pt x="2196" y="2723"/>
                      <a:pt x="2096" y="1569"/>
                      <a:pt x="1595" y="200"/>
                    </a:cubicBezTo>
                    <a:cubicBezTo>
                      <a:pt x="1550" y="1"/>
                      <a:pt x="695" y="87"/>
                      <a:pt x="0" y="250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43;p37">
                <a:extLst>
                  <a:ext uri="{FF2B5EF4-FFF2-40B4-BE49-F238E27FC236}">
                    <a16:creationId xmlns:a16="http://schemas.microsoft.com/office/drawing/2014/main" xmlns="" id="{FEA735C7-FF7F-4B30-AC73-ACC681AC3E7E}"/>
                  </a:ext>
                </a:extLst>
              </p:cNvPr>
              <p:cNvSpPr/>
              <p:nvPr/>
            </p:nvSpPr>
            <p:spPr>
              <a:xfrm>
                <a:off x="2254525" y="2597075"/>
                <a:ext cx="115200" cy="11237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495" extrusionOk="0">
                    <a:moveTo>
                      <a:pt x="4607" y="3615"/>
                    </a:moveTo>
                    <a:lnTo>
                      <a:pt x="3566" y="0"/>
                    </a:lnTo>
                    <a:lnTo>
                      <a:pt x="1" y="1754"/>
                    </a:lnTo>
                    <a:lnTo>
                      <a:pt x="1064" y="4494"/>
                    </a:lnTo>
                    <a:cubicBezTo>
                      <a:pt x="1064" y="4494"/>
                      <a:pt x="2870" y="4429"/>
                      <a:pt x="4607" y="3615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44;p37">
                <a:extLst>
                  <a:ext uri="{FF2B5EF4-FFF2-40B4-BE49-F238E27FC236}">
                    <a16:creationId xmlns:a16="http://schemas.microsoft.com/office/drawing/2014/main" xmlns="" id="{DDEBC568-2FB0-4A88-7369-8D17C776B729}"/>
                  </a:ext>
                </a:extLst>
              </p:cNvPr>
              <p:cNvSpPr/>
              <p:nvPr/>
            </p:nvSpPr>
            <p:spPr>
              <a:xfrm>
                <a:off x="2167800" y="2415050"/>
                <a:ext cx="210825" cy="293650"/>
              </a:xfrm>
              <a:custGeom>
                <a:avLst/>
                <a:gdLst/>
                <a:ahLst/>
                <a:cxnLst/>
                <a:rect l="l" t="t" r="r" b="b"/>
                <a:pathLst>
                  <a:path w="8433" h="11746" extrusionOk="0">
                    <a:moveTo>
                      <a:pt x="1" y="0"/>
                    </a:moveTo>
                    <a:cubicBezTo>
                      <a:pt x="4237" y="1085"/>
                      <a:pt x="5106" y="2244"/>
                      <a:pt x="8432" y="9070"/>
                    </a:cubicBezTo>
                    <a:cubicBezTo>
                      <a:pt x="7749" y="10993"/>
                      <a:pt x="4354" y="11481"/>
                      <a:pt x="3189" y="1174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45;p37">
                <a:extLst>
                  <a:ext uri="{FF2B5EF4-FFF2-40B4-BE49-F238E27FC236}">
                    <a16:creationId xmlns:a16="http://schemas.microsoft.com/office/drawing/2014/main" xmlns="" id="{3DF8E948-8F48-6240-3B80-ADE435E38B4F}"/>
                  </a:ext>
                </a:extLst>
              </p:cNvPr>
              <p:cNvSpPr/>
              <p:nvPr/>
            </p:nvSpPr>
            <p:spPr>
              <a:xfrm>
                <a:off x="2209100" y="2529825"/>
                <a:ext cx="1180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4720" h="7155" extrusionOk="0">
                    <a:moveTo>
                      <a:pt x="4719" y="6289"/>
                    </a:moveTo>
                    <a:cubicBezTo>
                      <a:pt x="3537" y="6789"/>
                      <a:pt x="2189" y="7006"/>
                      <a:pt x="1536" y="7155"/>
                    </a:cubicBezTo>
                    <a:lnTo>
                      <a:pt x="0" y="1494"/>
                    </a:lnTo>
                    <a:cubicBezTo>
                      <a:pt x="463" y="986"/>
                      <a:pt x="1062" y="484"/>
                      <a:pt x="1832" y="0"/>
                    </a:cubicBezTo>
                    <a:cubicBezTo>
                      <a:pt x="1832" y="0"/>
                      <a:pt x="3936" y="3088"/>
                      <a:pt x="4719" y="62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46;p37">
                <a:extLst>
                  <a:ext uri="{FF2B5EF4-FFF2-40B4-BE49-F238E27FC236}">
                    <a16:creationId xmlns:a16="http://schemas.microsoft.com/office/drawing/2014/main" xmlns="" id="{14EA2822-B6DC-C898-A8B5-7D663D55D8F9}"/>
                  </a:ext>
                </a:extLst>
              </p:cNvPr>
              <p:cNvSpPr/>
              <p:nvPr/>
            </p:nvSpPr>
            <p:spPr>
              <a:xfrm>
                <a:off x="1992550" y="2397050"/>
                <a:ext cx="224825" cy="168325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6733" extrusionOk="0">
                    <a:moveTo>
                      <a:pt x="6619" y="652"/>
                    </a:moveTo>
                    <a:cubicBezTo>
                      <a:pt x="6619" y="652"/>
                      <a:pt x="8232" y="1929"/>
                      <a:pt x="8612" y="3638"/>
                    </a:cubicBezTo>
                    <a:cubicBezTo>
                      <a:pt x="8992" y="5348"/>
                      <a:pt x="8992" y="6732"/>
                      <a:pt x="6275" y="6682"/>
                    </a:cubicBezTo>
                    <a:cubicBezTo>
                      <a:pt x="3557" y="6631"/>
                      <a:pt x="1266" y="4529"/>
                      <a:pt x="1040" y="3221"/>
                    </a:cubicBezTo>
                    <a:cubicBezTo>
                      <a:pt x="814" y="1912"/>
                      <a:pt x="0" y="997"/>
                      <a:pt x="1854" y="498"/>
                    </a:cubicBezTo>
                    <a:cubicBezTo>
                      <a:pt x="3708" y="0"/>
                      <a:pt x="6619" y="652"/>
                      <a:pt x="6619" y="652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47;p37">
                <a:extLst>
                  <a:ext uri="{FF2B5EF4-FFF2-40B4-BE49-F238E27FC236}">
                    <a16:creationId xmlns:a16="http://schemas.microsoft.com/office/drawing/2014/main" xmlns="" id="{BD635481-0661-0ECA-CB71-7AFE0D2BDA82}"/>
                  </a:ext>
                </a:extLst>
              </p:cNvPr>
              <p:cNvSpPr/>
              <p:nvPr/>
            </p:nvSpPr>
            <p:spPr>
              <a:xfrm>
                <a:off x="1927975" y="2409250"/>
                <a:ext cx="350650" cy="534875"/>
              </a:xfrm>
              <a:custGeom>
                <a:avLst/>
                <a:gdLst/>
                <a:ahLst/>
                <a:cxnLst/>
                <a:rect l="l" t="t" r="r" b="b"/>
                <a:pathLst>
                  <a:path w="14026" h="21395" extrusionOk="0">
                    <a:moveTo>
                      <a:pt x="0" y="21394"/>
                    </a:moveTo>
                    <a:cubicBezTo>
                      <a:pt x="916" y="13797"/>
                      <a:pt x="1387" y="10813"/>
                      <a:pt x="616" y="1330"/>
                    </a:cubicBezTo>
                    <a:cubicBezTo>
                      <a:pt x="1541" y="712"/>
                      <a:pt x="2990" y="253"/>
                      <a:pt x="4397" y="1"/>
                    </a:cubicBezTo>
                    <a:cubicBezTo>
                      <a:pt x="5162" y="1474"/>
                      <a:pt x="5632" y="2209"/>
                      <a:pt x="8675" y="3831"/>
                    </a:cubicBezTo>
                    <a:cubicBezTo>
                      <a:pt x="9334" y="2261"/>
                      <a:pt x="9450" y="1626"/>
                      <a:pt x="9109" y="148"/>
                    </a:cubicBezTo>
                    <a:cubicBezTo>
                      <a:pt x="9808" y="268"/>
                      <a:pt x="10891" y="596"/>
                      <a:pt x="11775" y="957"/>
                    </a:cubicBezTo>
                    <a:cubicBezTo>
                      <a:pt x="13768" y="5207"/>
                      <a:pt x="13680" y="11621"/>
                      <a:pt x="14026" y="2139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48;p37">
                <a:extLst>
                  <a:ext uri="{FF2B5EF4-FFF2-40B4-BE49-F238E27FC236}">
                    <a16:creationId xmlns:a16="http://schemas.microsoft.com/office/drawing/2014/main" xmlns="" id="{F0F1DDBB-2787-16BE-EB9C-62C730DC6E29}"/>
                  </a:ext>
                </a:extLst>
              </p:cNvPr>
              <p:cNvSpPr/>
              <p:nvPr/>
            </p:nvSpPr>
            <p:spPr>
              <a:xfrm>
                <a:off x="1927975" y="2560375"/>
                <a:ext cx="350650" cy="383750"/>
              </a:xfrm>
              <a:custGeom>
                <a:avLst/>
                <a:gdLst/>
                <a:ahLst/>
                <a:cxnLst/>
                <a:rect l="l" t="t" r="r" b="b"/>
                <a:pathLst>
                  <a:path w="14026" h="15350" extrusionOk="0">
                    <a:moveTo>
                      <a:pt x="0" y="15349"/>
                    </a:moveTo>
                    <a:cubicBezTo>
                      <a:pt x="653" y="9877"/>
                      <a:pt x="937" y="6679"/>
                      <a:pt x="758" y="1782"/>
                    </a:cubicBezTo>
                    <a:cubicBezTo>
                      <a:pt x="1280" y="1134"/>
                      <a:pt x="1864" y="535"/>
                      <a:pt x="2524" y="1"/>
                    </a:cubicBezTo>
                    <a:cubicBezTo>
                      <a:pt x="2524" y="1"/>
                      <a:pt x="1887" y="4166"/>
                      <a:pt x="4284" y="6995"/>
                    </a:cubicBezTo>
                    <a:cubicBezTo>
                      <a:pt x="6139" y="9183"/>
                      <a:pt x="11243" y="10655"/>
                      <a:pt x="13817" y="8337"/>
                    </a:cubicBezTo>
                    <a:cubicBezTo>
                      <a:pt x="13883" y="10467"/>
                      <a:pt x="13937" y="12799"/>
                      <a:pt x="14026" y="15349"/>
                    </a:cubicBezTo>
                    <a:lnTo>
                      <a:pt x="0" y="153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49;p37">
                <a:extLst>
                  <a:ext uri="{FF2B5EF4-FFF2-40B4-BE49-F238E27FC236}">
                    <a16:creationId xmlns:a16="http://schemas.microsoft.com/office/drawing/2014/main" xmlns="" id="{FB423919-45E6-072F-41DD-756D84C19E21}"/>
                  </a:ext>
                </a:extLst>
              </p:cNvPr>
              <p:cNvSpPr/>
              <p:nvPr/>
            </p:nvSpPr>
            <p:spPr>
              <a:xfrm>
                <a:off x="1978625" y="2589850"/>
                <a:ext cx="12600" cy="35427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4171" extrusionOk="0">
                    <a:moveTo>
                      <a:pt x="201" y="14170"/>
                    </a:moveTo>
                    <a:cubicBezTo>
                      <a:pt x="201" y="14170"/>
                      <a:pt x="501" y="137"/>
                      <a:pt x="503" y="107"/>
                    </a:cubicBezTo>
                    <a:cubicBezTo>
                      <a:pt x="504" y="50"/>
                      <a:pt x="459" y="3"/>
                      <a:pt x="403" y="2"/>
                    </a:cubicBezTo>
                    <a:cubicBezTo>
                      <a:pt x="346" y="1"/>
                      <a:pt x="299" y="45"/>
                      <a:pt x="298" y="101"/>
                    </a:cubicBezTo>
                    <a:cubicBezTo>
                      <a:pt x="297" y="131"/>
                      <a:pt x="0" y="14170"/>
                      <a:pt x="0" y="141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50;p37">
                <a:extLst>
                  <a:ext uri="{FF2B5EF4-FFF2-40B4-BE49-F238E27FC236}">
                    <a16:creationId xmlns:a16="http://schemas.microsoft.com/office/drawing/2014/main" xmlns="" id="{7C709CBE-0C3C-15D6-0193-709F452B83F3}"/>
                  </a:ext>
                </a:extLst>
              </p:cNvPr>
              <p:cNvSpPr/>
              <p:nvPr/>
            </p:nvSpPr>
            <p:spPr>
              <a:xfrm>
                <a:off x="2040950" y="2305450"/>
                <a:ext cx="119000" cy="177850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7114" extrusionOk="0">
                    <a:moveTo>
                      <a:pt x="312" y="675"/>
                    </a:moveTo>
                    <a:cubicBezTo>
                      <a:pt x="468" y="1989"/>
                      <a:pt x="255" y="3709"/>
                      <a:pt x="0" y="4142"/>
                    </a:cubicBezTo>
                    <a:cubicBezTo>
                      <a:pt x="1248" y="5566"/>
                      <a:pt x="4760" y="7113"/>
                      <a:pt x="4674" y="4890"/>
                    </a:cubicBezTo>
                    <a:cubicBezTo>
                      <a:pt x="4166" y="4592"/>
                      <a:pt x="4338" y="4213"/>
                      <a:pt x="4283" y="1889"/>
                    </a:cubicBezTo>
                    <a:cubicBezTo>
                      <a:pt x="4283" y="1889"/>
                      <a:pt x="1538" y="0"/>
                      <a:pt x="312" y="675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51;p37">
                <a:extLst>
                  <a:ext uri="{FF2B5EF4-FFF2-40B4-BE49-F238E27FC236}">
                    <a16:creationId xmlns:a16="http://schemas.microsoft.com/office/drawing/2014/main" xmlns="" id="{2211F792-A312-5D22-ED3B-09434647BCF0}"/>
                  </a:ext>
                </a:extLst>
              </p:cNvPr>
              <p:cNvSpPr/>
              <p:nvPr/>
            </p:nvSpPr>
            <p:spPr>
              <a:xfrm>
                <a:off x="2045825" y="2305450"/>
                <a:ext cx="102825" cy="123775"/>
              </a:xfrm>
              <a:custGeom>
                <a:avLst/>
                <a:gdLst/>
                <a:ahLst/>
                <a:cxnLst/>
                <a:rect l="l" t="t" r="r" b="b"/>
                <a:pathLst>
                  <a:path w="4113" h="4951" extrusionOk="0">
                    <a:moveTo>
                      <a:pt x="117" y="675"/>
                    </a:moveTo>
                    <a:cubicBezTo>
                      <a:pt x="145" y="974"/>
                      <a:pt x="180" y="1292"/>
                      <a:pt x="157" y="1608"/>
                    </a:cubicBezTo>
                    <a:cubicBezTo>
                      <a:pt x="0" y="3831"/>
                      <a:pt x="2854" y="4951"/>
                      <a:pt x="4107" y="4005"/>
                    </a:cubicBezTo>
                    <a:cubicBezTo>
                      <a:pt x="4092" y="3577"/>
                      <a:pt x="4113" y="2928"/>
                      <a:pt x="4088" y="1890"/>
                    </a:cubicBezTo>
                    <a:cubicBezTo>
                      <a:pt x="4088" y="1890"/>
                      <a:pt x="1343" y="0"/>
                      <a:pt x="117" y="675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52;p37">
                <a:extLst>
                  <a:ext uri="{FF2B5EF4-FFF2-40B4-BE49-F238E27FC236}">
                    <a16:creationId xmlns:a16="http://schemas.microsoft.com/office/drawing/2014/main" xmlns="" id="{6BCD9276-F451-7372-D723-BE74D3EE3A1C}"/>
                  </a:ext>
                </a:extLst>
              </p:cNvPr>
              <p:cNvSpPr/>
              <p:nvPr/>
            </p:nvSpPr>
            <p:spPr>
              <a:xfrm>
                <a:off x="1836025" y="2517550"/>
                <a:ext cx="153900" cy="312850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12514" extrusionOk="0">
                    <a:moveTo>
                      <a:pt x="5250" y="4960"/>
                    </a:moveTo>
                    <a:cubicBezTo>
                      <a:pt x="4559" y="7327"/>
                      <a:pt x="3327" y="10221"/>
                      <a:pt x="2349" y="12514"/>
                    </a:cubicBezTo>
                    <a:cubicBezTo>
                      <a:pt x="1527" y="12001"/>
                      <a:pt x="1" y="11511"/>
                      <a:pt x="176" y="9087"/>
                    </a:cubicBezTo>
                    <a:cubicBezTo>
                      <a:pt x="353" y="6662"/>
                      <a:pt x="1262" y="3738"/>
                      <a:pt x="1795" y="2242"/>
                    </a:cubicBezTo>
                    <a:cubicBezTo>
                      <a:pt x="2328" y="746"/>
                      <a:pt x="6155" y="0"/>
                      <a:pt x="5250" y="4960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53;p37">
                <a:extLst>
                  <a:ext uri="{FF2B5EF4-FFF2-40B4-BE49-F238E27FC236}">
                    <a16:creationId xmlns:a16="http://schemas.microsoft.com/office/drawing/2014/main" xmlns="" id="{9AF96B88-CF5A-D1F1-B8B0-AC45E29310A8}"/>
                  </a:ext>
                </a:extLst>
              </p:cNvPr>
              <p:cNvSpPr/>
              <p:nvPr/>
            </p:nvSpPr>
            <p:spPr>
              <a:xfrm>
                <a:off x="1847300" y="2612200"/>
                <a:ext cx="122225" cy="100325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4013" extrusionOk="0">
                    <a:moveTo>
                      <a:pt x="4799" y="1174"/>
                    </a:moveTo>
                    <a:cubicBezTo>
                      <a:pt x="4539" y="2065"/>
                      <a:pt x="4202" y="3032"/>
                      <a:pt x="3830" y="4012"/>
                    </a:cubicBezTo>
                    <a:lnTo>
                      <a:pt x="1" y="3297"/>
                    </a:lnTo>
                    <a:cubicBezTo>
                      <a:pt x="222" y="2135"/>
                      <a:pt x="535" y="975"/>
                      <a:pt x="834" y="0"/>
                    </a:cubicBezTo>
                    <a:lnTo>
                      <a:pt x="4888" y="577"/>
                    </a:lnTo>
                    <a:cubicBezTo>
                      <a:pt x="4866" y="766"/>
                      <a:pt x="4838" y="964"/>
                      <a:pt x="4799" y="1174"/>
                    </a:cubicBezTo>
                    <a:close/>
                  </a:path>
                </a:pathLst>
              </a:custGeom>
              <a:solidFill>
                <a:srgbClr val="191919">
                  <a:alpha val="30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54;p37">
                <a:extLst>
                  <a:ext uri="{FF2B5EF4-FFF2-40B4-BE49-F238E27FC236}">
                    <a16:creationId xmlns:a16="http://schemas.microsoft.com/office/drawing/2014/main" xmlns="" id="{70DD8434-BF46-9139-FB08-938412F5A6AA}"/>
                  </a:ext>
                </a:extLst>
              </p:cNvPr>
              <p:cNvSpPr/>
              <p:nvPr/>
            </p:nvSpPr>
            <p:spPr>
              <a:xfrm>
                <a:off x="1826425" y="2437475"/>
                <a:ext cx="181800" cy="269350"/>
              </a:xfrm>
              <a:custGeom>
                <a:avLst/>
                <a:gdLst/>
                <a:ahLst/>
                <a:cxnLst/>
                <a:rect l="l" t="t" r="r" b="b"/>
                <a:pathLst>
                  <a:path w="7272" h="10774" extrusionOk="0">
                    <a:moveTo>
                      <a:pt x="5061" y="1"/>
                    </a:moveTo>
                    <a:cubicBezTo>
                      <a:pt x="7272" y="1223"/>
                      <a:pt x="7007" y="3298"/>
                      <a:pt x="6423" y="6015"/>
                    </a:cubicBezTo>
                    <a:cubicBezTo>
                      <a:pt x="6113" y="7454"/>
                      <a:pt x="5858" y="9435"/>
                      <a:pt x="5515" y="10773"/>
                    </a:cubicBezTo>
                    <a:cubicBezTo>
                      <a:pt x="4260" y="10329"/>
                      <a:pt x="1463" y="9777"/>
                      <a:pt x="0" y="9449"/>
                    </a:cubicBezTo>
                    <a:cubicBezTo>
                      <a:pt x="770" y="5369"/>
                      <a:pt x="2618" y="1181"/>
                      <a:pt x="50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55;p37">
                <a:extLst>
                  <a:ext uri="{FF2B5EF4-FFF2-40B4-BE49-F238E27FC236}">
                    <a16:creationId xmlns:a16="http://schemas.microsoft.com/office/drawing/2014/main" xmlns="" id="{B26E6151-2CE3-E8E9-ACD8-B3B92FD11923}"/>
                  </a:ext>
                </a:extLst>
              </p:cNvPr>
              <p:cNvSpPr/>
              <p:nvPr/>
            </p:nvSpPr>
            <p:spPr>
              <a:xfrm>
                <a:off x="2014550" y="2846775"/>
                <a:ext cx="91625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2639" extrusionOk="0">
                    <a:moveTo>
                      <a:pt x="3664" y="2639"/>
                    </a:moveTo>
                    <a:cubicBezTo>
                      <a:pt x="3285" y="1880"/>
                      <a:pt x="1766" y="1"/>
                      <a:pt x="821" y="339"/>
                    </a:cubicBezTo>
                    <a:cubicBezTo>
                      <a:pt x="0" y="632"/>
                      <a:pt x="129" y="2639"/>
                      <a:pt x="129" y="2639"/>
                    </a:cubicBezTo>
                    <a:lnTo>
                      <a:pt x="3664" y="2639"/>
                    </a:ln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56;p37">
                <a:extLst>
                  <a:ext uri="{FF2B5EF4-FFF2-40B4-BE49-F238E27FC236}">
                    <a16:creationId xmlns:a16="http://schemas.microsoft.com/office/drawing/2014/main" xmlns="" id="{E618BB53-323E-254A-863D-7C46A0F29C79}"/>
                  </a:ext>
                </a:extLst>
              </p:cNvPr>
              <p:cNvSpPr/>
              <p:nvPr/>
            </p:nvSpPr>
            <p:spPr>
              <a:xfrm>
                <a:off x="1833500" y="2706525"/>
                <a:ext cx="230975" cy="188625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7545" extrusionOk="0">
                    <a:moveTo>
                      <a:pt x="9239" y="6298"/>
                    </a:moveTo>
                    <a:lnTo>
                      <a:pt x="3807" y="1167"/>
                    </a:lnTo>
                    <a:cubicBezTo>
                      <a:pt x="2987" y="394"/>
                      <a:pt x="0" y="1"/>
                      <a:pt x="299" y="2528"/>
                    </a:cubicBezTo>
                    <a:cubicBezTo>
                      <a:pt x="532" y="4498"/>
                      <a:pt x="5561" y="6695"/>
                      <a:pt x="7377" y="7545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57;p37">
                <a:extLst>
                  <a:ext uri="{FF2B5EF4-FFF2-40B4-BE49-F238E27FC236}">
                    <a16:creationId xmlns:a16="http://schemas.microsoft.com/office/drawing/2014/main" xmlns="" id="{92F4718C-6E78-0C8D-5D05-324924A2F7F9}"/>
                  </a:ext>
                </a:extLst>
              </p:cNvPr>
              <p:cNvSpPr/>
              <p:nvPr/>
            </p:nvSpPr>
            <p:spPr>
              <a:xfrm>
                <a:off x="2187250" y="2846750"/>
                <a:ext cx="91625" cy="66000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2640" extrusionOk="0">
                    <a:moveTo>
                      <a:pt x="0" y="2640"/>
                    </a:moveTo>
                    <a:cubicBezTo>
                      <a:pt x="380" y="1881"/>
                      <a:pt x="1898" y="1"/>
                      <a:pt x="2843" y="340"/>
                    </a:cubicBezTo>
                    <a:cubicBezTo>
                      <a:pt x="3664" y="633"/>
                      <a:pt x="3535" y="2640"/>
                      <a:pt x="3535" y="2640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58;p37">
                <a:extLst>
                  <a:ext uri="{FF2B5EF4-FFF2-40B4-BE49-F238E27FC236}">
                    <a16:creationId xmlns:a16="http://schemas.microsoft.com/office/drawing/2014/main" xmlns="" id="{054B8A68-93D7-628F-6DFA-39248A4893FD}"/>
                  </a:ext>
                </a:extLst>
              </p:cNvPr>
              <p:cNvSpPr/>
              <p:nvPr/>
            </p:nvSpPr>
            <p:spPr>
              <a:xfrm>
                <a:off x="2221600" y="2697700"/>
                <a:ext cx="168750" cy="193450"/>
              </a:xfrm>
              <a:custGeom>
                <a:avLst/>
                <a:gdLst/>
                <a:ahLst/>
                <a:cxnLst/>
                <a:rect l="l" t="t" r="r" b="b"/>
                <a:pathLst>
                  <a:path w="6750" h="7738" extrusionOk="0">
                    <a:moveTo>
                      <a:pt x="0" y="6965"/>
                    </a:moveTo>
                    <a:lnTo>
                      <a:pt x="2914" y="1842"/>
                    </a:lnTo>
                    <a:cubicBezTo>
                      <a:pt x="3083" y="1546"/>
                      <a:pt x="3458" y="1345"/>
                      <a:pt x="3896" y="1063"/>
                    </a:cubicBezTo>
                    <a:cubicBezTo>
                      <a:pt x="4910" y="413"/>
                      <a:pt x="6299" y="0"/>
                      <a:pt x="6512" y="1761"/>
                    </a:cubicBezTo>
                    <a:cubicBezTo>
                      <a:pt x="6750" y="3731"/>
                      <a:pt x="3668" y="6483"/>
                      <a:pt x="2103" y="7738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59;p37">
                <a:extLst>
                  <a:ext uri="{FF2B5EF4-FFF2-40B4-BE49-F238E27FC236}">
                    <a16:creationId xmlns:a16="http://schemas.microsoft.com/office/drawing/2014/main" xmlns="" id="{2547B282-63F4-10B6-426E-069809946761}"/>
                  </a:ext>
                </a:extLst>
              </p:cNvPr>
              <p:cNvSpPr/>
              <p:nvPr/>
            </p:nvSpPr>
            <p:spPr>
              <a:xfrm>
                <a:off x="2295700" y="2715775"/>
                <a:ext cx="4297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1154" extrusionOk="0">
                    <a:moveTo>
                      <a:pt x="194" y="1106"/>
                    </a:moveTo>
                    <a:cubicBezTo>
                      <a:pt x="157" y="1149"/>
                      <a:pt x="92" y="1154"/>
                      <a:pt x="50" y="1117"/>
                    </a:cubicBezTo>
                    <a:cubicBezTo>
                      <a:pt x="6" y="1081"/>
                      <a:pt x="1" y="1015"/>
                      <a:pt x="38" y="972"/>
                    </a:cubicBezTo>
                    <a:cubicBezTo>
                      <a:pt x="41" y="970"/>
                      <a:pt x="866" y="1"/>
                      <a:pt x="1621" y="72"/>
                    </a:cubicBezTo>
                    <a:cubicBezTo>
                      <a:pt x="1677" y="77"/>
                      <a:pt x="1718" y="126"/>
                      <a:pt x="1714" y="183"/>
                    </a:cubicBezTo>
                    <a:cubicBezTo>
                      <a:pt x="1709" y="239"/>
                      <a:pt x="1659" y="280"/>
                      <a:pt x="1603" y="276"/>
                    </a:cubicBezTo>
                    <a:cubicBezTo>
                      <a:pt x="953" y="214"/>
                      <a:pt x="196" y="1103"/>
                      <a:pt x="194" y="11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60;p37">
                <a:extLst>
                  <a:ext uri="{FF2B5EF4-FFF2-40B4-BE49-F238E27FC236}">
                    <a16:creationId xmlns:a16="http://schemas.microsoft.com/office/drawing/2014/main" xmlns="" id="{B2EBE6FE-0196-0C1A-B800-4F3200449C59}"/>
                  </a:ext>
                </a:extLst>
              </p:cNvPr>
              <p:cNvSpPr/>
              <p:nvPr/>
            </p:nvSpPr>
            <p:spPr>
              <a:xfrm>
                <a:off x="2251050" y="2521200"/>
                <a:ext cx="22475" cy="181325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253" extrusionOk="0">
                    <a:moveTo>
                      <a:pt x="11" y="131"/>
                    </a:moveTo>
                    <a:cubicBezTo>
                      <a:pt x="0" y="75"/>
                      <a:pt x="37" y="21"/>
                      <a:pt x="93" y="11"/>
                    </a:cubicBezTo>
                    <a:cubicBezTo>
                      <a:pt x="149" y="0"/>
                      <a:pt x="202" y="37"/>
                      <a:pt x="213" y="92"/>
                    </a:cubicBezTo>
                    <a:cubicBezTo>
                      <a:pt x="402" y="1093"/>
                      <a:pt x="543" y="2178"/>
                      <a:pt x="651" y="3354"/>
                    </a:cubicBezTo>
                    <a:cubicBezTo>
                      <a:pt x="761" y="4527"/>
                      <a:pt x="836" y="5790"/>
                      <a:pt x="896" y="7143"/>
                    </a:cubicBezTo>
                    <a:cubicBezTo>
                      <a:pt x="899" y="7200"/>
                      <a:pt x="855" y="7248"/>
                      <a:pt x="798" y="7251"/>
                    </a:cubicBezTo>
                    <a:cubicBezTo>
                      <a:pt x="742" y="7253"/>
                      <a:pt x="694" y="7210"/>
                      <a:pt x="692" y="7153"/>
                    </a:cubicBezTo>
                    <a:cubicBezTo>
                      <a:pt x="632" y="5799"/>
                      <a:pt x="556" y="4541"/>
                      <a:pt x="448" y="3372"/>
                    </a:cubicBezTo>
                    <a:cubicBezTo>
                      <a:pt x="339" y="2206"/>
                      <a:pt x="200" y="1126"/>
                      <a:pt x="12" y="1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61;p37">
                <a:extLst>
                  <a:ext uri="{FF2B5EF4-FFF2-40B4-BE49-F238E27FC236}">
                    <a16:creationId xmlns:a16="http://schemas.microsoft.com/office/drawing/2014/main" xmlns="" id="{780BD894-9FFC-0062-A4F2-E66B8BFCCCD3}"/>
                  </a:ext>
                </a:extLst>
              </p:cNvPr>
              <p:cNvSpPr/>
              <p:nvPr/>
            </p:nvSpPr>
            <p:spPr>
              <a:xfrm>
                <a:off x="1823625" y="2488450"/>
                <a:ext cx="170075" cy="22122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8849" extrusionOk="0">
                    <a:moveTo>
                      <a:pt x="5894" y="168"/>
                    </a:moveTo>
                    <a:cubicBezTo>
                      <a:pt x="5867" y="119"/>
                      <a:pt x="5884" y="56"/>
                      <a:pt x="5933" y="29"/>
                    </a:cubicBezTo>
                    <a:cubicBezTo>
                      <a:pt x="5983" y="0"/>
                      <a:pt x="6045" y="18"/>
                      <a:pt x="6074" y="67"/>
                    </a:cubicBezTo>
                    <a:cubicBezTo>
                      <a:pt x="6317" y="502"/>
                      <a:pt x="6496" y="1055"/>
                      <a:pt x="6611" y="1582"/>
                    </a:cubicBezTo>
                    <a:cubicBezTo>
                      <a:pt x="6757" y="2248"/>
                      <a:pt x="6803" y="2878"/>
                      <a:pt x="6752" y="3171"/>
                    </a:cubicBezTo>
                    <a:cubicBezTo>
                      <a:pt x="6642" y="3795"/>
                      <a:pt x="6555" y="4351"/>
                      <a:pt x="6472" y="4893"/>
                    </a:cubicBezTo>
                    <a:cubicBezTo>
                      <a:pt x="6280" y="6131"/>
                      <a:pt x="6100" y="7298"/>
                      <a:pt x="5727" y="8759"/>
                    </a:cubicBezTo>
                    <a:cubicBezTo>
                      <a:pt x="5713" y="8814"/>
                      <a:pt x="5657" y="8848"/>
                      <a:pt x="5602" y="8833"/>
                    </a:cubicBezTo>
                    <a:cubicBezTo>
                      <a:pt x="5598" y="8832"/>
                      <a:pt x="5593" y="8831"/>
                      <a:pt x="5588" y="8829"/>
                    </a:cubicBezTo>
                    <a:cubicBezTo>
                      <a:pt x="4613" y="8485"/>
                      <a:pt x="2701" y="8074"/>
                      <a:pt x="1216" y="7755"/>
                    </a:cubicBezTo>
                    <a:cubicBezTo>
                      <a:pt x="805" y="7667"/>
                      <a:pt x="427" y="7586"/>
                      <a:pt x="89" y="7509"/>
                    </a:cubicBezTo>
                    <a:cubicBezTo>
                      <a:pt x="34" y="7498"/>
                      <a:pt x="0" y="7443"/>
                      <a:pt x="13" y="7387"/>
                    </a:cubicBezTo>
                    <a:cubicBezTo>
                      <a:pt x="24" y="7333"/>
                      <a:pt x="79" y="7298"/>
                      <a:pt x="135" y="7311"/>
                    </a:cubicBezTo>
                    <a:cubicBezTo>
                      <a:pt x="440" y="7378"/>
                      <a:pt x="831" y="7463"/>
                      <a:pt x="1258" y="7555"/>
                    </a:cubicBezTo>
                    <a:cubicBezTo>
                      <a:pt x="2700" y="7864"/>
                      <a:pt x="4542" y="8261"/>
                      <a:pt x="5555" y="8601"/>
                    </a:cubicBezTo>
                    <a:cubicBezTo>
                      <a:pt x="5909" y="7192"/>
                      <a:pt x="6085" y="6060"/>
                      <a:pt x="6270" y="4863"/>
                    </a:cubicBezTo>
                    <a:cubicBezTo>
                      <a:pt x="6356" y="4304"/>
                      <a:pt x="6445" y="3731"/>
                      <a:pt x="6550" y="3136"/>
                    </a:cubicBezTo>
                    <a:cubicBezTo>
                      <a:pt x="6598" y="2864"/>
                      <a:pt x="6552" y="2267"/>
                      <a:pt x="6410" y="1625"/>
                    </a:cubicBezTo>
                    <a:cubicBezTo>
                      <a:pt x="6298" y="1116"/>
                      <a:pt x="6127" y="583"/>
                      <a:pt x="5894" y="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62;p37">
                <a:extLst>
                  <a:ext uri="{FF2B5EF4-FFF2-40B4-BE49-F238E27FC236}">
                    <a16:creationId xmlns:a16="http://schemas.microsoft.com/office/drawing/2014/main" xmlns="" id="{9D71B775-A889-929D-A659-BEAC3D99C328}"/>
                  </a:ext>
                </a:extLst>
              </p:cNvPr>
              <p:cNvSpPr/>
              <p:nvPr/>
            </p:nvSpPr>
            <p:spPr>
              <a:xfrm>
                <a:off x="1993125" y="2907775"/>
                <a:ext cx="1157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629" h="389" extrusionOk="0">
                    <a:moveTo>
                      <a:pt x="111" y="386"/>
                    </a:moveTo>
                    <a:cubicBezTo>
                      <a:pt x="54" y="388"/>
                      <a:pt x="6" y="345"/>
                      <a:pt x="4" y="288"/>
                    </a:cubicBezTo>
                    <a:cubicBezTo>
                      <a:pt x="0" y="232"/>
                      <a:pt x="44" y="184"/>
                      <a:pt x="101" y="181"/>
                    </a:cubicBezTo>
                    <a:cubicBezTo>
                      <a:pt x="110" y="181"/>
                      <a:pt x="3524" y="0"/>
                      <a:pt x="4530" y="96"/>
                    </a:cubicBezTo>
                    <a:cubicBezTo>
                      <a:pt x="4586" y="102"/>
                      <a:pt x="4629" y="152"/>
                      <a:pt x="4623" y="208"/>
                    </a:cubicBezTo>
                    <a:cubicBezTo>
                      <a:pt x="4617" y="264"/>
                      <a:pt x="4568" y="305"/>
                      <a:pt x="4511" y="300"/>
                    </a:cubicBezTo>
                    <a:cubicBezTo>
                      <a:pt x="3520" y="204"/>
                      <a:pt x="120" y="385"/>
                      <a:pt x="111" y="3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1263;p37">
                <a:extLst>
                  <a:ext uri="{FF2B5EF4-FFF2-40B4-BE49-F238E27FC236}">
                    <a16:creationId xmlns:a16="http://schemas.microsoft.com/office/drawing/2014/main" xmlns="" id="{6C3E22EF-AE06-3375-5445-3EB6393EEBCE}"/>
                  </a:ext>
                </a:extLst>
              </p:cNvPr>
              <p:cNvSpPr/>
              <p:nvPr/>
            </p:nvSpPr>
            <p:spPr>
              <a:xfrm>
                <a:off x="2179925" y="2909325"/>
                <a:ext cx="98400" cy="7350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294" extrusionOk="0">
                    <a:moveTo>
                      <a:pt x="3835" y="85"/>
                    </a:moveTo>
                    <a:cubicBezTo>
                      <a:pt x="3892" y="88"/>
                      <a:pt x="3935" y="136"/>
                      <a:pt x="3933" y="193"/>
                    </a:cubicBezTo>
                    <a:cubicBezTo>
                      <a:pt x="3931" y="249"/>
                      <a:pt x="3883" y="293"/>
                      <a:pt x="3827" y="290"/>
                    </a:cubicBezTo>
                    <a:cubicBezTo>
                      <a:pt x="3201" y="262"/>
                      <a:pt x="2261" y="225"/>
                      <a:pt x="1452" y="213"/>
                    </a:cubicBezTo>
                    <a:cubicBezTo>
                      <a:pt x="898" y="206"/>
                      <a:pt x="405" y="211"/>
                      <a:pt x="117" y="238"/>
                    </a:cubicBezTo>
                    <a:cubicBezTo>
                      <a:pt x="61" y="243"/>
                      <a:pt x="11" y="202"/>
                      <a:pt x="6" y="146"/>
                    </a:cubicBezTo>
                    <a:cubicBezTo>
                      <a:pt x="1" y="90"/>
                      <a:pt x="42" y="40"/>
                      <a:pt x="98" y="34"/>
                    </a:cubicBezTo>
                    <a:cubicBezTo>
                      <a:pt x="392" y="6"/>
                      <a:pt x="894" y="1"/>
                      <a:pt x="1454" y="9"/>
                    </a:cubicBezTo>
                    <a:cubicBezTo>
                      <a:pt x="2270" y="20"/>
                      <a:pt x="3212" y="58"/>
                      <a:pt x="3835" y="8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1264;p37">
                <a:extLst>
                  <a:ext uri="{FF2B5EF4-FFF2-40B4-BE49-F238E27FC236}">
                    <a16:creationId xmlns:a16="http://schemas.microsoft.com/office/drawing/2014/main" xmlns="" id="{27110F0B-CF10-EA96-B0A2-F1BF110D5DF7}"/>
                  </a:ext>
                </a:extLst>
              </p:cNvPr>
              <p:cNvSpPr/>
              <p:nvPr/>
            </p:nvSpPr>
            <p:spPr>
              <a:xfrm>
                <a:off x="2022900" y="2411200"/>
                <a:ext cx="157225" cy="112075"/>
              </a:xfrm>
              <a:custGeom>
                <a:avLst/>
                <a:gdLst/>
                <a:ahLst/>
                <a:cxnLst/>
                <a:rect l="l" t="t" r="r" b="b"/>
                <a:pathLst>
                  <a:path w="6289" h="4483" extrusionOk="0">
                    <a:moveTo>
                      <a:pt x="6003" y="294"/>
                    </a:moveTo>
                    <a:cubicBezTo>
                      <a:pt x="5998" y="238"/>
                      <a:pt x="6039" y="187"/>
                      <a:pt x="6095" y="182"/>
                    </a:cubicBezTo>
                    <a:cubicBezTo>
                      <a:pt x="6152" y="176"/>
                      <a:pt x="6201" y="217"/>
                      <a:pt x="6207" y="274"/>
                    </a:cubicBezTo>
                    <a:cubicBezTo>
                      <a:pt x="6289" y="1101"/>
                      <a:pt x="6220" y="1827"/>
                      <a:pt x="6034" y="2502"/>
                    </a:cubicBezTo>
                    <a:cubicBezTo>
                      <a:pt x="5849" y="3177"/>
                      <a:pt x="5547" y="3800"/>
                      <a:pt x="5160" y="4424"/>
                    </a:cubicBezTo>
                    <a:cubicBezTo>
                      <a:pt x="5135" y="4465"/>
                      <a:pt x="5085" y="4483"/>
                      <a:pt x="5040" y="4467"/>
                    </a:cubicBezTo>
                    <a:cubicBezTo>
                      <a:pt x="3890" y="4073"/>
                      <a:pt x="2715" y="3491"/>
                      <a:pt x="1768" y="2678"/>
                    </a:cubicBezTo>
                    <a:cubicBezTo>
                      <a:pt x="979" y="2001"/>
                      <a:pt x="349" y="1165"/>
                      <a:pt x="18" y="146"/>
                    </a:cubicBezTo>
                    <a:cubicBezTo>
                      <a:pt x="1" y="92"/>
                      <a:pt x="30" y="35"/>
                      <a:pt x="84" y="17"/>
                    </a:cubicBezTo>
                    <a:cubicBezTo>
                      <a:pt x="139" y="0"/>
                      <a:pt x="196" y="30"/>
                      <a:pt x="213" y="84"/>
                    </a:cubicBezTo>
                    <a:cubicBezTo>
                      <a:pt x="530" y="1063"/>
                      <a:pt x="1139" y="1868"/>
                      <a:pt x="1901" y="2522"/>
                    </a:cubicBezTo>
                    <a:cubicBezTo>
                      <a:pt x="2805" y="3298"/>
                      <a:pt x="3925" y="3861"/>
                      <a:pt x="5030" y="4246"/>
                    </a:cubicBezTo>
                    <a:cubicBezTo>
                      <a:pt x="5386" y="3662"/>
                      <a:pt x="5664" y="3076"/>
                      <a:pt x="5837" y="2449"/>
                    </a:cubicBezTo>
                    <a:cubicBezTo>
                      <a:pt x="6016" y="1797"/>
                      <a:pt x="6082" y="1095"/>
                      <a:pt x="6003" y="2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1265;p37">
                <a:extLst>
                  <a:ext uri="{FF2B5EF4-FFF2-40B4-BE49-F238E27FC236}">
                    <a16:creationId xmlns:a16="http://schemas.microsoft.com/office/drawing/2014/main" xmlns="" id="{D95577F1-A087-BD71-BCBD-9E6D81ACA449}"/>
                  </a:ext>
                </a:extLst>
              </p:cNvPr>
              <p:cNvSpPr/>
              <p:nvPr/>
            </p:nvSpPr>
            <p:spPr>
              <a:xfrm>
                <a:off x="2146775" y="2398000"/>
                <a:ext cx="65775" cy="119450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4778" extrusionOk="0">
                    <a:moveTo>
                      <a:pt x="162" y="424"/>
                    </a:moveTo>
                    <a:cubicBezTo>
                      <a:pt x="55" y="386"/>
                      <a:pt x="1" y="268"/>
                      <a:pt x="39" y="162"/>
                    </a:cubicBezTo>
                    <a:cubicBezTo>
                      <a:pt x="78" y="56"/>
                      <a:pt x="196" y="1"/>
                      <a:pt x="302" y="40"/>
                    </a:cubicBezTo>
                    <a:cubicBezTo>
                      <a:pt x="1060" y="321"/>
                      <a:pt x="1599" y="927"/>
                      <a:pt x="1966" y="1653"/>
                    </a:cubicBezTo>
                    <a:cubicBezTo>
                      <a:pt x="2430" y="2570"/>
                      <a:pt x="2620" y="3687"/>
                      <a:pt x="2629" y="4570"/>
                    </a:cubicBezTo>
                    <a:cubicBezTo>
                      <a:pt x="2630" y="4683"/>
                      <a:pt x="2540" y="4775"/>
                      <a:pt x="2427" y="4777"/>
                    </a:cubicBezTo>
                    <a:cubicBezTo>
                      <a:pt x="2314" y="4778"/>
                      <a:pt x="2222" y="4686"/>
                      <a:pt x="2221" y="4573"/>
                    </a:cubicBezTo>
                    <a:cubicBezTo>
                      <a:pt x="2212" y="3743"/>
                      <a:pt x="2033" y="2695"/>
                      <a:pt x="1600" y="1837"/>
                    </a:cubicBezTo>
                    <a:cubicBezTo>
                      <a:pt x="1276" y="1196"/>
                      <a:pt x="809" y="664"/>
                      <a:pt x="162" y="4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1266;p37">
                <a:extLst>
                  <a:ext uri="{FF2B5EF4-FFF2-40B4-BE49-F238E27FC236}">
                    <a16:creationId xmlns:a16="http://schemas.microsoft.com/office/drawing/2014/main" xmlns="" id="{EA53AC1A-5241-3E9B-22FA-718BA24A35B6}"/>
                  </a:ext>
                </a:extLst>
              </p:cNvPr>
              <p:cNvSpPr/>
              <p:nvPr/>
            </p:nvSpPr>
            <p:spPr>
              <a:xfrm>
                <a:off x="2037225" y="2582350"/>
                <a:ext cx="63025" cy="678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2714" extrusionOk="0">
                    <a:moveTo>
                      <a:pt x="777" y="237"/>
                    </a:moveTo>
                    <a:cubicBezTo>
                      <a:pt x="1325" y="0"/>
                      <a:pt x="1986" y="310"/>
                      <a:pt x="2253" y="928"/>
                    </a:cubicBezTo>
                    <a:cubicBezTo>
                      <a:pt x="2521" y="1547"/>
                      <a:pt x="2293" y="2240"/>
                      <a:pt x="1745" y="2477"/>
                    </a:cubicBezTo>
                    <a:cubicBezTo>
                      <a:pt x="1197" y="2714"/>
                      <a:pt x="536" y="2404"/>
                      <a:pt x="268" y="1786"/>
                    </a:cubicBezTo>
                    <a:cubicBezTo>
                      <a:pt x="1" y="1167"/>
                      <a:pt x="229" y="474"/>
                      <a:pt x="777" y="23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1267;p37">
                <a:extLst>
                  <a:ext uri="{FF2B5EF4-FFF2-40B4-BE49-F238E27FC236}">
                    <a16:creationId xmlns:a16="http://schemas.microsoft.com/office/drawing/2014/main" xmlns="" id="{46716571-2BAD-3020-C673-8EF9D0D26814}"/>
                  </a:ext>
                </a:extLst>
              </p:cNvPr>
              <p:cNvSpPr/>
              <p:nvPr/>
            </p:nvSpPr>
            <p:spPr>
              <a:xfrm>
                <a:off x="2052400" y="2598700"/>
                <a:ext cx="326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1406" extrusionOk="0">
                    <a:moveTo>
                      <a:pt x="403" y="123"/>
                    </a:moveTo>
                    <a:cubicBezTo>
                      <a:pt x="687" y="1"/>
                      <a:pt x="1029" y="160"/>
                      <a:pt x="1168" y="481"/>
                    </a:cubicBezTo>
                    <a:cubicBezTo>
                      <a:pt x="1306" y="802"/>
                      <a:pt x="1188" y="1160"/>
                      <a:pt x="904" y="1283"/>
                    </a:cubicBezTo>
                    <a:cubicBezTo>
                      <a:pt x="621" y="1406"/>
                      <a:pt x="278" y="1246"/>
                      <a:pt x="139" y="925"/>
                    </a:cubicBezTo>
                    <a:cubicBezTo>
                      <a:pt x="1" y="605"/>
                      <a:pt x="119" y="246"/>
                      <a:pt x="403" y="1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1268;p37">
                <a:extLst>
                  <a:ext uri="{FF2B5EF4-FFF2-40B4-BE49-F238E27FC236}">
                    <a16:creationId xmlns:a16="http://schemas.microsoft.com/office/drawing/2014/main" xmlns="" id="{23AEBBEB-5363-CA2F-E8FD-113489D8ECA9}"/>
                  </a:ext>
                </a:extLst>
              </p:cNvPr>
              <p:cNvSpPr/>
              <p:nvPr/>
            </p:nvSpPr>
            <p:spPr>
              <a:xfrm>
                <a:off x="1992575" y="2393525"/>
                <a:ext cx="81825" cy="22660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9064" extrusionOk="0">
                    <a:moveTo>
                      <a:pt x="3215" y="8726"/>
                    </a:moveTo>
                    <a:cubicBezTo>
                      <a:pt x="3273" y="8823"/>
                      <a:pt x="3240" y="8948"/>
                      <a:pt x="3143" y="9007"/>
                    </a:cubicBezTo>
                    <a:cubicBezTo>
                      <a:pt x="3046" y="9064"/>
                      <a:pt x="2920" y="9032"/>
                      <a:pt x="2862" y="8933"/>
                    </a:cubicBezTo>
                    <a:cubicBezTo>
                      <a:pt x="2100" y="7640"/>
                      <a:pt x="1004" y="5757"/>
                      <a:pt x="513" y="4046"/>
                    </a:cubicBezTo>
                    <a:cubicBezTo>
                      <a:pt x="0" y="2253"/>
                      <a:pt x="142" y="648"/>
                      <a:pt x="1944" y="37"/>
                    </a:cubicBezTo>
                    <a:cubicBezTo>
                      <a:pt x="2052" y="1"/>
                      <a:pt x="2168" y="58"/>
                      <a:pt x="2205" y="165"/>
                    </a:cubicBezTo>
                    <a:cubicBezTo>
                      <a:pt x="2241" y="272"/>
                      <a:pt x="2183" y="389"/>
                      <a:pt x="2076" y="425"/>
                    </a:cubicBezTo>
                    <a:cubicBezTo>
                      <a:pt x="557" y="940"/>
                      <a:pt x="455" y="2350"/>
                      <a:pt x="908" y="3933"/>
                    </a:cubicBezTo>
                    <a:cubicBezTo>
                      <a:pt x="1384" y="5597"/>
                      <a:pt x="2464" y="7451"/>
                      <a:pt x="3215" y="87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1269;p37">
                <a:extLst>
                  <a:ext uri="{FF2B5EF4-FFF2-40B4-BE49-F238E27FC236}">
                    <a16:creationId xmlns:a16="http://schemas.microsoft.com/office/drawing/2014/main" xmlns="" id="{BE41A0F7-A6DA-F617-835A-D716EC4FAFD7}"/>
                  </a:ext>
                </a:extLst>
              </p:cNvPr>
              <p:cNvSpPr/>
              <p:nvPr/>
            </p:nvSpPr>
            <p:spPr>
              <a:xfrm>
                <a:off x="2150925" y="2600725"/>
                <a:ext cx="79250" cy="46075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1843" extrusionOk="0">
                    <a:moveTo>
                      <a:pt x="2888" y="107"/>
                    </a:moveTo>
                    <a:cubicBezTo>
                      <a:pt x="2914" y="36"/>
                      <a:pt x="2993" y="1"/>
                      <a:pt x="3064" y="28"/>
                    </a:cubicBezTo>
                    <a:cubicBezTo>
                      <a:pt x="3134" y="54"/>
                      <a:pt x="3170" y="134"/>
                      <a:pt x="3144" y="205"/>
                    </a:cubicBezTo>
                    <a:cubicBezTo>
                      <a:pt x="3104" y="308"/>
                      <a:pt x="3005" y="515"/>
                      <a:pt x="2853" y="741"/>
                    </a:cubicBezTo>
                    <a:cubicBezTo>
                      <a:pt x="2658" y="1028"/>
                      <a:pt x="2375" y="1351"/>
                      <a:pt x="2002" y="1554"/>
                    </a:cubicBezTo>
                    <a:cubicBezTo>
                      <a:pt x="1622" y="1762"/>
                      <a:pt x="1154" y="1843"/>
                      <a:pt x="604" y="1634"/>
                    </a:cubicBezTo>
                    <a:cubicBezTo>
                      <a:pt x="437" y="1570"/>
                      <a:pt x="262" y="1479"/>
                      <a:pt x="80" y="1355"/>
                    </a:cubicBezTo>
                    <a:cubicBezTo>
                      <a:pt x="17" y="1313"/>
                      <a:pt x="0" y="1229"/>
                      <a:pt x="42" y="1166"/>
                    </a:cubicBezTo>
                    <a:cubicBezTo>
                      <a:pt x="85" y="1103"/>
                      <a:pt x="170" y="1087"/>
                      <a:pt x="233" y="1129"/>
                    </a:cubicBezTo>
                    <a:cubicBezTo>
                      <a:pt x="396" y="1240"/>
                      <a:pt x="553" y="1321"/>
                      <a:pt x="702" y="1378"/>
                    </a:cubicBezTo>
                    <a:cubicBezTo>
                      <a:pt x="1164" y="1554"/>
                      <a:pt x="1555" y="1487"/>
                      <a:pt x="1872" y="1314"/>
                    </a:cubicBezTo>
                    <a:cubicBezTo>
                      <a:pt x="2197" y="1137"/>
                      <a:pt x="2451" y="846"/>
                      <a:pt x="2625" y="588"/>
                    </a:cubicBezTo>
                    <a:cubicBezTo>
                      <a:pt x="2765" y="382"/>
                      <a:pt x="2853" y="198"/>
                      <a:pt x="2888" y="10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1270;p37">
                <a:extLst>
                  <a:ext uri="{FF2B5EF4-FFF2-40B4-BE49-F238E27FC236}">
                    <a16:creationId xmlns:a16="http://schemas.microsoft.com/office/drawing/2014/main" xmlns="" id="{6CB5F428-AFB8-FF7F-240E-99EE4388FF67}"/>
                  </a:ext>
                </a:extLst>
              </p:cNvPr>
              <p:cNvSpPr/>
              <p:nvPr/>
            </p:nvSpPr>
            <p:spPr>
              <a:xfrm>
                <a:off x="2165675" y="2590850"/>
                <a:ext cx="71150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428" extrusionOk="0">
                    <a:moveTo>
                      <a:pt x="21" y="189"/>
                    </a:moveTo>
                    <a:cubicBezTo>
                      <a:pt x="0" y="116"/>
                      <a:pt x="44" y="41"/>
                      <a:pt x="116" y="21"/>
                    </a:cubicBezTo>
                    <a:cubicBezTo>
                      <a:pt x="189" y="1"/>
                      <a:pt x="264" y="43"/>
                      <a:pt x="284" y="116"/>
                    </a:cubicBezTo>
                    <a:cubicBezTo>
                      <a:pt x="469" y="785"/>
                      <a:pt x="676" y="1360"/>
                      <a:pt x="1031" y="1698"/>
                    </a:cubicBezTo>
                    <a:cubicBezTo>
                      <a:pt x="1372" y="2023"/>
                      <a:pt x="1870" y="2133"/>
                      <a:pt x="2654" y="1899"/>
                    </a:cubicBezTo>
                    <a:cubicBezTo>
                      <a:pt x="2727" y="1878"/>
                      <a:pt x="2802" y="1919"/>
                      <a:pt x="2824" y="1991"/>
                    </a:cubicBezTo>
                    <a:cubicBezTo>
                      <a:pt x="2846" y="2063"/>
                      <a:pt x="2805" y="2140"/>
                      <a:pt x="2733" y="2161"/>
                    </a:cubicBezTo>
                    <a:cubicBezTo>
                      <a:pt x="1837" y="2427"/>
                      <a:pt x="1256" y="2289"/>
                      <a:pt x="843" y="1895"/>
                    </a:cubicBezTo>
                    <a:cubicBezTo>
                      <a:pt x="442" y="1514"/>
                      <a:pt x="218" y="899"/>
                      <a:pt x="21" y="1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1271;p37">
                <a:extLst>
                  <a:ext uri="{FF2B5EF4-FFF2-40B4-BE49-F238E27FC236}">
                    <a16:creationId xmlns:a16="http://schemas.microsoft.com/office/drawing/2014/main" xmlns="" id="{AB0B7302-023D-7472-3851-F1302DEBFD86}"/>
                  </a:ext>
                </a:extLst>
              </p:cNvPr>
              <p:cNvSpPr/>
              <p:nvPr/>
            </p:nvSpPr>
            <p:spPr>
              <a:xfrm>
                <a:off x="2158200" y="2504000"/>
                <a:ext cx="91450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4290" extrusionOk="0">
                    <a:moveTo>
                      <a:pt x="654" y="3599"/>
                    </a:moveTo>
                    <a:cubicBezTo>
                      <a:pt x="669" y="3711"/>
                      <a:pt x="590" y="3815"/>
                      <a:pt x="478" y="3830"/>
                    </a:cubicBezTo>
                    <a:cubicBezTo>
                      <a:pt x="367" y="3844"/>
                      <a:pt x="264" y="3766"/>
                      <a:pt x="249" y="3654"/>
                    </a:cubicBezTo>
                    <a:cubicBezTo>
                      <a:pt x="248" y="3648"/>
                      <a:pt x="242" y="3620"/>
                      <a:pt x="233" y="3578"/>
                    </a:cubicBezTo>
                    <a:cubicBezTo>
                      <a:pt x="174" y="3294"/>
                      <a:pt x="0" y="2469"/>
                      <a:pt x="89" y="1705"/>
                    </a:cubicBezTo>
                    <a:cubicBezTo>
                      <a:pt x="195" y="806"/>
                      <a:pt x="645" y="0"/>
                      <a:pt x="1971" y="158"/>
                    </a:cubicBezTo>
                    <a:cubicBezTo>
                      <a:pt x="3382" y="324"/>
                      <a:pt x="3657" y="1225"/>
                      <a:pt x="3547" y="2164"/>
                    </a:cubicBezTo>
                    <a:cubicBezTo>
                      <a:pt x="3459" y="2913"/>
                      <a:pt x="3108" y="3679"/>
                      <a:pt x="2932" y="4060"/>
                    </a:cubicBezTo>
                    <a:lnTo>
                      <a:pt x="2896" y="4141"/>
                    </a:lnTo>
                    <a:cubicBezTo>
                      <a:pt x="2849" y="4244"/>
                      <a:pt x="2727" y="4290"/>
                      <a:pt x="2624" y="4243"/>
                    </a:cubicBezTo>
                    <a:cubicBezTo>
                      <a:pt x="2522" y="4196"/>
                      <a:pt x="2477" y="4074"/>
                      <a:pt x="2524" y="3971"/>
                    </a:cubicBezTo>
                    <a:lnTo>
                      <a:pt x="2560" y="3890"/>
                    </a:lnTo>
                    <a:cubicBezTo>
                      <a:pt x="2726" y="3529"/>
                      <a:pt x="3058" y="2805"/>
                      <a:pt x="3139" y="2115"/>
                    </a:cubicBezTo>
                    <a:cubicBezTo>
                      <a:pt x="3226" y="1389"/>
                      <a:pt x="3012" y="693"/>
                      <a:pt x="1923" y="565"/>
                    </a:cubicBezTo>
                    <a:cubicBezTo>
                      <a:pt x="919" y="446"/>
                      <a:pt x="579" y="1064"/>
                      <a:pt x="497" y="1753"/>
                    </a:cubicBezTo>
                    <a:cubicBezTo>
                      <a:pt x="415" y="2452"/>
                      <a:pt x="578" y="3228"/>
                      <a:pt x="634" y="3494"/>
                    </a:cubicBezTo>
                    <a:cubicBezTo>
                      <a:pt x="644" y="3543"/>
                      <a:pt x="652" y="3577"/>
                      <a:pt x="654" y="35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1272;p37">
                <a:extLst>
                  <a:ext uri="{FF2B5EF4-FFF2-40B4-BE49-F238E27FC236}">
                    <a16:creationId xmlns:a16="http://schemas.microsoft.com/office/drawing/2014/main" xmlns="" id="{FD6AC402-D391-7A73-EBDC-86559F7819E7}"/>
                  </a:ext>
                </a:extLst>
              </p:cNvPr>
              <p:cNvSpPr/>
              <p:nvPr/>
            </p:nvSpPr>
            <p:spPr>
              <a:xfrm>
                <a:off x="2147300" y="2623925"/>
                <a:ext cx="1547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620" extrusionOk="0">
                    <a:moveTo>
                      <a:pt x="271" y="22"/>
                    </a:moveTo>
                    <a:cubicBezTo>
                      <a:pt x="430" y="1"/>
                      <a:pt x="577" y="112"/>
                      <a:pt x="597" y="271"/>
                    </a:cubicBezTo>
                    <a:cubicBezTo>
                      <a:pt x="619" y="431"/>
                      <a:pt x="507" y="577"/>
                      <a:pt x="348" y="599"/>
                    </a:cubicBezTo>
                    <a:cubicBezTo>
                      <a:pt x="190" y="619"/>
                      <a:pt x="42" y="508"/>
                      <a:pt x="22" y="349"/>
                    </a:cubicBezTo>
                    <a:cubicBezTo>
                      <a:pt x="0" y="190"/>
                      <a:pt x="112" y="43"/>
                      <a:pt x="271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1273;p37">
                <a:extLst>
                  <a:ext uri="{FF2B5EF4-FFF2-40B4-BE49-F238E27FC236}">
                    <a16:creationId xmlns:a16="http://schemas.microsoft.com/office/drawing/2014/main" xmlns="" id="{3C8CFFF5-C0A7-AB5F-9F1F-2283221CF1D0}"/>
                  </a:ext>
                </a:extLst>
              </p:cNvPr>
              <p:cNvSpPr/>
              <p:nvPr/>
            </p:nvSpPr>
            <p:spPr>
              <a:xfrm>
                <a:off x="2225250" y="2633850"/>
                <a:ext cx="15525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620" extrusionOk="0">
                    <a:moveTo>
                      <a:pt x="272" y="22"/>
                    </a:moveTo>
                    <a:cubicBezTo>
                      <a:pt x="431" y="1"/>
                      <a:pt x="577" y="113"/>
                      <a:pt x="599" y="271"/>
                    </a:cubicBezTo>
                    <a:cubicBezTo>
                      <a:pt x="620" y="431"/>
                      <a:pt x="508" y="577"/>
                      <a:pt x="349" y="599"/>
                    </a:cubicBezTo>
                    <a:cubicBezTo>
                      <a:pt x="190" y="619"/>
                      <a:pt x="44" y="509"/>
                      <a:pt x="22" y="349"/>
                    </a:cubicBezTo>
                    <a:cubicBezTo>
                      <a:pt x="1" y="190"/>
                      <a:pt x="112" y="43"/>
                      <a:pt x="272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1274;p37">
                <a:extLst>
                  <a:ext uri="{FF2B5EF4-FFF2-40B4-BE49-F238E27FC236}">
                    <a16:creationId xmlns:a16="http://schemas.microsoft.com/office/drawing/2014/main" xmlns="" id="{FB9E5674-9B9B-6BBD-93D9-E7B2076AAC23}"/>
                  </a:ext>
                </a:extLst>
              </p:cNvPr>
              <p:cNvSpPr/>
              <p:nvPr/>
            </p:nvSpPr>
            <p:spPr>
              <a:xfrm>
                <a:off x="2028825" y="2725775"/>
                <a:ext cx="205400" cy="97075"/>
              </a:xfrm>
              <a:custGeom>
                <a:avLst/>
                <a:gdLst/>
                <a:ahLst/>
                <a:cxnLst/>
                <a:rect l="l" t="t" r="r" b="b"/>
                <a:pathLst>
                  <a:path w="8216" h="3883" extrusionOk="0">
                    <a:moveTo>
                      <a:pt x="33" y="176"/>
                    </a:moveTo>
                    <a:cubicBezTo>
                      <a:pt x="0" y="129"/>
                      <a:pt x="11" y="65"/>
                      <a:pt x="58" y="32"/>
                    </a:cubicBezTo>
                    <a:cubicBezTo>
                      <a:pt x="104" y="0"/>
                      <a:pt x="168" y="12"/>
                      <a:pt x="201" y="57"/>
                    </a:cubicBezTo>
                    <a:cubicBezTo>
                      <a:pt x="208" y="68"/>
                      <a:pt x="2684" y="3657"/>
                      <a:pt x="8087" y="2686"/>
                    </a:cubicBezTo>
                    <a:cubicBezTo>
                      <a:pt x="8143" y="2677"/>
                      <a:pt x="8197" y="2713"/>
                      <a:pt x="8206" y="2769"/>
                    </a:cubicBezTo>
                    <a:cubicBezTo>
                      <a:pt x="8216" y="2824"/>
                      <a:pt x="8179" y="2878"/>
                      <a:pt x="8123" y="2888"/>
                    </a:cubicBezTo>
                    <a:cubicBezTo>
                      <a:pt x="2590" y="3882"/>
                      <a:pt x="40" y="186"/>
                      <a:pt x="33" y="1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1275;p37">
                <a:extLst>
                  <a:ext uri="{FF2B5EF4-FFF2-40B4-BE49-F238E27FC236}">
                    <a16:creationId xmlns:a16="http://schemas.microsoft.com/office/drawing/2014/main" xmlns="" id="{C5F503A8-D0E5-3A36-D9F0-5274FA7B55AC}"/>
                  </a:ext>
                </a:extLst>
              </p:cNvPr>
              <p:cNvSpPr/>
              <p:nvPr/>
            </p:nvSpPr>
            <p:spPr>
              <a:xfrm>
                <a:off x="2267825" y="2616900"/>
                <a:ext cx="104000" cy="582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329" extrusionOk="0">
                    <a:moveTo>
                      <a:pt x="3957" y="61"/>
                    </a:moveTo>
                    <a:cubicBezTo>
                      <a:pt x="3987" y="14"/>
                      <a:pt x="4051" y="1"/>
                      <a:pt x="4098" y="30"/>
                    </a:cubicBezTo>
                    <a:cubicBezTo>
                      <a:pt x="4146" y="61"/>
                      <a:pt x="4160" y="125"/>
                      <a:pt x="4129" y="172"/>
                    </a:cubicBezTo>
                    <a:cubicBezTo>
                      <a:pt x="4127" y="178"/>
                      <a:pt x="3039" y="1913"/>
                      <a:pt x="124" y="2320"/>
                    </a:cubicBezTo>
                    <a:cubicBezTo>
                      <a:pt x="68" y="2328"/>
                      <a:pt x="16" y="2289"/>
                      <a:pt x="9" y="2233"/>
                    </a:cubicBezTo>
                    <a:cubicBezTo>
                      <a:pt x="1" y="2177"/>
                      <a:pt x="40" y="2125"/>
                      <a:pt x="96" y="2117"/>
                    </a:cubicBezTo>
                    <a:cubicBezTo>
                      <a:pt x="2917" y="1723"/>
                      <a:pt x="3954" y="67"/>
                      <a:pt x="3957" y="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1276;p37">
                <a:extLst>
                  <a:ext uri="{FF2B5EF4-FFF2-40B4-BE49-F238E27FC236}">
                    <a16:creationId xmlns:a16="http://schemas.microsoft.com/office/drawing/2014/main" xmlns="" id="{7BAD065C-58AA-F563-1F3A-FEFA106893D0}"/>
                  </a:ext>
                </a:extLst>
              </p:cNvPr>
              <p:cNvSpPr/>
              <p:nvPr/>
            </p:nvSpPr>
            <p:spPr>
              <a:xfrm>
                <a:off x="2021300" y="2885050"/>
                <a:ext cx="42925" cy="12475"/>
              </a:xfrm>
              <a:custGeom>
                <a:avLst/>
                <a:gdLst/>
                <a:ahLst/>
                <a:cxnLst/>
                <a:rect l="l" t="t" r="r" b="b"/>
                <a:pathLst>
                  <a:path w="1717" h="499" extrusionOk="0">
                    <a:moveTo>
                      <a:pt x="96" y="479"/>
                    </a:moveTo>
                    <a:cubicBezTo>
                      <a:pt x="43" y="478"/>
                      <a:pt x="1" y="434"/>
                      <a:pt x="3" y="381"/>
                    </a:cubicBezTo>
                    <a:cubicBezTo>
                      <a:pt x="4" y="328"/>
                      <a:pt x="48" y="287"/>
                      <a:pt x="100" y="288"/>
                    </a:cubicBezTo>
                    <a:cubicBezTo>
                      <a:pt x="102" y="288"/>
                      <a:pt x="755" y="307"/>
                      <a:pt x="1577" y="18"/>
                    </a:cubicBezTo>
                    <a:cubicBezTo>
                      <a:pt x="1627" y="1"/>
                      <a:pt x="1682" y="27"/>
                      <a:pt x="1699" y="76"/>
                    </a:cubicBezTo>
                    <a:cubicBezTo>
                      <a:pt x="1716" y="126"/>
                      <a:pt x="1690" y="181"/>
                      <a:pt x="1640" y="198"/>
                    </a:cubicBezTo>
                    <a:cubicBezTo>
                      <a:pt x="785" y="498"/>
                      <a:pt x="98" y="479"/>
                      <a:pt x="96" y="4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1277;p37">
                <a:extLst>
                  <a:ext uri="{FF2B5EF4-FFF2-40B4-BE49-F238E27FC236}">
                    <a16:creationId xmlns:a16="http://schemas.microsoft.com/office/drawing/2014/main" xmlns="" id="{23679A5D-1513-788A-CCAF-8CBB433CA963}"/>
                  </a:ext>
                </a:extLst>
              </p:cNvPr>
              <p:cNvSpPr/>
              <p:nvPr/>
            </p:nvSpPr>
            <p:spPr>
              <a:xfrm>
                <a:off x="1898375" y="2727900"/>
                <a:ext cx="4750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952" extrusionOk="0">
                    <a:moveTo>
                      <a:pt x="1862" y="778"/>
                    </a:moveTo>
                    <a:cubicBezTo>
                      <a:pt x="1900" y="816"/>
                      <a:pt x="1900" y="876"/>
                      <a:pt x="1863" y="914"/>
                    </a:cubicBezTo>
                    <a:cubicBezTo>
                      <a:pt x="1827" y="952"/>
                      <a:pt x="1766" y="952"/>
                      <a:pt x="1729" y="915"/>
                    </a:cubicBezTo>
                    <a:cubicBezTo>
                      <a:pt x="1726" y="913"/>
                      <a:pt x="1021" y="209"/>
                      <a:pt x="125" y="399"/>
                    </a:cubicBezTo>
                    <a:cubicBezTo>
                      <a:pt x="74" y="409"/>
                      <a:pt x="23" y="378"/>
                      <a:pt x="12" y="325"/>
                    </a:cubicBezTo>
                    <a:cubicBezTo>
                      <a:pt x="1" y="274"/>
                      <a:pt x="34" y="222"/>
                      <a:pt x="86" y="212"/>
                    </a:cubicBezTo>
                    <a:cubicBezTo>
                      <a:pt x="1082" y="1"/>
                      <a:pt x="1860" y="776"/>
                      <a:pt x="1862" y="7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1278;p37">
                <a:extLst>
                  <a:ext uri="{FF2B5EF4-FFF2-40B4-BE49-F238E27FC236}">
                    <a16:creationId xmlns:a16="http://schemas.microsoft.com/office/drawing/2014/main" xmlns="" id="{4F52E6AC-840C-6ED6-E8D2-F63176D5D53D}"/>
                  </a:ext>
                </a:extLst>
              </p:cNvPr>
              <p:cNvSpPr/>
              <p:nvPr/>
            </p:nvSpPr>
            <p:spPr>
              <a:xfrm>
                <a:off x="2249100" y="2875700"/>
                <a:ext cx="28675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695" extrusionOk="0">
                    <a:moveTo>
                      <a:pt x="1111" y="524"/>
                    </a:moveTo>
                    <a:cubicBezTo>
                      <a:pt x="1147" y="563"/>
                      <a:pt x="1143" y="623"/>
                      <a:pt x="1104" y="659"/>
                    </a:cubicBezTo>
                    <a:cubicBezTo>
                      <a:pt x="1065" y="694"/>
                      <a:pt x="1004" y="692"/>
                      <a:pt x="969" y="652"/>
                    </a:cubicBezTo>
                    <a:cubicBezTo>
                      <a:pt x="968" y="651"/>
                      <a:pt x="650" y="291"/>
                      <a:pt x="89" y="197"/>
                    </a:cubicBezTo>
                    <a:cubicBezTo>
                      <a:pt x="36" y="189"/>
                      <a:pt x="1" y="139"/>
                      <a:pt x="10" y="87"/>
                    </a:cubicBezTo>
                    <a:cubicBezTo>
                      <a:pt x="19" y="34"/>
                      <a:pt x="68" y="0"/>
                      <a:pt x="119" y="8"/>
                    </a:cubicBezTo>
                    <a:cubicBezTo>
                      <a:pt x="748" y="114"/>
                      <a:pt x="1110" y="523"/>
                      <a:pt x="1111" y="5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1279;p37">
                <a:extLst>
                  <a:ext uri="{FF2B5EF4-FFF2-40B4-BE49-F238E27FC236}">
                    <a16:creationId xmlns:a16="http://schemas.microsoft.com/office/drawing/2014/main" xmlns="" id="{F723951F-701C-53AE-1D3B-61F57F18EBEC}"/>
                  </a:ext>
                </a:extLst>
              </p:cNvPr>
              <p:cNvSpPr/>
              <p:nvPr/>
            </p:nvSpPr>
            <p:spPr>
              <a:xfrm>
                <a:off x="2010825" y="2130975"/>
                <a:ext cx="235300" cy="178200"/>
              </a:xfrm>
              <a:custGeom>
                <a:avLst/>
                <a:gdLst/>
                <a:ahLst/>
                <a:cxnLst/>
                <a:rect l="l" t="t" r="r" b="b"/>
                <a:pathLst>
                  <a:path w="9412" h="7128" extrusionOk="0">
                    <a:moveTo>
                      <a:pt x="1560" y="1264"/>
                    </a:moveTo>
                    <a:cubicBezTo>
                      <a:pt x="1808" y="1790"/>
                      <a:pt x="2643" y="2214"/>
                      <a:pt x="3230" y="2068"/>
                    </a:cubicBezTo>
                    <a:cubicBezTo>
                      <a:pt x="3615" y="2875"/>
                      <a:pt x="4246" y="2953"/>
                      <a:pt x="5256" y="2626"/>
                    </a:cubicBezTo>
                    <a:cubicBezTo>
                      <a:pt x="5345" y="3028"/>
                      <a:pt x="5361" y="3583"/>
                      <a:pt x="6136" y="3690"/>
                    </a:cubicBezTo>
                    <a:cubicBezTo>
                      <a:pt x="5876" y="4113"/>
                      <a:pt x="6006" y="4872"/>
                      <a:pt x="6466" y="5021"/>
                    </a:cubicBezTo>
                    <a:cubicBezTo>
                      <a:pt x="6141" y="5381"/>
                      <a:pt x="6224" y="6133"/>
                      <a:pt x="6619" y="6452"/>
                    </a:cubicBezTo>
                    <a:cubicBezTo>
                      <a:pt x="6437" y="7107"/>
                      <a:pt x="7477" y="7128"/>
                      <a:pt x="7612" y="6509"/>
                    </a:cubicBezTo>
                    <a:cubicBezTo>
                      <a:pt x="8217" y="6467"/>
                      <a:pt x="8470" y="6004"/>
                      <a:pt x="8300" y="5591"/>
                    </a:cubicBezTo>
                    <a:cubicBezTo>
                      <a:pt x="8945" y="5439"/>
                      <a:pt x="9372" y="4579"/>
                      <a:pt x="8817" y="3988"/>
                    </a:cubicBezTo>
                    <a:cubicBezTo>
                      <a:pt x="9343" y="3775"/>
                      <a:pt x="9412" y="2683"/>
                      <a:pt x="8568" y="2585"/>
                    </a:cubicBezTo>
                    <a:cubicBezTo>
                      <a:pt x="9173" y="2218"/>
                      <a:pt x="8838" y="906"/>
                      <a:pt x="7953" y="1000"/>
                    </a:cubicBezTo>
                    <a:cubicBezTo>
                      <a:pt x="8205" y="279"/>
                      <a:pt x="5996" y="1427"/>
                      <a:pt x="5266" y="1645"/>
                    </a:cubicBezTo>
                    <a:cubicBezTo>
                      <a:pt x="5469" y="1018"/>
                      <a:pt x="4499" y="227"/>
                      <a:pt x="3809" y="984"/>
                    </a:cubicBezTo>
                    <a:cubicBezTo>
                      <a:pt x="3660" y="259"/>
                      <a:pt x="2627" y="1"/>
                      <a:pt x="2218" y="908"/>
                    </a:cubicBezTo>
                    <a:cubicBezTo>
                      <a:pt x="2084" y="373"/>
                      <a:pt x="626" y="569"/>
                      <a:pt x="902" y="1381"/>
                    </a:cubicBezTo>
                    <a:cubicBezTo>
                      <a:pt x="1" y="1490"/>
                      <a:pt x="1500" y="429"/>
                      <a:pt x="1560" y="12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1280;p37">
                <a:extLst>
                  <a:ext uri="{FF2B5EF4-FFF2-40B4-BE49-F238E27FC236}">
                    <a16:creationId xmlns:a16="http://schemas.microsoft.com/office/drawing/2014/main" xmlns="" id="{9C26DECE-CFA1-320D-DABC-8E05234E1A38}"/>
                  </a:ext>
                </a:extLst>
              </p:cNvPr>
              <p:cNvSpPr/>
              <p:nvPr/>
            </p:nvSpPr>
            <p:spPr>
              <a:xfrm>
                <a:off x="2175775" y="2169700"/>
                <a:ext cx="54475" cy="74675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987" extrusionOk="0">
                    <a:moveTo>
                      <a:pt x="1203" y="134"/>
                    </a:moveTo>
                    <a:cubicBezTo>
                      <a:pt x="1203" y="134"/>
                      <a:pt x="2178" y="685"/>
                      <a:pt x="1557" y="1836"/>
                    </a:cubicBezTo>
                    <a:cubicBezTo>
                      <a:pt x="936" y="2986"/>
                      <a:pt x="0" y="279"/>
                      <a:pt x="0" y="279"/>
                    </a:cubicBezTo>
                    <a:cubicBezTo>
                      <a:pt x="0" y="279"/>
                      <a:pt x="569" y="0"/>
                      <a:pt x="1203" y="1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1281;p37">
                <a:extLst>
                  <a:ext uri="{FF2B5EF4-FFF2-40B4-BE49-F238E27FC236}">
                    <a16:creationId xmlns:a16="http://schemas.microsoft.com/office/drawing/2014/main" xmlns="" id="{B7821B28-02A5-C122-ECBD-D142CB65E078}"/>
                  </a:ext>
                </a:extLst>
              </p:cNvPr>
              <p:cNvSpPr/>
              <p:nvPr/>
            </p:nvSpPr>
            <p:spPr>
              <a:xfrm>
                <a:off x="2012575" y="2150325"/>
                <a:ext cx="214025" cy="2530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10123" extrusionOk="0">
                    <a:moveTo>
                      <a:pt x="1253" y="6848"/>
                    </a:moveTo>
                    <a:cubicBezTo>
                      <a:pt x="1818" y="9156"/>
                      <a:pt x="4363" y="10123"/>
                      <a:pt x="6053" y="9869"/>
                    </a:cubicBezTo>
                    <a:cubicBezTo>
                      <a:pt x="7409" y="9666"/>
                      <a:pt x="7877" y="8619"/>
                      <a:pt x="8138" y="7406"/>
                    </a:cubicBezTo>
                    <a:cubicBezTo>
                      <a:pt x="8560" y="5438"/>
                      <a:pt x="8313" y="2915"/>
                      <a:pt x="7580" y="1604"/>
                    </a:cubicBezTo>
                    <a:cubicBezTo>
                      <a:pt x="7182" y="894"/>
                      <a:pt x="5082" y="0"/>
                      <a:pt x="3322" y="459"/>
                    </a:cubicBezTo>
                    <a:cubicBezTo>
                      <a:pt x="1562" y="918"/>
                      <a:pt x="1" y="3299"/>
                      <a:pt x="1253" y="6848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15" name="Google Shape;1282;p37">
                <a:extLst>
                  <a:ext uri="{FF2B5EF4-FFF2-40B4-BE49-F238E27FC236}">
                    <a16:creationId xmlns:a16="http://schemas.microsoft.com/office/drawing/2014/main" xmlns="" id="{ADE1B51E-1EB4-DD17-1C4E-DAE9CEFF72B5}"/>
                  </a:ext>
                </a:extLst>
              </p:cNvPr>
              <p:cNvSpPr/>
              <p:nvPr/>
            </p:nvSpPr>
            <p:spPr>
              <a:xfrm>
                <a:off x="2046700" y="2150325"/>
                <a:ext cx="158650" cy="98025"/>
              </a:xfrm>
              <a:custGeom>
                <a:avLst/>
                <a:gdLst/>
                <a:ahLst/>
                <a:cxnLst/>
                <a:rect l="l" t="t" r="r" b="b"/>
                <a:pathLst>
                  <a:path w="6346" h="3921" extrusionOk="0">
                    <a:moveTo>
                      <a:pt x="6346" y="1861"/>
                    </a:moveTo>
                    <a:cubicBezTo>
                      <a:pt x="6304" y="1771"/>
                      <a:pt x="6260" y="1685"/>
                      <a:pt x="6216" y="1604"/>
                    </a:cubicBezTo>
                    <a:cubicBezTo>
                      <a:pt x="5817" y="894"/>
                      <a:pt x="3717" y="0"/>
                      <a:pt x="1957" y="459"/>
                    </a:cubicBezTo>
                    <a:cubicBezTo>
                      <a:pt x="1198" y="657"/>
                      <a:pt x="477" y="1213"/>
                      <a:pt x="1" y="2065"/>
                    </a:cubicBezTo>
                    <a:cubicBezTo>
                      <a:pt x="262" y="2806"/>
                      <a:pt x="708" y="3542"/>
                      <a:pt x="1377" y="3920"/>
                    </a:cubicBezTo>
                    <a:cubicBezTo>
                      <a:pt x="1803" y="3587"/>
                      <a:pt x="1911" y="3194"/>
                      <a:pt x="1886" y="2767"/>
                    </a:cubicBezTo>
                    <a:lnTo>
                      <a:pt x="1861" y="2342"/>
                    </a:lnTo>
                    <a:cubicBezTo>
                      <a:pt x="1861" y="2342"/>
                      <a:pt x="2405" y="2342"/>
                      <a:pt x="2681" y="2133"/>
                    </a:cubicBezTo>
                    <a:cubicBezTo>
                      <a:pt x="2956" y="1924"/>
                      <a:pt x="3124" y="1657"/>
                      <a:pt x="3124" y="1657"/>
                    </a:cubicBezTo>
                    <a:cubicBezTo>
                      <a:pt x="3124" y="1657"/>
                      <a:pt x="3257" y="1831"/>
                      <a:pt x="3826" y="1823"/>
                    </a:cubicBezTo>
                    <a:cubicBezTo>
                      <a:pt x="4394" y="1815"/>
                      <a:pt x="4518" y="1572"/>
                      <a:pt x="4518" y="1572"/>
                    </a:cubicBezTo>
                    <a:cubicBezTo>
                      <a:pt x="4518" y="1572"/>
                      <a:pt x="4820" y="1932"/>
                      <a:pt x="5421" y="1831"/>
                    </a:cubicBezTo>
                    <a:cubicBezTo>
                      <a:pt x="6023" y="1732"/>
                      <a:pt x="6106" y="1622"/>
                      <a:pt x="6106" y="1622"/>
                    </a:cubicBezTo>
                    <a:cubicBezTo>
                      <a:pt x="6106" y="1622"/>
                      <a:pt x="6204" y="1703"/>
                      <a:pt x="6346" y="1861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1283;p37">
                <a:extLst>
                  <a:ext uri="{FF2B5EF4-FFF2-40B4-BE49-F238E27FC236}">
                    <a16:creationId xmlns:a16="http://schemas.microsoft.com/office/drawing/2014/main" xmlns="" id="{C6501792-6843-3578-D4F0-16C3707A60E1}"/>
                  </a:ext>
                </a:extLst>
              </p:cNvPr>
              <p:cNvSpPr/>
              <p:nvPr/>
            </p:nvSpPr>
            <p:spPr>
              <a:xfrm>
                <a:off x="1965525" y="2088125"/>
                <a:ext cx="261625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8534" extrusionOk="0">
                    <a:moveTo>
                      <a:pt x="2806" y="8533"/>
                    </a:moveTo>
                    <a:cubicBezTo>
                      <a:pt x="3436" y="8346"/>
                      <a:pt x="4049" y="7483"/>
                      <a:pt x="3985" y="6804"/>
                    </a:cubicBezTo>
                    <a:cubicBezTo>
                      <a:pt x="4952" y="6510"/>
                      <a:pt x="5147" y="5818"/>
                      <a:pt x="4952" y="4634"/>
                    </a:cubicBezTo>
                    <a:cubicBezTo>
                      <a:pt x="5415" y="4601"/>
                      <a:pt x="6040" y="4679"/>
                      <a:pt x="6290" y="3830"/>
                    </a:cubicBezTo>
                    <a:cubicBezTo>
                      <a:pt x="6719" y="4193"/>
                      <a:pt x="7587" y="4174"/>
                      <a:pt x="7832" y="3686"/>
                    </a:cubicBezTo>
                    <a:cubicBezTo>
                      <a:pt x="8180" y="4110"/>
                      <a:pt x="9034" y="4145"/>
                      <a:pt x="9456" y="3758"/>
                    </a:cubicBezTo>
                    <a:cubicBezTo>
                      <a:pt x="10158" y="4070"/>
                      <a:pt x="10465" y="2979"/>
                      <a:pt x="9796" y="2725"/>
                    </a:cubicBezTo>
                    <a:cubicBezTo>
                      <a:pt x="9968" y="1724"/>
                      <a:pt x="9303" y="1513"/>
                      <a:pt x="8813" y="1634"/>
                    </a:cubicBezTo>
                    <a:cubicBezTo>
                      <a:pt x="8753" y="887"/>
                      <a:pt x="7829" y="365"/>
                      <a:pt x="7075" y="885"/>
                    </a:cubicBezTo>
                    <a:cubicBezTo>
                      <a:pt x="6925" y="262"/>
                      <a:pt x="5717" y="0"/>
                      <a:pt x="5465" y="926"/>
                    </a:cubicBezTo>
                    <a:cubicBezTo>
                      <a:pt x="5157" y="187"/>
                      <a:pt x="3634" y="341"/>
                      <a:pt x="3591" y="1346"/>
                    </a:cubicBezTo>
                    <a:cubicBezTo>
                      <a:pt x="2828" y="943"/>
                      <a:pt x="2163" y="1381"/>
                      <a:pt x="2284" y="2232"/>
                    </a:cubicBezTo>
                    <a:cubicBezTo>
                      <a:pt x="1617" y="1900"/>
                      <a:pt x="569" y="2849"/>
                      <a:pt x="1300" y="3750"/>
                    </a:cubicBezTo>
                    <a:cubicBezTo>
                      <a:pt x="463" y="3793"/>
                      <a:pt x="0" y="4904"/>
                      <a:pt x="944" y="5516"/>
                    </a:cubicBezTo>
                    <a:cubicBezTo>
                      <a:pt x="325" y="5574"/>
                      <a:pt x="297" y="7236"/>
                      <a:pt x="1251" y="7064"/>
                    </a:cubicBezTo>
                    <a:cubicBezTo>
                      <a:pt x="1222" y="8091"/>
                      <a:pt x="1863" y="8460"/>
                      <a:pt x="2806" y="85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1284;p37">
                <a:extLst>
                  <a:ext uri="{FF2B5EF4-FFF2-40B4-BE49-F238E27FC236}">
                    <a16:creationId xmlns:a16="http://schemas.microsoft.com/office/drawing/2014/main" xmlns="" id="{A40F0418-E71D-BF5F-5C3F-AABB282FDFE4}"/>
                  </a:ext>
                </a:extLst>
              </p:cNvPr>
              <p:cNvSpPr/>
              <p:nvPr/>
            </p:nvSpPr>
            <p:spPr>
              <a:xfrm>
                <a:off x="1998100" y="2268125"/>
                <a:ext cx="60650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26" h="3084" extrusionOk="0">
                    <a:moveTo>
                      <a:pt x="1936" y="725"/>
                    </a:moveTo>
                    <a:cubicBezTo>
                      <a:pt x="1340" y="0"/>
                      <a:pt x="1" y="121"/>
                      <a:pt x="9" y="1238"/>
                    </a:cubicBezTo>
                    <a:cubicBezTo>
                      <a:pt x="16" y="2353"/>
                      <a:pt x="1020" y="3083"/>
                      <a:pt x="1722" y="2785"/>
                    </a:cubicBezTo>
                    <a:cubicBezTo>
                      <a:pt x="2425" y="2487"/>
                      <a:pt x="2424" y="1526"/>
                      <a:pt x="1936" y="725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1285;p37">
                <a:extLst>
                  <a:ext uri="{FF2B5EF4-FFF2-40B4-BE49-F238E27FC236}">
                    <a16:creationId xmlns:a16="http://schemas.microsoft.com/office/drawing/2014/main" xmlns="" id="{806D8728-0836-6340-9DAF-81BB81FC2464}"/>
                  </a:ext>
                </a:extLst>
              </p:cNvPr>
              <p:cNvSpPr/>
              <p:nvPr/>
            </p:nvSpPr>
            <p:spPr>
              <a:xfrm>
                <a:off x="2004075" y="2282750"/>
                <a:ext cx="3327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1664" extrusionOk="0">
                    <a:moveTo>
                      <a:pt x="1316" y="892"/>
                    </a:moveTo>
                    <a:cubicBezTo>
                      <a:pt x="1330" y="997"/>
                      <a:pt x="1011" y="1003"/>
                      <a:pt x="973" y="1115"/>
                    </a:cubicBezTo>
                    <a:cubicBezTo>
                      <a:pt x="883" y="1384"/>
                      <a:pt x="1180" y="1487"/>
                      <a:pt x="1113" y="1550"/>
                    </a:cubicBezTo>
                    <a:cubicBezTo>
                      <a:pt x="992" y="1664"/>
                      <a:pt x="765" y="1655"/>
                      <a:pt x="511" y="1340"/>
                    </a:cubicBezTo>
                    <a:cubicBezTo>
                      <a:pt x="0" y="711"/>
                      <a:pt x="328" y="1"/>
                      <a:pt x="750" y="201"/>
                    </a:cubicBezTo>
                    <a:cubicBezTo>
                      <a:pt x="1101" y="366"/>
                      <a:pt x="1273" y="587"/>
                      <a:pt x="1315" y="892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1286;p37">
                <a:extLst>
                  <a:ext uri="{FF2B5EF4-FFF2-40B4-BE49-F238E27FC236}">
                    <a16:creationId xmlns:a16="http://schemas.microsoft.com/office/drawing/2014/main" xmlns="" id="{C2613F7D-EA5D-047C-3D7C-0E92E4D52C68}"/>
                  </a:ext>
                </a:extLst>
              </p:cNvPr>
              <p:cNvSpPr/>
              <p:nvPr/>
            </p:nvSpPr>
            <p:spPr>
              <a:xfrm>
                <a:off x="2009100" y="2286450"/>
                <a:ext cx="30775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458" extrusionOk="0">
                    <a:moveTo>
                      <a:pt x="21" y="574"/>
                    </a:moveTo>
                    <a:cubicBezTo>
                      <a:pt x="24" y="607"/>
                      <a:pt x="56" y="630"/>
                      <a:pt x="95" y="627"/>
                    </a:cubicBezTo>
                    <a:cubicBezTo>
                      <a:pt x="133" y="622"/>
                      <a:pt x="160" y="592"/>
                      <a:pt x="158" y="559"/>
                    </a:cubicBezTo>
                    <a:cubicBezTo>
                      <a:pt x="141" y="368"/>
                      <a:pt x="180" y="247"/>
                      <a:pt x="247" y="183"/>
                    </a:cubicBezTo>
                    <a:cubicBezTo>
                      <a:pt x="285" y="148"/>
                      <a:pt x="331" y="130"/>
                      <a:pt x="384" y="127"/>
                    </a:cubicBezTo>
                    <a:cubicBezTo>
                      <a:pt x="443" y="122"/>
                      <a:pt x="509" y="134"/>
                      <a:pt x="577" y="159"/>
                    </a:cubicBezTo>
                    <a:cubicBezTo>
                      <a:pt x="772" y="233"/>
                      <a:pt x="969" y="412"/>
                      <a:pt x="1046" y="632"/>
                    </a:cubicBezTo>
                    <a:cubicBezTo>
                      <a:pt x="1066" y="691"/>
                      <a:pt x="1045" y="708"/>
                      <a:pt x="1012" y="718"/>
                    </a:cubicBezTo>
                    <a:cubicBezTo>
                      <a:pt x="996" y="724"/>
                      <a:pt x="975" y="728"/>
                      <a:pt x="955" y="733"/>
                    </a:cubicBezTo>
                    <a:cubicBezTo>
                      <a:pt x="883" y="750"/>
                      <a:pt x="803" y="769"/>
                      <a:pt x="737" y="826"/>
                    </a:cubicBezTo>
                    <a:cubicBezTo>
                      <a:pt x="726" y="836"/>
                      <a:pt x="717" y="845"/>
                      <a:pt x="709" y="854"/>
                    </a:cubicBezTo>
                    <a:cubicBezTo>
                      <a:pt x="653" y="919"/>
                      <a:pt x="630" y="1014"/>
                      <a:pt x="648" y="1112"/>
                    </a:cubicBezTo>
                    <a:cubicBezTo>
                      <a:pt x="662" y="1204"/>
                      <a:pt x="714" y="1302"/>
                      <a:pt x="804" y="1383"/>
                    </a:cubicBezTo>
                    <a:cubicBezTo>
                      <a:pt x="827" y="1403"/>
                      <a:pt x="851" y="1421"/>
                      <a:pt x="878" y="1438"/>
                    </a:cubicBezTo>
                    <a:cubicBezTo>
                      <a:pt x="908" y="1458"/>
                      <a:pt x="951" y="1451"/>
                      <a:pt x="974" y="1423"/>
                    </a:cubicBezTo>
                    <a:cubicBezTo>
                      <a:pt x="997" y="1396"/>
                      <a:pt x="991" y="1358"/>
                      <a:pt x="961" y="1339"/>
                    </a:cubicBezTo>
                    <a:cubicBezTo>
                      <a:pt x="940" y="1326"/>
                      <a:pt x="920" y="1312"/>
                      <a:pt x="904" y="1297"/>
                    </a:cubicBezTo>
                    <a:cubicBezTo>
                      <a:pt x="834" y="1234"/>
                      <a:pt x="795" y="1160"/>
                      <a:pt x="783" y="1089"/>
                    </a:cubicBezTo>
                    <a:cubicBezTo>
                      <a:pt x="772" y="1023"/>
                      <a:pt x="784" y="961"/>
                      <a:pt x="818" y="922"/>
                    </a:cubicBezTo>
                    <a:cubicBezTo>
                      <a:pt x="822" y="918"/>
                      <a:pt x="826" y="913"/>
                      <a:pt x="830" y="910"/>
                    </a:cubicBezTo>
                    <a:cubicBezTo>
                      <a:pt x="869" y="877"/>
                      <a:pt x="929" y="862"/>
                      <a:pt x="984" y="849"/>
                    </a:cubicBezTo>
                    <a:cubicBezTo>
                      <a:pt x="1007" y="844"/>
                      <a:pt x="1029" y="838"/>
                      <a:pt x="1050" y="832"/>
                    </a:cubicBezTo>
                    <a:cubicBezTo>
                      <a:pt x="1161" y="798"/>
                      <a:pt x="1231" y="747"/>
                      <a:pt x="1177" y="592"/>
                    </a:cubicBezTo>
                    <a:cubicBezTo>
                      <a:pt x="1089" y="339"/>
                      <a:pt x="861" y="132"/>
                      <a:pt x="636" y="48"/>
                    </a:cubicBezTo>
                    <a:cubicBezTo>
                      <a:pt x="548" y="15"/>
                      <a:pt x="460" y="0"/>
                      <a:pt x="379" y="6"/>
                    </a:cubicBezTo>
                    <a:cubicBezTo>
                      <a:pt x="291" y="13"/>
                      <a:pt x="213" y="43"/>
                      <a:pt x="150" y="103"/>
                    </a:cubicBezTo>
                    <a:cubicBezTo>
                      <a:pt x="55" y="192"/>
                      <a:pt x="0" y="344"/>
                      <a:pt x="21" y="5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1287;p37">
                <a:extLst>
                  <a:ext uri="{FF2B5EF4-FFF2-40B4-BE49-F238E27FC236}">
                    <a16:creationId xmlns:a16="http://schemas.microsoft.com/office/drawing/2014/main" xmlns="" id="{E4EAB560-9BBE-9ED5-4E80-D84436D896A6}"/>
                  </a:ext>
                </a:extLst>
              </p:cNvPr>
              <p:cNvSpPr/>
              <p:nvPr/>
            </p:nvSpPr>
            <p:spPr>
              <a:xfrm>
                <a:off x="2010725" y="2127775"/>
                <a:ext cx="190250" cy="57225"/>
              </a:xfrm>
              <a:custGeom>
                <a:avLst/>
                <a:gdLst/>
                <a:ahLst/>
                <a:cxnLst/>
                <a:rect l="l" t="t" r="r" b="b"/>
                <a:pathLst>
                  <a:path w="7610" h="2289" extrusionOk="0">
                    <a:moveTo>
                      <a:pt x="465" y="366"/>
                    </a:moveTo>
                    <a:cubicBezTo>
                      <a:pt x="465" y="376"/>
                      <a:pt x="12" y="597"/>
                      <a:pt x="0" y="599"/>
                    </a:cubicBezTo>
                    <a:cubicBezTo>
                      <a:pt x="67" y="1486"/>
                      <a:pt x="814" y="1833"/>
                      <a:pt x="1560" y="1350"/>
                    </a:cubicBezTo>
                    <a:cubicBezTo>
                      <a:pt x="1593" y="1328"/>
                      <a:pt x="1626" y="1305"/>
                      <a:pt x="1660" y="1280"/>
                    </a:cubicBezTo>
                    <a:cubicBezTo>
                      <a:pt x="1731" y="1632"/>
                      <a:pt x="1948" y="1866"/>
                      <a:pt x="2220" y="1995"/>
                    </a:cubicBezTo>
                    <a:cubicBezTo>
                      <a:pt x="2837" y="2288"/>
                      <a:pt x="3739" y="2046"/>
                      <a:pt x="3890" y="1420"/>
                    </a:cubicBezTo>
                    <a:cubicBezTo>
                      <a:pt x="4220" y="2151"/>
                      <a:pt x="5007" y="2086"/>
                      <a:pt x="5444" y="1715"/>
                    </a:cubicBezTo>
                    <a:cubicBezTo>
                      <a:pt x="5550" y="1625"/>
                      <a:pt x="5636" y="1517"/>
                      <a:pt x="5689" y="1397"/>
                    </a:cubicBezTo>
                    <a:cubicBezTo>
                      <a:pt x="5720" y="1325"/>
                      <a:pt x="5741" y="1249"/>
                      <a:pt x="5746" y="1172"/>
                    </a:cubicBezTo>
                    <a:cubicBezTo>
                      <a:pt x="5991" y="1288"/>
                      <a:pt x="6235" y="1325"/>
                      <a:pt x="6462" y="1302"/>
                    </a:cubicBezTo>
                    <a:cubicBezTo>
                      <a:pt x="6695" y="1278"/>
                      <a:pt x="6909" y="1190"/>
                      <a:pt x="7090" y="1060"/>
                    </a:cubicBezTo>
                    <a:cubicBezTo>
                      <a:pt x="7400" y="834"/>
                      <a:pt x="7606" y="476"/>
                      <a:pt x="7609" y="90"/>
                    </a:cubicBezTo>
                    <a:cubicBezTo>
                      <a:pt x="7439" y="11"/>
                      <a:pt x="7237" y="1"/>
                      <a:pt x="7054" y="37"/>
                    </a:cubicBezTo>
                    <a:cubicBezTo>
                      <a:pt x="6706" y="259"/>
                      <a:pt x="6243" y="323"/>
                      <a:pt x="5780" y="102"/>
                    </a:cubicBezTo>
                    <a:cubicBezTo>
                      <a:pt x="5723" y="845"/>
                      <a:pt x="4382" y="1366"/>
                      <a:pt x="3923" y="350"/>
                    </a:cubicBezTo>
                    <a:cubicBezTo>
                      <a:pt x="3705" y="1254"/>
                      <a:pt x="1926" y="1357"/>
                      <a:pt x="1693" y="211"/>
                    </a:cubicBezTo>
                    <a:cubicBezTo>
                      <a:pt x="1246" y="545"/>
                      <a:pt x="787" y="576"/>
                      <a:pt x="465" y="3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1288;p37">
                <a:extLst>
                  <a:ext uri="{FF2B5EF4-FFF2-40B4-BE49-F238E27FC236}">
                    <a16:creationId xmlns:a16="http://schemas.microsoft.com/office/drawing/2014/main" xmlns="" id="{2AAB6158-C4DE-776A-DECA-CED72FBA739B}"/>
                  </a:ext>
                </a:extLst>
              </p:cNvPr>
              <p:cNvSpPr/>
              <p:nvPr/>
            </p:nvSpPr>
            <p:spPr>
              <a:xfrm>
                <a:off x="2158575" y="2311000"/>
                <a:ext cx="221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884" h="448" extrusionOk="0">
                    <a:moveTo>
                      <a:pt x="0" y="88"/>
                    </a:moveTo>
                    <a:cubicBezTo>
                      <a:pt x="0" y="56"/>
                      <a:pt x="177" y="89"/>
                      <a:pt x="410" y="75"/>
                    </a:cubicBezTo>
                    <a:cubicBezTo>
                      <a:pt x="613" y="62"/>
                      <a:pt x="878" y="1"/>
                      <a:pt x="878" y="20"/>
                    </a:cubicBezTo>
                    <a:cubicBezTo>
                      <a:pt x="883" y="223"/>
                      <a:pt x="704" y="440"/>
                      <a:pt x="469" y="444"/>
                    </a:cubicBezTo>
                    <a:cubicBezTo>
                      <a:pt x="235" y="447"/>
                      <a:pt x="6" y="291"/>
                      <a:pt x="0" y="88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1289;p37">
                <a:extLst>
                  <a:ext uri="{FF2B5EF4-FFF2-40B4-BE49-F238E27FC236}">
                    <a16:creationId xmlns:a16="http://schemas.microsoft.com/office/drawing/2014/main" xmlns="" id="{91DCF2F9-3B84-285E-D916-E11B3F75E867}"/>
                  </a:ext>
                </a:extLst>
              </p:cNvPr>
              <p:cNvSpPr/>
              <p:nvPr/>
            </p:nvSpPr>
            <p:spPr>
              <a:xfrm>
                <a:off x="2172775" y="2291700"/>
                <a:ext cx="6325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602" extrusionOk="0">
                    <a:moveTo>
                      <a:pt x="44" y="11"/>
                    </a:moveTo>
                    <a:cubicBezTo>
                      <a:pt x="88" y="0"/>
                      <a:pt x="193" y="326"/>
                      <a:pt x="223" y="444"/>
                    </a:cubicBezTo>
                    <a:cubicBezTo>
                      <a:pt x="253" y="562"/>
                      <a:pt x="95" y="602"/>
                      <a:pt x="64" y="485"/>
                    </a:cubicBezTo>
                    <a:cubicBezTo>
                      <a:pt x="35" y="368"/>
                      <a:pt x="0" y="22"/>
                      <a:pt x="44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1290;p37">
                <a:extLst>
                  <a:ext uri="{FF2B5EF4-FFF2-40B4-BE49-F238E27FC236}">
                    <a16:creationId xmlns:a16="http://schemas.microsoft.com/office/drawing/2014/main" xmlns="" id="{BFCDCF39-05C7-929F-1A42-A0C2908E9F0C}"/>
                  </a:ext>
                </a:extLst>
              </p:cNvPr>
              <p:cNvSpPr/>
              <p:nvPr/>
            </p:nvSpPr>
            <p:spPr>
              <a:xfrm>
                <a:off x="2121375" y="2262950"/>
                <a:ext cx="20375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815" h="898" extrusionOk="0">
                    <a:moveTo>
                      <a:pt x="443" y="21"/>
                    </a:moveTo>
                    <a:cubicBezTo>
                      <a:pt x="228" y="1"/>
                      <a:pt x="38" y="175"/>
                      <a:pt x="20" y="412"/>
                    </a:cubicBezTo>
                    <a:cubicBezTo>
                      <a:pt x="1" y="648"/>
                      <a:pt x="159" y="856"/>
                      <a:pt x="373" y="877"/>
                    </a:cubicBezTo>
                    <a:cubicBezTo>
                      <a:pt x="587" y="898"/>
                      <a:pt x="777" y="723"/>
                      <a:pt x="795" y="487"/>
                    </a:cubicBezTo>
                    <a:cubicBezTo>
                      <a:pt x="815" y="251"/>
                      <a:pt x="656" y="43"/>
                      <a:pt x="441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1291;p37">
                <a:extLst>
                  <a:ext uri="{FF2B5EF4-FFF2-40B4-BE49-F238E27FC236}">
                    <a16:creationId xmlns:a16="http://schemas.microsoft.com/office/drawing/2014/main" xmlns="" id="{E7F1FEBD-6BE2-F6D2-CDB9-3858F2162523}"/>
                  </a:ext>
                </a:extLst>
              </p:cNvPr>
              <p:cNvSpPr/>
              <p:nvPr/>
            </p:nvSpPr>
            <p:spPr>
              <a:xfrm>
                <a:off x="2133475" y="2264050"/>
                <a:ext cx="58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4" extrusionOk="0">
                    <a:moveTo>
                      <a:pt x="127" y="6"/>
                    </a:moveTo>
                    <a:cubicBezTo>
                      <a:pt x="66" y="0"/>
                      <a:pt x="12" y="46"/>
                      <a:pt x="6" y="107"/>
                    </a:cubicBezTo>
                    <a:cubicBezTo>
                      <a:pt x="1" y="169"/>
                      <a:pt x="46" y="223"/>
                      <a:pt x="108" y="228"/>
                    </a:cubicBezTo>
                    <a:cubicBezTo>
                      <a:pt x="170" y="234"/>
                      <a:pt x="224" y="188"/>
                      <a:pt x="229" y="127"/>
                    </a:cubicBezTo>
                    <a:cubicBezTo>
                      <a:pt x="235" y="65"/>
                      <a:pt x="189" y="11"/>
                      <a:pt x="127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1292;p37">
                <a:extLst>
                  <a:ext uri="{FF2B5EF4-FFF2-40B4-BE49-F238E27FC236}">
                    <a16:creationId xmlns:a16="http://schemas.microsoft.com/office/drawing/2014/main" xmlns="" id="{DB04757B-DB8D-BAF0-BC14-6135AFB03A8F}"/>
                  </a:ext>
                </a:extLst>
              </p:cNvPr>
              <p:cNvSpPr/>
              <p:nvPr/>
            </p:nvSpPr>
            <p:spPr>
              <a:xfrm>
                <a:off x="2103125" y="2228050"/>
                <a:ext cx="4190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816" extrusionOk="0">
                    <a:moveTo>
                      <a:pt x="1647" y="358"/>
                    </a:moveTo>
                    <a:cubicBezTo>
                      <a:pt x="1676" y="110"/>
                      <a:pt x="1413" y="1"/>
                      <a:pt x="1238" y="3"/>
                    </a:cubicBezTo>
                    <a:cubicBezTo>
                      <a:pt x="1030" y="5"/>
                      <a:pt x="436" y="245"/>
                      <a:pt x="363" y="340"/>
                    </a:cubicBezTo>
                    <a:cubicBezTo>
                      <a:pt x="0" y="816"/>
                      <a:pt x="1603" y="748"/>
                      <a:pt x="1647" y="3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1293;p37">
                <a:extLst>
                  <a:ext uri="{FF2B5EF4-FFF2-40B4-BE49-F238E27FC236}">
                    <a16:creationId xmlns:a16="http://schemas.microsoft.com/office/drawing/2014/main" xmlns="" id="{B5E3611B-1F7C-6C75-8D40-96E0589BDC12}"/>
                  </a:ext>
                </a:extLst>
              </p:cNvPr>
              <p:cNvSpPr/>
              <p:nvPr/>
            </p:nvSpPr>
            <p:spPr>
              <a:xfrm>
                <a:off x="2181075" y="2229200"/>
                <a:ext cx="27600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682" extrusionOk="0">
                    <a:moveTo>
                      <a:pt x="7" y="201"/>
                    </a:moveTo>
                    <a:cubicBezTo>
                      <a:pt x="14" y="9"/>
                      <a:pt x="388" y="0"/>
                      <a:pt x="529" y="7"/>
                    </a:cubicBezTo>
                    <a:cubicBezTo>
                      <a:pt x="722" y="15"/>
                      <a:pt x="829" y="80"/>
                      <a:pt x="892" y="167"/>
                    </a:cubicBezTo>
                    <a:cubicBezTo>
                      <a:pt x="1103" y="457"/>
                      <a:pt x="1040" y="682"/>
                      <a:pt x="651" y="613"/>
                    </a:cubicBezTo>
                    <a:cubicBezTo>
                      <a:pt x="364" y="561"/>
                      <a:pt x="1" y="398"/>
                      <a:pt x="7" y="2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1294;p37">
                <a:extLst>
                  <a:ext uri="{FF2B5EF4-FFF2-40B4-BE49-F238E27FC236}">
                    <a16:creationId xmlns:a16="http://schemas.microsoft.com/office/drawing/2014/main" xmlns="" id="{5862772B-5132-40CC-F133-2BD0ACA5AF3A}"/>
                  </a:ext>
                </a:extLst>
              </p:cNvPr>
              <p:cNvSpPr/>
              <p:nvPr/>
            </p:nvSpPr>
            <p:spPr>
              <a:xfrm>
                <a:off x="2088925" y="2295400"/>
                <a:ext cx="39500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190" extrusionOk="0">
                    <a:moveTo>
                      <a:pt x="799" y="7"/>
                    </a:moveTo>
                    <a:cubicBezTo>
                      <a:pt x="1233" y="14"/>
                      <a:pt x="1580" y="282"/>
                      <a:pt x="1574" y="608"/>
                    </a:cubicBezTo>
                    <a:cubicBezTo>
                      <a:pt x="1569" y="933"/>
                      <a:pt x="1214" y="1190"/>
                      <a:pt x="781" y="1184"/>
                    </a:cubicBezTo>
                    <a:cubicBezTo>
                      <a:pt x="348" y="1177"/>
                      <a:pt x="1" y="908"/>
                      <a:pt x="6" y="584"/>
                    </a:cubicBezTo>
                    <a:cubicBezTo>
                      <a:pt x="11" y="258"/>
                      <a:pt x="366" y="0"/>
                      <a:pt x="799" y="7"/>
                    </a:cubicBezTo>
                    <a:close/>
                  </a:path>
                </a:pathLst>
              </a:custGeom>
              <a:solidFill>
                <a:srgbClr val="6D4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1295;p37">
                <a:extLst>
                  <a:ext uri="{FF2B5EF4-FFF2-40B4-BE49-F238E27FC236}">
                    <a16:creationId xmlns:a16="http://schemas.microsoft.com/office/drawing/2014/main" xmlns="" id="{57C64EE3-C35F-B3F6-F272-63B2A8AD8654}"/>
                  </a:ext>
                </a:extLst>
              </p:cNvPr>
              <p:cNvSpPr/>
              <p:nvPr/>
            </p:nvSpPr>
            <p:spPr>
              <a:xfrm>
                <a:off x="2149325" y="2350375"/>
                <a:ext cx="21850" cy="14300"/>
              </a:xfrm>
              <a:custGeom>
                <a:avLst/>
                <a:gdLst/>
                <a:ahLst/>
                <a:cxnLst/>
                <a:rect l="l" t="t" r="r" b="b"/>
                <a:pathLst>
                  <a:path w="874" h="572" extrusionOk="0">
                    <a:moveTo>
                      <a:pt x="6" y="43"/>
                    </a:moveTo>
                    <a:cubicBezTo>
                      <a:pt x="0" y="1"/>
                      <a:pt x="168" y="69"/>
                      <a:pt x="402" y="83"/>
                    </a:cubicBezTo>
                    <a:cubicBezTo>
                      <a:pt x="598" y="96"/>
                      <a:pt x="867" y="48"/>
                      <a:pt x="872" y="73"/>
                    </a:cubicBezTo>
                    <a:cubicBezTo>
                      <a:pt x="873" y="332"/>
                      <a:pt x="763" y="551"/>
                      <a:pt x="436" y="567"/>
                    </a:cubicBezTo>
                    <a:cubicBezTo>
                      <a:pt x="169" y="572"/>
                      <a:pt x="7" y="302"/>
                      <a:pt x="6" y="43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1296;p37">
                <a:extLst>
                  <a:ext uri="{FF2B5EF4-FFF2-40B4-BE49-F238E27FC236}">
                    <a16:creationId xmlns:a16="http://schemas.microsoft.com/office/drawing/2014/main" xmlns="" id="{4F91FA3C-FCF1-FAED-3374-96F513D8507D}"/>
                  </a:ext>
                </a:extLst>
              </p:cNvPr>
              <p:cNvSpPr/>
              <p:nvPr/>
            </p:nvSpPr>
            <p:spPr>
              <a:xfrm>
                <a:off x="2159900" y="2276475"/>
                <a:ext cx="24525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1557" extrusionOk="0">
                    <a:moveTo>
                      <a:pt x="73" y="1555"/>
                    </a:moveTo>
                    <a:cubicBezTo>
                      <a:pt x="35" y="1556"/>
                      <a:pt x="3" y="1528"/>
                      <a:pt x="2" y="1490"/>
                    </a:cubicBezTo>
                    <a:cubicBezTo>
                      <a:pt x="1" y="1453"/>
                      <a:pt x="30" y="1421"/>
                      <a:pt x="68" y="1419"/>
                    </a:cubicBezTo>
                    <a:cubicBezTo>
                      <a:pt x="97" y="1418"/>
                      <a:pt x="129" y="1417"/>
                      <a:pt x="163" y="1416"/>
                    </a:cubicBezTo>
                    <a:cubicBezTo>
                      <a:pt x="359" y="1413"/>
                      <a:pt x="599" y="1407"/>
                      <a:pt x="793" y="1295"/>
                    </a:cubicBezTo>
                    <a:cubicBezTo>
                      <a:pt x="826" y="1277"/>
                      <a:pt x="841" y="1256"/>
                      <a:pt x="841" y="1224"/>
                    </a:cubicBezTo>
                    <a:cubicBezTo>
                      <a:pt x="843" y="1174"/>
                      <a:pt x="824" y="1098"/>
                      <a:pt x="794" y="981"/>
                    </a:cubicBezTo>
                    <a:cubicBezTo>
                      <a:pt x="756" y="840"/>
                      <a:pt x="703" y="649"/>
                      <a:pt x="651" y="473"/>
                    </a:cubicBezTo>
                    <a:cubicBezTo>
                      <a:pt x="604" y="318"/>
                      <a:pt x="560" y="179"/>
                      <a:pt x="531" y="102"/>
                    </a:cubicBezTo>
                    <a:cubicBezTo>
                      <a:pt x="518" y="67"/>
                      <a:pt x="536" y="28"/>
                      <a:pt x="571" y="14"/>
                    </a:cubicBezTo>
                    <a:cubicBezTo>
                      <a:pt x="607" y="1"/>
                      <a:pt x="646" y="19"/>
                      <a:pt x="659" y="54"/>
                    </a:cubicBezTo>
                    <a:cubicBezTo>
                      <a:pt x="690" y="134"/>
                      <a:pt x="735" y="277"/>
                      <a:pt x="781" y="434"/>
                    </a:cubicBezTo>
                    <a:cubicBezTo>
                      <a:pt x="833" y="606"/>
                      <a:pt x="888" y="799"/>
                      <a:pt x="925" y="947"/>
                    </a:cubicBezTo>
                    <a:cubicBezTo>
                      <a:pt x="958" y="1075"/>
                      <a:pt x="980" y="1159"/>
                      <a:pt x="978" y="1228"/>
                    </a:cubicBezTo>
                    <a:cubicBezTo>
                      <a:pt x="974" y="1314"/>
                      <a:pt x="941" y="1367"/>
                      <a:pt x="860" y="1414"/>
                    </a:cubicBezTo>
                    <a:cubicBezTo>
                      <a:pt x="636" y="1543"/>
                      <a:pt x="377" y="1548"/>
                      <a:pt x="165" y="1553"/>
                    </a:cubicBezTo>
                    <a:cubicBezTo>
                      <a:pt x="134" y="1553"/>
                      <a:pt x="103" y="1554"/>
                      <a:pt x="73" y="15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1297;p37">
                <a:extLst>
                  <a:ext uri="{FF2B5EF4-FFF2-40B4-BE49-F238E27FC236}">
                    <a16:creationId xmlns:a16="http://schemas.microsoft.com/office/drawing/2014/main" xmlns="" id="{4AFBFC52-6324-CB23-95B7-E9BBBD0DA5A5}"/>
                  </a:ext>
                </a:extLst>
              </p:cNvPr>
              <p:cNvSpPr/>
              <p:nvPr/>
            </p:nvSpPr>
            <p:spPr>
              <a:xfrm>
                <a:off x="2132300" y="2326025"/>
                <a:ext cx="524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7" extrusionOk="0">
                    <a:moveTo>
                      <a:pt x="39" y="183"/>
                    </a:moveTo>
                    <a:cubicBezTo>
                      <a:pt x="1" y="141"/>
                      <a:pt x="3" y="77"/>
                      <a:pt x="44" y="38"/>
                    </a:cubicBezTo>
                    <a:cubicBezTo>
                      <a:pt x="87" y="0"/>
                      <a:pt x="150" y="2"/>
                      <a:pt x="189" y="44"/>
                    </a:cubicBezTo>
                    <a:lnTo>
                      <a:pt x="221" y="77"/>
                    </a:lnTo>
                    <a:cubicBezTo>
                      <a:pt x="558" y="425"/>
                      <a:pt x="919" y="541"/>
                      <a:pt x="1227" y="541"/>
                    </a:cubicBezTo>
                    <a:cubicBezTo>
                      <a:pt x="1530" y="541"/>
                      <a:pt x="1782" y="428"/>
                      <a:pt x="1906" y="314"/>
                    </a:cubicBezTo>
                    <a:lnTo>
                      <a:pt x="1914" y="306"/>
                    </a:lnTo>
                    <a:cubicBezTo>
                      <a:pt x="1955" y="267"/>
                      <a:pt x="2020" y="270"/>
                      <a:pt x="2059" y="311"/>
                    </a:cubicBezTo>
                    <a:cubicBezTo>
                      <a:pt x="2097" y="352"/>
                      <a:pt x="2095" y="417"/>
                      <a:pt x="2054" y="456"/>
                    </a:cubicBezTo>
                    <a:lnTo>
                      <a:pt x="2044" y="465"/>
                    </a:lnTo>
                    <a:cubicBezTo>
                      <a:pt x="1891" y="606"/>
                      <a:pt x="1588" y="746"/>
                      <a:pt x="1227" y="746"/>
                    </a:cubicBezTo>
                    <a:cubicBezTo>
                      <a:pt x="871" y="747"/>
                      <a:pt x="456" y="614"/>
                      <a:pt x="74" y="219"/>
                    </a:cubicBezTo>
                    <a:lnTo>
                      <a:pt x="40" y="1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1298;p37">
                <a:extLst>
                  <a:ext uri="{FF2B5EF4-FFF2-40B4-BE49-F238E27FC236}">
                    <a16:creationId xmlns:a16="http://schemas.microsoft.com/office/drawing/2014/main" xmlns="" id="{742D5CC6-B03B-7BF2-4B14-538455CAD524}"/>
                  </a:ext>
                </a:extLst>
              </p:cNvPr>
              <p:cNvSpPr/>
              <p:nvPr/>
            </p:nvSpPr>
            <p:spPr>
              <a:xfrm>
                <a:off x="2183450" y="2260700"/>
                <a:ext cx="171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815" extrusionOk="0">
                    <a:moveTo>
                      <a:pt x="371" y="20"/>
                    </a:moveTo>
                    <a:cubicBezTo>
                      <a:pt x="191" y="0"/>
                      <a:pt x="32" y="159"/>
                      <a:pt x="16" y="373"/>
                    </a:cubicBezTo>
                    <a:cubicBezTo>
                      <a:pt x="0" y="587"/>
                      <a:pt x="134" y="775"/>
                      <a:pt x="314" y="795"/>
                    </a:cubicBezTo>
                    <a:cubicBezTo>
                      <a:pt x="495" y="814"/>
                      <a:pt x="653" y="656"/>
                      <a:pt x="669" y="441"/>
                    </a:cubicBezTo>
                    <a:cubicBezTo>
                      <a:pt x="685" y="228"/>
                      <a:pt x="552" y="38"/>
                      <a:pt x="371" y="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1299;p37">
                <a:extLst>
                  <a:ext uri="{FF2B5EF4-FFF2-40B4-BE49-F238E27FC236}">
                    <a16:creationId xmlns:a16="http://schemas.microsoft.com/office/drawing/2014/main" xmlns="" id="{BC96DEC3-34B0-EA09-05B0-90441A26AAE0}"/>
                  </a:ext>
                </a:extLst>
              </p:cNvPr>
              <p:cNvSpPr/>
              <p:nvPr/>
            </p:nvSpPr>
            <p:spPr>
              <a:xfrm>
                <a:off x="2193850" y="2261325"/>
                <a:ext cx="58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5" extrusionOk="0">
                    <a:moveTo>
                      <a:pt x="128" y="6"/>
                    </a:moveTo>
                    <a:cubicBezTo>
                      <a:pt x="66" y="1"/>
                      <a:pt x="12" y="46"/>
                      <a:pt x="7" y="108"/>
                    </a:cubicBezTo>
                    <a:cubicBezTo>
                      <a:pt x="1" y="170"/>
                      <a:pt x="47" y="223"/>
                      <a:pt x="108" y="229"/>
                    </a:cubicBezTo>
                    <a:cubicBezTo>
                      <a:pt x="170" y="235"/>
                      <a:pt x="224" y="189"/>
                      <a:pt x="229" y="127"/>
                    </a:cubicBezTo>
                    <a:cubicBezTo>
                      <a:pt x="235" y="66"/>
                      <a:pt x="189" y="12"/>
                      <a:pt x="128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1300;p37">
                <a:extLst>
                  <a:ext uri="{FF2B5EF4-FFF2-40B4-BE49-F238E27FC236}">
                    <a16:creationId xmlns:a16="http://schemas.microsoft.com/office/drawing/2014/main" xmlns="" id="{44D9341D-ED04-3CF4-9459-5FDCEDECB520}"/>
                  </a:ext>
                </a:extLst>
              </p:cNvPr>
              <p:cNvSpPr/>
              <p:nvPr/>
            </p:nvSpPr>
            <p:spPr>
              <a:xfrm>
                <a:off x="2187575" y="2292875"/>
                <a:ext cx="29575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192" extrusionOk="0">
                    <a:moveTo>
                      <a:pt x="598" y="8"/>
                    </a:moveTo>
                    <a:cubicBezTo>
                      <a:pt x="922" y="15"/>
                      <a:pt x="1182" y="284"/>
                      <a:pt x="1178" y="608"/>
                    </a:cubicBezTo>
                    <a:cubicBezTo>
                      <a:pt x="1174" y="934"/>
                      <a:pt x="908" y="1191"/>
                      <a:pt x="584" y="1185"/>
                    </a:cubicBezTo>
                    <a:cubicBezTo>
                      <a:pt x="260" y="1178"/>
                      <a:pt x="1" y="910"/>
                      <a:pt x="4" y="584"/>
                    </a:cubicBezTo>
                    <a:cubicBezTo>
                      <a:pt x="8" y="259"/>
                      <a:pt x="274" y="1"/>
                      <a:pt x="598" y="8"/>
                    </a:cubicBezTo>
                    <a:close/>
                  </a:path>
                </a:pathLst>
              </a:custGeom>
              <a:solidFill>
                <a:srgbClr val="A15C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1301;p37">
                <a:extLst>
                  <a:ext uri="{FF2B5EF4-FFF2-40B4-BE49-F238E27FC236}">
                    <a16:creationId xmlns:a16="http://schemas.microsoft.com/office/drawing/2014/main" xmlns="" id="{B8F80B5C-6F4A-C7DC-A5C3-BB8B013A9515}"/>
                  </a:ext>
                </a:extLst>
              </p:cNvPr>
              <p:cNvSpPr/>
              <p:nvPr/>
            </p:nvSpPr>
            <p:spPr>
              <a:xfrm>
                <a:off x="1830500" y="2643075"/>
                <a:ext cx="143175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1657" extrusionOk="0">
                    <a:moveTo>
                      <a:pt x="5656" y="1448"/>
                    </a:moveTo>
                    <a:cubicBezTo>
                      <a:pt x="5706" y="1474"/>
                      <a:pt x="5727" y="1536"/>
                      <a:pt x="5702" y="1586"/>
                    </a:cubicBezTo>
                    <a:cubicBezTo>
                      <a:pt x="5675" y="1636"/>
                      <a:pt x="5614" y="1657"/>
                      <a:pt x="5563" y="1631"/>
                    </a:cubicBezTo>
                    <a:cubicBezTo>
                      <a:pt x="5557" y="1627"/>
                      <a:pt x="3113" y="375"/>
                      <a:pt x="100" y="208"/>
                    </a:cubicBezTo>
                    <a:cubicBezTo>
                      <a:pt x="44" y="206"/>
                      <a:pt x="0" y="157"/>
                      <a:pt x="4" y="101"/>
                    </a:cubicBezTo>
                    <a:cubicBezTo>
                      <a:pt x="6" y="44"/>
                      <a:pt x="55" y="0"/>
                      <a:pt x="111" y="4"/>
                    </a:cubicBezTo>
                    <a:cubicBezTo>
                      <a:pt x="3168" y="173"/>
                      <a:pt x="5649" y="1444"/>
                      <a:pt x="5656" y="144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1302;p37">
                <a:extLst>
                  <a:ext uri="{FF2B5EF4-FFF2-40B4-BE49-F238E27FC236}">
                    <a16:creationId xmlns:a16="http://schemas.microsoft.com/office/drawing/2014/main" xmlns="" id="{7CB0AD79-508C-D548-61B5-2DFF1C9C6BAB}"/>
                  </a:ext>
                </a:extLst>
              </p:cNvPr>
              <p:cNvSpPr/>
              <p:nvPr/>
            </p:nvSpPr>
            <p:spPr>
              <a:xfrm>
                <a:off x="2325925" y="2710925"/>
                <a:ext cx="63350" cy="135350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5414" extrusionOk="0">
                    <a:moveTo>
                      <a:pt x="176" y="5373"/>
                    </a:moveTo>
                    <a:cubicBezTo>
                      <a:pt x="140" y="5411"/>
                      <a:pt x="79" y="5413"/>
                      <a:pt x="40" y="5377"/>
                    </a:cubicBezTo>
                    <a:cubicBezTo>
                      <a:pt x="3" y="5340"/>
                      <a:pt x="0" y="5280"/>
                      <a:pt x="37" y="5242"/>
                    </a:cubicBezTo>
                    <a:cubicBezTo>
                      <a:pt x="1180" y="4032"/>
                      <a:pt x="1807" y="3153"/>
                      <a:pt x="2073" y="2376"/>
                    </a:cubicBezTo>
                    <a:cubicBezTo>
                      <a:pt x="2335" y="1611"/>
                      <a:pt x="2246" y="940"/>
                      <a:pt x="1955" y="142"/>
                    </a:cubicBezTo>
                    <a:cubicBezTo>
                      <a:pt x="1937" y="92"/>
                      <a:pt x="1963" y="37"/>
                      <a:pt x="2013" y="19"/>
                    </a:cubicBezTo>
                    <a:cubicBezTo>
                      <a:pt x="2062" y="1"/>
                      <a:pt x="2117" y="27"/>
                      <a:pt x="2135" y="76"/>
                    </a:cubicBezTo>
                    <a:cubicBezTo>
                      <a:pt x="2440" y="916"/>
                      <a:pt x="2533" y="1624"/>
                      <a:pt x="2254" y="2439"/>
                    </a:cubicBezTo>
                    <a:cubicBezTo>
                      <a:pt x="1978" y="3241"/>
                      <a:pt x="1338" y="4142"/>
                      <a:pt x="176" y="53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303;p37">
              <a:extLst>
                <a:ext uri="{FF2B5EF4-FFF2-40B4-BE49-F238E27FC236}">
                  <a16:creationId xmlns:a16="http://schemas.microsoft.com/office/drawing/2014/main" xmlns="" id="{3A78792E-B618-1324-686A-58D439513F3C}"/>
                </a:ext>
              </a:extLst>
            </p:cNvPr>
            <p:cNvGrpSpPr/>
            <p:nvPr/>
          </p:nvGrpSpPr>
          <p:grpSpPr>
            <a:xfrm>
              <a:off x="6390881" y="2103784"/>
              <a:ext cx="504111" cy="935932"/>
              <a:chOff x="5284350" y="2225275"/>
              <a:chExt cx="274600" cy="509850"/>
            </a:xfrm>
          </p:grpSpPr>
          <p:sp>
            <p:nvSpPr>
              <p:cNvPr id="22" name="Google Shape;1304;p37">
                <a:extLst>
                  <a:ext uri="{FF2B5EF4-FFF2-40B4-BE49-F238E27FC236}">
                    <a16:creationId xmlns:a16="http://schemas.microsoft.com/office/drawing/2014/main" xmlns="" id="{030E9B9E-6BD2-4BE4-40BF-45ED0D9B9CAD}"/>
                  </a:ext>
                </a:extLst>
              </p:cNvPr>
              <p:cNvSpPr/>
              <p:nvPr/>
            </p:nvSpPr>
            <p:spPr>
              <a:xfrm>
                <a:off x="5297300" y="2225275"/>
                <a:ext cx="261650" cy="509850"/>
              </a:xfrm>
              <a:custGeom>
                <a:avLst/>
                <a:gdLst/>
                <a:ahLst/>
                <a:cxnLst/>
                <a:rect l="l" t="t" r="r" b="b"/>
                <a:pathLst>
                  <a:path w="10466" h="20394" extrusionOk="0">
                    <a:moveTo>
                      <a:pt x="1373" y="19985"/>
                    </a:moveTo>
                    <a:cubicBezTo>
                      <a:pt x="446" y="19577"/>
                      <a:pt x="1" y="18494"/>
                      <a:pt x="382" y="17579"/>
                    </a:cubicBezTo>
                    <a:lnTo>
                      <a:pt x="5365" y="5642"/>
                    </a:lnTo>
                    <a:cubicBezTo>
                      <a:pt x="5787" y="4634"/>
                      <a:pt x="6683" y="4265"/>
                      <a:pt x="7113" y="3265"/>
                    </a:cubicBezTo>
                    <a:lnTo>
                      <a:pt x="8138" y="811"/>
                    </a:lnTo>
                    <a:cubicBezTo>
                      <a:pt x="8370" y="254"/>
                      <a:pt x="9022" y="1"/>
                      <a:pt x="9586" y="250"/>
                    </a:cubicBezTo>
                    <a:lnTo>
                      <a:pt x="9630" y="268"/>
                    </a:lnTo>
                    <a:cubicBezTo>
                      <a:pt x="10194" y="517"/>
                      <a:pt x="10465" y="1177"/>
                      <a:pt x="10232" y="1734"/>
                    </a:cubicBezTo>
                    <a:lnTo>
                      <a:pt x="9208" y="4188"/>
                    </a:lnTo>
                    <a:cubicBezTo>
                      <a:pt x="8786" y="5199"/>
                      <a:pt x="9157" y="6118"/>
                      <a:pt x="8737" y="7126"/>
                    </a:cubicBezTo>
                    <a:lnTo>
                      <a:pt x="3754" y="19063"/>
                    </a:lnTo>
                    <a:cubicBezTo>
                      <a:pt x="3371" y="19978"/>
                      <a:pt x="2301" y="20393"/>
                      <a:pt x="1373" y="199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305;p37">
                <a:extLst>
                  <a:ext uri="{FF2B5EF4-FFF2-40B4-BE49-F238E27FC236}">
                    <a16:creationId xmlns:a16="http://schemas.microsoft.com/office/drawing/2014/main" xmlns="" id="{497ECCBD-E76F-CF46-8CA5-C8341BED2727}"/>
                  </a:ext>
                </a:extLst>
              </p:cNvPr>
              <p:cNvSpPr/>
              <p:nvPr/>
            </p:nvSpPr>
            <p:spPr>
              <a:xfrm>
                <a:off x="5284350" y="2225275"/>
                <a:ext cx="273875" cy="509850"/>
              </a:xfrm>
              <a:custGeom>
                <a:avLst/>
                <a:gdLst/>
                <a:ahLst/>
                <a:cxnLst/>
                <a:rect l="l" t="t" r="r" b="b"/>
                <a:pathLst>
                  <a:path w="10955" h="20394" extrusionOk="0">
                    <a:moveTo>
                      <a:pt x="1331" y="19985"/>
                    </a:moveTo>
                    <a:cubicBezTo>
                      <a:pt x="416" y="19577"/>
                      <a:pt x="1" y="18494"/>
                      <a:pt x="409" y="17579"/>
                    </a:cubicBezTo>
                    <a:lnTo>
                      <a:pt x="5729" y="5642"/>
                    </a:lnTo>
                    <a:cubicBezTo>
                      <a:pt x="6178" y="4634"/>
                      <a:pt x="7085" y="4265"/>
                      <a:pt x="7543" y="3265"/>
                    </a:cubicBezTo>
                    <a:lnTo>
                      <a:pt x="8636" y="811"/>
                    </a:lnTo>
                    <a:cubicBezTo>
                      <a:pt x="8885" y="254"/>
                      <a:pt x="9545" y="1"/>
                      <a:pt x="10102" y="250"/>
                    </a:cubicBezTo>
                    <a:lnTo>
                      <a:pt x="10144" y="268"/>
                    </a:lnTo>
                    <a:cubicBezTo>
                      <a:pt x="10701" y="517"/>
                      <a:pt x="10955" y="1177"/>
                      <a:pt x="10706" y="1734"/>
                    </a:cubicBezTo>
                    <a:lnTo>
                      <a:pt x="9612" y="4188"/>
                    </a:lnTo>
                    <a:cubicBezTo>
                      <a:pt x="9161" y="5199"/>
                      <a:pt x="9507" y="6118"/>
                      <a:pt x="9058" y="7126"/>
                    </a:cubicBezTo>
                    <a:lnTo>
                      <a:pt x="3737" y="19063"/>
                    </a:lnTo>
                    <a:cubicBezTo>
                      <a:pt x="3330" y="19978"/>
                      <a:pt x="2247" y="20393"/>
                      <a:pt x="1331" y="1998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306;p37">
                <a:extLst>
                  <a:ext uri="{FF2B5EF4-FFF2-40B4-BE49-F238E27FC236}">
                    <a16:creationId xmlns:a16="http://schemas.microsoft.com/office/drawing/2014/main" xmlns="" id="{73072475-FE3C-20EB-8EC0-1C24189B833D}"/>
                  </a:ext>
                </a:extLst>
              </p:cNvPr>
              <p:cNvSpPr/>
              <p:nvPr/>
            </p:nvSpPr>
            <p:spPr>
              <a:xfrm>
                <a:off x="5314875" y="2237825"/>
                <a:ext cx="231300" cy="467475"/>
              </a:xfrm>
              <a:custGeom>
                <a:avLst/>
                <a:gdLst/>
                <a:ahLst/>
                <a:cxnLst/>
                <a:rect l="l" t="t" r="r" b="b"/>
                <a:pathLst>
                  <a:path w="9252" h="18699" extrusionOk="0">
                    <a:moveTo>
                      <a:pt x="533" y="18535"/>
                    </a:moveTo>
                    <a:lnTo>
                      <a:pt x="533" y="18535"/>
                    </a:lnTo>
                    <a:cubicBezTo>
                      <a:pt x="166" y="18373"/>
                      <a:pt x="1" y="17941"/>
                      <a:pt x="164" y="17574"/>
                    </a:cubicBezTo>
                    <a:lnTo>
                      <a:pt x="7760" y="532"/>
                    </a:lnTo>
                    <a:cubicBezTo>
                      <a:pt x="7923" y="167"/>
                      <a:pt x="8355" y="0"/>
                      <a:pt x="8721" y="163"/>
                    </a:cubicBezTo>
                    <a:lnTo>
                      <a:pt x="8721" y="163"/>
                    </a:lnTo>
                    <a:cubicBezTo>
                      <a:pt x="9086" y="326"/>
                      <a:pt x="9252" y="759"/>
                      <a:pt x="9090" y="1124"/>
                    </a:cubicBezTo>
                    <a:lnTo>
                      <a:pt x="1494" y="18168"/>
                    </a:lnTo>
                    <a:cubicBezTo>
                      <a:pt x="1331" y="18533"/>
                      <a:pt x="898" y="18699"/>
                      <a:pt x="533" y="1853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307;p37">
                <a:extLst>
                  <a:ext uri="{FF2B5EF4-FFF2-40B4-BE49-F238E27FC236}">
                    <a16:creationId xmlns:a16="http://schemas.microsoft.com/office/drawing/2014/main" xmlns="" id="{68A7258B-3ED4-C949-86B9-E8C8782D7309}"/>
                  </a:ext>
                </a:extLst>
              </p:cNvPr>
              <p:cNvSpPr/>
              <p:nvPr/>
            </p:nvSpPr>
            <p:spPr>
              <a:xfrm>
                <a:off x="5406450" y="2245250"/>
                <a:ext cx="132725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5309" h="10517" extrusionOk="0">
                    <a:moveTo>
                      <a:pt x="360" y="10406"/>
                    </a:moveTo>
                    <a:lnTo>
                      <a:pt x="360" y="10406"/>
                    </a:lnTo>
                    <a:cubicBezTo>
                      <a:pt x="112" y="10295"/>
                      <a:pt x="1" y="10003"/>
                      <a:pt x="110" y="9754"/>
                    </a:cubicBezTo>
                    <a:lnTo>
                      <a:pt x="4297" y="362"/>
                    </a:lnTo>
                    <a:cubicBezTo>
                      <a:pt x="4408" y="114"/>
                      <a:pt x="4701" y="1"/>
                      <a:pt x="4949" y="112"/>
                    </a:cubicBezTo>
                    <a:lnTo>
                      <a:pt x="4949" y="112"/>
                    </a:lnTo>
                    <a:cubicBezTo>
                      <a:pt x="5196" y="222"/>
                      <a:pt x="5308" y="516"/>
                      <a:pt x="5199" y="763"/>
                    </a:cubicBezTo>
                    <a:lnTo>
                      <a:pt x="1012" y="10156"/>
                    </a:lnTo>
                    <a:cubicBezTo>
                      <a:pt x="901" y="10404"/>
                      <a:pt x="608" y="10517"/>
                      <a:pt x="360" y="10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308;p37">
                <a:extLst>
                  <a:ext uri="{FF2B5EF4-FFF2-40B4-BE49-F238E27FC236}">
                    <a16:creationId xmlns:a16="http://schemas.microsoft.com/office/drawing/2014/main" xmlns="" id="{F73D8315-508B-B54D-0108-189A15C72D31}"/>
                  </a:ext>
                </a:extLst>
              </p:cNvPr>
              <p:cNvSpPr/>
              <p:nvPr/>
            </p:nvSpPr>
            <p:spPr>
              <a:xfrm>
                <a:off x="5355525" y="2690450"/>
                <a:ext cx="24925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997" h="562" extrusionOk="0">
                    <a:moveTo>
                      <a:pt x="929" y="370"/>
                    </a:moveTo>
                    <a:cubicBezTo>
                      <a:pt x="976" y="392"/>
                      <a:pt x="997" y="446"/>
                      <a:pt x="976" y="493"/>
                    </a:cubicBezTo>
                    <a:cubicBezTo>
                      <a:pt x="956" y="541"/>
                      <a:pt x="900" y="562"/>
                      <a:pt x="853" y="541"/>
                    </a:cubicBezTo>
                    <a:lnTo>
                      <a:pt x="69" y="192"/>
                    </a:lnTo>
                    <a:cubicBezTo>
                      <a:pt x="22" y="170"/>
                      <a:pt x="0" y="115"/>
                      <a:pt x="21" y="68"/>
                    </a:cubicBezTo>
                    <a:cubicBezTo>
                      <a:pt x="42" y="21"/>
                      <a:pt x="97" y="0"/>
                      <a:pt x="145" y="21"/>
                    </a:cubicBezTo>
                    <a:lnTo>
                      <a:pt x="929" y="37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309;p37">
                <a:extLst>
                  <a:ext uri="{FF2B5EF4-FFF2-40B4-BE49-F238E27FC236}">
                    <a16:creationId xmlns:a16="http://schemas.microsoft.com/office/drawing/2014/main" xmlns="" id="{215EF939-93B7-FA46-75EA-86BF89DEC651}"/>
                  </a:ext>
                </a:extLst>
              </p:cNvPr>
              <p:cNvSpPr/>
              <p:nvPr/>
            </p:nvSpPr>
            <p:spPr>
              <a:xfrm>
                <a:off x="5372275" y="2671375"/>
                <a:ext cx="18050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441" extrusionOk="0">
                    <a:moveTo>
                      <a:pt x="653" y="248"/>
                    </a:moveTo>
                    <a:cubicBezTo>
                      <a:pt x="700" y="270"/>
                      <a:pt x="722" y="325"/>
                      <a:pt x="700" y="372"/>
                    </a:cubicBezTo>
                    <a:cubicBezTo>
                      <a:pt x="679" y="420"/>
                      <a:pt x="623" y="440"/>
                      <a:pt x="577" y="420"/>
                    </a:cubicBezTo>
                    <a:lnTo>
                      <a:pt x="69" y="192"/>
                    </a:lnTo>
                    <a:cubicBezTo>
                      <a:pt x="22" y="172"/>
                      <a:pt x="0" y="116"/>
                      <a:pt x="22" y="69"/>
                    </a:cubicBezTo>
                    <a:cubicBezTo>
                      <a:pt x="42" y="22"/>
                      <a:pt x="97" y="1"/>
                      <a:pt x="145" y="22"/>
                    </a:cubicBezTo>
                    <a:lnTo>
                      <a:pt x="653" y="24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310;p37">
                <a:extLst>
                  <a:ext uri="{FF2B5EF4-FFF2-40B4-BE49-F238E27FC236}">
                    <a16:creationId xmlns:a16="http://schemas.microsoft.com/office/drawing/2014/main" xmlns="" id="{0D07AF4A-8E05-A842-1D61-9F0AE1CCA38D}"/>
                  </a:ext>
                </a:extLst>
              </p:cNvPr>
              <p:cNvSpPr/>
              <p:nvPr/>
            </p:nvSpPr>
            <p:spPr>
              <a:xfrm>
                <a:off x="5375225" y="2646200"/>
                <a:ext cx="24950" cy="140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563" extrusionOk="0">
                    <a:moveTo>
                      <a:pt x="929" y="371"/>
                    </a:moveTo>
                    <a:cubicBezTo>
                      <a:pt x="977" y="392"/>
                      <a:pt x="997" y="447"/>
                      <a:pt x="977" y="494"/>
                    </a:cubicBezTo>
                    <a:cubicBezTo>
                      <a:pt x="955" y="542"/>
                      <a:pt x="900" y="563"/>
                      <a:pt x="854" y="542"/>
                    </a:cubicBezTo>
                    <a:lnTo>
                      <a:pt x="69" y="193"/>
                    </a:lnTo>
                    <a:cubicBezTo>
                      <a:pt x="23" y="171"/>
                      <a:pt x="1" y="116"/>
                      <a:pt x="21" y="69"/>
                    </a:cubicBezTo>
                    <a:cubicBezTo>
                      <a:pt x="43" y="22"/>
                      <a:pt x="98" y="1"/>
                      <a:pt x="145" y="22"/>
                    </a:cubicBezTo>
                    <a:lnTo>
                      <a:pt x="930" y="37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311;p37">
                <a:extLst>
                  <a:ext uri="{FF2B5EF4-FFF2-40B4-BE49-F238E27FC236}">
                    <a16:creationId xmlns:a16="http://schemas.microsoft.com/office/drawing/2014/main" xmlns="" id="{A38EAAC1-C31E-D235-5A3A-FD2432828D00}"/>
                  </a:ext>
                </a:extLst>
              </p:cNvPr>
              <p:cNvSpPr/>
              <p:nvPr/>
            </p:nvSpPr>
            <p:spPr>
              <a:xfrm>
                <a:off x="5391975" y="2627150"/>
                <a:ext cx="1807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440" extrusionOk="0">
                    <a:moveTo>
                      <a:pt x="654" y="248"/>
                    </a:moveTo>
                    <a:cubicBezTo>
                      <a:pt x="701" y="270"/>
                      <a:pt x="722" y="325"/>
                      <a:pt x="701" y="371"/>
                    </a:cubicBezTo>
                    <a:cubicBezTo>
                      <a:pt x="680" y="419"/>
                      <a:pt x="624" y="440"/>
                      <a:pt x="577" y="419"/>
                    </a:cubicBezTo>
                    <a:lnTo>
                      <a:pt x="69" y="192"/>
                    </a:lnTo>
                    <a:cubicBezTo>
                      <a:pt x="23" y="172"/>
                      <a:pt x="1" y="116"/>
                      <a:pt x="21" y="69"/>
                    </a:cubicBezTo>
                    <a:cubicBezTo>
                      <a:pt x="43" y="22"/>
                      <a:pt x="98" y="1"/>
                      <a:pt x="146" y="22"/>
                    </a:cubicBezTo>
                    <a:lnTo>
                      <a:pt x="654" y="24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312;p37">
                <a:extLst>
                  <a:ext uri="{FF2B5EF4-FFF2-40B4-BE49-F238E27FC236}">
                    <a16:creationId xmlns:a16="http://schemas.microsoft.com/office/drawing/2014/main" xmlns="" id="{ADFB237A-FF9D-25C3-7F7C-A5A4CE756ED3}"/>
                  </a:ext>
                </a:extLst>
              </p:cNvPr>
              <p:cNvSpPr/>
              <p:nvPr/>
            </p:nvSpPr>
            <p:spPr>
              <a:xfrm>
                <a:off x="5394925" y="2601950"/>
                <a:ext cx="24975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4" extrusionOk="0">
                    <a:moveTo>
                      <a:pt x="930" y="372"/>
                    </a:moveTo>
                    <a:cubicBezTo>
                      <a:pt x="976" y="392"/>
                      <a:pt x="998" y="448"/>
                      <a:pt x="978" y="495"/>
                    </a:cubicBezTo>
                    <a:cubicBezTo>
                      <a:pt x="956" y="543"/>
                      <a:pt x="901" y="563"/>
                      <a:pt x="854" y="543"/>
                    </a:cubicBezTo>
                    <a:lnTo>
                      <a:pt x="69" y="192"/>
                    </a:lnTo>
                    <a:cubicBezTo>
                      <a:pt x="22" y="172"/>
                      <a:pt x="0" y="117"/>
                      <a:pt x="22" y="69"/>
                    </a:cubicBezTo>
                    <a:cubicBezTo>
                      <a:pt x="43" y="22"/>
                      <a:pt x="99" y="1"/>
                      <a:pt x="145" y="22"/>
                    </a:cubicBezTo>
                    <a:lnTo>
                      <a:pt x="930" y="37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313;p37">
                <a:extLst>
                  <a:ext uri="{FF2B5EF4-FFF2-40B4-BE49-F238E27FC236}">
                    <a16:creationId xmlns:a16="http://schemas.microsoft.com/office/drawing/2014/main" xmlns="" id="{CF821E1C-CE46-048F-0957-71929EF7D97D}"/>
                  </a:ext>
                </a:extLst>
              </p:cNvPr>
              <p:cNvSpPr/>
              <p:nvPr/>
            </p:nvSpPr>
            <p:spPr>
              <a:xfrm>
                <a:off x="5411700" y="2582925"/>
                <a:ext cx="180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722" h="440" extrusionOk="0">
                    <a:moveTo>
                      <a:pt x="654" y="248"/>
                    </a:moveTo>
                    <a:cubicBezTo>
                      <a:pt x="700" y="270"/>
                      <a:pt x="722" y="324"/>
                      <a:pt x="700" y="371"/>
                    </a:cubicBezTo>
                    <a:cubicBezTo>
                      <a:pt x="680" y="418"/>
                      <a:pt x="624" y="440"/>
                      <a:pt x="577" y="419"/>
                    </a:cubicBezTo>
                    <a:lnTo>
                      <a:pt x="69" y="192"/>
                    </a:lnTo>
                    <a:cubicBezTo>
                      <a:pt x="22" y="172"/>
                      <a:pt x="1" y="116"/>
                      <a:pt x="21" y="69"/>
                    </a:cubicBezTo>
                    <a:cubicBezTo>
                      <a:pt x="43" y="22"/>
                      <a:pt x="98" y="0"/>
                      <a:pt x="146" y="22"/>
                    </a:cubicBezTo>
                    <a:lnTo>
                      <a:pt x="654" y="24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314;p37">
                <a:extLst>
                  <a:ext uri="{FF2B5EF4-FFF2-40B4-BE49-F238E27FC236}">
                    <a16:creationId xmlns:a16="http://schemas.microsoft.com/office/drawing/2014/main" xmlns="" id="{C28ECA54-CA0E-CE5D-2E9A-E29CCF10FB30}"/>
                  </a:ext>
                </a:extLst>
              </p:cNvPr>
              <p:cNvSpPr/>
              <p:nvPr/>
            </p:nvSpPr>
            <p:spPr>
              <a:xfrm>
                <a:off x="5414650" y="2557725"/>
                <a:ext cx="249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564" extrusionOk="0">
                    <a:moveTo>
                      <a:pt x="929" y="371"/>
                    </a:moveTo>
                    <a:cubicBezTo>
                      <a:pt x="976" y="392"/>
                      <a:pt x="998" y="448"/>
                      <a:pt x="977" y="495"/>
                    </a:cubicBezTo>
                    <a:cubicBezTo>
                      <a:pt x="956" y="541"/>
                      <a:pt x="901" y="563"/>
                      <a:pt x="853" y="541"/>
                    </a:cubicBezTo>
                    <a:lnTo>
                      <a:pt x="69" y="192"/>
                    </a:lnTo>
                    <a:cubicBezTo>
                      <a:pt x="22" y="172"/>
                      <a:pt x="0" y="116"/>
                      <a:pt x="22" y="69"/>
                    </a:cubicBezTo>
                    <a:cubicBezTo>
                      <a:pt x="42" y="22"/>
                      <a:pt x="98" y="0"/>
                      <a:pt x="145" y="22"/>
                    </a:cubicBezTo>
                    <a:lnTo>
                      <a:pt x="929" y="37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315;p37">
                <a:extLst>
                  <a:ext uri="{FF2B5EF4-FFF2-40B4-BE49-F238E27FC236}">
                    <a16:creationId xmlns:a16="http://schemas.microsoft.com/office/drawing/2014/main" xmlns="" id="{F06C8F16-3E89-8AB8-7F1B-D8C9E4A6CFEF}"/>
                  </a:ext>
                </a:extLst>
              </p:cNvPr>
              <p:cNvSpPr/>
              <p:nvPr/>
            </p:nvSpPr>
            <p:spPr>
              <a:xfrm>
                <a:off x="5431425" y="2538700"/>
                <a:ext cx="180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721" h="440" extrusionOk="0">
                    <a:moveTo>
                      <a:pt x="653" y="248"/>
                    </a:moveTo>
                    <a:cubicBezTo>
                      <a:pt x="700" y="268"/>
                      <a:pt x="721" y="324"/>
                      <a:pt x="700" y="371"/>
                    </a:cubicBezTo>
                    <a:cubicBezTo>
                      <a:pt x="678" y="418"/>
                      <a:pt x="624" y="440"/>
                      <a:pt x="577" y="418"/>
                    </a:cubicBezTo>
                    <a:lnTo>
                      <a:pt x="69" y="192"/>
                    </a:lnTo>
                    <a:cubicBezTo>
                      <a:pt x="21" y="170"/>
                      <a:pt x="0" y="115"/>
                      <a:pt x="21" y="69"/>
                    </a:cubicBezTo>
                    <a:cubicBezTo>
                      <a:pt x="43" y="22"/>
                      <a:pt x="97" y="0"/>
                      <a:pt x="144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316;p37">
                <a:extLst>
                  <a:ext uri="{FF2B5EF4-FFF2-40B4-BE49-F238E27FC236}">
                    <a16:creationId xmlns:a16="http://schemas.microsoft.com/office/drawing/2014/main" xmlns="" id="{17EF2670-9EEC-E883-E2AB-CF1357B9EAA8}"/>
                  </a:ext>
                </a:extLst>
              </p:cNvPr>
              <p:cNvSpPr/>
              <p:nvPr/>
            </p:nvSpPr>
            <p:spPr>
              <a:xfrm>
                <a:off x="5434350" y="2513500"/>
                <a:ext cx="24975" cy="140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3" extrusionOk="0">
                    <a:moveTo>
                      <a:pt x="930" y="371"/>
                    </a:moveTo>
                    <a:cubicBezTo>
                      <a:pt x="977" y="392"/>
                      <a:pt x="999" y="448"/>
                      <a:pt x="977" y="494"/>
                    </a:cubicBezTo>
                    <a:cubicBezTo>
                      <a:pt x="956" y="541"/>
                      <a:pt x="900" y="563"/>
                      <a:pt x="854" y="541"/>
                    </a:cubicBezTo>
                    <a:lnTo>
                      <a:pt x="69" y="192"/>
                    </a:lnTo>
                    <a:cubicBezTo>
                      <a:pt x="23" y="171"/>
                      <a:pt x="1" y="116"/>
                      <a:pt x="23" y="69"/>
                    </a:cubicBezTo>
                    <a:cubicBezTo>
                      <a:pt x="43" y="22"/>
                      <a:pt x="98" y="0"/>
                      <a:pt x="146" y="22"/>
                    </a:cubicBezTo>
                    <a:lnTo>
                      <a:pt x="930" y="37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317;p37">
                <a:extLst>
                  <a:ext uri="{FF2B5EF4-FFF2-40B4-BE49-F238E27FC236}">
                    <a16:creationId xmlns:a16="http://schemas.microsoft.com/office/drawing/2014/main" xmlns="" id="{2ACFE59A-BCF8-AD94-1582-094A2E4520F8}"/>
                  </a:ext>
                </a:extLst>
              </p:cNvPr>
              <p:cNvSpPr/>
              <p:nvPr/>
            </p:nvSpPr>
            <p:spPr>
              <a:xfrm>
                <a:off x="5451100" y="2494450"/>
                <a:ext cx="18075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723" h="441" extrusionOk="0">
                    <a:moveTo>
                      <a:pt x="654" y="249"/>
                    </a:moveTo>
                    <a:cubicBezTo>
                      <a:pt x="702" y="269"/>
                      <a:pt x="722" y="325"/>
                      <a:pt x="702" y="372"/>
                    </a:cubicBezTo>
                    <a:cubicBezTo>
                      <a:pt x="680" y="419"/>
                      <a:pt x="625" y="440"/>
                      <a:pt x="578" y="419"/>
                    </a:cubicBezTo>
                    <a:lnTo>
                      <a:pt x="69" y="193"/>
                    </a:lnTo>
                    <a:cubicBezTo>
                      <a:pt x="23" y="171"/>
                      <a:pt x="1" y="116"/>
                      <a:pt x="23" y="69"/>
                    </a:cubicBezTo>
                    <a:cubicBezTo>
                      <a:pt x="43" y="23"/>
                      <a:pt x="99" y="1"/>
                      <a:pt x="146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318;p37">
                <a:extLst>
                  <a:ext uri="{FF2B5EF4-FFF2-40B4-BE49-F238E27FC236}">
                    <a16:creationId xmlns:a16="http://schemas.microsoft.com/office/drawing/2014/main" xmlns="" id="{4275FC89-86F6-18E9-C474-5E8F2EF2F1CD}"/>
                  </a:ext>
                </a:extLst>
              </p:cNvPr>
              <p:cNvSpPr/>
              <p:nvPr/>
            </p:nvSpPr>
            <p:spPr>
              <a:xfrm>
                <a:off x="5454075" y="2469275"/>
                <a:ext cx="24975" cy="140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3" extrusionOk="0">
                    <a:moveTo>
                      <a:pt x="930" y="371"/>
                    </a:moveTo>
                    <a:cubicBezTo>
                      <a:pt x="977" y="392"/>
                      <a:pt x="998" y="447"/>
                      <a:pt x="977" y="494"/>
                    </a:cubicBezTo>
                    <a:cubicBezTo>
                      <a:pt x="956" y="541"/>
                      <a:pt x="900" y="563"/>
                      <a:pt x="853" y="541"/>
                    </a:cubicBezTo>
                    <a:lnTo>
                      <a:pt x="69" y="192"/>
                    </a:lnTo>
                    <a:cubicBezTo>
                      <a:pt x="22" y="171"/>
                      <a:pt x="1" y="115"/>
                      <a:pt x="22" y="69"/>
                    </a:cubicBezTo>
                    <a:cubicBezTo>
                      <a:pt x="43" y="22"/>
                      <a:pt x="99" y="0"/>
                      <a:pt x="146" y="22"/>
                    </a:cubicBezTo>
                    <a:lnTo>
                      <a:pt x="930" y="37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319;p37">
                <a:extLst>
                  <a:ext uri="{FF2B5EF4-FFF2-40B4-BE49-F238E27FC236}">
                    <a16:creationId xmlns:a16="http://schemas.microsoft.com/office/drawing/2014/main" xmlns="" id="{AFD55371-699A-323F-DBAB-C0A1405F6AB6}"/>
                  </a:ext>
                </a:extLst>
              </p:cNvPr>
              <p:cNvSpPr/>
              <p:nvPr/>
            </p:nvSpPr>
            <p:spPr>
              <a:xfrm>
                <a:off x="5470825" y="2450225"/>
                <a:ext cx="18050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441" extrusionOk="0">
                    <a:moveTo>
                      <a:pt x="654" y="248"/>
                    </a:moveTo>
                    <a:cubicBezTo>
                      <a:pt x="701" y="269"/>
                      <a:pt x="722" y="325"/>
                      <a:pt x="701" y="372"/>
                    </a:cubicBezTo>
                    <a:cubicBezTo>
                      <a:pt x="680" y="418"/>
                      <a:pt x="625" y="440"/>
                      <a:pt x="578" y="418"/>
                    </a:cubicBezTo>
                    <a:lnTo>
                      <a:pt x="69" y="192"/>
                    </a:lnTo>
                    <a:cubicBezTo>
                      <a:pt x="22" y="171"/>
                      <a:pt x="1" y="116"/>
                      <a:pt x="22" y="69"/>
                    </a:cubicBezTo>
                    <a:cubicBezTo>
                      <a:pt x="43" y="21"/>
                      <a:pt x="99" y="1"/>
                      <a:pt x="146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320;p37">
                <a:extLst>
                  <a:ext uri="{FF2B5EF4-FFF2-40B4-BE49-F238E27FC236}">
                    <a16:creationId xmlns:a16="http://schemas.microsoft.com/office/drawing/2014/main" xmlns="" id="{D203B15D-65CA-10B0-7B4A-445BF788BA75}"/>
                  </a:ext>
                </a:extLst>
              </p:cNvPr>
              <p:cNvSpPr/>
              <p:nvPr/>
            </p:nvSpPr>
            <p:spPr>
              <a:xfrm>
                <a:off x="5473800" y="2425025"/>
                <a:ext cx="249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564" extrusionOk="0">
                    <a:moveTo>
                      <a:pt x="929" y="372"/>
                    </a:moveTo>
                    <a:cubicBezTo>
                      <a:pt x="976" y="392"/>
                      <a:pt x="998" y="447"/>
                      <a:pt x="976" y="495"/>
                    </a:cubicBezTo>
                    <a:cubicBezTo>
                      <a:pt x="956" y="542"/>
                      <a:pt x="900" y="564"/>
                      <a:pt x="853" y="542"/>
                    </a:cubicBezTo>
                    <a:lnTo>
                      <a:pt x="69" y="193"/>
                    </a:lnTo>
                    <a:cubicBezTo>
                      <a:pt x="22" y="171"/>
                      <a:pt x="0" y="116"/>
                      <a:pt x="22" y="69"/>
                    </a:cubicBezTo>
                    <a:cubicBezTo>
                      <a:pt x="43" y="23"/>
                      <a:pt x="97" y="1"/>
                      <a:pt x="145" y="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321;p37">
                <a:extLst>
                  <a:ext uri="{FF2B5EF4-FFF2-40B4-BE49-F238E27FC236}">
                    <a16:creationId xmlns:a16="http://schemas.microsoft.com/office/drawing/2014/main" xmlns="" id="{41F5FFD9-BC14-78C9-8374-42A5ED888C5F}"/>
                  </a:ext>
                </a:extLst>
              </p:cNvPr>
              <p:cNvSpPr/>
              <p:nvPr/>
            </p:nvSpPr>
            <p:spPr>
              <a:xfrm>
                <a:off x="5490550" y="2406000"/>
                <a:ext cx="180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722" h="439" extrusionOk="0">
                    <a:moveTo>
                      <a:pt x="653" y="248"/>
                    </a:moveTo>
                    <a:cubicBezTo>
                      <a:pt x="700" y="269"/>
                      <a:pt x="722" y="324"/>
                      <a:pt x="701" y="372"/>
                    </a:cubicBezTo>
                    <a:cubicBezTo>
                      <a:pt x="679" y="418"/>
                      <a:pt x="625" y="439"/>
                      <a:pt x="577" y="418"/>
                    </a:cubicBezTo>
                    <a:lnTo>
                      <a:pt x="69" y="192"/>
                    </a:lnTo>
                    <a:cubicBezTo>
                      <a:pt x="22" y="171"/>
                      <a:pt x="0" y="116"/>
                      <a:pt x="22" y="69"/>
                    </a:cubicBezTo>
                    <a:cubicBezTo>
                      <a:pt x="43" y="21"/>
                      <a:pt x="99" y="1"/>
                      <a:pt x="145" y="21"/>
                    </a:cubicBezTo>
                    <a:lnTo>
                      <a:pt x="653" y="24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322;p37">
                <a:extLst>
                  <a:ext uri="{FF2B5EF4-FFF2-40B4-BE49-F238E27FC236}">
                    <a16:creationId xmlns:a16="http://schemas.microsoft.com/office/drawing/2014/main" xmlns="" id="{23F806AD-EE36-7E4E-A895-E8186D3FB007}"/>
                  </a:ext>
                </a:extLst>
              </p:cNvPr>
              <p:cNvSpPr/>
              <p:nvPr/>
            </p:nvSpPr>
            <p:spPr>
              <a:xfrm>
                <a:off x="5493525" y="2380800"/>
                <a:ext cx="24925" cy="14075"/>
              </a:xfrm>
              <a:custGeom>
                <a:avLst/>
                <a:gdLst/>
                <a:ahLst/>
                <a:cxnLst/>
                <a:rect l="l" t="t" r="r" b="b"/>
                <a:pathLst>
                  <a:path w="997" h="563" extrusionOk="0">
                    <a:moveTo>
                      <a:pt x="929" y="372"/>
                    </a:moveTo>
                    <a:cubicBezTo>
                      <a:pt x="976" y="392"/>
                      <a:pt x="997" y="447"/>
                      <a:pt x="976" y="495"/>
                    </a:cubicBezTo>
                    <a:cubicBezTo>
                      <a:pt x="955" y="542"/>
                      <a:pt x="899" y="562"/>
                      <a:pt x="853" y="542"/>
                    </a:cubicBezTo>
                    <a:lnTo>
                      <a:pt x="69" y="192"/>
                    </a:lnTo>
                    <a:cubicBezTo>
                      <a:pt x="22" y="171"/>
                      <a:pt x="0" y="116"/>
                      <a:pt x="21" y="69"/>
                    </a:cubicBezTo>
                    <a:cubicBezTo>
                      <a:pt x="42" y="21"/>
                      <a:pt x="97" y="1"/>
                      <a:pt x="145" y="21"/>
                    </a:cubicBezTo>
                    <a:lnTo>
                      <a:pt x="929" y="37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323;p37">
                <a:extLst>
                  <a:ext uri="{FF2B5EF4-FFF2-40B4-BE49-F238E27FC236}">
                    <a16:creationId xmlns:a16="http://schemas.microsoft.com/office/drawing/2014/main" xmlns="" id="{C363ED53-42B1-30F9-C495-57CB6BFF39C0}"/>
                  </a:ext>
                </a:extLst>
              </p:cNvPr>
              <p:cNvSpPr/>
              <p:nvPr/>
            </p:nvSpPr>
            <p:spPr>
              <a:xfrm>
                <a:off x="5291075" y="2450975"/>
                <a:ext cx="110200" cy="250500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0020" extrusionOk="0">
                    <a:moveTo>
                      <a:pt x="468" y="9878"/>
                    </a:moveTo>
                    <a:cubicBezTo>
                      <a:pt x="487" y="9926"/>
                      <a:pt x="464" y="9981"/>
                      <a:pt x="416" y="10000"/>
                    </a:cubicBezTo>
                    <a:cubicBezTo>
                      <a:pt x="368" y="10020"/>
                      <a:pt x="314" y="9997"/>
                      <a:pt x="294" y="9949"/>
                    </a:cubicBezTo>
                    <a:cubicBezTo>
                      <a:pt x="293" y="9947"/>
                      <a:pt x="1" y="9257"/>
                      <a:pt x="457" y="8439"/>
                    </a:cubicBezTo>
                    <a:cubicBezTo>
                      <a:pt x="889" y="7665"/>
                      <a:pt x="4206" y="91"/>
                      <a:pt x="4215" y="69"/>
                    </a:cubicBezTo>
                    <a:cubicBezTo>
                      <a:pt x="4236" y="22"/>
                      <a:pt x="4291" y="0"/>
                      <a:pt x="4338" y="21"/>
                    </a:cubicBezTo>
                    <a:cubicBezTo>
                      <a:pt x="4386" y="42"/>
                      <a:pt x="4408" y="96"/>
                      <a:pt x="4386" y="144"/>
                    </a:cubicBezTo>
                    <a:cubicBezTo>
                      <a:pt x="4377" y="166"/>
                      <a:pt x="1057" y="7747"/>
                      <a:pt x="621" y="8530"/>
                    </a:cubicBezTo>
                    <a:cubicBezTo>
                      <a:pt x="209" y="9269"/>
                      <a:pt x="468" y="9877"/>
                      <a:pt x="468" y="9878"/>
                    </a:cubicBezTo>
                    <a:close/>
                  </a:path>
                </a:pathLst>
              </a:custGeom>
              <a:solidFill>
                <a:srgbClr val="FFFFFF">
                  <a:alpha val="52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324;p37">
              <a:extLst>
                <a:ext uri="{FF2B5EF4-FFF2-40B4-BE49-F238E27FC236}">
                  <a16:creationId xmlns:a16="http://schemas.microsoft.com/office/drawing/2014/main" xmlns="" id="{14233EC2-86D3-85F7-AAA6-0A1C7DE16A6E}"/>
                </a:ext>
              </a:extLst>
            </p:cNvPr>
            <p:cNvGrpSpPr/>
            <p:nvPr/>
          </p:nvGrpSpPr>
          <p:grpSpPr>
            <a:xfrm rot="2016064">
              <a:off x="8524496" y="4272666"/>
              <a:ext cx="265809" cy="180576"/>
              <a:chOff x="5338950" y="615525"/>
              <a:chExt cx="86550" cy="58800"/>
            </a:xfrm>
          </p:grpSpPr>
          <p:sp>
            <p:nvSpPr>
              <p:cNvPr id="19" name="Google Shape;1325;p37">
                <a:extLst>
                  <a:ext uri="{FF2B5EF4-FFF2-40B4-BE49-F238E27FC236}">
                    <a16:creationId xmlns:a16="http://schemas.microsoft.com/office/drawing/2014/main" xmlns="" id="{7356C30A-FA1D-9F59-29E7-EB2A598432B5}"/>
                  </a:ext>
                </a:extLst>
              </p:cNvPr>
              <p:cNvSpPr/>
              <p:nvPr/>
            </p:nvSpPr>
            <p:spPr>
              <a:xfrm>
                <a:off x="5338950" y="616550"/>
                <a:ext cx="865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2311" extrusionOk="0">
                    <a:moveTo>
                      <a:pt x="1323" y="2134"/>
                    </a:moveTo>
                    <a:cubicBezTo>
                      <a:pt x="974" y="2012"/>
                      <a:pt x="648" y="1822"/>
                      <a:pt x="428" y="1596"/>
                    </a:cubicBezTo>
                    <a:cubicBezTo>
                      <a:pt x="0" y="1156"/>
                      <a:pt x="175" y="142"/>
                      <a:pt x="971" y="40"/>
                    </a:cubicBezTo>
                    <a:cubicBezTo>
                      <a:pt x="1285" y="0"/>
                      <a:pt x="1657" y="55"/>
                      <a:pt x="2007" y="177"/>
                    </a:cubicBezTo>
                    <a:cubicBezTo>
                      <a:pt x="2356" y="299"/>
                      <a:pt x="2682" y="488"/>
                      <a:pt x="2903" y="715"/>
                    </a:cubicBezTo>
                    <a:cubicBezTo>
                      <a:pt x="3462" y="1291"/>
                      <a:pt x="2968" y="2193"/>
                      <a:pt x="2358" y="2271"/>
                    </a:cubicBezTo>
                    <a:cubicBezTo>
                      <a:pt x="2045" y="2311"/>
                      <a:pt x="1672" y="2256"/>
                      <a:pt x="1323" y="2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326;p37">
                <a:extLst>
                  <a:ext uri="{FF2B5EF4-FFF2-40B4-BE49-F238E27FC236}">
                    <a16:creationId xmlns:a16="http://schemas.microsoft.com/office/drawing/2014/main" xmlns="" id="{FD120A95-BF10-EF36-0B2A-7A631E739BDF}"/>
                  </a:ext>
                </a:extLst>
              </p:cNvPr>
              <p:cNvSpPr/>
              <p:nvPr/>
            </p:nvSpPr>
            <p:spPr>
              <a:xfrm>
                <a:off x="5343800" y="615525"/>
                <a:ext cx="7872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1802" extrusionOk="0">
                    <a:moveTo>
                      <a:pt x="2709" y="756"/>
                    </a:moveTo>
                    <a:cubicBezTo>
                      <a:pt x="3148" y="1209"/>
                      <a:pt x="2997" y="1641"/>
                      <a:pt x="2371" y="1720"/>
                    </a:cubicBezTo>
                    <a:cubicBezTo>
                      <a:pt x="1744" y="1802"/>
                      <a:pt x="880" y="1499"/>
                      <a:pt x="441" y="1046"/>
                    </a:cubicBezTo>
                    <a:cubicBezTo>
                      <a:pt x="0" y="594"/>
                      <a:pt x="152" y="161"/>
                      <a:pt x="777" y="81"/>
                    </a:cubicBezTo>
                    <a:cubicBezTo>
                      <a:pt x="1404" y="0"/>
                      <a:pt x="2268" y="303"/>
                      <a:pt x="2709" y="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327;p37">
                <a:extLst>
                  <a:ext uri="{FF2B5EF4-FFF2-40B4-BE49-F238E27FC236}">
                    <a16:creationId xmlns:a16="http://schemas.microsoft.com/office/drawing/2014/main" xmlns="" id="{70FD7911-30F6-29C1-9339-534DB533E487}"/>
                  </a:ext>
                </a:extLst>
              </p:cNvPr>
              <p:cNvSpPr/>
              <p:nvPr/>
            </p:nvSpPr>
            <p:spPr>
              <a:xfrm>
                <a:off x="5352125" y="631850"/>
                <a:ext cx="611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501" extrusionOk="0">
                    <a:moveTo>
                      <a:pt x="2327" y="8"/>
                    </a:moveTo>
                    <a:cubicBezTo>
                      <a:pt x="2381" y="0"/>
                      <a:pt x="2432" y="40"/>
                      <a:pt x="2438" y="95"/>
                    </a:cubicBezTo>
                    <a:cubicBezTo>
                      <a:pt x="2445" y="150"/>
                      <a:pt x="2406" y="200"/>
                      <a:pt x="2352" y="207"/>
                    </a:cubicBezTo>
                    <a:lnTo>
                      <a:pt x="120" y="493"/>
                    </a:lnTo>
                    <a:cubicBezTo>
                      <a:pt x="65" y="500"/>
                      <a:pt x="15" y="461"/>
                      <a:pt x="7" y="405"/>
                    </a:cubicBezTo>
                    <a:cubicBezTo>
                      <a:pt x="0" y="351"/>
                      <a:pt x="40" y="300"/>
                      <a:pt x="95" y="2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328;p37">
              <a:extLst>
                <a:ext uri="{FF2B5EF4-FFF2-40B4-BE49-F238E27FC236}">
                  <a16:creationId xmlns:a16="http://schemas.microsoft.com/office/drawing/2014/main" xmlns="" id="{272890CA-E892-3DA9-BAE4-54DF443E18E7}"/>
                </a:ext>
              </a:extLst>
            </p:cNvPr>
            <p:cNvGrpSpPr/>
            <p:nvPr/>
          </p:nvGrpSpPr>
          <p:grpSpPr>
            <a:xfrm rot="-2016064" flipH="1">
              <a:off x="4599771" y="2895191"/>
              <a:ext cx="265809" cy="180576"/>
              <a:chOff x="5338950" y="615525"/>
              <a:chExt cx="86550" cy="58800"/>
            </a:xfrm>
          </p:grpSpPr>
          <p:sp>
            <p:nvSpPr>
              <p:cNvPr id="16" name="Google Shape;1329;p37">
                <a:extLst>
                  <a:ext uri="{FF2B5EF4-FFF2-40B4-BE49-F238E27FC236}">
                    <a16:creationId xmlns:a16="http://schemas.microsoft.com/office/drawing/2014/main" xmlns="" id="{DAAC0C1F-67EE-5C05-4811-CCA0B8333C7B}"/>
                  </a:ext>
                </a:extLst>
              </p:cNvPr>
              <p:cNvSpPr/>
              <p:nvPr/>
            </p:nvSpPr>
            <p:spPr>
              <a:xfrm>
                <a:off x="5338950" y="616550"/>
                <a:ext cx="865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2311" extrusionOk="0">
                    <a:moveTo>
                      <a:pt x="1323" y="2134"/>
                    </a:moveTo>
                    <a:cubicBezTo>
                      <a:pt x="974" y="2012"/>
                      <a:pt x="648" y="1822"/>
                      <a:pt x="428" y="1596"/>
                    </a:cubicBezTo>
                    <a:cubicBezTo>
                      <a:pt x="0" y="1156"/>
                      <a:pt x="175" y="142"/>
                      <a:pt x="971" y="40"/>
                    </a:cubicBezTo>
                    <a:cubicBezTo>
                      <a:pt x="1285" y="0"/>
                      <a:pt x="1657" y="55"/>
                      <a:pt x="2007" y="177"/>
                    </a:cubicBezTo>
                    <a:cubicBezTo>
                      <a:pt x="2356" y="299"/>
                      <a:pt x="2682" y="488"/>
                      <a:pt x="2903" y="715"/>
                    </a:cubicBezTo>
                    <a:cubicBezTo>
                      <a:pt x="3462" y="1291"/>
                      <a:pt x="2968" y="2193"/>
                      <a:pt x="2358" y="2271"/>
                    </a:cubicBezTo>
                    <a:cubicBezTo>
                      <a:pt x="2045" y="2311"/>
                      <a:pt x="1672" y="2256"/>
                      <a:pt x="1323" y="213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330;p37">
                <a:extLst>
                  <a:ext uri="{FF2B5EF4-FFF2-40B4-BE49-F238E27FC236}">
                    <a16:creationId xmlns:a16="http://schemas.microsoft.com/office/drawing/2014/main" xmlns="" id="{806C9392-71FE-ABCD-9E7A-26F62B062347}"/>
                  </a:ext>
                </a:extLst>
              </p:cNvPr>
              <p:cNvSpPr/>
              <p:nvPr/>
            </p:nvSpPr>
            <p:spPr>
              <a:xfrm>
                <a:off x="5343800" y="615525"/>
                <a:ext cx="7872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1802" extrusionOk="0">
                    <a:moveTo>
                      <a:pt x="2709" y="756"/>
                    </a:moveTo>
                    <a:cubicBezTo>
                      <a:pt x="3148" y="1209"/>
                      <a:pt x="2997" y="1641"/>
                      <a:pt x="2371" y="1720"/>
                    </a:cubicBezTo>
                    <a:cubicBezTo>
                      <a:pt x="1744" y="1802"/>
                      <a:pt x="880" y="1499"/>
                      <a:pt x="441" y="1046"/>
                    </a:cubicBezTo>
                    <a:cubicBezTo>
                      <a:pt x="0" y="594"/>
                      <a:pt x="152" y="161"/>
                      <a:pt x="777" y="81"/>
                    </a:cubicBezTo>
                    <a:cubicBezTo>
                      <a:pt x="1404" y="0"/>
                      <a:pt x="2268" y="303"/>
                      <a:pt x="2709" y="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331;p37">
                <a:extLst>
                  <a:ext uri="{FF2B5EF4-FFF2-40B4-BE49-F238E27FC236}">
                    <a16:creationId xmlns:a16="http://schemas.microsoft.com/office/drawing/2014/main" xmlns="" id="{EFA43CB0-6CCD-7A63-F35A-6291AA7D2ABD}"/>
                  </a:ext>
                </a:extLst>
              </p:cNvPr>
              <p:cNvSpPr/>
              <p:nvPr/>
            </p:nvSpPr>
            <p:spPr>
              <a:xfrm>
                <a:off x="5352125" y="631850"/>
                <a:ext cx="611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501" extrusionOk="0">
                    <a:moveTo>
                      <a:pt x="2327" y="8"/>
                    </a:moveTo>
                    <a:cubicBezTo>
                      <a:pt x="2381" y="0"/>
                      <a:pt x="2432" y="40"/>
                      <a:pt x="2438" y="95"/>
                    </a:cubicBezTo>
                    <a:cubicBezTo>
                      <a:pt x="2445" y="150"/>
                      <a:pt x="2406" y="200"/>
                      <a:pt x="2352" y="207"/>
                    </a:cubicBezTo>
                    <a:lnTo>
                      <a:pt x="120" y="493"/>
                    </a:lnTo>
                    <a:cubicBezTo>
                      <a:pt x="65" y="500"/>
                      <a:pt x="15" y="461"/>
                      <a:pt x="7" y="405"/>
                    </a:cubicBezTo>
                    <a:cubicBezTo>
                      <a:pt x="0" y="351"/>
                      <a:pt x="40" y="300"/>
                      <a:pt x="95" y="2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1332;p37">
              <a:extLst>
                <a:ext uri="{FF2B5EF4-FFF2-40B4-BE49-F238E27FC236}">
                  <a16:creationId xmlns:a16="http://schemas.microsoft.com/office/drawing/2014/main" xmlns="" id="{D06AC27B-82ED-4A76-B40C-63AD1810FE94}"/>
                </a:ext>
              </a:extLst>
            </p:cNvPr>
            <p:cNvGrpSpPr/>
            <p:nvPr/>
          </p:nvGrpSpPr>
          <p:grpSpPr>
            <a:xfrm>
              <a:off x="5848589" y="1795191"/>
              <a:ext cx="274058" cy="274058"/>
              <a:chOff x="4589975" y="463825"/>
              <a:chExt cx="230650" cy="230650"/>
            </a:xfrm>
          </p:grpSpPr>
          <p:sp>
            <p:nvSpPr>
              <p:cNvPr id="12" name="Google Shape;1333;p37">
                <a:extLst>
                  <a:ext uri="{FF2B5EF4-FFF2-40B4-BE49-F238E27FC236}">
                    <a16:creationId xmlns:a16="http://schemas.microsoft.com/office/drawing/2014/main" xmlns="" id="{39B0F4BA-5A5D-38E7-AD01-1AFCF88D39FE}"/>
                  </a:ext>
                </a:extLst>
              </p:cNvPr>
              <p:cNvSpPr/>
              <p:nvPr/>
            </p:nvSpPr>
            <p:spPr>
              <a:xfrm>
                <a:off x="4688250" y="463825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2"/>
                    </a:moveTo>
                    <a:cubicBezTo>
                      <a:pt x="1057" y="3922"/>
                      <a:pt x="1364" y="3041"/>
                      <a:pt x="1364" y="1962"/>
                    </a:cubicBezTo>
                    <a:cubicBezTo>
                      <a:pt x="1364" y="882"/>
                      <a:pt x="1058" y="1"/>
                      <a:pt x="683" y="1"/>
                    </a:cubicBezTo>
                    <a:cubicBezTo>
                      <a:pt x="306" y="1"/>
                      <a:pt x="0" y="882"/>
                      <a:pt x="0" y="1962"/>
                    </a:cubicBezTo>
                    <a:cubicBezTo>
                      <a:pt x="0" y="3041"/>
                      <a:pt x="306" y="3922"/>
                      <a:pt x="683" y="39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34;p37">
                <a:extLst>
                  <a:ext uri="{FF2B5EF4-FFF2-40B4-BE49-F238E27FC236}">
                    <a16:creationId xmlns:a16="http://schemas.microsoft.com/office/drawing/2014/main" xmlns="" id="{2E8D2D65-349E-94BF-EBB9-226A469DE5F5}"/>
                  </a:ext>
                </a:extLst>
              </p:cNvPr>
              <p:cNvSpPr/>
              <p:nvPr/>
            </p:nvSpPr>
            <p:spPr>
              <a:xfrm>
                <a:off x="4722550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3922" y="683"/>
                    </a:moveTo>
                    <a:cubicBezTo>
                      <a:pt x="3922" y="1060"/>
                      <a:pt x="3045" y="1364"/>
                      <a:pt x="1961" y="1364"/>
                    </a:cubicBezTo>
                    <a:cubicBezTo>
                      <a:pt x="878" y="1364"/>
                      <a:pt x="0" y="1060"/>
                      <a:pt x="0" y="683"/>
                    </a:cubicBezTo>
                    <a:cubicBezTo>
                      <a:pt x="0" y="306"/>
                      <a:pt x="879" y="0"/>
                      <a:pt x="1961" y="0"/>
                    </a:cubicBezTo>
                    <a:cubicBezTo>
                      <a:pt x="3045" y="0"/>
                      <a:pt x="3922" y="306"/>
                      <a:pt x="3922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335;p37">
                <a:extLst>
                  <a:ext uri="{FF2B5EF4-FFF2-40B4-BE49-F238E27FC236}">
                    <a16:creationId xmlns:a16="http://schemas.microsoft.com/office/drawing/2014/main" xmlns="" id="{C2B9D7A6-323B-65CA-67DA-4E2408E2F252}"/>
                  </a:ext>
                </a:extLst>
              </p:cNvPr>
              <p:cNvSpPr/>
              <p:nvPr/>
            </p:nvSpPr>
            <p:spPr>
              <a:xfrm>
                <a:off x="4688250" y="596400"/>
                <a:ext cx="3412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3923" extrusionOk="0">
                    <a:moveTo>
                      <a:pt x="683" y="3923"/>
                    </a:moveTo>
                    <a:cubicBezTo>
                      <a:pt x="1057" y="3923"/>
                      <a:pt x="1364" y="3041"/>
                      <a:pt x="1364" y="1962"/>
                    </a:cubicBezTo>
                    <a:cubicBezTo>
                      <a:pt x="1364" y="881"/>
                      <a:pt x="1058" y="1"/>
                      <a:pt x="683" y="1"/>
                    </a:cubicBezTo>
                    <a:cubicBezTo>
                      <a:pt x="306" y="1"/>
                      <a:pt x="0" y="881"/>
                      <a:pt x="0" y="1962"/>
                    </a:cubicBezTo>
                    <a:cubicBezTo>
                      <a:pt x="0" y="3041"/>
                      <a:pt x="306" y="3923"/>
                      <a:pt x="683" y="3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336;p37">
                <a:extLst>
                  <a:ext uri="{FF2B5EF4-FFF2-40B4-BE49-F238E27FC236}">
                    <a16:creationId xmlns:a16="http://schemas.microsoft.com/office/drawing/2014/main" xmlns="" id="{D4A43122-3379-52AF-D5AE-B9B086DCD2FC}"/>
                  </a:ext>
                </a:extLst>
              </p:cNvPr>
              <p:cNvSpPr/>
              <p:nvPr/>
            </p:nvSpPr>
            <p:spPr>
              <a:xfrm>
                <a:off x="4589975" y="562075"/>
                <a:ext cx="980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365" extrusionOk="0">
                    <a:moveTo>
                      <a:pt x="0" y="683"/>
                    </a:moveTo>
                    <a:cubicBezTo>
                      <a:pt x="0" y="1060"/>
                      <a:pt x="879" y="1364"/>
                      <a:pt x="1961" y="1364"/>
                    </a:cubicBezTo>
                    <a:cubicBezTo>
                      <a:pt x="3045" y="1364"/>
                      <a:pt x="3922" y="1060"/>
                      <a:pt x="3922" y="683"/>
                    </a:cubicBezTo>
                    <a:cubicBezTo>
                      <a:pt x="3922" y="306"/>
                      <a:pt x="3045" y="0"/>
                      <a:pt x="1961" y="0"/>
                    </a:cubicBezTo>
                    <a:cubicBezTo>
                      <a:pt x="878" y="0"/>
                      <a:pt x="0" y="306"/>
                      <a:pt x="0" y="6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Google Shape;1337;p37">
              <a:extLst>
                <a:ext uri="{FF2B5EF4-FFF2-40B4-BE49-F238E27FC236}">
                  <a16:creationId xmlns:a16="http://schemas.microsoft.com/office/drawing/2014/main" xmlns="" id="{DB56C73F-D944-81B0-3CED-57E0E5FB66A8}"/>
                </a:ext>
              </a:extLst>
            </p:cNvPr>
            <p:cNvSpPr/>
            <p:nvPr/>
          </p:nvSpPr>
          <p:spPr>
            <a:xfrm>
              <a:off x="8042650" y="2330300"/>
              <a:ext cx="144246" cy="144179"/>
            </a:xfrm>
            <a:custGeom>
              <a:avLst/>
              <a:gdLst/>
              <a:ahLst/>
              <a:cxnLst/>
              <a:rect l="l" t="t" r="r" b="b"/>
              <a:pathLst>
                <a:path w="3784" h="3782" extrusionOk="0">
                  <a:moveTo>
                    <a:pt x="1892" y="887"/>
                  </a:moveTo>
                  <a:cubicBezTo>
                    <a:pt x="1614" y="887"/>
                    <a:pt x="1363" y="999"/>
                    <a:pt x="1182" y="1180"/>
                  </a:cubicBezTo>
                  <a:cubicBezTo>
                    <a:pt x="1000" y="1362"/>
                    <a:pt x="888" y="1613"/>
                    <a:pt x="888" y="1890"/>
                  </a:cubicBezTo>
                  <a:cubicBezTo>
                    <a:pt x="888" y="2169"/>
                    <a:pt x="1000" y="2420"/>
                    <a:pt x="1182" y="2601"/>
                  </a:cubicBezTo>
                  <a:cubicBezTo>
                    <a:pt x="1363" y="2783"/>
                    <a:pt x="1614" y="2895"/>
                    <a:pt x="1892" y="2895"/>
                  </a:cubicBezTo>
                  <a:cubicBezTo>
                    <a:pt x="2169" y="2895"/>
                    <a:pt x="2421" y="2783"/>
                    <a:pt x="2603" y="2601"/>
                  </a:cubicBezTo>
                  <a:cubicBezTo>
                    <a:pt x="2783" y="2420"/>
                    <a:pt x="2895" y="2169"/>
                    <a:pt x="2895" y="1890"/>
                  </a:cubicBezTo>
                  <a:cubicBezTo>
                    <a:pt x="2895" y="1613"/>
                    <a:pt x="2783" y="1362"/>
                    <a:pt x="2603" y="1180"/>
                  </a:cubicBezTo>
                  <a:cubicBezTo>
                    <a:pt x="2421" y="999"/>
                    <a:pt x="2169" y="887"/>
                    <a:pt x="1892" y="887"/>
                  </a:cubicBezTo>
                  <a:close/>
                  <a:moveTo>
                    <a:pt x="556" y="554"/>
                  </a:moveTo>
                  <a:cubicBezTo>
                    <a:pt x="899" y="212"/>
                    <a:pt x="1371" y="0"/>
                    <a:pt x="1892" y="0"/>
                  </a:cubicBezTo>
                  <a:cubicBezTo>
                    <a:pt x="2412" y="0"/>
                    <a:pt x="2885" y="212"/>
                    <a:pt x="3227" y="554"/>
                  </a:cubicBezTo>
                  <a:lnTo>
                    <a:pt x="3228" y="555"/>
                  </a:lnTo>
                  <a:cubicBezTo>
                    <a:pt x="3571" y="897"/>
                    <a:pt x="3783" y="1370"/>
                    <a:pt x="3783" y="1890"/>
                  </a:cubicBezTo>
                  <a:cubicBezTo>
                    <a:pt x="3783" y="2411"/>
                    <a:pt x="3571" y="2883"/>
                    <a:pt x="3228" y="3226"/>
                  </a:cubicBezTo>
                  <a:lnTo>
                    <a:pt x="3227" y="3228"/>
                  </a:lnTo>
                  <a:cubicBezTo>
                    <a:pt x="2885" y="3570"/>
                    <a:pt x="2412" y="3782"/>
                    <a:pt x="1892" y="3782"/>
                  </a:cubicBezTo>
                  <a:cubicBezTo>
                    <a:pt x="1371" y="3782"/>
                    <a:pt x="899" y="3570"/>
                    <a:pt x="556" y="3228"/>
                  </a:cubicBezTo>
                  <a:lnTo>
                    <a:pt x="555" y="3226"/>
                  </a:lnTo>
                  <a:cubicBezTo>
                    <a:pt x="213" y="2883"/>
                    <a:pt x="0" y="2412"/>
                    <a:pt x="0" y="1890"/>
                  </a:cubicBezTo>
                  <a:cubicBezTo>
                    <a:pt x="0" y="1369"/>
                    <a:pt x="213" y="897"/>
                    <a:pt x="555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638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3"/>
          <p:cNvSpPr txBox="1">
            <a:spLocks noGrp="1"/>
          </p:cNvSpPr>
          <p:nvPr>
            <p:ph type="title"/>
          </p:nvPr>
        </p:nvSpPr>
        <p:spPr>
          <a:xfrm>
            <a:off x="720000" y="86613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D</a:t>
            </a:r>
            <a:r>
              <a:rPr lang="en" dirty="0"/>
              <a:t>efinition :</a:t>
            </a:r>
            <a:endParaRPr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902BD394-85A0-06A0-C3AB-85DD04D2AFBE}"/>
              </a:ext>
            </a:extLst>
          </p:cNvPr>
          <p:cNvSpPr txBox="1"/>
          <p:nvPr/>
        </p:nvSpPr>
        <p:spPr>
          <a:xfrm>
            <a:off x="720000" y="1438830"/>
            <a:ext cx="4838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Archivo" panose="020B0604020202020204" charset="0"/>
                <a:cs typeface="Archivo" panose="020B0604020202020204" charset="0"/>
              </a:rPr>
              <a:t>Homocystinuria is a genetic disorder of amino acid metabolism resulting from a defect in the conversion of homocysteine ​​into other compounds due to a deficiency of the enzyme cystathionine β-synthase (CBS) or a deficiency in vitamins B6, B12, and B9. This defect leads to the accumulation of homocysteine ​​in the blood and urine.</a:t>
            </a:r>
            <a:endParaRPr lang="fr-FR" sz="1600" dirty="0">
              <a:latin typeface="Archivo" panose="020B0604020202020204" charset="0"/>
              <a:cs typeface="Archivo" panose="020B0604020202020204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>
          <a:extLst>
            <a:ext uri="{FF2B5EF4-FFF2-40B4-BE49-F238E27FC236}">
              <a16:creationId xmlns:a16="http://schemas.microsoft.com/office/drawing/2014/main" xmlns="" id="{FE2B561E-C54D-C1F4-FEAF-A5DA2AB66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7">
            <a:extLst>
              <a:ext uri="{FF2B5EF4-FFF2-40B4-BE49-F238E27FC236}">
                <a16:creationId xmlns:a16="http://schemas.microsoft.com/office/drawing/2014/main" xmlns="" id="{53B5FF40-2EC3-32CA-10E4-88A4C90C2408}"/>
              </a:ext>
            </a:extLst>
          </p:cNvPr>
          <p:cNvSpPr/>
          <p:nvPr/>
        </p:nvSpPr>
        <p:spPr>
          <a:xfrm rot="16200000">
            <a:off x="5791601" y="603274"/>
            <a:ext cx="2290011" cy="1646941"/>
          </a:xfrm>
          <a:custGeom>
            <a:avLst/>
            <a:gdLst/>
            <a:ahLst/>
            <a:cxnLst/>
            <a:rect l="l" t="t" r="r" b="b"/>
            <a:pathLst>
              <a:path w="17467" h="12562" extrusionOk="0">
                <a:moveTo>
                  <a:pt x="13904" y="2705"/>
                </a:moveTo>
                <a:cubicBezTo>
                  <a:pt x="17467" y="3721"/>
                  <a:pt x="16874" y="7618"/>
                  <a:pt x="12942" y="9292"/>
                </a:cubicBezTo>
                <a:cubicBezTo>
                  <a:pt x="8197" y="11313"/>
                  <a:pt x="5542" y="12561"/>
                  <a:pt x="4264" y="11372"/>
                </a:cubicBezTo>
                <a:cubicBezTo>
                  <a:pt x="1" y="7409"/>
                  <a:pt x="4418" y="0"/>
                  <a:pt x="13904" y="2705"/>
                </a:cubicBezTo>
                <a:close/>
              </a:path>
            </a:pathLst>
          </a:custGeom>
          <a:solidFill>
            <a:srgbClr val="FFFFFF">
              <a:alpha val="52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D49363DE-9FED-EB51-92FB-F4C013D68313}"/>
              </a:ext>
            </a:extLst>
          </p:cNvPr>
          <p:cNvSpPr txBox="1"/>
          <p:nvPr/>
        </p:nvSpPr>
        <p:spPr>
          <a:xfrm>
            <a:off x="1275639" y="445168"/>
            <a:ext cx="257475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>
                <a:latin typeface="Archivo" panose="020B0604020202020204" charset="0"/>
                <a:cs typeface="Archivo" panose="020B0604020202020204" charset="0"/>
              </a:rPr>
              <a:t>- </a:t>
            </a:r>
            <a:r>
              <a:rPr lang="fr-FR" sz="2400" b="1" dirty="0">
                <a:latin typeface="Archivo" panose="020B0604020202020204" charset="0"/>
                <a:cs typeface="Archivo" panose="020B0604020202020204" charset="0"/>
              </a:rPr>
              <a:t>Causes:</a:t>
            </a:r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B0A6887A-7BF2-2A3F-D196-94A43DCC0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43" y="910336"/>
            <a:ext cx="7105513" cy="4074106"/>
          </a:xfrm>
          <a:prstGeom prst="rect">
            <a:avLst/>
          </a:prstGeom>
        </p:spPr>
      </p:pic>
      <p:grpSp>
        <p:nvGrpSpPr>
          <p:cNvPr id="14" name="Google Shape;2020;p48">
            <a:extLst>
              <a:ext uri="{FF2B5EF4-FFF2-40B4-BE49-F238E27FC236}">
                <a16:creationId xmlns:a16="http://schemas.microsoft.com/office/drawing/2014/main" xmlns="" id="{090ABD1D-F9C9-9CE6-C412-09FE33538010}"/>
              </a:ext>
            </a:extLst>
          </p:cNvPr>
          <p:cNvGrpSpPr/>
          <p:nvPr/>
        </p:nvGrpSpPr>
        <p:grpSpPr>
          <a:xfrm>
            <a:off x="7784199" y="4233164"/>
            <a:ext cx="681113" cy="527059"/>
            <a:chOff x="4899150" y="422225"/>
            <a:chExt cx="307500" cy="237950"/>
          </a:xfrm>
        </p:grpSpPr>
        <p:sp>
          <p:nvSpPr>
            <p:cNvPr id="15" name="Google Shape;2021;p48">
              <a:extLst>
                <a:ext uri="{FF2B5EF4-FFF2-40B4-BE49-F238E27FC236}">
                  <a16:creationId xmlns:a16="http://schemas.microsoft.com/office/drawing/2014/main" xmlns="" id="{CFF09B2C-3AAF-4615-DBA2-D600F360A52E}"/>
                </a:ext>
              </a:extLst>
            </p:cNvPr>
            <p:cNvSpPr/>
            <p:nvPr/>
          </p:nvSpPr>
          <p:spPr>
            <a:xfrm>
              <a:off x="4899150" y="422225"/>
              <a:ext cx="307500" cy="237950"/>
            </a:xfrm>
            <a:custGeom>
              <a:avLst/>
              <a:gdLst/>
              <a:ahLst/>
              <a:cxnLst/>
              <a:rect l="l" t="t" r="r" b="b"/>
              <a:pathLst>
                <a:path w="12300" h="9518" extrusionOk="0">
                  <a:moveTo>
                    <a:pt x="6151" y="9518"/>
                  </a:moveTo>
                  <a:cubicBezTo>
                    <a:pt x="6151" y="9518"/>
                    <a:pt x="3501" y="8116"/>
                    <a:pt x="2170" y="5919"/>
                  </a:cubicBezTo>
                  <a:cubicBezTo>
                    <a:pt x="1" y="2340"/>
                    <a:pt x="4164" y="0"/>
                    <a:pt x="6151" y="3091"/>
                  </a:cubicBezTo>
                  <a:cubicBezTo>
                    <a:pt x="8137" y="0"/>
                    <a:pt x="12299" y="2340"/>
                    <a:pt x="10131" y="5919"/>
                  </a:cubicBezTo>
                  <a:cubicBezTo>
                    <a:pt x="8799" y="8116"/>
                    <a:pt x="6151" y="9518"/>
                    <a:pt x="6151" y="95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22;p48">
              <a:extLst>
                <a:ext uri="{FF2B5EF4-FFF2-40B4-BE49-F238E27FC236}">
                  <a16:creationId xmlns:a16="http://schemas.microsoft.com/office/drawing/2014/main" xmlns="" id="{0B32A138-F299-A4DA-9CC6-4EA07FA506B2}"/>
                </a:ext>
              </a:extLst>
            </p:cNvPr>
            <p:cNvSpPr/>
            <p:nvPr/>
          </p:nvSpPr>
          <p:spPr>
            <a:xfrm>
              <a:off x="5003500" y="512475"/>
              <a:ext cx="98825" cy="98825"/>
            </a:xfrm>
            <a:custGeom>
              <a:avLst/>
              <a:gdLst/>
              <a:ahLst/>
              <a:cxnLst/>
              <a:rect l="l" t="t" r="r" b="b"/>
              <a:pathLst>
                <a:path w="3953" h="3953" extrusionOk="0">
                  <a:moveTo>
                    <a:pt x="2625" y="1327"/>
                  </a:moveTo>
                  <a:lnTo>
                    <a:pt x="3764" y="1327"/>
                  </a:lnTo>
                  <a:cubicBezTo>
                    <a:pt x="3868" y="1327"/>
                    <a:pt x="3952" y="1411"/>
                    <a:pt x="3952" y="1515"/>
                  </a:cubicBezTo>
                  <a:lnTo>
                    <a:pt x="3952" y="2436"/>
                  </a:lnTo>
                  <a:cubicBezTo>
                    <a:pt x="3952" y="2540"/>
                    <a:pt x="3868" y="2625"/>
                    <a:pt x="3764" y="2625"/>
                  </a:cubicBezTo>
                  <a:lnTo>
                    <a:pt x="2625" y="2625"/>
                  </a:lnTo>
                  <a:lnTo>
                    <a:pt x="2625" y="3764"/>
                  </a:lnTo>
                  <a:cubicBezTo>
                    <a:pt x="2625" y="3868"/>
                    <a:pt x="2540" y="3952"/>
                    <a:pt x="2438" y="3952"/>
                  </a:cubicBezTo>
                  <a:lnTo>
                    <a:pt x="1515" y="3952"/>
                  </a:lnTo>
                  <a:cubicBezTo>
                    <a:pt x="1412" y="3952"/>
                    <a:pt x="1327" y="3868"/>
                    <a:pt x="1327" y="3764"/>
                  </a:cubicBezTo>
                  <a:lnTo>
                    <a:pt x="1327" y="2625"/>
                  </a:lnTo>
                  <a:lnTo>
                    <a:pt x="189" y="2625"/>
                  </a:lnTo>
                  <a:cubicBezTo>
                    <a:pt x="85" y="2625"/>
                    <a:pt x="1" y="2540"/>
                    <a:pt x="1" y="2436"/>
                  </a:cubicBezTo>
                  <a:lnTo>
                    <a:pt x="1" y="1515"/>
                  </a:lnTo>
                  <a:cubicBezTo>
                    <a:pt x="1" y="1411"/>
                    <a:pt x="85" y="1327"/>
                    <a:pt x="189" y="1327"/>
                  </a:cubicBezTo>
                  <a:lnTo>
                    <a:pt x="1327" y="1327"/>
                  </a:lnTo>
                  <a:lnTo>
                    <a:pt x="1327" y="188"/>
                  </a:lnTo>
                  <a:cubicBezTo>
                    <a:pt x="1327" y="85"/>
                    <a:pt x="1412" y="1"/>
                    <a:pt x="1515" y="1"/>
                  </a:cubicBezTo>
                  <a:lnTo>
                    <a:pt x="2438" y="1"/>
                  </a:lnTo>
                  <a:cubicBezTo>
                    <a:pt x="2540" y="1"/>
                    <a:pt x="2625" y="85"/>
                    <a:pt x="2625" y="1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6530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>
          <a:extLst>
            <a:ext uri="{FF2B5EF4-FFF2-40B4-BE49-F238E27FC236}">
              <a16:creationId xmlns:a16="http://schemas.microsoft.com/office/drawing/2014/main" xmlns="" id="{1D306B27-95EF-7BAD-FB6A-C850792B3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B70467F9-EBAE-2C18-E954-8CA8C0DCF251}"/>
              </a:ext>
            </a:extLst>
          </p:cNvPr>
          <p:cNvSpPr txBox="1"/>
          <p:nvPr/>
        </p:nvSpPr>
        <p:spPr>
          <a:xfrm>
            <a:off x="2815390" y="1335505"/>
            <a:ext cx="502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0" b="1" dirty="0" err="1">
                <a:latin typeface="Archivo" panose="020B0604020202020204" charset="0"/>
                <a:cs typeface="Archivo" panose="020B0604020202020204" charset="0"/>
              </a:rPr>
              <a:t>Thank</a:t>
            </a:r>
            <a:r>
              <a:rPr lang="fr-FR" sz="4500" b="1" dirty="0">
                <a:latin typeface="Archivo" panose="020B0604020202020204" charset="0"/>
                <a:cs typeface="Archivo" panose="020B0604020202020204" charset="0"/>
              </a:rPr>
              <a:t> </a:t>
            </a:r>
            <a:r>
              <a:rPr lang="fr-FR" sz="4500" b="1" dirty="0" err="1">
                <a:latin typeface="Archivo" panose="020B0604020202020204" charset="0"/>
                <a:cs typeface="Archivo" panose="020B0604020202020204" charset="0"/>
              </a:rPr>
              <a:t>you</a:t>
            </a:r>
            <a:r>
              <a:rPr lang="fr-FR" sz="4500" b="1" dirty="0">
                <a:latin typeface="Archivo" panose="020B0604020202020204" charset="0"/>
                <a:cs typeface="Archivo" panose="020B0604020202020204" charset="0"/>
              </a:rPr>
              <a:t>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3A4A61EE-938C-BA96-E8A2-2A6A61FE6D11}"/>
              </a:ext>
            </a:extLst>
          </p:cNvPr>
          <p:cNvSpPr txBox="1"/>
          <p:nvPr/>
        </p:nvSpPr>
        <p:spPr>
          <a:xfrm>
            <a:off x="3031957" y="2333223"/>
            <a:ext cx="5029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Archivo" panose="020B0604020202020204" charset="0"/>
                <a:cs typeface="Archivo" panose="020B0604020202020204" charset="0"/>
              </a:rPr>
              <a:t>For </a:t>
            </a:r>
            <a:r>
              <a:rPr lang="fr-FR" sz="2500" dirty="0" err="1">
                <a:latin typeface="Archivo" panose="020B0604020202020204" charset="0"/>
                <a:cs typeface="Archivo" panose="020B0604020202020204" charset="0"/>
              </a:rPr>
              <a:t>your</a:t>
            </a:r>
            <a:r>
              <a:rPr lang="fr-FR" sz="2500" dirty="0">
                <a:latin typeface="Archivo" panose="020B0604020202020204" charset="0"/>
                <a:cs typeface="Archivo" panose="020B0604020202020204" charset="0"/>
              </a:rPr>
              <a:t> attention.</a:t>
            </a:r>
          </a:p>
        </p:txBody>
      </p:sp>
      <p:grpSp>
        <p:nvGrpSpPr>
          <p:cNvPr id="30" name="Google Shape;15595;p65">
            <a:extLst>
              <a:ext uri="{FF2B5EF4-FFF2-40B4-BE49-F238E27FC236}">
                <a16:creationId xmlns:a16="http://schemas.microsoft.com/office/drawing/2014/main" xmlns="" id="{95F76C3C-7820-76C5-B96F-8B9F249CFD2B}"/>
              </a:ext>
            </a:extLst>
          </p:cNvPr>
          <p:cNvGrpSpPr/>
          <p:nvPr/>
        </p:nvGrpSpPr>
        <p:grpSpPr>
          <a:xfrm rot="907618">
            <a:off x="2797259" y="1251285"/>
            <a:ext cx="290461" cy="360658"/>
            <a:chOff x="2794028" y="3348110"/>
            <a:chExt cx="290461" cy="360658"/>
          </a:xfrm>
        </p:grpSpPr>
        <p:sp>
          <p:nvSpPr>
            <p:cNvPr id="31" name="Google Shape;15596;p65">
              <a:extLst>
                <a:ext uri="{FF2B5EF4-FFF2-40B4-BE49-F238E27FC236}">
                  <a16:creationId xmlns:a16="http://schemas.microsoft.com/office/drawing/2014/main" xmlns="" id="{E194F956-6FF3-ED0B-10A4-63539100951A}"/>
                </a:ext>
              </a:extLst>
            </p:cNvPr>
            <p:cNvSpPr/>
            <p:nvPr/>
          </p:nvSpPr>
          <p:spPr>
            <a:xfrm>
              <a:off x="2799559" y="3353379"/>
              <a:ext cx="279399" cy="276883"/>
            </a:xfrm>
            <a:custGeom>
              <a:avLst/>
              <a:gdLst/>
              <a:ahLst/>
              <a:cxnLst/>
              <a:rect l="l" t="t" r="r" b="b"/>
              <a:pathLst>
                <a:path w="10659" h="10563" extrusionOk="0">
                  <a:moveTo>
                    <a:pt x="3831" y="1"/>
                  </a:moveTo>
                  <a:cubicBezTo>
                    <a:pt x="3679" y="1"/>
                    <a:pt x="3527" y="24"/>
                    <a:pt x="3380" y="72"/>
                  </a:cubicBezTo>
                  <a:cubicBezTo>
                    <a:pt x="2982" y="195"/>
                    <a:pt x="2655" y="469"/>
                    <a:pt x="2465" y="838"/>
                  </a:cubicBezTo>
                  <a:cubicBezTo>
                    <a:pt x="2402" y="965"/>
                    <a:pt x="2279" y="1053"/>
                    <a:pt x="2138" y="1067"/>
                  </a:cubicBezTo>
                  <a:cubicBezTo>
                    <a:pt x="1727" y="1120"/>
                    <a:pt x="1354" y="1334"/>
                    <a:pt x="1105" y="1665"/>
                  </a:cubicBezTo>
                  <a:cubicBezTo>
                    <a:pt x="865" y="1971"/>
                    <a:pt x="756" y="2358"/>
                    <a:pt x="802" y="2744"/>
                  </a:cubicBezTo>
                  <a:cubicBezTo>
                    <a:pt x="996" y="4183"/>
                    <a:pt x="3204" y="4858"/>
                    <a:pt x="4463" y="5129"/>
                  </a:cubicBezTo>
                  <a:cubicBezTo>
                    <a:pt x="4051" y="5072"/>
                    <a:pt x="3532" y="5020"/>
                    <a:pt x="2995" y="5020"/>
                  </a:cubicBezTo>
                  <a:cubicBezTo>
                    <a:pt x="1869" y="5020"/>
                    <a:pt x="665" y="5246"/>
                    <a:pt x="208" y="6117"/>
                  </a:cubicBezTo>
                  <a:cubicBezTo>
                    <a:pt x="32" y="6461"/>
                    <a:pt x="0" y="6862"/>
                    <a:pt x="120" y="7231"/>
                  </a:cubicBezTo>
                  <a:cubicBezTo>
                    <a:pt x="243" y="7629"/>
                    <a:pt x="517" y="7959"/>
                    <a:pt x="887" y="8146"/>
                  </a:cubicBezTo>
                  <a:cubicBezTo>
                    <a:pt x="1013" y="8209"/>
                    <a:pt x="1101" y="8332"/>
                    <a:pt x="1115" y="8473"/>
                  </a:cubicBezTo>
                  <a:cubicBezTo>
                    <a:pt x="1168" y="8884"/>
                    <a:pt x="1382" y="9257"/>
                    <a:pt x="1713" y="9506"/>
                  </a:cubicBezTo>
                  <a:cubicBezTo>
                    <a:pt x="1973" y="9710"/>
                    <a:pt x="2292" y="9819"/>
                    <a:pt x="2619" y="9819"/>
                  </a:cubicBezTo>
                  <a:cubicBezTo>
                    <a:pt x="2677" y="9819"/>
                    <a:pt x="2735" y="9816"/>
                    <a:pt x="2792" y="9809"/>
                  </a:cubicBezTo>
                  <a:cubicBezTo>
                    <a:pt x="4231" y="9615"/>
                    <a:pt x="4906" y="7411"/>
                    <a:pt x="5177" y="6148"/>
                  </a:cubicBezTo>
                  <a:lnTo>
                    <a:pt x="5177" y="6148"/>
                  </a:lnTo>
                  <a:cubicBezTo>
                    <a:pt x="5001" y="7425"/>
                    <a:pt x="4878" y="9732"/>
                    <a:pt x="6165" y="10403"/>
                  </a:cubicBezTo>
                  <a:cubicBezTo>
                    <a:pt x="6372" y="10509"/>
                    <a:pt x="6599" y="10562"/>
                    <a:pt x="6828" y="10562"/>
                  </a:cubicBezTo>
                  <a:cubicBezTo>
                    <a:pt x="6980" y="10562"/>
                    <a:pt x="7132" y="10539"/>
                    <a:pt x="7279" y="10491"/>
                  </a:cubicBezTo>
                  <a:cubicBezTo>
                    <a:pt x="7677" y="10372"/>
                    <a:pt x="8007" y="10094"/>
                    <a:pt x="8194" y="9724"/>
                  </a:cubicBezTo>
                  <a:cubicBezTo>
                    <a:pt x="8257" y="9598"/>
                    <a:pt x="8380" y="9514"/>
                    <a:pt x="8521" y="9496"/>
                  </a:cubicBezTo>
                  <a:cubicBezTo>
                    <a:pt x="8932" y="9443"/>
                    <a:pt x="9305" y="9229"/>
                    <a:pt x="9555" y="8898"/>
                  </a:cubicBezTo>
                  <a:cubicBezTo>
                    <a:pt x="9794" y="8592"/>
                    <a:pt x="9903" y="8205"/>
                    <a:pt x="9857" y="7819"/>
                  </a:cubicBezTo>
                  <a:cubicBezTo>
                    <a:pt x="9664" y="6380"/>
                    <a:pt x="7459" y="5705"/>
                    <a:pt x="6196" y="5434"/>
                  </a:cubicBezTo>
                  <a:lnTo>
                    <a:pt x="6196" y="5434"/>
                  </a:lnTo>
                  <a:cubicBezTo>
                    <a:pt x="6609" y="5491"/>
                    <a:pt x="7130" y="5543"/>
                    <a:pt x="7669" y="5543"/>
                  </a:cubicBezTo>
                  <a:cubicBezTo>
                    <a:pt x="8794" y="5543"/>
                    <a:pt x="9997" y="5318"/>
                    <a:pt x="10451" y="4450"/>
                  </a:cubicBezTo>
                  <a:cubicBezTo>
                    <a:pt x="10627" y="4102"/>
                    <a:pt x="10659" y="3701"/>
                    <a:pt x="10539" y="3332"/>
                  </a:cubicBezTo>
                  <a:cubicBezTo>
                    <a:pt x="10420" y="2934"/>
                    <a:pt x="10142" y="2607"/>
                    <a:pt x="9773" y="2417"/>
                  </a:cubicBezTo>
                  <a:cubicBezTo>
                    <a:pt x="9646" y="2354"/>
                    <a:pt x="9558" y="2231"/>
                    <a:pt x="9544" y="2090"/>
                  </a:cubicBezTo>
                  <a:cubicBezTo>
                    <a:pt x="9491" y="1679"/>
                    <a:pt x="9277" y="1306"/>
                    <a:pt x="8946" y="1056"/>
                  </a:cubicBezTo>
                  <a:cubicBezTo>
                    <a:pt x="8686" y="853"/>
                    <a:pt x="8367" y="744"/>
                    <a:pt x="8040" y="744"/>
                  </a:cubicBezTo>
                  <a:cubicBezTo>
                    <a:pt x="7982" y="744"/>
                    <a:pt x="7925" y="747"/>
                    <a:pt x="7867" y="754"/>
                  </a:cubicBezTo>
                  <a:cubicBezTo>
                    <a:pt x="6428" y="947"/>
                    <a:pt x="5753" y="3156"/>
                    <a:pt x="5483" y="4415"/>
                  </a:cubicBezTo>
                  <a:cubicBezTo>
                    <a:pt x="5658" y="3142"/>
                    <a:pt x="5781" y="835"/>
                    <a:pt x="4498" y="160"/>
                  </a:cubicBezTo>
                  <a:cubicBezTo>
                    <a:pt x="4289" y="54"/>
                    <a:pt x="4060" y="1"/>
                    <a:pt x="3831" y="1"/>
                  </a:cubicBezTo>
                  <a:close/>
                </a:path>
              </a:pathLst>
            </a:custGeom>
            <a:solidFill>
              <a:srgbClr val="CF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597;p65">
              <a:extLst>
                <a:ext uri="{FF2B5EF4-FFF2-40B4-BE49-F238E27FC236}">
                  <a16:creationId xmlns:a16="http://schemas.microsoft.com/office/drawing/2014/main" xmlns="" id="{70A5F026-BA20-E2C2-1E67-25B70D2750B6}"/>
                </a:ext>
              </a:extLst>
            </p:cNvPr>
            <p:cNvSpPr/>
            <p:nvPr/>
          </p:nvSpPr>
          <p:spPr>
            <a:xfrm>
              <a:off x="2799559" y="3484992"/>
              <a:ext cx="139765" cy="85689"/>
            </a:xfrm>
            <a:custGeom>
              <a:avLst/>
              <a:gdLst/>
              <a:ahLst/>
              <a:cxnLst/>
              <a:rect l="l" t="t" r="r" b="b"/>
              <a:pathLst>
                <a:path w="5332" h="3269" extrusionOk="0">
                  <a:moveTo>
                    <a:pt x="2994" y="0"/>
                  </a:moveTo>
                  <a:cubicBezTo>
                    <a:pt x="1868" y="0"/>
                    <a:pt x="665" y="226"/>
                    <a:pt x="211" y="1096"/>
                  </a:cubicBezTo>
                  <a:cubicBezTo>
                    <a:pt x="32" y="1440"/>
                    <a:pt x="0" y="1845"/>
                    <a:pt x="123" y="2214"/>
                  </a:cubicBezTo>
                  <a:cubicBezTo>
                    <a:pt x="243" y="2608"/>
                    <a:pt x="521" y="2938"/>
                    <a:pt x="890" y="3128"/>
                  </a:cubicBezTo>
                  <a:cubicBezTo>
                    <a:pt x="953" y="3160"/>
                    <a:pt x="1006" y="3209"/>
                    <a:pt x="1048" y="3269"/>
                  </a:cubicBezTo>
                  <a:lnTo>
                    <a:pt x="5331" y="262"/>
                  </a:lnTo>
                  <a:cubicBezTo>
                    <a:pt x="5331" y="262"/>
                    <a:pt x="4207" y="0"/>
                    <a:pt x="2994" y="0"/>
                  </a:cubicBezTo>
                  <a:close/>
                </a:path>
              </a:pathLst>
            </a:custGeom>
            <a:solidFill>
              <a:srgbClr val="DCE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598;p65">
              <a:extLst>
                <a:ext uri="{FF2B5EF4-FFF2-40B4-BE49-F238E27FC236}">
                  <a16:creationId xmlns:a16="http://schemas.microsoft.com/office/drawing/2014/main" xmlns="" id="{5F3DBCC3-9116-DD49-F71A-93E0774EE17B}"/>
                </a:ext>
              </a:extLst>
            </p:cNvPr>
            <p:cNvSpPr/>
            <p:nvPr/>
          </p:nvSpPr>
          <p:spPr>
            <a:xfrm>
              <a:off x="2939298" y="3413222"/>
              <a:ext cx="139660" cy="85531"/>
            </a:xfrm>
            <a:custGeom>
              <a:avLst/>
              <a:gdLst/>
              <a:ahLst/>
              <a:cxnLst/>
              <a:rect l="l" t="t" r="r" b="b"/>
              <a:pathLst>
                <a:path w="5328" h="3263" extrusionOk="0">
                  <a:moveTo>
                    <a:pt x="4287" y="1"/>
                  </a:moveTo>
                  <a:lnTo>
                    <a:pt x="0" y="3000"/>
                  </a:lnTo>
                  <a:cubicBezTo>
                    <a:pt x="0" y="3000"/>
                    <a:pt x="1123" y="3262"/>
                    <a:pt x="2337" y="3262"/>
                  </a:cubicBezTo>
                  <a:cubicBezTo>
                    <a:pt x="3462" y="3262"/>
                    <a:pt x="4665" y="3037"/>
                    <a:pt x="5120" y="2167"/>
                  </a:cubicBezTo>
                  <a:cubicBezTo>
                    <a:pt x="5296" y="1819"/>
                    <a:pt x="5328" y="1418"/>
                    <a:pt x="5208" y="1049"/>
                  </a:cubicBezTo>
                  <a:cubicBezTo>
                    <a:pt x="5089" y="651"/>
                    <a:pt x="4811" y="324"/>
                    <a:pt x="4442" y="134"/>
                  </a:cubicBezTo>
                  <a:cubicBezTo>
                    <a:pt x="4378" y="103"/>
                    <a:pt x="4326" y="57"/>
                    <a:pt x="4287" y="1"/>
                  </a:cubicBezTo>
                  <a:close/>
                </a:path>
              </a:pathLst>
            </a:custGeom>
            <a:solidFill>
              <a:srgbClr val="DCE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599;p65">
              <a:extLst>
                <a:ext uri="{FF2B5EF4-FFF2-40B4-BE49-F238E27FC236}">
                  <a16:creationId xmlns:a16="http://schemas.microsoft.com/office/drawing/2014/main" xmlns="" id="{D1348F7C-C775-E7F9-F5C2-E9CD8E397123}"/>
                </a:ext>
              </a:extLst>
            </p:cNvPr>
            <p:cNvSpPr/>
            <p:nvPr/>
          </p:nvSpPr>
          <p:spPr>
            <a:xfrm>
              <a:off x="2860582" y="3353379"/>
              <a:ext cx="104273" cy="138507"/>
            </a:xfrm>
            <a:custGeom>
              <a:avLst/>
              <a:gdLst/>
              <a:ahLst/>
              <a:cxnLst/>
              <a:rect l="l" t="t" r="r" b="b"/>
              <a:pathLst>
                <a:path w="3978" h="5284" extrusionOk="0">
                  <a:moveTo>
                    <a:pt x="1501" y="1"/>
                  </a:moveTo>
                  <a:cubicBezTo>
                    <a:pt x="1348" y="1"/>
                    <a:pt x="1196" y="24"/>
                    <a:pt x="1048" y="72"/>
                  </a:cubicBezTo>
                  <a:cubicBezTo>
                    <a:pt x="654" y="195"/>
                    <a:pt x="324" y="469"/>
                    <a:pt x="137" y="838"/>
                  </a:cubicBezTo>
                  <a:cubicBezTo>
                    <a:pt x="106" y="902"/>
                    <a:pt x="57" y="955"/>
                    <a:pt x="0" y="997"/>
                  </a:cubicBezTo>
                  <a:lnTo>
                    <a:pt x="3003" y="5283"/>
                  </a:lnTo>
                  <a:cubicBezTo>
                    <a:pt x="3003" y="5283"/>
                    <a:pt x="3977" y="1106"/>
                    <a:pt x="2166" y="160"/>
                  </a:cubicBezTo>
                  <a:cubicBezTo>
                    <a:pt x="1959" y="54"/>
                    <a:pt x="1731" y="1"/>
                    <a:pt x="1501" y="1"/>
                  </a:cubicBezTo>
                  <a:close/>
                </a:path>
              </a:pathLst>
            </a:custGeom>
            <a:solidFill>
              <a:srgbClr val="DCE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600;p65">
              <a:extLst>
                <a:ext uri="{FF2B5EF4-FFF2-40B4-BE49-F238E27FC236}">
                  <a16:creationId xmlns:a16="http://schemas.microsoft.com/office/drawing/2014/main" xmlns="" id="{6C038A39-E61E-A27D-85E1-6F05FDA9579C}"/>
                </a:ext>
              </a:extLst>
            </p:cNvPr>
            <p:cNvSpPr/>
            <p:nvPr/>
          </p:nvSpPr>
          <p:spPr>
            <a:xfrm>
              <a:off x="2913767" y="3491859"/>
              <a:ext cx="104168" cy="138481"/>
            </a:xfrm>
            <a:custGeom>
              <a:avLst/>
              <a:gdLst/>
              <a:ahLst/>
              <a:cxnLst/>
              <a:rect l="l" t="t" r="r" b="b"/>
              <a:pathLst>
                <a:path w="3974" h="5283" extrusionOk="0">
                  <a:moveTo>
                    <a:pt x="974" y="0"/>
                  </a:moveTo>
                  <a:cubicBezTo>
                    <a:pt x="974" y="0"/>
                    <a:pt x="0" y="4174"/>
                    <a:pt x="1808" y="5124"/>
                  </a:cubicBezTo>
                  <a:cubicBezTo>
                    <a:pt x="2017" y="5229"/>
                    <a:pt x="2245" y="5283"/>
                    <a:pt x="2474" y="5283"/>
                  </a:cubicBezTo>
                  <a:cubicBezTo>
                    <a:pt x="2626" y="5283"/>
                    <a:pt x="2779" y="5259"/>
                    <a:pt x="2926" y="5212"/>
                  </a:cubicBezTo>
                  <a:cubicBezTo>
                    <a:pt x="3323" y="5089"/>
                    <a:pt x="3650" y="4811"/>
                    <a:pt x="3840" y="4445"/>
                  </a:cubicBezTo>
                  <a:cubicBezTo>
                    <a:pt x="3872" y="4382"/>
                    <a:pt x="3918" y="4329"/>
                    <a:pt x="3974" y="4287"/>
                  </a:cubicBezTo>
                  <a:lnTo>
                    <a:pt x="974" y="0"/>
                  </a:lnTo>
                  <a:close/>
                </a:path>
              </a:pathLst>
            </a:custGeom>
            <a:solidFill>
              <a:srgbClr val="DCE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601;p65">
              <a:extLst>
                <a:ext uri="{FF2B5EF4-FFF2-40B4-BE49-F238E27FC236}">
                  <a16:creationId xmlns:a16="http://schemas.microsoft.com/office/drawing/2014/main" xmlns="" id="{F1CFDF52-AFE9-A427-7185-4AA51B87DF61}"/>
                </a:ext>
              </a:extLst>
            </p:cNvPr>
            <p:cNvSpPr/>
            <p:nvPr/>
          </p:nvSpPr>
          <p:spPr>
            <a:xfrm>
              <a:off x="2835785" y="3547351"/>
              <a:ext cx="24194" cy="16881"/>
            </a:xfrm>
            <a:custGeom>
              <a:avLst/>
              <a:gdLst/>
              <a:ahLst/>
              <a:cxnLst/>
              <a:rect l="l" t="t" r="r" b="b"/>
              <a:pathLst>
                <a:path w="923" h="644" extrusionOk="0">
                  <a:moveTo>
                    <a:pt x="636" y="1"/>
                  </a:moveTo>
                  <a:cubicBezTo>
                    <a:pt x="599" y="1"/>
                    <a:pt x="560" y="12"/>
                    <a:pt x="521" y="39"/>
                  </a:cubicBezTo>
                  <a:lnTo>
                    <a:pt x="187" y="271"/>
                  </a:lnTo>
                  <a:cubicBezTo>
                    <a:pt x="0" y="394"/>
                    <a:pt x="125" y="644"/>
                    <a:pt x="298" y="644"/>
                  </a:cubicBezTo>
                  <a:cubicBezTo>
                    <a:pt x="337" y="644"/>
                    <a:pt x="378" y="631"/>
                    <a:pt x="419" y="601"/>
                  </a:cubicBezTo>
                  <a:lnTo>
                    <a:pt x="749" y="369"/>
                  </a:lnTo>
                  <a:cubicBezTo>
                    <a:pt x="922" y="240"/>
                    <a:pt x="804" y="1"/>
                    <a:pt x="6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602;p65">
              <a:extLst>
                <a:ext uri="{FF2B5EF4-FFF2-40B4-BE49-F238E27FC236}">
                  <a16:creationId xmlns:a16="http://schemas.microsoft.com/office/drawing/2014/main" xmlns="" id="{978CC829-9ED4-C2C2-2265-E611AF6780D4}"/>
                </a:ext>
              </a:extLst>
            </p:cNvPr>
            <p:cNvSpPr/>
            <p:nvPr/>
          </p:nvSpPr>
          <p:spPr>
            <a:xfrm>
              <a:off x="2861866" y="3507849"/>
              <a:ext cx="54627" cy="38139"/>
            </a:xfrm>
            <a:custGeom>
              <a:avLst/>
              <a:gdLst/>
              <a:ahLst/>
              <a:cxnLst/>
              <a:rect l="l" t="t" r="r" b="b"/>
              <a:pathLst>
                <a:path w="2084" h="1455" extrusionOk="0">
                  <a:moveTo>
                    <a:pt x="1792" y="1"/>
                  </a:moveTo>
                  <a:cubicBezTo>
                    <a:pt x="1756" y="1"/>
                    <a:pt x="1717" y="12"/>
                    <a:pt x="1678" y="37"/>
                  </a:cubicBezTo>
                  <a:lnTo>
                    <a:pt x="187" y="1082"/>
                  </a:lnTo>
                  <a:cubicBezTo>
                    <a:pt x="0" y="1205"/>
                    <a:pt x="125" y="1455"/>
                    <a:pt x="298" y="1455"/>
                  </a:cubicBezTo>
                  <a:cubicBezTo>
                    <a:pt x="337" y="1455"/>
                    <a:pt x="378" y="1442"/>
                    <a:pt x="419" y="1412"/>
                  </a:cubicBezTo>
                  <a:lnTo>
                    <a:pt x="1910" y="368"/>
                  </a:lnTo>
                  <a:cubicBezTo>
                    <a:pt x="2083" y="238"/>
                    <a:pt x="1962" y="1"/>
                    <a:pt x="17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603;p65">
              <a:extLst>
                <a:ext uri="{FF2B5EF4-FFF2-40B4-BE49-F238E27FC236}">
                  <a16:creationId xmlns:a16="http://schemas.microsoft.com/office/drawing/2014/main" xmlns="" id="{4EE076FC-1900-B8C4-DEBE-A6CC78C5BC4B}"/>
                </a:ext>
              </a:extLst>
            </p:cNvPr>
            <p:cNvSpPr/>
            <p:nvPr/>
          </p:nvSpPr>
          <p:spPr>
            <a:xfrm>
              <a:off x="2794028" y="3348110"/>
              <a:ext cx="290461" cy="360658"/>
            </a:xfrm>
            <a:custGeom>
              <a:avLst/>
              <a:gdLst/>
              <a:ahLst/>
              <a:cxnLst/>
              <a:rect l="l" t="t" r="r" b="b"/>
              <a:pathLst>
                <a:path w="11081" h="13759" extrusionOk="0">
                  <a:moveTo>
                    <a:pt x="4048" y="407"/>
                  </a:moveTo>
                  <a:cubicBezTo>
                    <a:pt x="4245" y="407"/>
                    <a:pt x="4438" y="452"/>
                    <a:pt x="4614" y="544"/>
                  </a:cubicBezTo>
                  <a:cubicBezTo>
                    <a:pt x="5454" y="983"/>
                    <a:pt x="5616" y="2270"/>
                    <a:pt x="5602" y="3272"/>
                  </a:cubicBezTo>
                  <a:cubicBezTo>
                    <a:pt x="5588" y="3888"/>
                    <a:pt x="5525" y="4500"/>
                    <a:pt x="5412" y="5104"/>
                  </a:cubicBezTo>
                  <a:cubicBezTo>
                    <a:pt x="5397" y="5179"/>
                    <a:pt x="5332" y="5234"/>
                    <a:pt x="5257" y="5234"/>
                  </a:cubicBezTo>
                  <a:cubicBezTo>
                    <a:pt x="5247" y="5234"/>
                    <a:pt x="5236" y="5233"/>
                    <a:pt x="5226" y="5231"/>
                  </a:cubicBezTo>
                  <a:lnTo>
                    <a:pt x="5226" y="5235"/>
                  </a:lnTo>
                  <a:cubicBezTo>
                    <a:pt x="4621" y="5133"/>
                    <a:pt x="4023" y="4981"/>
                    <a:pt x="3440" y="4784"/>
                  </a:cubicBezTo>
                  <a:cubicBezTo>
                    <a:pt x="2494" y="4454"/>
                    <a:pt x="1340" y="3863"/>
                    <a:pt x="1214" y="2924"/>
                  </a:cubicBezTo>
                  <a:cubicBezTo>
                    <a:pt x="1175" y="2590"/>
                    <a:pt x="1266" y="2256"/>
                    <a:pt x="1474" y="1992"/>
                  </a:cubicBezTo>
                  <a:cubicBezTo>
                    <a:pt x="1692" y="1704"/>
                    <a:pt x="2015" y="1518"/>
                    <a:pt x="2374" y="1475"/>
                  </a:cubicBezTo>
                  <a:cubicBezTo>
                    <a:pt x="2581" y="1447"/>
                    <a:pt x="2761" y="1321"/>
                    <a:pt x="2856" y="1134"/>
                  </a:cubicBezTo>
                  <a:cubicBezTo>
                    <a:pt x="3018" y="814"/>
                    <a:pt x="3306" y="575"/>
                    <a:pt x="3650" y="470"/>
                  </a:cubicBezTo>
                  <a:cubicBezTo>
                    <a:pt x="3781" y="428"/>
                    <a:pt x="3914" y="407"/>
                    <a:pt x="4048" y="407"/>
                  </a:cubicBezTo>
                  <a:close/>
                  <a:moveTo>
                    <a:pt x="8249" y="1147"/>
                  </a:moveTo>
                  <a:cubicBezTo>
                    <a:pt x="8533" y="1147"/>
                    <a:pt x="8809" y="1242"/>
                    <a:pt x="9034" y="1416"/>
                  </a:cubicBezTo>
                  <a:cubicBezTo>
                    <a:pt x="9323" y="1634"/>
                    <a:pt x="9509" y="1957"/>
                    <a:pt x="9551" y="2316"/>
                  </a:cubicBezTo>
                  <a:cubicBezTo>
                    <a:pt x="9576" y="2523"/>
                    <a:pt x="9702" y="2703"/>
                    <a:pt x="9889" y="2798"/>
                  </a:cubicBezTo>
                  <a:cubicBezTo>
                    <a:pt x="10212" y="2963"/>
                    <a:pt x="10451" y="3248"/>
                    <a:pt x="10557" y="3596"/>
                  </a:cubicBezTo>
                  <a:cubicBezTo>
                    <a:pt x="10662" y="3912"/>
                    <a:pt x="10638" y="4257"/>
                    <a:pt x="10486" y="4556"/>
                  </a:cubicBezTo>
                  <a:lnTo>
                    <a:pt x="10483" y="4556"/>
                  </a:lnTo>
                  <a:cubicBezTo>
                    <a:pt x="10060" y="5367"/>
                    <a:pt x="8854" y="5545"/>
                    <a:pt x="7875" y="5545"/>
                  </a:cubicBezTo>
                  <a:cubicBezTo>
                    <a:pt x="7835" y="5545"/>
                    <a:pt x="7796" y="5545"/>
                    <a:pt x="7758" y="5544"/>
                  </a:cubicBezTo>
                  <a:cubicBezTo>
                    <a:pt x="7142" y="5530"/>
                    <a:pt x="6527" y="5467"/>
                    <a:pt x="5922" y="5354"/>
                  </a:cubicBezTo>
                  <a:cubicBezTo>
                    <a:pt x="5834" y="5340"/>
                    <a:pt x="5778" y="5256"/>
                    <a:pt x="5792" y="5168"/>
                  </a:cubicBezTo>
                  <a:cubicBezTo>
                    <a:pt x="5894" y="4563"/>
                    <a:pt x="6042" y="3969"/>
                    <a:pt x="6239" y="3388"/>
                  </a:cubicBezTo>
                  <a:cubicBezTo>
                    <a:pt x="6569" y="2439"/>
                    <a:pt x="7160" y="1282"/>
                    <a:pt x="8102" y="1156"/>
                  </a:cubicBezTo>
                  <a:cubicBezTo>
                    <a:pt x="8151" y="1150"/>
                    <a:pt x="8200" y="1147"/>
                    <a:pt x="8249" y="1147"/>
                  </a:cubicBezTo>
                  <a:close/>
                  <a:moveTo>
                    <a:pt x="3327" y="5424"/>
                  </a:moveTo>
                  <a:cubicBezTo>
                    <a:pt x="3942" y="5439"/>
                    <a:pt x="4554" y="5502"/>
                    <a:pt x="5159" y="5614"/>
                  </a:cubicBezTo>
                  <a:cubicBezTo>
                    <a:pt x="5247" y="5628"/>
                    <a:pt x="5303" y="5713"/>
                    <a:pt x="5289" y="5797"/>
                  </a:cubicBezTo>
                  <a:lnTo>
                    <a:pt x="5289" y="5801"/>
                  </a:lnTo>
                  <a:cubicBezTo>
                    <a:pt x="5187" y="6406"/>
                    <a:pt x="5036" y="7000"/>
                    <a:pt x="4843" y="7584"/>
                  </a:cubicBezTo>
                  <a:cubicBezTo>
                    <a:pt x="4512" y="8529"/>
                    <a:pt x="3921" y="9686"/>
                    <a:pt x="2979" y="9813"/>
                  </a:cubicBezTo>
                  <a:cubicBezTo>
                    <a:pt x="2927" y="9820"/>
                    <a:pt x="2875" y="9823"/>
                    <a:pt x="2823" y="9823"/>
                  </a:cubicBezTo>
                  <a:cubicBezTo>
                    <a:pt x="2542" y="9823"/>
                    <a:pt x="2270" y="9728"/>
                    <a:pt x="2047" y="9553"/>
                  </a:cubicBezTo>
                  <a:cubicBezTo>
                    <a:pt x="1759" y="9338"/>
                    <a:pt x="1572" y="9011"/>
                    <a:pt x="1530" y="8656"/>
                  </a:cubicBezTo>
                  <a:cubicBezTo>
                    <a:pt x="1505" y="8449"/>
                    <a:pt x="1379" y="8266"/>
                    <a:pt x="1189" y="8171"/>
                  </a:cubicBezTo>
                  <a:cubicBezTo>
                    <a:pt x="869" y="8009"/>
                    <a:pt x="630" y="7721"/>
                    <a:pt x="524" y="7376"/>
                  </a:cubicBezTo>
                  <a:cubicBezTo>
                    <a:pt x="419" y="7056"/>
                    <a:pt x="447" y="6711"/>
                    <a:pt x="598" y="6413"/>
                  </a:cubicBezTo>
                  <a:cubicBezTo>
                    <a:pt x="1020" y="5604"/>
                    <a:pt x="2223" y="5424"/>
                    <a:pt x="3207" y="5424"/>
                  </a:cubicBezTo>
                  <a:close/>
                  <a:moveTo>
                    <a:pt x="5830" y="5732"/>
                  </a:moveTo>
                  <a:cubicBezTo>
                    <a:pt x="5838" y="5732"/>
                    <a:pt x="5847" y="5733"/>
                    <a:pt x="5855" y="5734"/>
                  </a:cubicBezTo>
                  <a:cubicBezTo>
                    <a:pt x="6464" y="5836"/>
                    <a:pt x="7061" y="5987"/>
                    <a:pt x="7642" y="6184"/>
                  </a:cubicBezTo>
                  <a:cubicBezTo>
                    <a:pt x="8588" y="6515"/>
                    <a:pt x="9744" y="7105"/>
                    <a:pt x="9868" y="8048"/>
                  </a:cubicBezTo>
                  <a:cubicBezTo>
                    <a:pt x="9910" y="8378"/>
                    <a:pt x="9815" y="8712"/>
                    <a:pt x="9607" y="8976"/>
                  </a:cubicBezTo>
                  <a:cubicBezTo>
                    <a:pt x="9393" y="9264"/>
                    <a:pt x="9069" y="9454"/>
                    <a:pt x="8711" y="9496"/>
                  </a:cubicBezTo>
                  <a:cubicBezTo>
                    <a:pt x="8503" y="9521"/>
                    <a:pt x="8320" y="9648"/>
                    <a:pt x="8225" y="9834"/>
                  </a:cubicBezTo>
                  <a:cubicBezTo>
                    <a:pt x="8064" y="10158"/>
                    <a:pt x="7775" y="10397"/>
                    <a:pt x="7431" y="10502"/>
                  </a:cubicBezTo>
                  <a:cubicBezTo>
                    <a:pt x="7303" y="10543"/>
                    <a:pt x="7171" y="10564"/>
                    <a:pt x="7038" y="10564"/>
                  </a:cubicBezTo>
                  <a:cubicBezTo>
                    <a:pt x="6842" y="10564"/>
                    <a:pt x="6646" y="10519"/>
                    <a:pt x="6467" y="10428"/>
                  </a:cubicBezTo>
                  <a:cubicBezTo>
                    <a:pt x="5627" y="9989"/>
                    <a:pt x="5468" y="8702"/>
                    <a:pt x="5483" y="7700"/>
                  </a:cubicBezTo>
                  <a:cubicBezTo>
                    <a:pt x="5497" y="7084"/>
                    <a:pt x="5560" y="6472"/>
                    <a:pt x="5669" y="5868"/>
                  </a:cubicBezTo>
                  <a:cubicBezTo>
                    <a:pt x="5685" y="5788"/>
                    <a:pt x="5752" y="5732"/>
                    <a:pt x="5830" y="5732"/>
                  </a:cubicBezTo>
                  <a:close/>
                  <a:moveTo>
                    <a:pt x="4044" y="1"/>
                  </a:moveTo>
                  <a:cubicBezTo>
                    <a:pt x="3870" y="1"/>
                    <a:pt x="3696" y="28"/>
                    <a:pt x="3527" y="83"/>
                  </a:cubicBezTo>
                  <a:cubicBezTo>
                    <a:pt x="3081" y="220"/>
                    <a:pt x="2708" y="533"/>
                    <a:pt x="2494" y="952"/>
                  </a:cubicBezTo>
                  <a:cubicBezTo>
                    <a:pt x="2462" y="1018"/>
                    <a:pt x="2395" y="1064"/>
                    <a:pt x="2321" y="1071"/>
                  </a:cubicBezTo>
                  <a:cubicBezTo>
                    <a:pt x="1857" y="1127"/>
                    <a:pt x="1439" y="1370"/>
                    <a:pt x="1154" y="1743"/>
                  </a:cubicBezTo>
                  <a:cubicBezTo>
                    <a:pt x="880" y="2091"/>
                    <a:pt x="760" y="2534"/>
                    <a:pt x="813" y="2974"/>
                  </a:cubicBezTo>
                  <a:cubicBezTo>
                    <a:pt x="943" y="3965"/>
                    <a:pt x="1910" y="4612"/>
                    <a:pt x="2933" y="5024"/>
                  </a:cubicBezTo>
                  <a:cubicBezTo>
                    <a:pt x="1832" y="5062"/>
                    <a:pt x="704" y="5340"/>
                    <a:pt x="240" y="6226"/>
                  </a:cubicBezTo>
                  <a:cubicBezTo>
                    <a:pt x="39" y="6620"/>
                    <a:pt x="0" y="7077"/>
                    <a:pt x="141" y="7499"/>
                  </a:cubicBezTo>
                  <a:cubicBezTo>
                    <a:pt x="278" y="7946"/>
                    <a:pt x="591" y="8318"/>
                    <a:pt x="1006" y="8533"/>
                  </a:cubicBezTo>
                  <a:cubicBezTo>
                    <a:pt x="1073" y="8565"/>
                    <a:pt x="1119" y="8628"/>
                    <a:pt x="1126" y="8702"/>
                  </a:cubicBezTo>
                  <a:cubicBezTo>
                    <a:pt x="1185" y="9166"/>
                    <a:pt x="1428" y="9588"/>
                    <a:pt x="1801" y="9873"/>
                  </a:cubicBezTo>
                  <a:cubicBezTo>
                    <a:pt x="2093" y="10101"/>
                    <a:pt x="2451" y="10224"/>
                    <a:pt x="2824" y="10228"/>
                  </a:cubicBezTo>
                  <a:cubicBezTo>
                    <a:pt x="2894" y="10228"/>
                    <a:pt x="2961" y="10221"/>
                    <a:pt x="3032" y="10214"/>
                  </a:cubicBezTo>
                  <a:cubicBezTo>
                    <a:pt x="3830" y="10105"/>
                    <a:pt x="4407" y="9454"/>
                    <a:pt x="4818" y="8667"/>
                  </a:cubicBezTo>
                  <a:lnTo>
                    <a:pt x="4818" y="8667"/>
                  </a:lnTo>
                  <a:cubicBezTo>
                    <a:pt x="4642" y="11149"/>
                    <a:pt x="5173" y="12742"/>
                    <a:pt x="5679" y="13671"/>
                  </a:cubicBezTo>
                  <a:cubicBezTo>
                    <a:pt x="5723" y="13733"/>
                    <a:pt x="5783" y="13759"/>
                    <a:pt x="5842" y="13759"/>
                  </a:cubicBezTo>
                  <a:cubicBezTo>
                    <a:pt x="5973" y="13759"/>
                    <a:pt x="6099" y="13629"/>
                    <a:pt x="6031" y="13474"/>
                  </a:cubicBezTo>
                  <a:cubicBezTo>
                    <a:pt x="5578" y="12647"/>
                    <a:pt x="5110" y="11258"/>
                    <a:pt x="5194" y="9110"/>
                  </a:cubicBezTo>
                  <a:lnTo>
                    <a:pt x="5194" y="9110"/>
                  </a:lnTo>
                  <a:cubicBezTo>
                    <a:pt x="5349" y="9834"/>
                    <a:pt x="5669" y="10467"/>
                    <a:pt x="6277" y="10787"/>
                  </a:cubicBezTo>
                  <a:cubicBezTo>
                    <a:pt x="6513" y="10907"/>
                    <a:pt x="6770" y="10970"/>
                    <a:pt x="7030" y="10970"/>
                  </a:cubicBezTo>
                  <a:cubicBezTo>
                    <a:pt x="7209" y="10970"/>
                    <a:pt x="7385" y="10942"/>
                    <a:pt x="7550" y="10885"/>
                  </a:cubicBezTo>
                  <a:cubicBezTo>
                    <a:pt x="7997" y="10748"/>
                    <a:pt x="8370" y="10435"/>
                    <a:pt x="8584" y="10020"/>
                  </a:cubicBezTo>
                  <a:cubicBezTo>
                    <a:pt x="8616" y="9954"/>
                    <a:pt x="8683" y="9908"/>
                    <a:pt x="8756" y="9901"/>
                  </a:cubicBezTo>
                  <a:cubicBezTo>
                    <a:pt x="9221" y="9841"/>
                    <a:pt x="9643" y="9598"/>
                    <a:pt x="9924" y="9226"/>
                  </a:cubicBezTo>
                  <a:cubicBezTo>
                    <a:pt x="10198" y="8878"/>
                    <a:pt x="10321" y="8435"/>
                    <a:pt x="10265" y="7995"/>
                  </a:cubicBezTo>
                  <a:cubicBezTo>
                    <a:pt x="10135" y="7007"/>
                    <a:pt x="9168" y="6360"/>
                    <a:pt x="8145" y="5945"/>
                  </a:cubicBezTo>
                  <a:cubicBezTo>
                    <a:pt x="9249" y="5906"/>
                    <a:pt x="10377" y="5628"/>
                    <a:pt x="10838" y="4746"/>
                  </a:cubicBezTo>
                  <a:cubicBezTo>
                    <a:pt x="11042" y="4352"/>
                    <a:pt x="11081" y="3891"/>
                    <a:pt x="10944" y="3473"/>
                  </a:cubicBezTo>
                  <a:cubicBezTo>
                    <a:pt x="10803" y="3023"/>
                    <a:pt x="10490" y="2654"/>
                    <a:pt x="10075" y="2439"/>
                  </a:cubicBezTo>
                  <a:cubicBezTo>
                    <a:pt x="10008" y="2404"/>
                    <a:pt x="9963" y="2341"/>
                    <a:pt x="9955" y="2267"/>
                  </a:cubicBezTo>
                  <a:cubicBezTo>
                    <a:pt x="9896" y="1803"/>
                    <a:pt x="9653" y="1381"/>
                    <a:pt x="9280" y="1099"/>
                  </a:cubicBezTo>
                  <a:cubicBezTo>
                    <a:pt x="8987" y="869"/>
                    <a:pt x="8627" y="745"/>
                    <a:pt x="8259" y="745"/>
                  </a:cubicBezTo>
                  <a:cubicBezTo>
                    <a:pt x="8189" y="745"/>
                    <a:pt x="8119" y="749"/>
                    <a:pt x="8050" y="758"/>
                  </a:cubicBezTo>
                  <a:cubicBezTo>
                    <a:pt x="7061" y="888"/>
                    <a:pt x="6414" y="1855"/>
                    <a:pt x="5999" y="2879"/>
                  </a:cubicBezTo>
                  <a:cubicBezTo>
                    <a:pt x="5964" y="1774"/>
                    <a:pt x="5683" y="646"/>
                    <a:pt x="4800" y="185"/>
                  </a:cubicBezTo>
                  <a:cubicBezTo>
                    <a:pt x="4564" y="63"/>
                    <a:pt x="4305" y="1"/>
                    <a:pt x="40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604;p65">
              <a:extLst>
                <a:ext uri="{FF2B5EF4-FFF2-40B4-BE49-F238E27FC236}">
                  <a16:creationId xmlns:a16="http://schemas.microsoft.com/office/drawing/2014/main" xmlns="" id="{908EAAD3-B5A7-D675-9ED3-1A6E057F4936}"/>
                </a:ext>
              </a:extLst>
            </p:cNvPr>
            <p:cNvSpPr/>
            <p:nvPr/>
          </p:nvSpPr>
          <p:spPr>
            <a:xfrm>
              <a:off x="3018197" y="3419539"/>
              <a:ext cx="24614" cy="17038"/>
            </a:xfrm>
            <a:custGeom>
              <a:avLst/>
              <a:gdLst/>
              <a:ahLst/>
              <a:cxnLst/>
              <a:rect l="l" t="t" r="r" b="b"/>
              <a:pathLst>
                <a:path w="939" h="650" extrusionOk="0">
                  <a:moveTo>
                    <a:pt x="642" y="0"/>
                  </a:moveTo>
                  <a:cubicBezTo>
                    <a:pt x="602" y="0"/>
                    <a:pt x="559" y="14"/>
                    <a:pt x="517" y="45"/>
                  </a:cubicBezTo>
                  <a:lnTo>
                    <a:pt x="187" y="277"/>
                  </a:lnTo>
                  <a:cubicBezTo>
                    <a:pt x="0" y="400"/>
                    <a:pt x="125" y="650"/>
                    <a:pt x="298" y="650"/>
                  </a:cubicBezTo>
                  <a:cubicBezTo>
                    <a:pt x="337" y="650"/>
                    <a:pt x="378" y="637"/>
                    <a:pt x="419" y="607"/>
                  </a:cubicBezTo>
                  <a:lnTo>
                    <a:pt x="749" y="375"/>
                  </a:lnTo>
                  <a:cubicBezTo>
                    <a:pt x="938" y="249"/>
                    <a:pt x="815" y="0"/>
                    <a:pt x="6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605;p65">
              <a:extLst>
                <a:ext uri="{FF2B5EF4-FFF2-40B4-BE49-F238E27FC236}">
                  <a16:creationId xmlns:a16="http://schemas.microsoft.com/office/drawing/2014/main" xmlns="" id="{58EB3AF6-57E5-CABA-F55A-73368C15BC04}"/>
                </a:ext>
              </a:extLst>
            </p:cNvPr>
            <p:cNvSpPr/>
            <p:nvPr/>
          </p:nvSpPr>
          <p:spPr>
            <a:xfrm>
              <a:off x="2961710" y="3437888"/>
              <a:ext cx="54627" cy="38192"/>
            </a:xfrm>
            <a:custGeom>
              <a:avLst/>
              <a:gdLst/>
              <a:ahLst/>
              <a:cxnLst/>
              <a:rect l="l" t="t" r="r" b="b"/>
              <a:pathLst>
                <a:path w="2084" h="1457" extrusionOk="0">
                  <a:moveTo>
                    <a:pt x="1794" y="1"/>
                  </a:moveTo>
                  <a:cubicBezTo>
                    <a:pt x="1758" y="1"/>
                    <a:pt x="1719" y="12"/>
                    <a:pt x="1681" y="37"/>
                  </a:cubicBezTo>
                  <a:lnTo>
                    <a:pt x="190" y="1082"/>
                  </a:lnTo>
                  <a:cubicBezTo>
                    <a:pt x="1" y="1205"/>
                    <a:pt x="124" y="1456"/>
                    <a:pt x="296" y="1456"/>
                  </a:cubicBezTo>
                  <a:cubicBezTo>
                    <a:pt x="335" y="1456"/>
                    <a:pt x="377" y="1443"/>
                    <a:pt x="418" y="1412"/>
                  </a:cubicBezTo>
                  <a:lnTo>
                    <a:pt x="1909" y="368"/>
                  </a:lnTo>
                  <a:cubicBezTo>
                    <a:pt x="2083" y="240"/>
                    <a:pt x="1963" y="1"/>
                    <a:pt x="17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606;p65">
              <a:extLst>
                <a:ext uri="{FF2B5EF4-FFF2-40B4-BE49-F238E27FC236}">
                  <a16:creationId xmlns:a16="http://schemas.microsoft.com/office/drawing/2014/main" xmlns="" id="{405341B4-C539-92E0-B701-F0C5608E41F9}"/>
                </a:ext>
              </a:extLst>
            </p:cNvPr>
            <p:cNvSpPr/>
            <p:nvPr/>
          </p:nvSpPr>
          <p:spPr>
            <a:xfrm>
              <a:off x="2865326" y="3391020"/>
              <a:ext cx="20288" cy="19188"/>
            </a:xfrm>
            <a:custGeom>
              <a:avLst/>
              <a:gdLst/>
              <a:ahLst/>
              <a:cxnLst/>
              <a:rect l="l" t="t" r="r" b="b"/>
              <a:pathLst>
                <a:path w="774" h="732" extrusionOk="0">
                  <a:moveTo>
                    <a:pt x="278" y="0"/>
                  </a:moveTo>
                  <a:cubicBezTo>
                    <a:pt x="136" y="0"/>
                    <a:pt x="1" y="160"/>
                    <a:pt x="104" y="317"/>
                  </a:cubicBezTo>
                  <a:lnTo>
                    <a:pt x="340" y="647"/>
                  </a:lnTo>
                  <a:cubicBezTo>
                    <a:pt x="383" y="707"/>
                    <a:pt x="440" y="732"/>
                    <a:pt x="496" y="732"/>
                  </a:cubicBezTo>
                  <a:cubicBezTo>
                    <a:pt x="638" y="732"/>
                    <a:pt x="774" y="572"/>
                    <a:pt x="670" y="415"/>
                  </a:cubicBezTo>
                  <a:lnTo>
                    <a:pt x="435" y="85"/>
                  </a:lnTo>
                  <a:cubicBezTo>
                    <a:pt x="391" y="25"/>
                    <a:pt x="334" y="0"/>
                    <a:pt x="2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607;p65">
              <a:extLst>
                <a:ext uri="{FF2B5EF4-FFF2-40B4-BE49-F238E27FC236}">
                  <a16:creationId xmlns:a16="http://schemas.microsoft.com/office/drawing/2014/main" xmlns="" id="{FE3E40A3-568C-5B56-B165-A1AE5331BA37}"/>
                </a:ext>
              </a:extLst>
            </p:cNvPr>
            <p:cNvSpPr/>
            <p:nvPr/>
          </p:nvSpPr>
          <p:spPr>
            <a:xfrm>
              <a:off x="2883518" y="3417101"/>
              <a:ext cx="41835" cy="49830"/>
            </a:xfrm>
            <a:custGeom>
              <a:avLst/>
              <a:gdLst/>
              <a:ahLst/>
              <a:cxnLst/>
              <a:rect l="l" t="t" r="r" b="b"/>
              <a:pathLst>
                <a:path w="1596" h="1901" extrusionOk="0">
                  <a:moveTo>
                    <a:pt x="278" y="0"/>
                  </a:moveTo>
                  <a:cubicBezTo>
                    <a:pt x="135" y="0"/>
                    <a:pt x="0" y="160"/>
                    <a:pt x="106" y="317"/>
                  </a:cubicBezTo>
                  <a:lnTo>
                    <a:pt x="1147" y="1808"/>
                  </a:lnTo>
                  <a:cubicBezTo>
                    <a:pt x="1192" y="1873"/>
                    <a:pt x="1251" y="1901"/>
                    <a:pt x="1310" y="1901"/>
                  </a:cubicBezTo>
                  <a:cubicBezTo>
                    <a:pt x="1456" y="1901"/>
                    <a:pt x="1596" y="1734"/>
                    <a:pt x="1478" y="1576"/>
                  </a:cubicBezTo>
                  <a:lnTo>
                    <a:pt x="437" y="85"/>
                  </a:lnTo>
                  <a:cubicBezTo>
                    <a:pt x="392" y="25"/>
                    <a:pt x="335" y="0"/>
                    <a:pt x="2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608;p65">
              <a:extLst>
                <a:ext uri="{FF2B5EF4-FFF2-40B4-BE49-F238E27FC236}">
                  <a16:creationId xmlns:a16="http://schemas.microsoft.com/office/drawing/2014/main" xmlns="" id="{60DCE013-0BB3-6C3E-674C-0FF26113960C}"/>
                </a:ext>
              </a:extLst>
            </p:cNvPr>
            <p:cNvSpPr/>
            <p:nvPr/>
          </p:nvSpPr>
          <p:spPr>
            <a:xfrm>
              <a:off x="2992981" y="3573433"/>
              <a:ext cx="20210" cy="19214"/>
            </a:xfrm>
            <a:custGeom>
              <a:avLst/>
              <a:gdLst/>
              <a:ahLst/>
              <a:cxnLst/>
              <a:rect l="l" t="t" r="r" b="b"/>
              <a:pathLst>
                <a:path w="771" h="733" extrusionOk="0">
                  <a:moveTo>
                    <a:pt x="278" y="0"/>
                  </a:moveTo>
                  <a:cubicBezTo>
                    <a:pt x="136" y="0"/>
                    <a:pt x="1" y="160"/>
                    <a:pt x="104" y="317"/>
                  </a:cubicBezTo>
                  <a:lnTo>
                    <a:pt x="336" y="647"/>
                  </a:lnTo>
                  <a:cubicBezTo>
                    <a:pt x="382" y="707"/>
                    <a:pt x="439" y="732"/>
                    <a:pt x="496" y="732"/>
                  </a:cubicBezTo>
                  <a:cubicBezTo>
                    <a:pt x="638" y="732"/>
                    <a:pt x="770" y="575"/>
                    <a:pt x="667" y="419"/>
                  </a:cubicBezTo>
                  <a:lnTo>
                    <a:pt x="435" y="85"/>
                  </a:lnTo>
                  <a:cubicBezTo>
                    <a:pt x="391" y="25"/>
                    <a:pt x="334" y="0"/>
                    <a:pt x="2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609;p65">
              <a:extLst>
                <a:ext uri="{FF2B5EF4-FFF2-40B4-BE49-F238E27FC236}">
                  <a16:creationId xmlns:a16="http://schemas.microsoft.com/office/drawing/2014/main" xmlns="" id="{2AD9EFE2-850B-34D3-7148-BA861F6FF5A8}"/>
                </a:ext>
              </a:extLst>
            </p:cNvPr>
            <p:cNvSpPr/>
            <p:nvPr/>
          </p:nvSpPr>
          <p:spPr>
            <a:xfrm>
              <a:off x="2953479" y="3516997"/>
              <a:ext cx="41861" cy="49856"/>
            </a:xfrm>
            <a:custGeom>
              <a:avLst/>
              <a:gdLst/>
              <a:ahLst/>
              <a:cxnLst/>
              <a:rect l="l" t="t" r="r" b="b"/>
              <a:pathLst>
                <a:path w="1597" h="1902" extrusionOk="0">
                  <a:moveTo>
                    <a:pt x="277" y="1"/>
                  </a:moveTo>
                  <a:cubicBezTo>
                    <a:pt x="135" y="1"/>
                    <a:pt x="1" y="159"/>
                    <a:pt x="106" y="318"/>
                  </a:cubicBezTo>
                  <a:lnTo>
                    <a:pt x="1151" y="1809"/>
                  </a:lnTo>
                  <a:cubicBezTo>
                    <a:pt x="1194" y="1874"/>
                    <a:pt x="1253" y="1901"/>
                    <a:pt x="1312" y="1901"/>
                  </a:cubicBezTo>
                  <a:cubicBezTo>
                    <a:pt x="1456" y="1901"/>
                    <a:pt x="1597" y="1735"/>
                    <a:pt x="1481" y="1577"/>
                  </a:cubicBezTo>
                  <a:lnTo>
                    <a:pt x="437" y="86"/>
                  </a:lnTo>
                  <a:cubicBezTo>
                    <a:pt x="392" y="26"/>
                    <a:pt x="334" y="1"/>
                    <a:pt x="2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835;p48">
            <a:extLst>
              <a:ext uri="{FF2B5EF4-FFF2-40B4-BE49-F238E27FC236}">
                <a16:creationId xmlns:a16="http://schemas.microsoft.com/office/drawing/2014/main" xmlns="" id="{F7D17F21-A986-B972-8F2C-221C91B4D77B}"/>
              </a:ext>
            </a:extLst>
          </p:cNvPr>
          <p:cNvGrpSpPr/>
          <p:nvPr/>
        </p:nvGrpSpPr>
        <p:grpSpPr>
          <a:xfrm>
            <a:off x="5640883" y="2658741"/>
            <a:ext cx="1556807" cy="2371124"/>
            <a:chOff x="3702550" y="4547500"/>
            <a:chExt cx="609550" cy="908300"/>
          </a:xfrm>
        </p:grpSpPr>
        <p:sp>
          <p:nvSpPr>
            <p:cNvPr id="46" name="Google Shape;1836;p48">
              <a:extLst>
                <a:ext uri="{FF2B5EF4-FFF2-40B4-BE49-F238E27FC236}">
                  <a16:creationId xmlns:a16="http://schemas.microsoft.com/office/drawing/2014/main" xmlns="" id="{ECE335F2-7F82-0AF2-A2C9-6734F973F32B}"/>
                </a:ext>
              </a:extLst>
            </p:cNvPr>
            <p:cNvSpPr/>
            <p:nvPr/>
          </p:nvSpPr>
          <p:spPr>
            <a:xfrm>
              <a:off x="3800025" y="4584675"/>
              <a:ext cx="512075" cy="503875"/>
            </a:xfrm>
            <a:custGeom>
              <a:avLst/>
              <a:gdLst/>
              <a:ahLst/>
              <a:cxnLst/>
              <a:rect l="l" t="t" r="r" b="b"/>
              <a:pathLst>
                <a:path w="20483" h="20155" extrusionOk="0">
                  <a:moveTo>
                    <a:pt x="3724" y="6418"/>
                  </a:moveTo>
                  <a:cubicBezTo>
                    <a:pt x="5094" y="10197"/>
                    <a:pt x="4517" y="9986"/>
                    <a:pt x="2280" y="11775"/>
                  </a:cubicBezTo>
                  <a:cubicBezTo>
                    <a:pt x="1" y="13598"/>
                    <a:pt x="4280" y="17522"/>
                    <a:pt x="9697" y="18838"/>
                  </a:cubicBezTo>
                  <a:cubicBezTo>
                    <a:pt x="15115" y="20154"/>
                    <a:pt x="20482" y="17776"/>
                    <a:pt x="20432" y="13522"/>
                  </a:cubicBezTo>
                  <a:cubicBezTo>
                    <a:pt x="20381" y="9269"/>
                    <a:pt x="16685" y="9623"/>
                    <a:pt x="15722" y="7851"/>
                  </a:cubicBezTo>
                  <a:cubicBezTo>
                    <a:pt x="14761" y="6079"/>
                    <a:pt x="16888" y="1067"/>
                    <a:pt x="12584" y="205"/>
                  </a:cubicBezTo>
                  <a:cubicBezTo>
                    <a:pt x="11559" y="1"/>
                    <a:pt x="10235" y="312"/>
                    <a:pt x="8914" y="948"/>
                  </a:cubicBezTo>
                  <a:cubicBezTo>
                    <a:pt x="8139" y="569"/>
                    <a:pt x="6967" y="140"/>
                    <a:pt x="6153" y="483"/>
                  </a:cubicBezTo>
                  <a:cubicBezTo>
                    <a:pt x="4660" y="1040"/>
                    <a:pt x="3241" y="1674"/>
                    <a:pt x="3216" y="4231"/>
                  </a:cubicBezTo>
                  <a:cubicBezTo>
                    <a:pt x="3209" y="4998"/>
                    <a:pt x="3421" y="5745"/>
                    <a:pt x="3724" y="6418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37;p48">
              <a:extLst>
                <a:ext uri="{FF2B5EF4-FFF2-40B4-BE49-F238E27FC236}">
                  <a16:creationId xmlns:a16="http://schemas.microsoft.com/office/drawing/2014/main" xmlns="" id="{584CBADC-0397-A5F4-EDC1-70A31017ABD6}"/>
                </a:ext>
              </a:extLst>
            </p:cNvPr>
            <p:cNvSpPr/>
            <p:nvPr/>
          </p:nvSpPr>
          <p:spPr>
            <a:xfrm>
              <a:off x="3754775" y="5031700"/>
              <a:ext cx="153325" cy="166800"/>
            </a:xfrm>
            <a:custGeom>
              <a:avLst/>
              <a:gdLst/>
              <a:ahLst/>
              <a:cxnLst/>
              <a:rect l="l" t="t" r="r" b="b"/>
              <a:pathLst>
                <a:path w="6133" h="6672" extrusionOk="0">
                  <a:moveTo>
                    <a:pt x="777" y="6671"/>
                  </a:moveTo>
                  <a:cubicBezTo>
                    <a:pt x="777" y="6671"/>
                    <a:pt x="2652" y="6053"/>
                    <a:pt x="4393" y="3505"/>
                  </a:cubicBezTo>
                  <a:cubicBezTo>
                    <a:pt x="6132" y="956"/>
                    <a:pt x="2182" y="1"/>
                    <a:pt x="2182" y="1"/>
                  </a:cubicBezTo>
                  <a:lnTo>
                    <a:pt x="0" y="2966"/>
                  </a:lnTo>
                  <a:lnTo>
                    <a:pt x="777" y="6671"/>
                  </a:ln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38;p48">
              <a:extLst>
                <a:ext uri="{FF2B5EF4-FFF2-40B4-BE49-F238E27FC236}">
                  <a16:creationId xmlns:a16="http://schemas.microsoft.com/office/drawing/2014/main" xmlns="" id="{5FA476BB-804A-28DA-AAC0-BC9549F75C26}"/>
                </a:ext>
              </a:extLst>
            </p:cNvPr>
            <p:cNvSpPr/>
            <p:nvPr/>
          </p:nvSpPr>
          <p:spPr>
            <a:xfrm>
              <a:off x="3784100" y="5031700"/>
              <a:ext cx="118275" cy="113000"/>
            </a:xfrm>
            <a:custGeom>
              <a:avLst/>
              <a:gdLst/>
              <a:ahLst/>
              <a:cxnLst/>
              <a:rect l="l" t="t" r="r" b="b"/>
              <a:pathLst>
                <a:path w="4731" h="4520" extrusionOk="0">
                  <a:moveTo>
                    <a:pt x="2353" y="4520"/>
                  </a:moveTo>
                  <a:cubicBezTo>
                    <a:pt x="2571" y="4269"/>
                    <a:pt x="2769" y="4212"/>
                    <a:pt x="2991" y="3885"/>
                  </a:cubicBezTo>
                  <a:cubicBezTo>
                    <a:pt x="4731" y="1336"/>
                    <a:pt x="1009" y="1"/>
                    <a:pt x="1009" y="1"/>
                  </a:cubicBezTo>
                  <a:lnTo>
                    <a:pt x="1" y="282"/>
                  </a:lnTo>
                  <a:cubicBezTo>
                    <a:pt x="106" y="1108"/>
                    <a:pt x="1820" y="2414"/>
                    <a:pt x="2353" y="4520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39;p48">
              <a:extLst>
                <a:ext uri="{FF2B5EF4-FFF2-40B4-BE49-F238E27FC236}">
                  <a16:creationId xmlns:a16="http://schemas.microsoft.com/office/drawing/2014/main" xmlns="" id="{C152DAFF-3B7E-A0A8-2F14-4B46DB5F4FAD}"/>
                </a:ext>
              </a:extLst>
            </p:cNvPr>
            <p:cNvSpPr/>
            <p:nvPr/>
          </p:nvSpPr>
          <p:spPr>
            <a:xfrm>
              <a:off x="3816025" y="5369450"/>
              <a:ext cx="389200" cy="86350"/>
            </a:xfrm>
            <a:custGeom>
              <a:avLst/>
              <a:gdLst/>
              <a:ahLst/>
              <a:cxnLst/>
              <a:rect l="l" t="t" r="r" b="b"/>
              <a:pathLst>
                <a:path w="15568" h="3454" extrusionOk="0">
                  <a:moveTo>
                    <a:pt x="934" y="1"/>
                  </a:moveTo>
                  <a:lnTo>
                    <a:pt x="1" y="3454"/>
                  </a:lnTo>
                  <a:lnTo>
                    <a:pt x="15568" y="3454"/>
                  </a:lnTo>
                  <a:cubicBezTo>
                    <a:pt x="15348" y="2610"/>
                    <a:pt x="14734" y="1144"/>
                    <a:pt x="14362" y="2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0;p48">
              <a:extLst>
                <a:ext uri="{FF2B5EF4-FFF2-40B4-BE49-F238E27FC236}">
                  <a16:creationId xmlns:a16="http://schemas.microsoft.com/office/drawing/2014/main" xmlns="" id="{2C6A1192-139A-8AA3-B0B4-425B4B9D30C1}"/>
                </a:ext>
              </a:extLst>
            </p:cNvPr>
            <p:cNvSpPr/>
            <p:nvPr/>
          </p:nvSpPr>
          <p:spPr>
            <a:xfrm>
              <a:off x="3918650" y="4851950"/>
              <a:ext cx="216550" cy="162100"/>
            </a:xfrm>
            <a:custGeom>
              <a:avLst/>
              <a:gdLst/>
              <a:ahLst/>
              <a:cxnLst/>
              <a:rect l="l" t="t" r="r" b="b"/>
              <a:pathLst>
                <a:path w="8662" h="6484" extrusionOk="0">
                  <a:moveTo>
                    <a:pt x="2338" y="881"/>
                  </a:moveTo>
                  <a:cubicBezTo>
                    <a:pt x="2338" y="881"/>
                    <a:pt x="732" y="1858"/>
                    <a:pt x="367" y="3504"/>
                  </a:cubicBezTo>
                  <a:cubicBezTo>
                    <a:pt x="1" y="5150"/>
                    <a:pt x="1" y="6483"/>
                    <a:pt x="2618" y="6435"/>
                  </a:cubicBezTo>
                  <a:cubicBezTo>
                    <a:pt x="5236" y="6386"/>
                    <a:pt x="7441" y="4363"/>
                    <a:pt x="7659" y="3102"/>
                  </a:cubicBezTo>
                  <a:cubicBezTo>
                    <a:pt x="7877" y="1842"/>
                    <a:pt x="8662" y="960"/>
                    <a:pt x="6875" y="479"/>
                  </a:cubicBezTo>
                  <a:cubicBezTo>
                    <a:pt x="5090" y="0"/>
                    <a:pt x="2338" y="881"/>
                    <a:pt x="2338" y="881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41;p48">
              <a:extLst>
                <a:ext uri="{FF2B5EF4-FFF2-40B4-BE49-F238E27FC236}">
                  <a16:creationId xmlns:a16="http://schemas.microsoft.com/office/drawing/2014/main" xmlns="" id="{3CB543FF-290F-E263-CD1F-4021B4831EAC}"/>
                </a:ext>
              </a:extLst>
            </p:cNvPr>
            <p:cNvSpPr/>
            <p:nvPr/>
          </p:nvSpPr>
          <p:spPr>
            <a:xfrm>
              <a:off x="3970900" y="4761850"/>
              <a:ext cx="119650" cy="170325"/>
            </a:xfrm>
            <a:custGeom>
              <a:avLst/>
              <a:gdLst/>
              <a:ahLst/>
              <a:cxnLst/>
              <a:rect l="l" t="t" r="r" b="b"/>
              <a:pathLst>
                <a:path w="4786" h="6813" extrusionOk="0">
                  <a:moveTo>
                    <a:pt x="4721" y="731"/>
                  </a:moveTo>
                  <a:cubicBezTo>
                    <a:pt x="4483" y="1983"/>
                    <a:pt x="4571" y="3651"/>
                    <a:pt x="4785" y="4083"/>
                  </a:cubicBezTo>
                  <a:cubicBezTo>
                    <a:pt x="3491" y="5368"/>
                    <a:pt x="0" y="6813"/>
                    <a:pt x="234" y="4683"/>
                  </a:cubicBezTo>
                  <a:cubicBezTo>
                    <a:pt x="742" y="4430"/>
                    <a:pt x="615" y="3859"/>
                    <a:pt x="825" y="1631"/>
                  </a:cubicBezTo>
                  <a:cubicBezTo>
                    <a:pt x="825" y="1631"/>
                    <a:pt x="3590" y="1"/>
                    <a:pt x="4721" y="732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42;p48">
              <a:extLst>
                <a:ext uri="{FF2B5EF4-FFF2-40B4-BE49-F238E27FC236}">
                  <a16:creationId xmlns:a16="http://schemas.microsoft.com/office/drawing/2014/main" xmlns="" id="{5AA90FA2-E9BE-1791-521B-8D014AD73F8E}"/>
                </a:ext>
              </a:extLst>
            </p:cNvPr>
            <p:cNvSpPr/>
            <p:nvPr/>
          </p:nvSpPr>
          <p:spPr>
            <a:xfrm>
              <a:off x="3784075" y="4896750"/>
              <a:ext cx="141325" cy="246675"/>
            </a:xfrm>
            <a:custGeom>
              <a:avLst/>
              <a:gdLst/>
              <a:ahLst/>
              <a:cxnLst/>
              <a:rect l="l" t="t" r="r" b="b"/>
              <a:pathLst>
                <a:path w="5653" h="9867" extrusionOk="0">
                  <a:moveTo>
                    <a:pt x="5378" y="0"/>
                  </a:moveTo>
                  <a:cubicBezTo>
                    <a:pt x="3008" y="15"/>
                    <a:pt x="1353" y="2809"/>
                    <a:pt x="1" y="5659"/>
                  </a:cubicBezTo>
                  <a:cubicBezTo>
                    <a:pt x="2641" y="7322"/>
                    <a:pt x="2992" y="9283"/>
                    <a:pt x="4095" y="9866"/>
                  </a:cubicBezTo>
                  <a:cubicBezTo>
                    <a:pt x="4505" y="7763"/>
                    <a:pt x="5653" y="3407"/>
                    <a:pt x="53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43;p48">
              <a:extLst>
                <a:ext uri="{FF2B5EF4-FFF2-40B4-BE49-F238E27FC236}">
                  <a16:creationId xmlns:a16="http://schemas.microsoft.com/office/drawing/2014/main" xmlns="" id="{F07504FA-F446-8C7F-D41E-3AF6C35F854D}"/>
                </a:ext>
              </a:extLst>
            </p:cNvPr>
            <p:cNvSpPr/>
            <p:nvPr/>
          </p:nvSpPr>
          <p:spPr>
            <a:xfrm>
              <a:off x="3812625" y="4864200"/>
              <a:ext cx="387150" cy="580875"/>
            </a:xfrm>
            <a:custGeom>
              <a:avLst/>
              <a:gdLst/>
              <a:ahLst/>
              <a:cxnLst/>
              <a:rect l="l" t="t" r="r" b="b"/>
              <a:pathLst>
                <a:path w="15486" h="23235" extrusionOk="0">
                  <a:moveTo>
                    <a:pt x="0" y="21447"/>
                  </a:moveTo>
                  <a:cubicBezTo>
                    <a:pt x="3278" y="23234"/>
                    <a:pt x="13425" y="23092"/>
                    <a:pt x="15486" y="21711"/>
                  </a:cubicBezTo>
                  <a:cubicBezTo>
                    <a:pt x="15089" y="19919"/>
                    <a:pt x="13464" y="13014"/>
                    <a:pt x="13441" y="10998"/>
                  </a:cubicBezTo>
                  <a:cubicBezTo>
                    <a:pt x="13393" y="6719"/>
                    <a:pt x="14963" y="6111"/>
                    <a:pt x="15125" y="1916"/>
                  </a:cubicBezTo>
                  <a:cubicBezTo>
                    <a:pt x="14567" y="1672"/>
                    <a:pt x="14004" y="925"/>
                    <a:pt x="13436" y="697"/>
                  </a:cubicBezTo>
                  <a:cubicBezTo>
                    <a:pt x="12686" y="396"/>
                    <a:pt x="11925" y="139"/>
                    <a:pt x="11155" y="1"/>
                  </a:cubicBezTo>
                  <a:cubicBezTo>
                    <a:pt x="10614" y="1557"/>
                    <a:pt x="9775" y="2635"/>
                    <a:pt x="7340" y="3843"/>
                  </a:cubicBezTo>
                  <a:cubicBezTo>
                    <a:pt x="6531" y="2550"/>
                    <a:pt x="6694" y="800"/>
                    <a:pt x="6904" y="155"/>
                  </a:cubicBezTo>
                  <a:cubicBezTo>
                    <a:pt x="5837" y="385"/>
                    <a:pt x="3751" y="1157"/>
                    <a:pt x="2649" y="1875"/>
                  </a:cubicBezTo>
                  <a:cubicBezTo>
                    <a:pt x="1511" y="3813"/>
                    <a:pt x="1805" y="7072"/>
                    <a:pt x="1325" y="11090"/>
                  </a:cubicBezTo>
                  <a:cubicBezTo>
                    <a:pt x="1233" y="11867"/>
                    <a:pt x="1956" y="12939"/>
                    <a:pt x="1878" y="13777"/>
                  </a:cubicBezTo>
                  <a:cubicBezTo>
                    <a:pt x="1658" y="16098"/>
                    <a:pt x="679" y="19433"/>
                    <a:pt x="0" y="214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4;p48">
              <a:extLst>
                <a:ext uri="{FF2B5EF4-FFF2-40B4-BE49-F238E27FC236}">
                  <a16:creationId xmlns:a16="http://schemas.microsoft.com/office/drawing/2014/main" xmlns="" id="{6694C17C-7641-2567-856F-D1799DA9BBFD}"/>
                </a:ext>
              </a:extLst>
            </p:cNvPr>
            <p:cNvSpPr/>
            <p:nvPr/>
          </p:nvSpPr>
          <p:spPr>
            <a:xfrm>
              <a:off x="3847000" y="5105000"/>
              <a:ext cx="334525" cy="219225"/>
            </a:xfrm>
            <a:custGeom>
              <a:avLst/>
              <a:gdLst/>
              <a:ahLst/>
              <a:cxnLst/>
              <a:rect l="l" t="t" r="r" b="b"/>
              <a:pathLst>
                <a:path w="13381" h="8769" extrusionOk="0">
                  <a:moveTo>
                    <a:pt x="13380" y="8768"/>
                  </a:moveTo>
                  <a:cubicBezTo>
                    <a:pt x="13176" y="7830"/>
                    <a:pt x="12840" y="6303"/>
                    <a:pt x="12655" y="5356"/>
                  </a:cubicBezTo>
                  <a:cubicBezTo>
                    <a:pt x="10485" y="4809"/>
                    <a:pt x="6977" y="3836"/>
                    <a:pt x="5945" y="3089"/>
                  </a:cubicBezTo>
                  <a:cubicBezTo>
                    <a:pt x="4476" y="2025"/>
                    <a:pt x="1590" y="0"/>
                    <a:pt x="1590" y="0"/>
                  </a:cubicBezTo>
                  <a:cubicBezTo>
                    <a:pt x="1590" y="0"/>
                    <a:pt x="678" y="30"/>
                    <a:pt x="65" y="357"/>
                  </a:cubicBezTo>
                  <a:cubicBezTo>
                    <a:pt x="46" y="573"/>
                    <a:pt x="24" y="792"/>
                    <a:pt x="0" y="1014"/>
                  </a:cubicBezTo>
                  <a:cubicBezTo>
                    <a:pt x="436" y="1308"/>
                    <a:pt x="628" y="1468"/>
                    <a:pt x="628" y="1468"/>
                  </a:cubicBezTo>
                  <a:cubicBezTo>
                    <a:pt x="1100" y="2036"/>
                    <a:pt x="1496" y="2807"/>
                    <a:pt x="2101" y="3360"/>
                  </a:cubicBezTo>
                  <a:cubicBezTo>
                    <a:pt x="5124" y="6122"/>
                    <a:pt x="9741" y="8331"/>
                    <a:pt x="13380" y="8768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45;p48">
              <a:extLst>
                <a:ext uri="{FF2B5EF4-FFF2-40B4-BE49-F238E27FC236}">
                  <a16:creationId xmlns:a16="http://schemas.microsoft.com/office/drawing/2014/main" xmlns="" id="{DC184E52-0BD0-5568-4BAE-B199148AFAC8}"/>
                </a:ext>
              </a:extLst>
            </p:cNvPr>
            <p:cNvSpPr/>
            <p:nvPr/>
          </p:nvSpPr>
          <p:spPr>
            <a:xfrm>
              <a:off x="3791275" y="5016575"/>
              <a:ext cx="69500" cy="55750"/>
            </a:xfrm>
            <a:custGeom>
              <a:avLst/>
              <a:gdLst/>
              <a:ahLst/>
              <a:cxnLst/>
              <a:rect l="l" t="t" r="r" b="b"/>
              <a:pathLst>
                <a:path w="2780" h="2230" extrusionOk="0">
                  <a:moveTo>
                    <a:pt x="2748" y="2078"/>
                  </a:moveTo>
                  <a:cubicBezTo>
                    <a:pt x="2780" y="2111"/>
                    <a:pt x="2780" y="2164"/>
                    <a:pt x="2746" y="2196"/>
                  </a:cubicBezTo>
                  <a:cubicBezTo>
                    <a:pt x="2713" y="2229"/>
                    <a:pt x="2660" y="2228"/>
                    <a:pt x="2628" y="2195"/>
                  </a:cubicBezTo>
                  <a:cubicBezTo>
                    <a:pt x="2298" y="1856"/>
                    <a:pt x="1947" y="1508"/>
                    <a:pt x="1532" y="1165"/>
                  </a:cubicBezTo>
                  <a:cubicBezTo>
                    <a:pt x="1118" y="823"/>
                    <a:pt x="641" y="486"/>
                    <a:pt x="56" y="170"/>
                  </a:cubicBezTo>
                  <a:cubicBezTo>
                    <a:pt x="15" y="148"/>
                    <a:pt x="0" y="98"/>
                    <a:pt x="22" y="57"/>
                  </a:cubicBezTo>
                  <a:cubicBezTo>
                    <a:pt x="44" y="17"/>
                    <a:pt x="94" y="1"/>
                    <a:pt x="135" y="23"/>
                  </a:cubicBezTo>
                  <a:cubicBezTo>
                    <a:pt x="731" y="346"/>
                    <a:pt x="1217" y="688"/>
                    <a:pt x="1638" y="1035"/>
                  </a:cubicBezTo>
                  <a:cubicBezTo>
                    <a:pt x="2058" y="1382"/>
                    <a:pt x="2413" y="1735"/>
                    <a:pt x="2748" y="2078"/>
                  </a:cubicBezTo>
                  <a:close/>
                </a:path>
              </a:pathLst>
            </a:custGeom>
            <a:solidFill>
              <a:srgbClr val="94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46;p48">
              <a:extLst>
                <a:ext uri="{FF2B5EF4-FFF2-40B4-BE49-F238E27FC236}">
                  <a16:creationId xmlns:a16="http://schemas.microsoft.com/office/drawing/2014/main" xmlns="" id="{812D5FC8-9E50-5904-EEAC-1A267DAB16B5}"/>
                </a:ext>
              </a:extLst>
            </p:cNvPr>
            <p:cNvSpPr/>
            <p:nvPr/>
          </p:nvSpPr>
          <p:spPr>
            <a:xfrm>
              <a:off x="3841350" y="4957150"/>
              <a:ext cx="55750" cy="194325"/>
            </a:xfrm>
            <a:custGeom>
              <a:avLst/>
              <a:gdLst/>
              <a:ahLst/>
              <a:cxnLst/>
              <a:rect l="l" t="t" r="r" b="b"/>
              <a:pathLst>
                <a:path w="2230" h="7773" extrusionOk="0">
                  <a:moveTo>
                    <a:pt x="2056" y="69"/>
                  </a:moveTo>
                  <a:cubicBezTo>
                    <a:pt x="2070" y="24"/>
                    <a:pt x="2117" y="0"/>
                    <a:pt x="2161" y="14"/>
                  </a:cubicBezTo>
                  <a:cubicBezTo>
                    <a:pt x="2206" y="27"/>
                    <a:pt x="2230" y="73"/>
                    <a:pt x="2216" y="118"/>
                  </a:cubicBezTo>
                  <a:cubicBezTo>
                    <a:pt x="2138" y="369"/>
                    <a:pt x="2046" y="658"/>
                    <a:pt x="1942" y="980"/>
                  </a:cubicBezTo>
                  <a:cubicBezTo>
                    <a:pt x="1416" y="2612"/>
                    <a:pt x="619" y="5089"/>
                    <a:pt x="174" y="7696"/>
                  </a:cubicBezTo>
                  <a:cubicBezTo>
                    <a:pt x="166" y="7741"/>
                    <a:pt x="123" y="7772"/>
                    <a:pt x="77" y="7764"/>
                  </a:cubicBezTo>
                  <a:cubicBezTo>
                    <a:pt x="31" y="7757"/>
                    <a:pt x="0" y="7714"/>
                    <a:pt x="8" y="7668"/>
                  </a:cubicBezTo>
                  <a:cubicBezTo>
                    <a:pt x="456" y="5050"/>
                    <a:pt x="1256" y="2566"/>
                    <a:pt x="1782" y="930"/>
                  </a:cubicBezTo>
                  <a:cubicBezTo>
                    <a:pt x="1886" y="608"/>
                    <a:pt x="1978" y="320"/>
                    <a:pt x="2056" y="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47;p48">
              <a:extLst>
                <a:ext uri="{FF2B5EF4-FFF2-40B4-BE49-F238E27FC236}">
                  <a16:creationId xmlns:a16="http://schemas.microsoft.com/office/drawing/2014/main" xmlns="" id="{E743E9B4-E660-3758-DF3F-A2824800E413}"/>
                </a:ext>
              </a:extLst>
            </p:cNvPr>
            <p:cNvSpPr/>
            <p:nvPr/>
          </p:nvSpPr>
          <p:spPr>
            <a:xfrm>
              <a:off x="3963250" y="4867825"/>
              <a:ext cx="146975" cy="113025"/>
            </a:xfrm>
            <a:custGeom>
              <a:avLst/>
              <a:gdLst/>
              <a:ahLst/>
              <a:cxnLst/>
              <a:rect l="l" t="t" r="r" b="b"/>
              <a:pathLst>
                <a:path w="5879" h="4521" extrusionOk="0">
                  <a:moveTo>
                    <a:pt x="217" y="210"/>
                  </a:moveTo>
                  <a:cubicBezTo>
                    <a:pt x="228" y="165"/>
                    <a:pt x="272" y="137"/>
                    <a:pt x="318" y="147"/>
                  </a:cubicBezTo>
                  <a:cubicBezTo>
                    <a:pt x="362" y="157"/>
                    <a:pt x="391" y="202"/>
                    <a:pt x="381" y="246"/>
                  </a:cubicBezTo>
                  <a:cubicBezTo>
                    <a:pt x="215" y="979"/>
                    <a:pt x="169" y="1796"/>
                    <a:pt x="312" y="2570"/>
                  </a:cubicBezTo>
                  <a:cubicBezTo>
                    <a:pt x="432" y="3216"/>
                    <a:pt x="684" y="3831"/>
                    <a:pt x="1111" y="4342"/>
                  </a:cubicBezTo>
                  <a:cubicBezTo>
                    <a:pt x="2019" y="4181"/>
                    <a:pt x="3184" y="3516"/>
                    <a:pt x="4118" y="2656"/>
                  </a:cubicBezTo>
                  <a:cubicBezTo>
                    <a:pt x="4960" y="1880"/>
                    <a:pt x="5612" y="945"/>
                    <a:pt x="5708" y="81"/>
                  </a:cubicBezTo>
                  <a:cubicBezTo>
                    <a:pt x="5712" y="34"/>
                    <a:pt x="5754" y="1"/>
                    <a:pt x="5800" y="7"/>
                  </a:cubicBezTo>
                  <a:cubicBezTo>
                    <a:pt x="5846" y="11"/>
                    <a:pt x="5879" y="52"/>
                    <a:pt x="5874" y="99"/>
                  </a:cubicBezTo>
                  <a:cubicBezTo>
                    <a:pt x="5773" y="1006"/>
                    <a:pt x="5100" y="1978"/>
                    <a:pt x="4231" y="2779"/>
                  </a:cubicBezTo>
                  <a:cubicBezTo>
                    <a:pt x="3260" y="3673"/>
                    <a:pt x="2040" y="4361"/>
                    <a:pt x="1096" y="4514"/>
                  </a:cubicBezTo>
                  <a:cubicBezTo>
                    <a:pt x="1067" y="4521"/>
                    <a:pt x="1036" y="4511"/>
                    <a:pt x="1015" y="4487"/>
                  </a:cubicBezTo>
                  <a:cubicBezTo>
                    <a:pt x="548" y="3946"/>
                    <a:pt x="276" y="3288"/>
                    <a:pt x="148" y="2600"/>
                  </a:cubicBezTo>
                  <a:cubicBezTo>
                    <a:pt x="1" y="1803"/>
                    <a:pt x="48" y="962"/>
                    <a:pt x="217" y="2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48;p48">
              <a:extLst>
                <a:ext uri="{FF2B5EF4-FFF2-40B4-BE49-F238E27FC236}">
                  <a16:creationId xmlns:a16="http://schemas.microsoft.com/office/drawing/2014/main" xmlns="" id="{7E665DE2-8846-63E6-F959-6196CEDCFB0A}"/>
                </a:ext>
              </a:extLst>
            </p:cNvPr>
            <p:cNvSpPr/>
            <p:nvPr/>
          </p:nvSpPr>
          <p:spPr>
            <a:xfrm>
              <a:off x="4123650" y="4994650"/>
              <a:ext cx="143275" cy="175950"/>
            </a:xfrm>
            <a:custGeom>
              <a:avLst/>
              <a:gdLst/>
              <a:ahLst/>
              <a:cxnLst/>
              <a:rect l="l" t="t" r="r" b="b"/>
              <a:pathLst>
                <a:path w="5731" h="7038" extrusionOk="0">
                  <a:moveTo>
                    <a:pt x="0" y="6008"/>
                  </a:moveTo>
                  <a:cubicBezTo>
                    <a:pt x="420" y="6719"/>
                    <a:pt x="4269" y="7037"/>
                    <a:pt x="5730" y="5698"/>
                  </a:cubicBezTo>
                  <a:cubicBezTo>
                    <a:pt x="5606" y="0"/>
                    <a:pt x="811" y="3630"/>
                    <a:pt x="0" y="6008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49;p48">
              <a:extLst>
                <a:ext uri="{FF2B5EF4-FFF2-40B4-BE49-F238E27FC236}">
                  <a16:creationId xmlns:a16="http://schemas.microsoft.com/office/drawing/2014/main" xmlns="" id="{2235E2D1-29DF-4C16-C3C7-1F35E8F5CFA9}"/>
                </a:ext>
              </a:extLst>
            </p:cNvPr>
            <p:cNvSpPr/>
            <p:nvPr/>
          </p:nvSpPr>
          <p:spPr>
            <a:xfrm>
              <a:off x="4130850" y="5000675"/>
              <a:ext cx="122075" cy="299725"/>
            </a:xfrm>
            <a:custGeom>
              <a:avLst/>
              <a:gdLst/>
              <a:ahLst/>
              <a:cxnLst/>
              <a:rect l="l" t="t" r="r" b="b"/>
              <a:pathLst>
                <a:path w="4883" h="11989" extrusionOk="0">
                  <a:moveTo>
                    <a:pt x="164" y="4852"/>
                  </a:moveTo>
                  <a:cubicBezTo>
                    <a:pt x="164" y="4852"/>
                    <a:pt x="144" y="6910"/>
                    <a:pt x="72" y="7787"/>
                  </a:cubicBezTo>
                  <a:cubicBezTo>
                    <a:pt x="0" y="8665"/>
                    <a:pt x="917" y="11584"/>
                    <a:pt x="917" y="11584"/>
                  </a:cubicBezTo>
                  <a:cubicBezTo>
                    <a:pt x="917" y="11584"/>
                    <a:pt x="3245" y="11988"/>
                    <a:pt x="4063" y="8539"/>
                  </a:cubicBezTo>
                  <a:cubicBezTo>
                    <a:pt x="4883" y="5090"/>
                    <a:pt x="4699" y="2816"/>
                    <a:pt x="4699" y="2816"/>
                  </a:cubicBezTo>
                  <a:cubicBezTo>
                    <a:pt x="4699" y="2816"/>
                    <a:pt x="337" y="0"/>
                    <a:pt x="164" y="4852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0;p48">
              <a:extLst>
                <a:ext uri="{FF2B5EF4-FFF2-40B4-BE49-F238E27FC236}">
                  <a16:creationId xmlns:a16="http://schemas.microsoft.com/office/drawing/2014/main" xmlns="" id="{A651FE0B-4251-A5D7-B480-9CFBFC83D604}"/>
                </a:ext>
              </a:extLst>
            </p:cNvPr>
            <p:cNvSpPr/>
            <p:nvPr/>
          </p:nvSpPr>
          <p:spPr>
            <a:xfrm>
              <a:off x="4134400" y="5076350"/>
              <a:ext cx="114950" cy="87225"/>
            </a:xfrm>
            <a:custGeom>
              <a:avLst/>
              <a:gdLst/>
              <a:ahLst/>
              <a:cxnLst/>
              <a:rect l="l" t="t" r="r" b="b"/>
              <a:pathLst>
                <a:path w="4598" h="3489" extrusionOk="0">
                  <a:moveTo>
                    <a:pt x="22" y="1825"/>
                  </a:moveTo>
                  <a:cubicBezTo>
                    <a:pt x="22" y="1825"/>
                    <a:pt x="17" y="2395"/>
                    <a:pt x="1" y="3064"/>
                  </a:cubicBezTo>
                  <a:lnTo>
                    <a:pt x="1" y="3064"/>
                  </a:lnTo>
                  <a:cubicBezTo>
                    <a:pt x="1" y="3064"/>
                    <a:pt x="2581" y="2867"/>
                    <a:pt x="4319" y="3488"/>
                  </a:cubicBezTo>
                  <a:cubicBezTo>
                    <a:pt x="4571" y="1943"/>
                    <a:pt x="4597" y="725"/>
                    <a:pt x="4586" y="163"/>
                  </a:cubicBezTo>
                  <a:lnTo>
                    <a:pt x="414" y="0"/>
                  </a:lnTo>
                  <a:cubicBezTo>
                    <a:pt x="195" y="430"/>
                    <a:pt x="51" y="1023"/>
                    <a:pt x="22" y="1825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1;p48">
              <a:extLst>
                <a:ext uri="{FF2B5EF4-FFF2-40B4-BE49-F238E27FC236}">
                  <a16:creationId xmlns:a16="http://schemas.microsoft.com/office/drawing/2014/main" xmlns="" id="{BA7D9120-8A9C-BA50-48B5-AC4B2F50B681}"/>
                </a:ext>
              </a:extLst>
            </p:cNvPr>
            <p:cNvSpPr/>
            <p:nvPr/>
          </p:nvSpPr>
          <p:spPr>
            <a:xfrm>
              <a:off x="4089775" y="4879425"/>
              <a:ext cx="177150" cy="264500"/>
            </a:xfrm>
            <a:custGeom>
              <a:avLst/>
              <a:gdLst/>
              <a:ahLst/>
              <a:cxnLst/>
              <a:rect l="l" t="t" r="r" b="b"/>
              <a:pathLst>
                <a:path w="7086" h="10580" extrusionOk="0">
                  <a:moveTo>
                    <a:pt x="2392" y="114"/>
                  </a:moveTo>
                  <a:cubicBezTo>
                    <a:pt x="1" y="1540"/>
                    <a:pt x="1415" y="7322"/>
                    <a:pt x="1387" y="10580"/>
                  </a:cubicBezTo>
                  <a:cubicBezTo>
                    <a:pt x="2944" y="9733"/>
                    <a:pt x="5882" y="9731"/>
                    <a:pt x="7085" y="10307"/>
                  </a:cubicBezTo>
                  <a:cubicBezTo>
                    <a:pt x="6949" y="7337"/>
                    <a:pt x="6992" y="5208"/>
                    <a:pt x="6550" y="3544"/>
                  </a:cubicBezTo>
                  <a:cubicBezTo>
                    <a:pt x="6130" y="1961"/>
                    <a:pt x="5409" y="960"/>
                    <a:pt x="3867" y="362"/>
                  </a:cubicBezTo>
                  <a:cubicBezTo>
                    <a:pt x="3359" y="165"/>
                    <a:pt x="2585" y="0"/>
                    <a:pt x="2392" y="1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52;p48">
              <a:extLst>
                <a:ext uri="{FF2B5EF4-FFF2-40B4-BE49-F238E27FC236}">
                  <a16:creationId xmlns:a16="http://schemas.microsoft.com/office/drawing/2014/main" xmlns="" id="{7D60F897-9353-8A22-D272-51E863CD2D87}"/>
                </a:ext>
              </a:extLst>
            </p:cNvPr>
            <p:cNvSpPr/>
            <p:nvPr/>
          </p:nvSpPr>
          <p:spPr>
            <a:xfrm>
              <a:off x="4122000" y="5101375"/>
              <a:ext cx="142775" cy="16875"/>
            </a:xfrm>
            <a:custGeom>
              <a:avLst/>
              <a:gdLst/>
              <a:ahLst/>
              <a:cxnLst/>
              <a:rect l="l" t="t" r="r" b="b"/>
              <a:pathLst>
                <a:path w="5711" h="675" extrusionOk="0">
                  <a:moveTo>
                    <a:pt x="5643" y="396"/>
                  </a:moveTo>
                  <a:cubicBezTo>
                    <a:pt x="5687" y="412"/>
                    <a:pt x="5711" y="459"/>
                    <a:pt x="5696" y="503"/>
                  </a:cubicBezTo>
                  <a:cubicBezTo>
                    <a:pt x="5681" y="547"/>
                    <a:pt x="5633" y="570"/>
                    <a:pt x="5590" y="555"/>
                  </a:cubicBezTo>
                  <a:cubicBezTo>
                    <a:pt x="5279" y="449"/>
                    <a:pt x="4327" y="167"/>
                    <a:pt x="2952" y="193"/>
                  </a:cubicBezTo>
                  <a:cubicBezTo>
                    <a:pt x="2139" y="209"/>
                    <a:pt x="1180" y="332"/>
                    <a:pt x="118" y="661"/>
                  </a:cubicBezTo>
                  <a:cubicBezTo>
                    <a:pt x="73" y="675"/>
                    <a:pt x="26" y="650"/>
                    <a:pt x="13" y="606"/>
                  </a:cubicBezTo>
                  <a:cubicBezTo>
                    <a:pt x="0" y="562"/>
                    <a:pt x="24" y="515"/>
                    <a:pt x="69" y="501"/>
                  </a:cubicBezTo>
                  <a:cubicBezTo>
                    <a:pt x="1147" y="167"/>
                    <a:pt x="2123" y="42"/>
                    <a:pt x="2950" y="26"/>
                  </a:cubicBezTo>
                  <a:cubicBezTo>
                    <a:pt x="4352" y="0"/>
                    <a:pt x="5326" y="288"/>
                    <a:pt x="5643" y="3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53;p48">
              <a:extLst>
                <a:ext uri="{FF2B5EF4-FFF2-40B4-BE49-F238E27FC236}">
                  <a16:creationId xmlns:a16="http://schemas.microsoft.com/office/drawing/2014/main" xmlns="" id="{8C2A6750-ADEC-FB48-3411-27DF7CF18711}"/>
                </a:ext>
              </a:extLst>
            </p:cNvPr>
            <p:cNvSpPr/>
            <p:nvPr/>
          </p:nvSpPr>
          <p:spPr>
            <a:xfrm>
              <a:off x="4122375" y="4954475"/>
              <a:ext cx="18200" cy="189650"/>
            </a:xfrm>
            <a:custGeom>
              <a:avLst/>
              <a:gdLst/>
              <a:ahLst/>
              <a:cxnLst/>
              <a:rect l="l" t="t" r="r" b="b"/>
              <a:pathLst>
                <a:path w="728" h="7586" extrusionOk="0">
                  <a:moveTo>
                    <a:pt x="552" y="72"/>
                  </a:moveTo>
                  <a:cubicBezTo>
                    <a:pt x="564" y="28"/>
                    <a:pt x="610" y="0"/>
                    <a:pt x="654" y="12"/>
                  </a:cubicBezTo>
                  <a:cubicBezTo>
                    <a:pt x="700" y="23"/>
                    <a:pt x="727" y="69"/>
                    <a:pt x="715" y="113"/>
                  </a:cubicBezTo>
                  <a:cubicBezTo>
                    <a:pt x="198" y="2149"/>
                    <a:pt x="179" y="5278"/>
                    <a:pt x="168" y="7238"/>
                  </a:cubicBezTo>
                  <a:lnTo>
                    <a:pt x="167" y="7503"/>
                  </a:lnTo>
                  <a:cubicBezTo>
                    <a:pt x="167" y="7548"/>
                    <a:pt x="129" y="7586"/>
                    <a:pt x="83" y="7585"/>
                  </a:cubicBezTo>
                  <a:cubicBezTo>
                    <a:pt x="37" y="7585"/>
                    <a:pt x="0" y="7547"/>
                    <a:pt x="0" y="7502"/>
                  </a:cubicBezTo>
                  <a:lnTo>
                    <a:pt x="1" y="7238"/>
                  </a:lnTo>
                  <a:cubicBezTo>
                    <a:pt x="13" y="5269"/>
                    <a:pt x="31" y="2125"/>
                    <a:pt x="552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854;p48">
              <a:extLst>
                <a:ext uri="{FF2B5EF4-FFF2-40B4-BE49-F238E27FC236}">
                  <a16:creationId xmlns:a16="http://schemas.microsoft.com/office/drawing/2014/main" xmlns="" id="{1BFDADA8-7E7C-2426-B476-FBF6E1867D83}"/>
                </a:ext>
              </a:extLst>
            </p:cNvPr>
            <p:cNvSpPr/>
            <p:nvPr/>
          </p:nvSpPr>
          <p:spPr>
            <a:xfrm>
              <a:off x="3702550" y="4925000"/>
              <a:ext cx="152650" cy="290525"/>
            </a:xfrm>
            <a:custGeom>
              <a:avLst/>
              <a:gdLst/>
              <a:ahLst/>
              <a:cxnLst/>
              <a:rect l="l" t="t" r="r" b="b"/>
              <a:pathLst>
                <a:path w="6106" h="11621" extrusionOk="0">
                  <a:moveTo>
                    <a:pt x="3298" y="0"/>
                  </a:moveTo>
                  <a:cubicBezTo>
                    <a:pt x="2223" y="3850"/>
                    <a:pt x="1115" y="3958"/>
                    <a:pt x="176" y="6931"/>
                  </a:cubicBezTo>
                  <a:cubicBezTo>
                    <a:pt x="54" y="7856"/>
                    <a:pt x="1" y="9134"/>
                    <a:pt x="378" y="9928"/>
                  </a:cubicBezTo>
                  <a:cubicBezTo>
                    <a:pt x="1184" y="11621"/>
                    <a:pt x="4013" y="11233"/>
                    <a:pt x="4394" y="9607"/>
                  </a:cubicBezTo>
                  <a:cubicBezTo>
                    <a:pt x="5224" y="6071"/>
                    <a:pt x="5721" y="3395"/>
                    <a:pt x="6106" y="557"/>
                  </a:cubicBezTo>
                  <a:lnTo>
                    <a:pt x="3298" y="0"/>
                  </a:ln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855;p48">
              <a:extLst>
                <a:ext uri="{FF2B5EF4-FFF2-40B4-BE49-F238E27FC236}">
                  <a16:creationId xmlns:a16="http://schemas.microsoft.com/office/drawing/2014/main" xmlns="" id="{5A192366-CC72-05DF-C805-3A9A8A370131}"/>
                </a:ext>
              </a:extLst>
            </p:cNvPr>
            <p:cNvSpPr/>
            <p:nvPr/>
          </p:nvSpPr>
          <p:spPr>
            <a:xfrm>
              <a:off x="3725275" y="4825950"/>
              <a:ext cx="68100" cy="93925"/>
            </a:xfrm>
            <a:custGeom>
              <a:avLst/>
              <a:gdLst/>
              <a:ahLst/>
              <a:cxnLst/>
              <a:rect l="l" t="t" r="r" b="b"/>
              <a:pathLst>
                <a:path w="2724" h="3757" extrusionOk="0">
                  <a:moveTo>
                    <a:pt x="2226" y="3757"/>
                  </a:moveTo>
                  <a:cubicBezTo>
                    <a:pt x="2136" y="3375"/>
                    <a:pt x="1436" y="3017"/>
                    <a:pt x="1203" y="2673"/>
                  </a:cubicBezTo>
                  <a:cubicBezTo>
                    <a:pt x="817" y="2104"/>
                    <a:pt x="730" y="1678"/>
                    <a:pt x="513" y="1235"/>
                  </a:cubicBezTo>
                  <a:cubicBezTo>
                    <a:pt x="351" y="905"/>
                    <a:pt x="0" y="497"/>
                    <a:pt x="28" y="380"/>
                  </a:cubicBezTo>
                  <a:cubicBezTo>
                    <a:pt x="81" y="138"/>
                    <a:pt x="765" y="0"/>
                    <a:pt x="1959" y="1576"/>
                  </a:cubicBezTo>
                  <a:cubicBezTo>
                    <a:pt x="2313" y="2332"/>
                    <a:pt x="2724" y="3665"/>
                    <a:pt x="2226" y="37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856;p48">
              <a:extLst>
                <a:ext uri="{FF2B5EF4-FFF2-40B4-BE49-F238E27FC236}">
                  <a16:creationId xmlns:a16="http://schemas.microsoft.com/office/drawing/2014/main" xmlns="" id="{3B07933A-B939-7B93-10CD-B4A56D68AA5C}"/>
                </a:ext>
              </a:extLst>
            </p:cNvPr>
            <p:cNvSpPr/>
            <p:nvPr/>
          </p:nvSpPr>
          <p:spPr>
            <a:xfrm>
              <a:off x="3766675" y="4925000"/>
              <a:ext cx="88525" cy="73875"/>
            </a:xfrm>
            <a:custGeom>
              <a:avLst/>
              <a:gdLst/>
              <a:ahLst/>
              <a:cxnLst/>
              <a:rect l="l" t="t" r="r" b="b"/>
              <a:pathLst>
                <a:path w="3541" h="2955" extrusionOk="0">
                  <a:moveTo>
                    <a:pt x="733" y="0"/>
                  </a:moveTo>
                  <a:cubicBezTo>
                    <a:pt x="490" y="872"/>
                    <a:pt x="245" y="1551"/>
                    <a:pt x="0" y="2115"/>
                  </a:cubicBezTo>
                  <a:cubicBezTo>
                    <a:pt x="928" y="2954"/>
                    <a:pt x="2196" y="2913"/>
                    <a:pt x="3237" y="2636"/>
                  </a:cubicBezTo>
                  <a:cubicBezTo>
                    <a:pt x="3347" y="1943"/>
                    <a:pt x="3447" y="1250"/>
                    <a:pt x="3541" y="557"/>
                  </a:cubicBezTo>
                  <a:lnTo>
                    <a:pt x="7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857;p48">
              <a:extLst>
                <a:ext uri="{FF2B5EF4-FFF2-40B4-BE49-F238E27FC236}">
                  <a16:creationId xmlns:a16="http://schemas.microsoft.com/office/drawing/2014/main" xmlns="" id="{C889C8B0-45FA-5DDE-3AA9-7A844DCD0F43}"/>
                </a:ext>
              </a:extLst>
            </p:cNvPr>
            <p:cNvSpPr/>
            <p:nvPr/>
          </p:nvSpPr>
          <p:spPr>
            <a:xfrm>
              <a:off x="3762550" y="4761250"/>
              <a:ext cx="109025" cy="220350"/>
            </a:xfrm>
            <a:custGeom>
              <a:avLst/>
              <a:gdLst/>
              <a:ahLst/>
              <a:cxnLst/>
              <a:rect l="l" t="t" r="r" b="b"/>
              <a:pathLst>
                <a:path w="4361" h="8814" extrusionOk="0">
                  <a:moveTo>
                    <a:pt x="77" y="4433"/>
                  </a:moveTo>
                  <a:cubicBezTo>
                    <a:pt x="165" y="5509"/>
                    <a:pt x="678" y="5978"/>
                    <a:pt x="787" y="6912"/>
                  </a:cubicBezTo>
                  <a:cubicBezTo>
                    <a:pt x="964" y="8407"/>
                    <a:pt x="2641" y="8813"/>
                    <a:pt x="3171" y="8053"/>
                  </a:cubicBezTo>
                  <a:cubicBezTo>
                    <a:pt x="3364" y="7777"/>
                    <a:pt x="3548" y="7615"/>
                    <a:pt x="3674" y="7309"/>
                  </a:cubicBezTo>
                  <a:cubicBezTo>
                    <a:pt x="3885" y="6794"/>
                    <a:pt x="3978" y="6122"/>
                    <a:pt x="4011" y="5631"/>
                  </a:cubicBezTo>
                  <a:cubicBezTo>
                    <a:pt x="4040" y="5212"/>
                    <a:pt x="3923" y="4216"/>
                    <a:pt x="3803" y="3682"/>
                  </a:cubicBezTo>
                  <a:cubicBezTo>
                    <a:pt x="3869" y="3140"/>
                    <a:pt x="3959" y="2748"/>
                    <a:pt x="3959" y="2748"/>
                  </a:cubicBezTo>
                  <a:cubicBezTo>
                    <a:pt x="3959" y="2748"/>
                    <a:pt x="4360" y="1674"/>
                    <a:pt x="4272" y="1395"/>
                  </a:cubicBezTo>
                  <a:cubicBezTo>
                    <a:pt x="4184" y="1117"/>
                    <a:pt x="3971" y="1223"/>
                    <a:pt x="3821" y="1438"/>
                  </a:cubicBezTo>
                  <a:cubicBezTo>
                    <a:pt x="3671" y="1652"/>
                    <a:pt x="3466" y="2119"/>
                    <a:pt x="3466" y="2119"/>
                  </a:cubicBezTo>
                  <a:cubicBezTo>
                    <a:pt x="3466" y="2119"/>
                    <a:pt x="3707" y="818"/>
                    <a:pt x="3477" y="640"/>
                  </a:cubicBezTo>
                  <a:cubicBezTo>
                    <a:pt x="2881" y="183"/>
                    <a:pt x="2631" y="1456"/>
                    <a:pt x="2521" y="1753"/>
                  </a:cubicBezTo>
                  <a:cubicBezTo>
                    <a:pt x="2521" y="1753"/>
                    <a:pt x="2884" y="280"/>
                    <a:pt x="2434" y="184"/>
                  </a:cubicBezTo>
                  <a:cubicBezTo>
                    <a:pt x="1986" y="87"/>
                    <a:pt x="1602" y="1554"/>
                    <a:pt x="1602" y="1554"/>
                  </a:cubicBezTo>
                  <a:cubicBezTo>
                    <a:pt x="1602" y="1554"/>
                    <a:pt x="1759" y="618"/>
                    <a:pt x="1681" y="204"/>
                  </a:cubicBezTo>
                  <a:cubicBezTo>
                    <a:pt x="1648" y="21"/>
                    <a:pt x="1465" y="37"/>
                    <a:pt x="1394" y="29"/>
                  </a:cubicBezTo>
                  <a:cubicBezTo>
                    <a:pt x="1158" y="1"/>
                    <a:pt x="1" y="2611"/>
                    <a:pt x="2" y="3306"/>
                  </a:cubicBezTo>
                  <a:cubicBezTo>
                    <a:pt x="2" y="3923"/>
                    <a:pt x="64" y="4346"/>
                    <a:pt x="77" y="4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858;p48">
              <a:extLst>
                <a:ext uri="{FF2B5EF4-FFF2-40B4-BE49-F238E27FC236}">
                  <a16:creationId xmlns:a16="http://schemas.microsoft.com/office/drawing/2014/main" xmlns="" id="{09FF0E12-26A2-586D-96C1-FCDBB280163E}"/>
                </a:ext>
              </a:extLst>
            </p:cNvPr>
            <p:cNvSpPr/>
            <p:nvPr/>
          </p:nvSpPr>
          <p:spPr>
            <a:xfrm>
              <a:off x="3840100" y="4810075"/>
              <a:ext cx="11350" cy="25475"/>
            </a:xfrm>
            <a:custGeom>
              <a:avLst/>
              <a:gdLst/>
              <a:ahLst/>
              <a:cxnLst/>
              <a:rect l="l" t="t" r="r" b="b"/>
              <a:pathLst>
                <a:path w="454" h="1019" extrusionOk="0">
                  <a:moveTo>
                    <a:pt x="174" y="947"/>
                  </a:moveTo>
                  <a:cubicBezTo>
                    <a:pt x="162" y="991"/>
                    <a:pt x="118" y="1019"/>
                    <a:pt x="72" y="1008"/>
                  </a:cubicBezTo>
                  <a:cubicBezTo>
                    <a:pt x="28" y="998"/>
                    <a:pt x="0" y="953"/>
                    <a:pt x="10" y="908"/>
                  </a:cubicBezTo>
                  <a:cubicBezTo>
                    <a:pt x="113" y="479"/>
                    <a:pt x="281" y="66"/>
                    <a:pt x="282" y="64"/>
                  </a:cubicBezTo>
                  <a:cubicBezTo>
                    <a:pt x="298" y="21"/>
                    <a:pt x="347" y="1"/>
                    <a:pt x="391" y="18"/>
                  </a:cubicBezTo>
                  <a:cubicBezTo>
                    <a:pt x="433" y="35"/>
                    <a:pt x="453" y="83"/>
                    <a:pt x="437" y="126"/>
                  </a:cubicBezTo>
                  <a:cubicBezTo>
                    <a:pt x="436" y="127"/>
                    <a:pt x="274" y="526"/>
                    <a:pt x="174" y="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859;p48">
              <a:extLst>
                <a:ext uri="{FF2B5EF4-FFF2-40B4-BE49-F238E27FC236}">
                  <a16:creationId xmlns:a16="http://schemas.microsoft.com/office/drawing/2014/main" xmlns="" id="{8464B863-B543-59A5-D4C2-3494F9E3B92D}"/>
                </a:ext>
              </a:extLst>
            </p:cNvPr>
            <p:cNvSpPr/>
            <p:nvPr/>
          </p:nvSpPr>
          <p:spPr>
            <a:xfrm>
              <a:off x="3819100" y="4797675"/>
              <a:ext cx="10450" cy="27675"/>
            </a:xfrm>
            <a:custGeom>
              <a:avLst/>
              <a:gdLst/>
              <a:ahLst/>
              <a:cxnLst/>
              <a:rect l="l" t="t" r="r" b="b"/>
              <a:pathLst>
                <a:path w="418" h="1107" extrusionOk="0">
                  <a:moveTo>
                    <a:pt x="172" y="1032"/>
                  </a:moveTo>
                  <a:cubicBezTo>
                    <a:pt x="163" y="1076"/>
                    <a:pt x="119" y="1106"/>
                    <a:pt x="74" y="1096"/>
                  </a:cubicBezTo>
                  <a:cubicBezTo>
                    <a:pt x="29" y="1087"/>
                    <a:pt x="0" y="1042"/>
                    <a:pt x="9" y="998"/>
                  </a:cubicBezTo>
                  <a:cubicBezTo>
                    <a:pt x="97" y="579"/>
                    <a:pt x="244" y="71"/>
                    <a:pt x="244" y="70"/>
                  </a:cubicBezTo>
                  <a:cubicBezTo>
                    <a:pt x="257" y="25"/>
                    <a:pt x="304" y="0"/>
                    <a:pt x="347" y="13"/>
                  </a:cubicBezTo>
                  <a:cubicBezTo>
                    <a:pt x="392" y="25"/>
                    <a:pt x="418" y="72"/>
                    <a:pt x="404" y="115"/>
                  </a:cubicBezTo>
                  <a:cubicBezTo>
                    <a:pt x="404" y="118"/>
                    <a:pt x="260" y="618"/>
                    <a:pt x="172" y="10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860;p48">
              <a:extLst>
                <a:ext uri="{FF2B5EF4-FFF2-40B4-BE49-F238E27FC236}">
                  <a16:creationId xmlns:a16="http://schemas.microsoft.com/office/drawing/2014/main" xmlns="" id="{595E7702-0C06-CC70-87A0-AE92CB42CED7}"/>
                </a:ext>
              </a:extLst>
            </p:cNvPr>
            <p:cNvSpPr/>
            <p:nvPr/>
          </p:nvSpPr>
          <p:spPr>
            <a:xfrm>
              <a:off x="3796200" y="4794800"/>
              <a:ext cx="9500" cy="26875"/>
            </a:xfrm>
            <a:custGeom>
              <a:avLst/>
              <a:gdLst/>
              <a:ahLst/>
              <a:cxnLst/>
              <a:rect l="l" t="t" r="r" b="b"/>
              <a:pathLst>
                <a:path w="380" h="1075" extrusionOk="0">
                  <a:moveTo>
                    <a:pt x="173" y="1000"/>
                  </a:moveTo>
                  <a:cubicBezTo>
                    <a:pt x="165" y="1044"/>
                    <a:pt x="121" y="1075"/>
                    <a:pt x="76" y="1067"/>
                  </a:cubicBezTo>
                  <a:cubicBezTo>
                    <a:pt x="30" y="1058"/>
                    <a:pt x="1" y="1014"/>
                    <a:pt x="9" y="969"/>
                  </a:cubicBezTo>
                  <a:cubicBezTo>
                    <a:pt x="105" y="453"/>
                    <a:pt x="206" y="73"/>
                    <a:pt x="206" y="72"/>
                  </a:cubicBezTo>
                  <a:cubicBezTo>
                    <a:pt x="218" y="27"/>
                    <a:pt x="263" y="1"/>
                    <a:pt x="308" y="12"/>
                  </a:cubicBezTo>
                  <a:cubicBezTo>
                    <a:pt x="353" y="24"/>
                    <a:pt x="380" y="69"/>
                    <a:pt x="368" y="114"/>
                  </a:cubicBezTo>
                  <a:cubicBezTo>
                    <a:pt x="367" y="115"/>
                    <a:pt x="268" y="491"/>
                    <a:pt x="173" y="10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861;p48">
              <a:extLst>
                <a:ext uri="{FF2B5EF4-FFF2-40B4-BE49-F238E27FC236}">
                  <a16:creationId xmlns:a16="http://schemas.microsoft.com/office/drawing/2014/main" xmlns="" id="{F637F157-9FC5-EC0F-94B4-3B2A6E82A9A6}"/>
                </a:ext>
              </a:extLst>
            </p:cNvPr>
            <p:cNvSpPr/>
            <p:nvPr/>
          </p:nvSpPr>
          <p:spPr>
            <a:xfrm>
              <a:off x="3760875" y="4972150"/>
              <a:ext cx="92300" cy="30125"/>
            </a:xfrm>
            <a:custGeom>
              <a:avLst/>
              <a:gdLst/>
              <a:ahLst/>
              <a:cxnLst/>
              <a:rect l="l" t="t" r="r" b="b"/>
              <a:pathLst>
                <a:path w="3692" h="1205" extrusionOk="0">
                  <a:moveTo>
                    <a:pt x="3483" y="723"/>
                  </a:moveTo>
                  <a:cubicBezTo>
                    <a:pt x="3574" y="707"/>
                    <a:pt x="3660" y="769"/>
                    <a:pt x="3676" y="859"/>
                  </a:cubicBezTo>
                  <a:cubicBezTo>
                    <a:pt x="3692" y="950"/>
                    <a:pt x="3630" y="1037"/>
                    <a:pt x="3539" y="1053"/>
                  </a:cubicBezTo>
                  <a:cubicBezTo>
                    <a:pt x="3146" y="1121"/>
                    <a:pt x="2637" y="1205"/>
                    <a:pt x="2048" y="1140"/>
                  </a:cubicBezTo>
                  <a:cubicBezTo>
                    <a:pt x="1455" y="1074"/>
                    <a:pt x="787" y="858"/>
                    <a:pt x="87" y="323"/>
                  </a:cubicBezTo>
                  <a:cubicBezTo>
                    <a:pt x="14" y="267"/>
                    <a:pt x="1" y="162"/>
                    <a:pt x="57" y="88"/>
                  </a:cubicBezTo>
                  <a:cubicBezTo>
                    <a:pt x="112" y="15"/>
                    <a:pt x="218" y="1"/>
                    <a:pt x="291" y="57"/>
                  </a:cubicBezTo>
                  <a:cubicBezTo>
                    <a:pt x="934" y="549"/>
                    <a:pt x="1544" y="747"/>
                    <a:pt x="2085" y="808"/>
                  </a:cubicBezTo>
                  <a:cubicBezTo>
                    <a:pt x="2628" y="867"/>
                    <a:pt x="3110" y="787"/>
                    <a:pt x="3483" y="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862;p48">
              <a:extLst>
                <a:ext uri="{FF2B5EF4-FFF2-40B4-BE49-F238E27FC236}">
                  <a16:creationId xmlns:a16="http://schemas.microsoft.com/office/drawing/2014/main" xmlns="" id="{28C4C49C-397A-CC93-02D9-C12434C1CF0D}"/>
                </a:ext>
              </a:extLst>
            </p:cNvPr>
            <p:cNvSpPr/>
            <p:nvPr/>
          </p:nvSpPr>
          <p:spPr>
            <a:xfrm>
              <a:off x="3931900" y="5134125"/>
              <a:ext cx="297750" cy="203650"/>
            </a:xfrm>
            <a:custGeom>
              <a:avLst/>
              <a:gdLst/>
              <a:ahLst/>
              <a:cxnLst/>
              <a:rect l="l" t="t" r="r" b="b"/>
              <a:pathLst>
                <a:path w="11910" h="8146" extrusionOk="0">
                  <a:moveTo>
                    <a:pt x="1640" y="0"/>
                  </a:moveTo>
                  <a:cubicBezTo>
                    <a:pt x="4512" y="1695"/>
                    <a:pt x="5772" y="1223"/>
                    <a:pt x="7912" y="1500"/>
                  </a:cubicBezTo>
                  <a:cubicBezTo>
                    <a:pt x="8678" y="1601"/>
                    <a:pt x="11910" y="2307"/>
                    <a:pt x="11895" y="2913"/>
                  </a:cubicBezTo>
                  <a:cubicBezTo>
                    <a:pt x="11872" y="3847"/>
                    <a:pt x="11224" y="5213"/>
                    <a:pt x="10831" y="5743"/>
                  </a:cubicBezTo>
                  <a:cubicBezTo>
                    <a:pt x="9050" y="8146"/>
                    <a:pt x="1345" y="3414"/>
                    <a:pt x="0" y="2347"/>
                  </a:cubicBezTo>
                  <a:lnTo>
                    <a:pt x="1640" y="0"/>
                  </a:ln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863;p48">
              <a:extLst>
                <a:ext uri="{FF2B5EF4-FFF2-40B4-BE49-F238E27FC236}">
                  <a16:creationId xmlns:a16="http://schemas.microsoft.com/office/drawing/2014/main" xmlns="" id="{CB209392-B6CF-28BC-F7A8-C61E3785A46E}"/>
                </a:ext>
              </a:extLst>
            </p:cNvPr>
            <p:cNvSpPr/>
            <p:nvPr/>
          </p:nvSpPr>
          <p:spPr>
            <a:xfrm>
              <a:off x="4127650" y="5169850"/>
              <a:ext cx="54725" cy="16425"/>
            </a:xfrm>
            <a:custGeom>
              <a:avLst/>
              <a:gdLst/>
              <a:ahLst/>
              <a:cxnLst/>
              <a:rect l="l" t="t" r="r" b="b"/>
              <a:pathLst>
                <a:path w="2189" h="657" extrusionOk="0">
                  <a:moveTo>
                    <a:pt x="2138" y="491"/>
                  </a:moveTo>
                  <a:cubicBezTo>
                    <a:pt x="2177" y="516"/>
                    <a:pt x="2188" y="569"/>
                    <a:pt x="2162" y="607"/>
                  </a:cubicBezTo>
                  <a:cubicBezTo>
                    <a:pt x="2137" y="645"/>
                    <a:pt x="2086" y="657"/>
                    <a:pt x="2047" y="632"/>
                  </a:cubicBezTo>
                  <a:cubicBezTo>
                    <a:pt x="1339" y="168"/>
                    <a:pt x="87" y="169"/>
                    <a:pt x="84" y="169"/>
                  </a:cubicBezTo>
                  <a:cubicBezTo>
                    <a:pt x="37" y="169"/>
                    <a:pt x="0" y="133"/>
                    <a:pt x="0" y="86"/>
                  </a:cubicBezTo>
                  <a:cubicBezTo>
                    <a:pt x="0" y="39"/>
                    <a:pt x="37" y="2"/>
                    <a:pt x="84" y="2"/>
                  </a:cubicBezTo>
                  <a:cubicBezTo>
                    <a:pt x="87" y="2"/>
                    <a:pt x="1389" y="1"/>
                    <a:pt x="2138" y="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864;p48">
              <a:extLst>
                <a:ext uri="{FF2B5EF4-FFF2-40B4-BE49-F238E27FC236}">
                  <a16:creationId xmlns:a16="http://schemas.microsoft.com/office/drawing/2014/main" xmlns="" id="{DE7A8BD7-F5BC-7152-6895-D5A01A775744}"/>
                </a:ext>
              </a:extLst>
            </p:cNvPr>
            <p:cNvSpPr/>
            <p:nvPr/>
          </p:nvSpPr>
          <p:spPr>
            <a:xfrm>
              <a:off x="3933550" y="5025200"/>
              <a:ext cx="40175" cy="109375"/>
            </a:xfrm>
            <a:custGeom>
              <a:avLst/>
              <a:gdLst/>
              <a:ahLst/>
              <a:cxnLst/>
              <a:rect l="l" t="t" r="r" b="b"/>
              <a:pathLst>
                <a:path w="1607" h="4375" extrusionOk="0">
                  <a:moveTo>
                    <a:pt x="1548" y="4096"/>
                  </a:moveTo>
                  <a:cubicBezTo>
                    <a:pt x="1349" y="3758"/>
                    <a:pt x="1606" y="3015"/>
                    <a:pt x="1536" y="2607"/>
                  </a:cubicBezTo>
                  <a:cubicBezTo>
                    <a:pt x="1419" y="1927"/>
                    <a:pt x="1189" y="1560"/>
                    <a:pt x="1038" y="1091"/>
                  </a:cubicBezTo>
                  <a:cubicBezTo>
                    <a:pt x="926" y="740"/>
                    <a:pt x="895" y="203"/>
                    <a:pt x="796" y="138"/>
                  </a:cubicBezTo>
                  <a:cubicBezTo>
                    <a:pt x="589" y="1"/>
                    <a:pt x="0" y="375"/>
                    <a:pt x="231" y="2338"/>
                  </a:cubicBezTo>
                  <a:cubicBezTo>
                    <a:pt x="500" y="3128"/>
                    <a:pt x="1127" y="4375"/>
                    <a:pt x="1548" y="40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865;p48">
              <a:extLst>
                <a:ext uri="{FF2B5EF4-FFF2-40B4-BE49-F238E27FC236}">
                  <a16:creationId xmlns:a16="http://schemas.microsoft.com/office/drawing/2014/main" xmlns="" id="{4E664A37-41BA-E083-05B2-3F825E2728EF}"/>
                </a:ext>
              </a:extLst>
            </p:cNvPr>
            <p:cNvSpPr/>
            <p:nvPr/>
          </p:nvSpPr>
          <p:spPr>
            <a:xfrm>
              <a:off x="3931900" y="5134125"/>
              <a:ext cx="90850" cy="90900"/>
            </a:xfrm>
            <a:custGeom>
              <a:avLst/>
              <a:gdLst/>
              <a:ahLst/>
              <a:cxnLst/>
              <a:rect l="l" t="t" r="r" b="b"/>
              <a:pathLst>
                <a:path w="3634" h="3636" extrusionOk="0">
                  <a:moveTo>
                    <a:pt x="1640" y="0"/>
                  </a:moveTo>
                  <a:cubicBezTo>
                    <a:pt x="2419" y="460"/>
                    <a:pt x="3066" y="780"/>
                    <a:pt x="3633" y="1019"/>
                  </a:cubicBezTo>
                  <a:cubicBezTo>
                    <a:pt x="3545" y="2266"/>
                    <a:pt x="2603" y="3114"/>
                    <a:pt x="1659" y="3636"/>
                  </a:cubicBezTo>
                  <a:cubicBezTo>
                    <a:pt x="1100" y="3211"/>
                    <a:pt x="548" y="2782"/>
                    <a:pt x="0" y="23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866;p48">
              <a:extLst>
                <a:ext uri="{FF2B5EF4-FFF2-40B4-BE49-F238E27FC236}">
                  <a16:creationId xmlns:a16="http://schemas.microsoft.com/office/drawing/2014/main" xmlns="" id="{F33D1011-781C-8DE3-9657-3F7689DF9769}"/>
                </a:ext>
              </a:extLst>
            </p:cNvPr>
            <p:cNvSpPr/>
            <p:nvPr/>
          </p:nvSpPr>
          <p:spPr>
            <a:xfrm>
              <a:off x="3819550" y="5020525"/>
              <a:ext cx="184325" cy="184625"/>
            </a:xfrm>
            <a:custGeom>
              <a:avLst/>
              <a:gdLst/>
              <a:ahLst/>
              <a:cxnLst/>
              <a:rect l="l" t="t" r="r" b="b"/>
              <a:pathLst>
                <a:path w="7373" h="7385" extrusionOk="0">
                  <a:moveTo>
                    <a:pt x="5259" y="2449"/>
                  </a:moveTo>
                  <a:cubicBezTo>
                    <a:pt x="5941" y="3285"/>
                    <a:pt x="5897" y="3979"/>
                    <a:pt x="6464" y="4728"/>
                  </a:cubicBezTo>
                  <a:cubicBezTo>
                    <a:pt x="7373" y="5929"/>
                    <a:pt x="6445" y="7384"/>
                    <a:pt x="5536" y="7203"/>
                  </a:cubicBezTo>
                  <a:cubicBezTo>
                    <a:pt x="5205" y="7138"/>
                    <a:pt x="4960" y="7149"/>
                    <a:pt x="4657" y="7016"/>
                  </a:cubicBezTo>
                  <a:cubicBezTo>
                    <a:pt x="4148" y="6791"/>
                    <a:pt x="3616" y="6368"/>
                    <a:pt x="3251" y="6037"/>
                  </a:cubicBezTo>
                  <a:cubicBezTo>
                    <a:pt x="2941" y="5756"/>
                    <a:pt x="2336" y="4955"/>
                    <a:pt x="2051" y="4489"/>
                  </a:cubicBezTo>
                  <a:cubicBezTo>
                    <a:pt x="1628" y="4143"/>
                    <a:pt x="1292" y="3922"/>
                    <a:pt x="1292" y="3922"/>
                  </a:cubicBezTo>
                  <a:cubicBezTo>
                    <a:pt x="1292" y="3922"/>
                    <a:pt x="258" y="3426"/>
                    <a:pt x="129" y="3163"/>
                  </a:cubicBezTo>
                  <a:cubicBezTo>
                    <a:pt x="0" y="2902"/>
                    <a:pt x="228" y="2830"/>
                    <a:pt x="484" y="2881"/>
                  </a:cubicBezTo>
                  <a:cubicBezTo>
                    <a:pt x="741" y="2933"/>
                    <a:pt x="1213" y="3127"/>
                    <a:pt x="1213" y="3127"/>
                  </a:cubicBezTo>
                  <a:cubicBezTo>
                    <a:pt x="1213" y="3127"/>
                    <a:pt x="136" y="2355"/>
                    <a:pt x="180" y="2068"/>
                  </a:cubicBezTo>
                  <a:cubicBezTo>
                    <a:pt x="293" y="1326"/>
                    <a:pt x="1355" y="2070"/>
                    <a:pt x="1639" y="2209"/>
                  </a:cubicBezTo>
                  <a:cubicBezTo>
                    <a:pt x="1639" y="2209"/>
                    <a:pt x="358" y="1398"/>
                    <a:pt x="616" y="1018"/>
                  </a:cubicBezTo>
                  <a:cubicBezTo>
                    <a:pt x="872" y="637"/>
                    <a:pt x="2166" y="1428"/>
                    <a:pt x="2166" y="1428"/>
                  </a:cubicBezTo>
                  <a:cubicBezTo>
                    <a:pt x="2166" y="1428"/>
                    <a:pt x="1404" y="862"/>
                    <a:pt x="1173" y="510"/>
                  </a:cubicBezTo>
                  <a:cubicBezTo>
                    <a:pt x="1071" y="354"/>
                    <a:pt x="1213" y="240"/>
                    <a:pt x="1258" y="184"/>
                  </a:cubicBezTo>
                  <a:cubicBezTo>
                    <a:pt x="1409" y="1"/>
                    <a:pt x="4051" y="1081"/>
                    <a:pt x="4533" y="1584"/>
                  </a:cubicBezTo>
                  <a:cubicBezTo>
                    <a:pt x="4960" y="2029"/>
                    <a:pt x="5209" y="2376"/>
                    <a:pt x="5259" y="2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867;p48">
              <a:extLst>
                <a:ext uri="{FF2B5EF4-FFF2-40B4-BE49-F238E27FC236}">
                  <a16:creationId xmlns:a16="http://schemas.microsoft.com/office/drawing/2014/main" xmlns="" id="{F481B3B8-3656-0E03-53BE-6B15F34A6904}"/>
                </a:ext>
              </a:extLst>
            </p:cNvPr>
            <p:cNvSpPr/>
            <p:nvPr/>
          </p:nvSpPr>
          <p:spPr>
            <a:xfrm>
              <a:off x="3846325" y="5094950"/>
              <a:ext cx="24000" cy="15175"/>
            </a:xfrm>
            <a:custGeom>
              <a:avLst/>
              <a:gdLst/>
              <a:ahLst/>
              <a:cxnLst/>
              <a:rect l="l" t="t" r="r" b="b"/>
              <a:pathLst>
                <a:path w="960" h="607" extrusionOk="0">
                  <a:moveTo>
                    <a:pt x="910" y="441"/>
                  </a:moveTo>
                  <a:cubicBezTo>
                    <a:pt x="949" y="465"/>
                    <a:pt x="960" y="517"/>
                    <a:pt x="935" y="556"/>
                  </a:cubicBezTo>
                  <a:cubicBezTo>
                    <a:pt x="910" y="595"/>
                    <a:pt x="858" y="606"/>
                    <a:pt x="820" y="581"/>
                  </a:cubicBezTo>
                  <a:cubicBezTo>
                    <a:pt x="458" y="348"/>
                    <a:pt x="63" y="173"/>
                    <a:pt x="62" y="173"/>
                  </a:cubicBezTo>
                  <a:cubicBezTo>
                    <a:pt x="19" y="154"/>
                    <a:pt x="0" y="104"/>
                    <a:pt x="18" y="62"/>
                  </a:cubicBezTo>
                  <a:cubicBezTo>
                    <a:pt x="38" y="20"/>
                    <a:pt x="87" y="0"/>
                    <a:pt x="129" y="20"/>
                  </a:cubicBezTo>
                  <a:cubicBezTo>
                    <a:pt x="130" y="20"/>
                    <a:pt x="536" y="200"/>
                    <a:pt x="910" y="4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868;p48">
              <a:extLst>
                <a:ext uri="{FF2B5EF4-FFF2-40B4-BE49-F238E27FC236}">
                  <a16:creationId xmlns:a16="http://schemas.microsoft.com/office/drawing/2014/main" xmlns="" id="{CF6E410C-FB90-E920-A906-238E638C5592}"/>
                </a:ext>
              </a:extLst>
            </p:cNvPr>
            <p:cNvSpPr/>
            <p:nvPr/>
          </p:nvSpPr>
          <p:spPr>
            <a:xfrm>
              <a:off x="3853450" y="5070800"/>
              <a:ext cx="24950" cy="17375"/>
            </a:xfrm>
            <a:custGeom>
              <a:avLst/>
              <a:gdLst/>
              <a:ahLst/>
              <a:cxnLst/>
              <a:rect l="l" t="t" r="r" b="b"/>
              <a:pathLst>
                <a:path w="998" h="695" extrusionOk="0">
                  <a:moveTo>
                    <a:pt x="950" y="530"/>
                  </a:moveTo>
                  <a:cubicBezTo>
                    <a:pt x="988" y="557"/>
                    <a:pt x="998" y="609"/>
                    <a:pt x="972" y="647"/>
                  </a:cubicBezTo>
                  <a:cubicBezTo>
                    <a:pt x="945" y="686"/>
                    <a:pt x="894" y="695"/>
                    <a:pt x="855" y="668"/>
                  </a:cubicBezTo>
                  <a:cubicBezTo>
                    <a:pt x="505" y="430"/>
                    <a:pt x="55" y="170"/>
                    <a:pt x="54" y="168"/>
                  </a:cubicBezTo>
                  <a:cubicBezTo>
                    <a:pt x="14" y="146"/>
                    <a:pt x="0" y="94"/>
                    <a:pt x="23" y="54"/>
                  </a:cubicBezTo>
                  <a:cubicBezTo>
                    <a:pt x="46" y="14"/>
                    <a:pt x="97" y="1"/>
                    <a:pt x="137" y="24"/>
                  </a:cubicBezTo>
                  <a:cubicBezTo>
                    <a:pt x="138" y="25"/>
                    <a:pt x="597" y="291"/>
                    <a:pt x="950" y="5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869;p48">
              <a:extLst>
                <a:ext uri="{FF2B5EF4-FFF2-40B4-BE49-F238E27FC236}">
                  <a16:creationId xmlns:a16="http://schemas.microsoft.com/office/drawing/2014/main" xmlns="" id="{8DD7F89A-2647-03D1-C8D3-2FC1DF4763D7}"/>
                </a:ext>
              </a:extLst>
            </p:cNvPr>
            <p:cNvSpPr/>
            <p:nvPr/>
          </p:nvSpPr>
          <p:spPr>
            <a:xfrm>
              <a:off x="3862600" y="5047300"/>
              <a:ext cx="29825" cy="22400"/>
            </a:xfrm>
            <a:custGeom>
              <a:avLst/>
              <a:gdLst/>
              <a:ahLst/>
              <a:cxnLst/>
              <a:rect l="l" t="t" r="r" b="b"/>
              <a:pathLst>
                <a:path w="1193" h="896" extrusionOk="0">
                  <a:moveTo>
                    <a:pt x="1146" y="732"/>
                  </a:moveTo>
                  <a:cubicBezTo>
                    <a:pt x="1183" y="759"/>
                    <a:pt x="1192" y="811"/>
                    <a:pt x="1165" y="848"/>
                  </a:cubicBezTo>
                  <a:cubicBezTo>
                    <a:pt x="1139" y="886"/>
                    <a:pt x="1086" y="895"/>
                    <a:pt x="1049" y="869"/>
                  </a:cubicBezTo>
                  <a:cubicBezTo>
                    <a:pt x="954" y="800"/>
                    <a:pt x="863" y="738"/>
                    <a:pt x="778" y="679"/>
                  </a:cubicBezTo>
                  <a:cubicBezTo>
                    <a:pt x="697" y="625"/>
                    <a:pt x="621" y="573"/>
                    <a:pt x="552" y="529"/>
                  </a:cubicBezTo>
                  <a:lnTo>
                    <a:pt x="544" y="523"/>
                  </a:lnTo>
                  <a:cubicBezTo>
                    <a:pt x="484" y="484"/>
                    <a:pt x="270" y="345"/>
                    <a:pt x="43" y="159"/>
                  </a:cubicBezTo>
                  <a:cubicBezTo>
                    <a:pt x="6" y="129"/>
                    <a:pt x="1" y="77"/>
                    <a:pt x="30" y="41"/>
                  </a:cubicBezTo>
                  <a:cubicBezTo>
                    <a:pt x="59" y="6"/>
                    <a:pt x="113" y="0"/>
                    <a:pt x="148" y="29"/>
                  </a:cubicBezTo>
                  <a:cubicBezTo>
                    <a:pt x="368" y="209"/>
                    <a:pt x="576" y="345"/>
                    <a:pt x="635" y="383"/>
                  </a:cubicBezTo>
                  <a:lnTo>
                    <a:pt x="643" y="388"/>
                  </a:lnTo>
                  <a:cubicBezTo>
                    <a:pt x="707" y="430"/>
                    <a:pt x="784" y="481"/>
                    <a:pt x="872" y="541"/>
                  </a:cubicBezTo>
                  <a:cubicBezTo>
                    <a:pt x="956" y="598"/>
                    <a:pt x="1047" y="662"/>
                    <a:pt x="1146" y="7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870;p48">
              <a:extLst>
                <a:ext uri="{FF2B5EF4-FFF2-40B4-BE49-F238E27FC236}">
                  <a16:creationId xmlns:a16="http://schemas.microsoft.com/office/drawing/2014/main" xmlns="" id="{CADB94B1-7198-E2F3-5023-347A851E9ABE}"/>
                </a:ext>
              </a:extLst>
            </p:cNvPr>
            <p:cNvSpPr/>
            <p:nvPr/>
          </p:nvSpPr>
          <p:spPr>
            <a:xfrm>
              <a:off x="3970250" y="5153625"/>
              <a:ext cx="57050" cy="79375"/>
            </a:xfrm>
            <a:custGeom>
              <a:avLst/>
              <a:gdLst/>
              <a:ahLst/>
              <a:cxnLst/>
              <a:rect l="l" t="t" r="r" b="b"/>
              <a:pathLst>
                <a:path w="2282" h="3175" extrusionOk="0">
                  <a:moveTo>
                    <a:pt x="284" y="3123"/>
                  </a:moveTo>
                  <a:cubicBezTo>
                    <a:pt x="208" y="3174"/>
                    <a:pt x="104" y="3155"/>
                    <a:pt x="52" y="3078"/>
                  </a:cubicBezTo>
                  <a:cubicBezTo>
                    <a:pt x="0" y="3001"/>
                    <a:pt x="21" y="2897"/>
                    <a:pt x="97" y="2846"/>
                  </a:cubicBezTo>
                  <a:cubicBezTo>
                    <a:pt x="412" y="2633"/>
                    <a:pt x="815" y="2357"/>
                    <a:pt x="1164" y="1938"/>
                  </a:cubicBezTo>
                  <a:cubicBezTo>
                    <a:pt x="1513" y="1522"/>
                    <a:pt x="1814" y="955"/>
                    <a:pt x="1937" y="154"/>
                  </a:cubicBezTo>
                  <a:cubicBezTo>
                    <a:pt x="1951" y="63"/>
                    <a:pt x="2036" y="0"/>
                    <a:pt x="2128" y="14"/>
                  </a:cubicBezTo>
                  <a:cubicBezTo>
                    <a:pt x="2219" y="27"/>
                    <a:pt x="2282" y="113"/>
                    <a:pt x="2268" y="204"/>
                  </a:cubicBezTo>
                  <a:cubicBezTo>
                    <a:pt x="2135" y="1074"/>
                    <a:pt x="1804" y="1694"/>
                    <a:pt x="1420" y="2152"/>
                  </a:cubicBezTo>
                  <a:cubicBezTo>
                    <a:pt x="1039" y="2609"/>
                    <a:pt x="614" y="2900"/>
                    <a:pt x="284" y="3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871;p48">
              <a:extLst>
                <a:ext uri="{FF2B5EF4-FFF2-40B4-BE49-F238E27FC236}">
                  <a16:creationId xmlns:a16="http://schemas.microsoft.com/office/drawing/2014/main" xmlns="" id="{766D8AF8-50A4-9044-C64B-2531694A58EB}"/>
                </a:ext>
              </a:extLst>
            </p:cNvPr>
            <p:cNvSpPr/>
            <p:nvPr/>
          </p:nvSpPr>
          <p:spPr>
            <a:xfrm>
              <a:off x="3817950" y="5374475"/>
              <a:ext cx="379075" cy="38875"/>
            </a:xfrm>
            <a:custGeom>
              <a:avLst/>
              <a:gdLst/>
              <a:ahLst/>
              <a:cxnLst/>
              <a:rect l="l" t="t" r="r" b="b"/>
              <a:pathLst>
                <a:path w="15163" h="1555" extrusionOk="0">
                  <a:moveTo>
                    <a:pt x="69" y="174"/>
                  </a:moveTo>
                  <a:cubicBezTo>
                    <a:pt x="24" y="159"/>
                    <a:pt x="0" y="112"/>
                    <a:pt x="15" y="68"/>
                  </a:cubicBezTo>
                  <a:cubicBezTo>
                    <a:pt x="29" y="25"/>
                    <a:pt x="77" y="1"/>
                    <a:pt x="120" y="14"/>
                  </a:cubicBezTo>
                  <a:cubicBezTo>
                    <a:pt x="2145" y="673"/>
                    <a:pt x="4867" y="1281"/>
                    <a:pt x="7875" y="1342"/>
                  </a:cubicBezTo>
                  <a:cubicBezTo>
                    <a:pt x="10159" y="1387"/>
                    <a:pt x="12609" y="1118"/>
                    <a:pt x="15043" y="316"/>
                  </a:cubicBezTo>
                  <a:cubicBezTo>
                    <a:pt x="15087" y="301"/>
                    <a:pt x="15134" y="325"/>
                    <a:pt x="15149" y="369"/>
                  </a:cubicBezTo>
                  <a:cubicBezTo>
                    <a:pt x="15163" y="413"/>
                    <a:pt x="15139" y="461"/>
                    <a:pt x="15096" y="474"/>
                  </a:cubicBezTo>
                  <a:cubicBezTo>
                    <a:pt x="12642" y="1284"/>
                    <a:pt x="10174" y="1554"/>
                    <a:pt x="7873" y="1508"/>
                  </a:cubicBezTo>
                  <a:cubicBezTo>
                    <a:pt x="4843" y="1448"/>
                    <a:pt x="2105" y="836"/>
                    <a:pt x="69" y="1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872;p48">
              <a:extLst>
                <a:ext uri="{FF2B5EF4-FFF2-40B4-BE49-F238E27FC236}">
                  <a16:creationId xmlns:a16="http://schemas.microsoft.com/office/drawing/2014/main" xmlns="" id="{0ADA8A61-FB86-7743-76B7-DFC88AF12ED9}"/>
                </a:ext>
              </a:extLst>
            </p:cNvPr>
            <p:cNvSpPr/>
            <p:nvPr/>
          </p:nvSpPr>
          <p:spPr>
            <a:xfrm>
              <a:off x="3982900" y="4734625"/>
              <a:ext cx="112350" cy="131025"/>
            </a:xfrm>
            <a:custGeom>
              <a:avLst/>
              <a:gdLst/>
              <a:ahLst/>
              <a:cxnLst/>
              <a:rect l="l" t="t" r="r" b="b"/>
              <a:pathLst>
                <a:path w="4494" h="5241" extrusionOk="0">
                  <a:moveTo>
                    <a:pt x="4164" y="2139"/>
                  </a:moveTo>
                  <a:cubicBezTo>
                    <a:pt x="3813" y="4410"/>
                    <a:pt x="1602" y="5235"/>
                    <a:pt x="840" y="5237"/>
                  </a:cubicBezTo>
                  <a:cubicBezTo>
                    <a:pt x="1" y="5241"/>
                    <a:pt x="124" y="5163"/>
                    <a:pt x="192" y="4666"/>
                  </a:cubicBezTo>
                  <a:cubicBezTo>
                    <a:pt x="235" y="4255"/>
                    <a:pt x="251" y="3714"/>
                    <a:pt x="345" y="2718"/>
                  </a:cubicBezTo>
                  <a:cubicBezTo>
                    <a:pt x="1617" y="1968"/>
                    <a:pt x="4494" y="1"/>
                    <a:pt x="4164" y="2139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873;p48">
              <a:extLst>
                <a:ext uri="{FF2B5EF4-FFF2-40B4-BE49-F238E27FC236}">
                  <a16:creationId xmlns:a16="http://schemas.microsoft.com/office/drawing/2014/main" xmlns="" id="{924EA58A-8E08-F1C5-F8D0-EFF4AED644EF}"/>
                </a:ext>
              </a:extLst>
            </p:cNvPr>
            <p:cNvSpPr/>
            <p:nvPr/>
          </p:nvSpPr>
          <p:spPr>
            <a:xfrm>
              <a:off x="3909975" y="4612675"/>
              <a:ext cx="213375" cy="255400"/>
            </a:xfrm>
            <a:custGeom>
              <a:avLst/>
              <a:gdLst/>
              <a:ahLst/>
              <a:cxnLst/>
              <a:rect l="l" t="t" r="r" b="b"/>
              <a:pathLst>
                <a:path w="8535" h="10216" extrusionOk="0">
                  <a:moveTo>
                    <a:pt x="7164" y="6765"/>
                  </a:moveTo>
                  <a:cubicBezTo>
                    <a:pt x="6310" y="9709"/>
                    <a:pt x="2005" y="10216"/>
                    <a:pt x="1110" y="8746"/>
                  </a:cubicBezTo>
                  <a:cubicBezTo>
                    <a:pt x="1" y="6923"/>
                    <a:pt x="286" y="3084"/>
                    <a:pt x="1322" y="1426"/>
                  </a:cubicBezTo>
                  <a:cubicBezTo>
                    <a:pt x="1739" y="762"/>
                    <a:pt x="3800" y="0"/>
                    <a:pt x="5472" y="523"/>
                  </a:cubicBezTo>
                  <a:cubicBezTo>
                    <a:pt x="7143" y="1047"/>
                    <a:pt x="8535" y="3410"/>
                    <a:pt x="7164" y="6765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874;p48">
              <a:extLst>
                <a:ext uri="{FF2B5EF4-FFF2-40B4-BE49-F238E27FC236}">
                  <a16:creationId xmlns:a16="http://schemas.microsoft.com/office/drawing/2014/main" xmlns="" id="{040C6C2B-EDD9-9A57-42DF-DACC8F67FFE5}"/>
                </a:ext>
              </a:extLst>
            </p:cNvPr>
            <p:cNvSpPr/>
            <p:nvPr/>
          </p:nvSpPr>
          <p:spPr>
            <a:xfrm>
              <a:off x="4081125" y="4733350"/>
              <a:ext cx="61075" cy="74550"/>
            </a:xfrm>
            <a:custGeom>
              <a:avLst/>
              <a:gdLst/>
              <a:ahLst/>
              <a:cxnLst/>
              <a:rect l="l" t="t" r="r" b="b"/>
              <a:pathLst>
                <a:path w="2443" h="2982" extrusionOk="0">
                  <a:moveTo>
                    <a:pt x="554" y="670"/>
                  </a:moveTo>
                  <a:cubicBezTo>
                    <a:pt x="1160" y="0"/>
                    <a:pt x="2442" y="181"/>
                    <a:pt x="2384" y="1252"/>
                  </a:cubicBezTo>
                  <a:cubicBezTo>
                    <a:pt x="2325" y="2325"/>
                    <a:pt x="1325" y="2982"/>
                    <a:pt x="663" y="2662"/>
                  </a:cubicBezTo>
                  <a:cubicBezTo>
                    <a:pt x="1" y="2342"/>
                    <a:pt x="46" y="1418"/>
                    <a:pt x="554" y="670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875;p48">
              <a:extLst>
                <a:ext uri="{FF2B5EF4-FFF2-40B4-BE49-F238E27FC236}">
                  <a16:creationId xmlns:a16="http://schemas.microsoft.com/office/drawing/2014/main" xmlns="" id="{6C08D3C2-3C14-C1D7-927B-8A38E567D18C}"/>
                </a:ext>
              </a:extLst>
            </p:cNvPr>
            <p:cNvSpPr/>
            <p:nvPr/>
          </p:nvSpPr>
          <p:spPr>
            <a:xfrm>
              <a:off x="4102750" y="4748350"/>
              <a:ext cx="32325" cy="39275"/>
            </a:xfrm>
            <a:custGeom>
              <a:avLst/>
              <a:gdLst/>
              <a:ahLst/>
              <a:cxnLst/>
              <a:rect l="l" t="t" r="r" b="b"/>
              <a:pathLst>
                <a:path w="1293" h="1571" extrusionOk="0">
                  <a:moveTo>
                    <a:pt x="20" y="812"/>
                  </a:moveTo>
                  <a:cubicBezTo>
                    <a:pt x="1" y="913"/>
                    <a:pt x="309" y="933"/>
                    <a:pt x="340" y="1042"/>
                  </a:cubicBezTo>
                  <a:cubicBezTo>
                    <a:pt x="413" y="1305"/>
                    <a:pt x="123" y="1391"/>
                    <a:pt x="184" y="1453"/>
                  </a:cubicBezTo>
                  <a:cubicBezTo>
                    <a:pt x="294" y="1569"/>
                    <a:pt x="513" y="1570"/>
                    <a:pt x="774" y="1280"/>
                  </a:cubicBezTo>
                  <a:cubicBezTo>
                    <a:pt x="1293" y="699"/>
                    <a:pt x="1012" y="1"/>
                    <a:pt x="597" y="172"/>
                  </a:cubicBezTo>
                  <a:cubicBezTo>
                    <a:pt x="251" y="316"/>
                    <a:pt x="75" y="520"/>
                    <a:pt x="20" y="812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876;p48">
              <a:extLst>
                <a:ext uri="{FF2B5EF4-FFF2-40B4-BE49-F238E27FC236}">
                  <a16:creationId xmlns:a16="http://schemas.microsoft.com/office/drawing/2014/main" xmlns="" id="{0DA9136B-0BFB-0E79-879D-ABD5241EEF80}"/>
                </a:ext>
              </a:extLst>
            </p:cNvPr>
            <p:cNvSpPr/>
            <p:nvPr/>
          </p:nvSpPr>
          <p:spPr>
            <a:xfrm>
              <a:off x="4100450" y="4751500"/>
              <a:ext cx="30075" cy="34550"/>
            </a:xfrm>
            <a:custGeom>
              <a:avLst/>
              <a:gdLst/>
              <a:ahLst/>
              <a:cxnLst/>
              <a:rect l="l" t="t" r="r" b="b"/>
              <a:pathLst>
                <a:path w="1203" h="1382" extrusionOk="0">
                  <a:moveTo>
                    <a:pt x="1173" y="573"/>
                  </a:moveTo>
                  <a:cubicBezTo>
                    <a:pt x="1168" y="605"/>
                    <a:pt x="1135" y="626"/>
                    <a:pt x="1098" y="620"/>
                  </a:cubicBezTo>
                  <a:cubicBezTo>
                    <a:pt x="1063" y="614"/>
                    <a:pt x="1037" y="584"/>
                    <a:pt x="1041" y="553"/>
                  </a:cubicBezTo>
                  <a:cubicBezTo>
                    <a:pt x="1067" y="368"/>
                    <a:pt x="1036" y="251"/>
                    <a:pt x="973" y="186"/>
                  </a:cubicBezTo>
                  <a:cubicBezTo>
                    <a:pt x="939" y="151"/>
                    <a:pt x="894" y="132"/>
                    <a:pt x="844" y="126"/>
                  </a:cubicBezTo>
                  <a:cubicBezTo>
                    <a:pt x="787" y="118"/>
                    <a:pt x="723" y="127"/>
                    <a:pt x="657" y="147"/>
                  </a:cubicBezTo>
                  <a:cubicBezTo>
                    <a:pt x="465" y="209"/>
                    <a:pt x="268" y="373"/>
                    <a:pt x="183" y="581"/>
                  </a:cubicBezTo>
                  <a:cubicBezTo>
                    <a:pt x="161" y="636"/>
                    <a:pt x="181" y="654"/>
                    <a:pt x="213" y="666"/>
                  </a:cubicBezTo>
                  <a:cubicBezTo>
                    <a:pt x="228" y="671"/>
                    <a:pt x="247" y="677"/>
                    <a:pt x="266" y="683"/>
                  </a:cubicBezTo>
                  <a:cubicBezTo>
                    <a:pt x="335" y="702"/>
                    <a:pt x="411" y="724"/>
                    <a:pt x="472" y="782"/>
                  </a:cubicBezTo>
                  <a:cubicBezTo>
                    <a:pt x="481" y="791"/>
                    <a:pt x="490" y="800"/>
                    <a:pt x="497" y="810"/>
                  </a:cubicBezTo>
                  <a:cubicBezTo>
                    <a:pt x="547" y="876"/>
                    <a:pt x="564" y="968"/>
                    <a:pt x="545" y="1061"/>
                  </a:cubicBezTo>
                  <a:cubicBezTo>
                    <a:pt x="525" y="1150"/>
                    <a:pt x="472" y="1242"/>
                    <a:pt x="381" y="1315"/>
                  </a:cubicBezTo>
                  <a:cubicBezTo>
                    <a:pt x="358" y="1332"/>
                    <a:pt x="334" y="1349"/>
                    <a:pt x="307" y="1364"/>
                  </a:cubicBezTo>
                  <a:cubicBezTo>
                    <a:pt x="278" y="1381"/>
                    <a:pt x="237" y="1372"/>
                    <a:pt x="216" y="1346"/>
                  </a:cubicBezTo>
                  <a:cubicBezTo>
                    <a:pt x="194" y="1319"/>
                    <a:pt x="201" y="1282"/>
                    <a:pt x="231" y="1265"/>
                  </a:cubicBezTo>
                  <a:cubicBezTo>
                    <a:pt x="253" y="1254"/>
                    <a:pt x="272" y="1240"/>
                    <a:pt x="289" y="1226"/>
                  </a:cubicBezTo>
                  <a:cubicBezTo>
                    <a:pt x="359" y="1170"/>
                    <a:pt x="400" y="1099"/>
                    <a:pt x="415" y="1032"/>
                  </a:cubicBezTo>
                  <a:cubicBezTo>
                    <a:pt x="428" y="969"/>
                    <a:pt x="419" y="910"/>
                    <a:pt x="390" y="871"/>
                  </a:cubicBezTo>
                  <a:cubicBezTo>
                    <a:pt x="385" y="865"/>
                    <a:pt x="382" y="862"/>
                    <a:pt x="378" y="857"/>
                  </a:cubicBezTo>
                  <a:cubicBezTo>
                    <a:pt x="343" y="824"/>
                    <a:pt x="285" y="807"/>
                    <a:pt x="232" y="792"/>
                  </a:cubicBezTo>
                  <a:cubicBezTo>
                    <a:pt x="210" y="786"/>
                    <a:pt x="190" y="780"/>
                    <a:pt x="169" y="773"/>
                  </a:cubicBezTo>
                  <a:cubicBezTo>
                    <a:pt x="66" y="735"/>
                    <a:pt x="0" y="682"/>
                    <a:pt x="59" y="537"/>
                  </a:cubicBezTo>
                  <a:cubicBezTo>
                    <a:pt x="156" y="297"/>
                    <a:pt x="384" y="109"/>
                    <a:pt x="605" y="38"/>
                  </a:cubicBezTo>
                  <a:cubicBezTo>
                    <a:pt x="691" y="11"/>
                    <a:pt x="775" y="0"/>
                    <a:pt x="854" y="11"/>
                  </a:cubicBezTo>
                  <a:cubicBezTo>
                    <a:pt x="938" y="21"/>
                    <a:pt x="1013" y="54"/>
                    <a:pt x="1071" y="113"/>
                  </a:cubicBezTo>
                  <a:cubicBezTo>
                    <a:pt x="1158" y="203"/>
                    <a:pt x="1202" y="353"/>
                    <a:pt x="1173" y="5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877;p48">
              <a:extLst>
                <a:ext uri="{FF2B5EF4-FFF2-40B4-BE49-F238E27FC236}">
                  <a16:creationId xmlns:a16="http://schemas.microsoft.com/office/drawing/2014/main" xmlns="" id="{51186002-8CC5-8942-1EFD-CD782E4ACFEC}"/>
                </a:ext>
              </a:extLst>
            </p:cNvPr>
            <p:cNvSpPr/>
            <p:nvPr/>
          </p:nvSpPr>
          <p:spPr>
            <a:xfrm>
              <a:off x="3931200" y="4547500"/>
              <a:ext cx="216500" cy="163975"/>
            </a:xfrm>
            <a:custGeom>
              <a:avLst/>
              <a:gdLst/>
              <a:ahLst/>
              <a:cxnLst/>
              <a:rect l="l" t="t" r="r" b="b"/>
              <a:pathLst>
                <a:path w="8660" h="6559" extrusionOk="0">
                  <a:moveTo>
                    <a:pt x="8397" y="5697"/>
                  </a:moveTo>
                  <a:cubicBezTo>
                    <a:pt x="2456" y="6559"/>
                    <a:pt x="681" y="4502"/>
                    <a:pt x="1" y="2373"/>
                  </a:cubicBezTo>
                  <a:cubicBezTo>
                    <a:pt x="1693" y="604"/>
                    <a:pt x="4683" y="0"/>
                    <a:pt x="6489" y="1002"/>
                  </a:cubicBezTo>
                  <a:cubicBezTo>
                    <a:pt x="7581" y="1609"/>
                    <a:pt x="8659" y="4013"/>
                    <a:pt x="8397" y="5697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878;p48">
              <a:extLst>
                <a:ext uri="{FF2B5EF4-FFF2-40B4-BE49-F238E27FC236}">
                  <a16:creationId xmlns:a16="http://schemas.microsoft.com/office/drawing/2014/main" xmlns="" id="{497F77D2-A986-7690-3AAB-DFA8AEA87AA5}"/>
                </a:ext>
              </a:extLst>
            </p:cNvPr>
            <p:cNvSpPr/>
            <p:nvPr/>
          </p:nvSpPr>
          <p:spPr>
            <a:xfrm>
              <a:off x="4047175" y="4642975"/>
              <a:ext cx="114325" cy="128225"/>
            </a:xfrm>
            <a:custGeom>
              <a:avLst/>
              <a:gdLst/>
              <a:ahLst/>
              <a:cxnLst/>
              <a:rect l="l" t="t" r="r" b="b"/>
              <a:pathLst>
                <a:path w="4573" h="5129" extrusionOk="0">
                  <a:moveTo>
                    <a:pt x="1296" y="5129"/>
                  </a:moveTo>
                  <a:cubicBezTo>
                    <a:pt x="1000" y="4933"/>
                    <a:pt x="557" y="4284"/>
                    <a:pt x="689" y="3389"/>
                  </a:cubicBezTo>
                  <a:cubicBezTo>
                    <a:pt x="204" y="3073"/>
                    <a:pt x="0" y="2383"/>
                    <a:pt x="86" y="1544"/>
                  </a:cubicBezTo>
                  <a:cubicBezTo>
                    <a:pt x="470" y="636"/>
                    <a:pt x="1911" y="0"/>
                    <a:pt x="2604" y="244"/>
                  </a:cubicBezTo>
                  <a:cubicBezTo>
                    <a:pt x="4573" y="1520"/>
                    <a:pt x="3387" y="3797"/>
                    <a:pt x="1296" y="5129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879;p48">
              <a:extLst>
                <a:ext uri="{FF2B5EF4-FFF2-40B4-BE49-F238E27FC236}">
                  <a16:creationId xmlns:a16="http://schemas.microsoft.com/office/drawing/2014/main" xmlns="" id="{B257922A-9565-2B0F-28F8-C9BF73584075}"/>
                </a:ext>
              </a:extLst>
            </p:cNvPr>
            <p:cNvSpPr/>
            <p:nvPr/>
          </p:nvSpPr>
          <p:spPr>
            <a:xfrm>
              <a:off x="3935475" y="4615000"/>
              <a:ext cx="43375" cy="62375"/>
            </a:xfrm>
            <a:custGeom>
              <a:avLst/>
              <a:gdLst/>
              <a:ahLst/>
              <a:cxnLst/>
              <a:rect l="l" t="t" r="r" b="b"/>
              <a:pathLst>
                <a:path w="1735" h="2495" extrusionOk="0">
                  <a:moveTo>
                    <a:pt x="203" y="570"/>
                  </a:moveTo>
                  <a:cubicBezTo>
                    <a:pt x="1" y="1785"/>
                    <a:pt x="1026" y="2495"/>
                    <a:pt x="1381" y="2495"/>
                  </a:cubicBezTo>
                  <a:cubicBezTo>
                    <a:pt x="1735" y="2495"/>
                    <a:pt x="1001" y="2063"/>
                    <a:pt x="836" y="1203"/>
                  </a:cubicBezTo>
                  <a:cubicBezTo>
                    <a:pt x="672" y="342"/>
                    <a:pt x="710" y="1"/>
                    <a:pt x="203" y="570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880;p48">
              <a:extLst>
                <a:ext uri="{FF2B5EF4-FFF2-40B4-BE49-F238E27FC236}">
                  <a16:creationId xmlns:a16="http://schemas.microsoft.com/office/drawing/2014/main" xmlns="" id="{CDF40003-6791-F5B5-1A2E-C22001A26230}"/>
                </a:ext>
              </a:extLst>
            </p:cNvPr>
            <p:cNvSpPr/>
            <p:nvPr/>
          </p:nvSpPr>
          <p:spPr>
            <a:xfrm>
              <a:off x="3980175" y="4602575"/>
              <a:ext cx="205425" cy="80200"/>
            </a:xfrm>
            <a:custGeom>
              <a:avLst/>
              <a:gdLst/>
              <a:ahLst/>
              <a:cxnLst/>
              <a:rect l="l" t="t" r="r" b="b"/>
              <a:pathLst>
                <a:path w="8217" h="3208" extrusionOk="0">
                  <a:moveTo>
                    <a:pt x="2223" y="0"/>
                  </a:moveTo>
                  <a:cubicBezTo>
                    <a:pt x="4123" y="937"/>
                    <a:pt x="6361" y="1741"/>
                    <a:pt x="8058" y="2014"/>
                  </a:cubicBezTo>
                  <a:cubicBezTo>
                    <a:pt x="8147" y="2397"/>
                    <a:pt x="8193" y="2800"/>
                    <a:pt x="8216" y="3208"/>
                  </a:cubicBezTo>
                  <a:cubicBezTo>
                    <a:pt x="5373" y="3007"/>
                    <a:pt x="2555" y="2426"/>
                    <a:pt x="0" y="1236"/>
                  </a:cubicBezTo>
                  <a:cubicBezTo>
                    <a:pt x="716" y="735"/>
                    <a:pt x="1475" y="311"/>
                    <a:pt x="2223" y="0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881;p48">
              <a:extLst>
                <a:ext uri="{FF2B5EF4-FFF2-40B4-BE49-F238E27FC236}">
                  <a16:creationId xmlns:a16="http://schemas.microsoft.com/office/drawing/2014/main" xmlns="" id="{4F5549EF-97CE-B07D-6EBA-2C4F58F69EA8}"/>
                </a:ext>
              </a:extLst>
            </p:cNvPr>
            <p:cNvSpPr/>
            <p:nvPr/>
          </p:nvSpPr>
          <p:spPr>
            <a:xfrm>
              <a:off x="3931275" y="4572475"/>
              <a:ext cx="211050" cy="106000"/>
            </a:xfrm>
            <a:custGeom>
              <a:avLst/>
              <a:gdLst/>
              <a:ahLst/>
              <a:cxnLst/>
              <a:rect l="l" t="t" r="r" b="b"/>
              <a:pathLst>
                <a:path w="8442" h="4240" extrusionOk="0">
                  <a:moveTo>
                    <a:pt x="2056" y="0"/>
                  </a:moveTo>
                  <a:cubicBezTo>
                    <a:pt x="3659" y="1070"/>
                    <a:pt x="6105" y="2178"/>
                    <a:pt x="8242" y="2804"/>
                  </a:cubicBezTo>
                  <a:cubicBezTo>
                    <a:pt x="8371" y="3287"/>
                    <a:pt x="8442" y="3779"/>
                    <a:pt x="8433" y="4239"/>
                  </a:cubicBezTo>
                  <a:cubicBezTo>
                    <a:pt x="5445" y="3852"/>
                    <a:pt x="2540" y="2986"/>
                    <a:pt x="0" y="1372"/>
                  </a:cubicBezTo>
                  <a:cubicBezTo>
                    <a:pt x="570" y="777"/>
                    <a:pt x="1286" y="314"/>
                    <a:pt x="2056" y="0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882;p48">
              <a:extLst>
                <a:ext uri="{FF2B5EF4-FFF2-40B4-BE49-F238E27FC236}">
                  <a16:creationId xmlns:a16="http://schemas.microsoft.com/office/drawing/2014/main" xmlns="" id="{379B6EC4-A464-6349-67C3-7E0DD26C66B8}"/>
                </a:ext>
              </a:extLst>
            </p:cNvPr>
            <p:cNvSpPr/>
            <p:nvPr/>
          </p:nvSpPr>
          <p:spPr>
            <a:xfrm>
              <a:off x="3957600" y="4764525"/>
              <a:ext cx="24050" cy="13475"/>
            </a:xfrm>
            <a:custGeom>
              <a:avLst/>
              <a:gdLst/>
              <a:ahLst/>
              <a:cxnLst/>
              <a:rect l="l" t="t" r="r" b="b"/>
              <a:pathLst>
                <a:path w="962" h="539" extrusionOk="0">
                  <a:moveTo>
                    <a:pt x="958" y="176"/>
                  </a:moveTo>
                  <a:cubicBezTo>
                    <a:pt x="962" y="142"/>
                    <a:pt x="770" y="161"/>
                    <a:pt x="521" y="124"/>
                  </a:cubicBezTo>
                  <a:cubicBezTo>
                    <a:pt x="304" y="92"/>
                    <a:pt x="28" y="1"/>
                    <a:pt x="25" y="23"/>
                  </a:cubicBezTo>
                  <a:cubicBezTo>
                    <a:pt x="1" y="239"/>
                    <a:pt x="172" y="488"/>
                    <a:pt x="423" y="513"/>
                  </a:cubicBezTo>
                  <a:cubicBezTo>
                    <a:pt x="673" y="538"/>
                    <a:pt x="933" y="392"/>
                    <a:pt x="958" y="176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883;p48">
              <a:extLst>
                <a:ext uri="{FF2B5EF4-FFF2-40B4-BE49-F238E27FC236}">
                  <a16:creationId xmlns:a16="http://schemas.microsoft.com/office/drawing/2014/main" xmlns="" id="{B68AE11F-8062-D1C7-8259-9F76D863ADA8}"/>
                </a:ext>
              </a:extLst>
            </p:cNvPr>
            <p:cNvSpPr/>
            <p:nvPr/>
          </p:nvSpPr>
          <p:spPr>
            <a:xfrm>
              <a:off x="3960275" y="4744400"/>
              <a:ext cx="8050" cy="16100"/>
            </a:xfrm>
            <a:custGeom>
              <a:avLst/>
              <a:gdLst/>
              <a:ahLst/>
              <a:cxnLst/>
              <a:rect l="l" t="t" r="r" b="b"/>
              <a:pathLst>
                <a:path w="322" h="644" extrusionOk="0">
                  <a:moveTo>
                    <a:pt x="275" y="16"/>
                  </a:moveTo>
                  <a:cubicBezTo>
                    <a:pt x="229" y="0"/>
                    <a:pt x="86" y="340"/>
                    <a:pt x="43" y="462"/>
                  </a:cubicBezTo>
                  <a:cubicBezTo>
                    <a:pt x="1" y="586"/>
                    <a:pt x="166" y="644"/>
                    <a:pt x="210" y="521"/>
                  </a:cubicBezTo>
                  <a:cubicBezTo>
                    <a:pt x="252" y="398"/>
                    <a:pt x="322" y="32"/>
                    <a:pt x="275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884;p48">
              <a:extLst>
                <a:ext uri="{FF2B5EF4-FFF2-40B4-BE49-F238E27FC236}">
                  <a16:creationId xmlns:a16="http://schemas.microsoft.com/office/drawing/2014/main" xmlns="" id="{0534BF7C-020F-075E-DAF1-EDEBB6265F43}"/>
                </a:ext>
              </a:extLst>
            </p:cNvPr>
            <p:cNvSpPr/>
            <p:nvPr/>
          </p:nvSpPr>
          <p:spPr>
            <a:xfrm>
              <a:off x="4003575" y="4718125"/>
              <a:ext cx="21025" cy="23175"/>
            </a:xfrm>
            <a:custGeom>
              <a:avLst/>
              <a:gdLst/>
              <a:ahLst/>
              <a:cxnLst/>
              <a:rect l="l" t="t" r="r" b="b"/>
              <a:pathLst>
                <a:path w="841" h="927" extrusionOk="0">
                  <a:moveTo>
                    <a:pt x="424" y="3"/>
                  </a:moveTo>
                  <a:cubicBezTo>
                    <a:pt x="656" y="1"/>
                    <a:pt x="840" y="205"/>
                    <a:pt x="839" y="459"/>
                  </a:cubicBezTo>
                  <a:cubicBezTo>
                    <a:pt x="837" y="713"/>
                    <a:pt x="649" y="922"/>
                    <a:pt x="417" y="924"/>
                  </a:cubicBezTo>
                  <a:cubicBezTo>
                    <a:pt x="186" y="927"/>
                    <a:pt x="0" y="722"/>
                    <a:pt x="3" y="468"/>
                  </a:cubicBezTo>
                  <a:cubicBezTo>
                    <a:pt x="4" y="213"/>
                    <a:pt x="193" y="6"/>
                    <a:pt x="424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885;p48">
              <a:extLst>
                <a:ext uri="{FF2B5EF4-FFF2-40B4-BE49-F238E27FC236}">
                  <a16:creationId xmlns:a16="http://schemas.microsoft.com/office/drawing/2014/main" xmlns="" id="{1A13DB51-15C2-7336-C83D-EF8D20527346}"/>
                </a:ext>
              </a:extLst>
            </p:cNvPr>
            <p:cNvSpPr/>
            <p:nvPr/>
          </p:nvSpPr>
          <p:spPr>
            <a:xfrm>
              <a:off x="4006575" y="4718525"/>
              <a:ext cx="6000" cy="6050"/>
            </a:xfrm>
            <a:custGeom>
              <a:avLst/>
              <a:gdLst/>
              <a:ahLst/>
              <a:cxnLst/>
              <a:rect l="l" t="t" r="r" b="b"/>
              <a:pathLst>
                <a:path w="240" h="242" extrusionOk="0">
                  <a:moveTo>
                    <a:pt x="120" y="1"/>
                  </a:moveTo>
                  <a:cubicBezTo>
                    <a:pt x="186" y="1"/>
                    <a:pt x="240" y="55"/>
                    <a:pt x="240" y="121"/>
                  </a:cubicBezTo>
                  <a:cubicBezTo>
                    <a:pt x="240" y="187"/>
                    <a:pt x="186" y="242"/>
                    <a:pt x="120" y="242"/>
                  </a:cubicBezTo>
                  <a:cubicBezTo>
                    <a:pt x="54" y="242"/>
                    <a:pt x="0" y="188"/>
                    <a:pt x="0" y="121"/>
                  </a:cubicBezTo>
                  <a:cubicBezTo>
                    <a:pt x="0" y="55"/>
                    <a:pt x="54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886;p48">
              <a:extLst>
                <a:ext uri="{FF2B5EF4-FFF2-40B4-BE49-F238E27FC236}">
                  <a16:creationId xmlns:a16="http://schemas.microsoft.com/office/drawing/2014/main" xmlns="" id="{05F39A1B-B39D-2CD3-016F-424620C66B4D}"/>
                </a:ext>
              </a:extLst>
            </p:cNvPr>
            <p:cNvSpPr/>
            <p:nvPr/>
          </p:nvSpPr>
          <p:spPr>
            <a:xfrm>
              <a:off x="4003750" y="4679725"/>
              <a:ext cx="43150" cy="25100"/>
            </a:xfrm>
            <a:custGeom>
              <a:avLst/>
              <a:gdLst/>
              <a:ahLst/>
              <a:cxnLst/>
              <a:rect l="l" t="t" r="r" b="b"/>
              <a:pathLst>
                <a:path w="1726" h="1004" extrusionOk="0">
                  <a:moveTo>
                    <a:pt x="7" y="361"/>
                  </a:moveTo>
                  <a:cubicBezTo>
                    <a:pt x="0" y="93"/>
                    <a:pt x="290" y="1"/>
                    <a:pt x="478" y="19"/>
                  </a:cubicBezTo>
                  <a:cubicBezTo>
                    <a:pt x="701" y="42"/>
                    <a:pt x="1314" y="352"/>
                    <a:pt x="1382" y="461"/>
                  </a:cubicBezTo>
                  <a:cubicBezTo>
                    <a:pt x="1726" y="1004"/>
                    <a:pt x="18" y="782"/>
                    <a:pt x="7" y="3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887;p48">
              <a:extLst>
                <a:ext uri="{FF2B5EF4-FFF2-40B4-BE49-F238E27FC236}">
                  <a16:creationId xmlns:a16="http://schemas.microsoft.com/office/drawing/2014/main" xmlns="" id="{A6F43B93-9973-1D58-98ED-A843396B3F9D}"/>
                </a:ext>
              </a:extLst>
            </p:cNvPr>
            <p:cNvSpPr/>
            <p:nvPr/>
          </p:nvSpPr>
          <p:spPr>
            <a:xfrm>
              <a:off x="3934725" y="4675675"/>
              <a:ext cx="30175" cy="17125"/>
            </a:xfrm>
            <a:custGeom>
              <a:avLst/>
              <a:gdLst/>
              <a:ahLst/>
              <a:cxnLst/>
              <a:rect l="l" t="t" r="r" b="b"/>
              <a:pathLst>
                <a:path w="1207" h="685" extrusionOk="0">
                  <a:moveTo>
                    <a:pt x="1196" y="265"/>
                  </a:moveTo>
                  <a:cubicBezTo>
                    <a:pt x="1207" y="60"/>
                    <a:pt x="809" y="16"/>
                    <a:pt x="658" y="10"/>
                  </a:cubicBezTo>
                  <a:cubicBezTo>
                    <a:pt x="450" y="1"/>
                    <a:pt x="329" y="60"/>
                    <a:pt x="254" y="147"/>
                  </a:cubicBezTo>
                  <a:cubicBezTo>
                    <a:pt x="0" y="437"/>
                    <a:pt x="47" y="684"/>
                    <a:pt x="469" y="647"/>
                  </a:cubicBezTo>
                  <a:cubicBezTo>
                    <a:pt x="783" y="618"/>
                    <a:pt x="1186" y="476"/>
                    <a:pt x="1196" y="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888;p48">
              <a:extLst>
                <a:ext uri="{FF2B5EF4-FFF2-40B4-BE49-F238E27FC236}">
                  <a16:creationId xmlns:a16="http://schemas.microsoft.com/office/drawing/2014/main" xmlns="" id="{2DC25780-ABAB-C0D1-1263-21D02DA17706}"/>
                </a:ext>
              </a:extLst>
            </p:cNvPr>
            <p:cNvSpPr/>
            <p:nvPr/>
          </p:nvSpPr>
          <p:spPr>
            <a:xfrm>
              <a:off x="4013575" y="4753900"/>
              <a:ext cx="43275" cy="33175"/>
            </a:xfrm>
            <a:custGeom>
              <a:avLst/>
              <a:gdLst/>
              <a:ahLst/>
              <a:cxnLst/>
              <a:rect l="l" t="t" r="r" b="b"/>
              <a:pathLst>
                <a:path w="1731" h="1327" extrusionOk="0">
                  <a:moveTo>
                    <a:pt x="911" y="33"/>
                  </a:moveTo>
                  <a:cubicBezTo>
                    <a:pt x="446" y="0"/>
                    <a:pt x="50" y="255"/>
                    <a:pt x="25" y="603"/>
                  </a:cubicBezTo>
                  <a:cubicBezTo>
                    <a:pt x="1" y="951"/>
                    <a:pt x="356" y="1260"/>
                    <a:pt x="821" y="1293"/>
                  </a:cubicBezTo>
                  <a:cubicBezTo>
                    <a:pt x="1284" y="1326"/>
                    <a:pt x="1681" y="1072"/>
                    <a:pt x="1706" y="724"/>
                  </a:cubicBezTo>
                  <a:cubicBezTo>
                    <a:pt x="1730" y="376"/>
                    <a:pt x="1375" y="66"/>
                    <a:pt x="911" y="33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889;p48">
              <a:extLst>
                <a:ext uri="{FF2B5EF4-FFF2-40B4-BE49-F238E27FC236}">
                  <a16:creationId xmlns:a16="http://schemas.microsoft.com/office/drawing/2014/main" xmlns="" id="{D3E3ADA7-9BCF-0826-C809-AEA0DA3A6801}"/>
                </a:ext>
              </a:extLst>
            </p:cNvPr>
            <p:cNvSpPr/>
            <p:nvPr/>
          </p:nvSpPr>
          <p:spPr>
            <a:xfrm>
              <a:off x="3966500" y="4814225"/>
              <a:ext cx="23925" cy="11375"/>
            </a:xfrm>
            <a:custGeom>
              <a:avLst/>
              <a:gdLst/>
              <a:ahLst/>
              <a:cxnLst/>
              <a:rect l="l" t="t" r="r" b="b"/>
              <a:pathLst>
                <a:path w="957" h="455" extrusionOk="0">
                  <a:moveTo>
                    <a:pt x="947" y="77"/>
                  </a:moveTo>
                  <a:cubicBezTo>
                    <a:pt x="956" y="46"/>
                    <a:pt x="772" y="81"/>
                    <a:pt x="521" y="70"/>
                  </a:cubicBezTo>
                  <a:cubicBezTo>
                    <a:pt x="310" y="61"/>
                    <a:pt x="26" y="0"/>
                    <a:pt x="19" y="17"/>
                  </a:cubicBezTo>
                  <a:cubicBezTo>
                    <a:pt x="1" y="211"/>
                    <a:pt x="105" y="384"/>
                    <a:pt x="453" y="426"/>
                  </a:cubicBezTo>
                  <a:cubicBezTo>
                    <a:pt x="738" y="454"/>
                    <a:pt x="930" y="269"/>
                    <a:pt x="947" y="77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890;p48">
              <a:extLst>
                <a:ext uri="{FF2B5EF4-FFF2-40B4-BE49-F238E27FC236}">
                  <a16:creationId xmlns:a16="http://schemas.microsoft.com/office/drawing/2014/main" xmlns="" id="{7F6CAF8D-B754-FED4-70AD-BC199635497E}"/>
                </a:ext>
              </a:extLst>
            </p:cNvPr>
            <p:cNvSpPr/>
            <p:nvPr/>
          </p:nvSpPr>
          <p:spPr>
            <a:xfrm>
              <a:off x="3954850" y="4728625"/>
              <a:ext cx="24850" cy="42000"/>
            </a:xfrm>
            <a:custGeom>
              <a:avLst/>
              <a:gdLst/>
              <a:ahLst/>
              <a:cxnLst/>
              <a:rect l="l" t="t" r="r" b="b"/>
              <a:pathLst>
                <a:path w="994" h="1680" extrusionOk="0">
                  <a:moveTo>
                    <a:pt x="941" y="1566"/>
                  </a:moveTo>
                  <a:cubicBezTo>
                    <a:pt x="972" y="1569"/>
                    <a:pt x="994" y="1597"/>
                    <a:pt x="989" y="1627"/>
                  </a:cubicBezTo>
                  <a:cubicBezTo>
                    <a:pt x="986" y="1658"/>
                    <a:pt x="959" y="1680"/>
                    <a:pt x="928" y="1677"/>
                  </a:cubicBezTo>
                  <a:cubicBezTo>
                    <a:pt x="890" y="1672"/>
                    <a:pt x="860" y="1669"/>
                    <a:pt x="830" y="1665"/>
                  </a:cubicBezTo>
                  <a:cubicBezTo>
                    <a:pt x="604" y="1640"/>
                    <a:pt x="330" y="1610"/>
                    <a:pt x="106" y="1454"/>
                  </a:cubicBezTo>
                  <a:cubicBezTo>
                    <a:pt x="29" y="1401"/>
                    <a:pt x="1" y="1346"/>
                    <a:pt x="6" y="1260"/>
                  </a:cubicBezTo>
                  <a:cubicBezTo>
                    <a:pt x="9" y="1189"/>
                    <a:pt x="40" y="1101"/>
                    <a:pt x="87" y="969"/>
                  </a:cubicBezTo>
                  <a:cubicBezTo>
                    <a:pt x="140" y="816"/>
                    <a:pt x="217" y="615"/>
                    <a:pt x="287" y="435"/>
                  </a:cubicBezTo>
                  <a:cubicBezTo>
                    <a:pt x="353" y="271"/>
                    <a:pt x="414" y="123"/>
                    <a:pt x="454" y="40"/>
                  </a:cubicBezTo>
                  <a:cubicBezTo>
                    <a:pt x="468" y="12"/>
                    <a:pt x="501" y="1"/>
                    <a:pt x="528" y="15"/>
                  </a:cubicBezTo>
                  <a:cubicBezTo>
                    <a:pt x="556" y="27"/>
                    <a:pt x="568" y="61"/>
                    <a:pt x="555" y="89"/>
                  </a:cubicBezTo>
                  <a:cubicBezTo>
                    <a:pt x="517" y="168"/>
                    <a:pt x="456" y="313"/>
                    <a:pt x="391" y="476"/>
                  </a:cubicBezTo>
                  <a:cubicBezTo>
                    <a:pt x="319" y="657"/>
                    <a:pt x="244" y="856"/>
                    <a:pt x="192" y="1007"/>
                  </a:cubicBezTo>
                  <a:cubicBezTo>
                    <a:pt x="148" y="1129"/>
                    <a:pt x="120" y="1211"/>
                    <a:pt x="117" y="1266"/>
                  </a:cubicBezTo>
                  <a:cubicBezTo>
                    <a:pt x="115" y="1308"/>
                    <a:pt x="130" y="1335"/>
                    <a:pt x="170" y="1363"/>
                  </a:cubicBezTo>
                  <a:cubicBezTo>
                    <a:pt x="371" y="1503"/>
                    <a:pt x="629" y="1530"/>
                    <a:pt x="841" y="1554"/>
                  </a:cubicBezTo>
                  <a:cubicBezTo>
                    <a:pt x="879" y="1558"/>
                    <a:pt x="916" y="1562"/>
                    <a:pt x="941" y="15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891;p48">
              <a:extLst>
                <a:ext uri="{FF2B5EF4-FFF2-40B4-BE49-F238E27FC236}">
                  <a16:creationId xmlns:a16="http://schemas.microsoft.com/office/drawing/2014/main" xmlns="" id="{21F004CA-1DC9-D3F8-676B-2A94984A0B2B}"/>
                </a:ext>
              </a:extLst>
            </p:cNvPr>
            <p:cNvSpPr/>
            <p:nvPr/>
          </p:nvSpPr>
          <p:spPr>
            <a:xfrm>
              <a:off x="3951625" y="4775550"/>
              <a:ext cx="58525" cy="33800"/>
            </a:xfrm>
            <a:custGeom>
              <a:avLst/>
              <a:gdLst/>
              <a:ahLst/>
              <a:cxnLst/>
              <a:rect l="l" t="t" r="r" b="b"/>
              <a:pathLst>
                <a:path w="2341" h="1352" extrusionOk="0">
                  <a:moveTo>
                    <a:pt x="364" y="140"/>
                  </a:moveTo>
                  <a:cubicBezTo>
                    <a:pt x="646" y="231"/>
                    <a:pt x="1075" y="376"/>
                    <a:pt x="1756" y="263"/>
                  </a:cubicBezTo>
                  <a:cubicBezTo>
                    <a:pt x="2341" y="167"/>
                    <a:pt x="1748" y="1352"/>
                    <a:pt x="920" y="1282"/>
                  </a:cubicBezTo>
                  <a:cubicBezTo>
                    <a:pt x="221" y="1223"/>
                    <a:pt x="82" y="677"/>
                    <a:pt x="38" y="309"/>
                  </a:cubicBezTo>
                  <a:cubicBezTo>
                    <a:pt x="1" y="0"/>
                    <a:pt x="161" y="74"/>
                    <a:pt x="364" y="14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892;p48">
              <a:extLst>
                <a:ext uri="{FF2B5EF4-FFF2-40B4-BE49-F238E27FC236}">
                  <a16:creationId xmlns:a16="http://schemas.microsoft.com/office/drawing/2014/main" xmlns="" id="{3A958A14-52FB-2ABC-AA78-2A4058B8FE77}"/>
                </a:ext>
              </a:extLst>
            </p:cNvPr>
            <p:cNvSpPr/>
            <p:nvPr/>
          </p:nvSpPr>
          <p:spPr>
            <a:xfrm>
              <a:off x="3940825" y="4710000"/>
              <a:ext cx="17800" cy="21075"/>
            </a:xfrm>
            <a:custGeom>
              <a:avLst/>
              <a:gdLst/>
              <a:ahLst/>
              <a:cxnLst/>
              <a:rect l="l" t="t" r="r" b="b"/>
              <a:pathLst>
                <a:path w="712" h="843" extrusionOk="0">
                  <a:moveTo>
                    <a:pt x="361" y="4"/>
                  </a:moveTo>
                  <a:cubicBezTo>
                    <a:pt x="556" y="1"/>
                    <a:pt x="711" y="184"/>
                    <a:pt x="708" y="415"/>
                  </a:cubicBezTo>
                  <a:cubicBezTo>
                    <a:pt x="706" y="647"/>
                    <a:pt x="546" y="836"/>
                    <a:pt x="351" y="840"/>
                  </a:cubicBezTo>
                  <a:cubicBezTo>
                    <a:pt x="156" y="843"/>
                    <a:pt x="0" y="658"/>
                    <a:pt x="4" y="428"/>
                  </a:cubicBezTo>
                  <a:cubicBezTo>
                    <a:pt x="6" y="197"/>
                    <a:pt x="167" y="7"/>
                    <a:pt x="361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893;p48">
              <a:extLst>
                <a:ext uri="{FF2B5EF4-FFF2-40B4-BE49-F238E27FC236}">
                  <a16:creationId xmlns:a16="http://schemas.microsoft.com/office/drawing/2014/main" xmlns="" id="{417445E1-1AC9-7A0C-782F-02F64B1B374C}"/>
                </a:ext>
              </a:extLst>
            </p:cNvPr>
            <p:cNvSpPr/>
            <p:nvPr/>
          </p:nvSpPr>
          <p:spPr>
            <a:xfrm>
              <a:off x="3942225" y="4710000"/>
              <a:ext cx="6000" cy="6025"/>
            </a:xfrm>
            <a:custGeom>
              <a:avLst/>
              <a:gdLst/>
              <a:ahLst/>
              <a:cxnLst/>
              <a:rect l="l" t="t" r="r" b="b"/>
              <a:pathLst>
                <a:path w="240" h="241" extrusionOk="0">
                  <a:moveTo>
                    <a:pt x="120" y="1"/>
                  </a:moveTo>
                  <a:cubicBezTo>
                    <a:pt x="186" y="1"/>
                    <a:pt x="240" y="54"/>
                    <a:pt x="240" y="120"/>
                  </a:cubicBezTo>
                  <a:cubicBezTo>
                    <a:pt x="240" y="187"/>
                    <a:pt x="186" y="240"/>
                    <a:pt x="120" y="240"/>
                  </a:cubicBezTo>
                  <a:cubicBezTo>
                    <a:pt x="54" y="240"/>
                    <a:pt x="0" y="187"/>
                    <a:pt x="0" y="120"/>
                  </a:cubicBezTo>
                  <a:cubicBezTo>
                    <a:pt x="0" y="54"/>
                    <a:pt x="54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894;p48">
              <a:extLst>
                <a:ext uri="{FF2B5EF4-FFF2-40B4-BE49-F238E27FC236}">
                  <a16:creationId xmlns:a16="http://schemas.microsoft.com/office/drawing/2014/main" xmlns="" id="{225D06A9-9B08-85CC-00DE-18F8E657ED78}"/>
                </a:ext>
              </a:extLst>
            </p:cNvPr>
            <p:cNvSpPr/>
            <p:nvPr/>
          </p:nvSpPr>
          <p:spPr>
            <a:xfrm>
              <a:off x="3922475" y="4745675"/>
              <a:ext cx="28925" cy="32475"/>
            </a:xfrm>
            <a:custGeom>
              <a:avLst/>
              <a:gdLst/>
              <a:ahLst/>
              <a:cxnLst/>
              <a:rect l="l" t="t" r="r" b="b"/>
              <a:pathLst>
                <a:path w="1157" h="1299" extrusionOk="0">
                  <a:moveTo>
                    <a:pt x="627" y="20"/>
                  </a:moveTo>
                  <a:cubicBezTo>
                    <a:pt x="322" y="0"/>
                    <a:pt x="54" y="266"/>
                    <a:pt x="28" y="614"/>
                  </a:cubicBezTo>
                  <a:cubicBezTo>
                    <a:pt x="0" y="963"/>
                    <a:pt x="225" y="1261"/>
                    <a:pt x="530" y="1279"/>
                  </a:cubicBezTo>
                  <a:cubicBezTo>
                    <a:pt x="835" y="1298"/>
                    <a:pt x="1103" y="1032"/>
                    <a:pt x="1129" y="685"/>
                  </a:cubicBezTo>
                  <a:cubicBezTo>
                    <a:pt x="1157" y="337"/>
                    <a:pt x="932" y="39"/>
                    <a:pt x="627" y="20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895;p48">
            <a:extLst>
              <a:ext uri="{FF2B5EF4-FFF2-40B4-BE49-F238E27FC236}">
                <a16:creationId xmlns:a16="http://schemas.microsoft.com/office/drawing/2014/main" xmlns="" id="{3919741E-6B22-D4D3-B808-9C452B1A33AE}"/>
              </a:ext>
            </a:extLst>
          </p:cNvPr>
          <p:cNvGrpSpPr/>
          <p:nvPr/>
        </p:nvGrpSpPr>
        <p:grpSpPr>
          <a:xfrm>
            <a:off x="1648326" y="2571750"/>
            <a:ext cx="1553288" cy="2458115"/>
            <a:chOff x="2884325" y="4582025"/>
            <a:chExt cx="564400" cy="894950"/>
          </a:xfrm>
        </p:grpSpPr>
        <p:sp>
          <p:nvSpPr>
            <p:cNvPr id="1130" name="Google Shape;1896;p48">
              <a:extLst>
                <a:ext uri="{FF2B5EF4-FFF2-40B4-BE49-F238E27FC236}">
                  <a16:creationId xmlns:a16="http://schemas.microsoft.com/office/drawing/2014/main" xmlns="" id="{DFE8CFE9-A836-C5C2-04BE-6974D84CA4EE}"/>
                </a:ext>
              </a:extLst>
            </p:cNvPr>
            <p:cNvSpPr/>
            <p:nvPr/>
          </p:nvSpPr>
          <p:spPr>
            <a:xfrm>
              <a:off x="3243150" y="5052850"/>
              <a:ext cx="153325" cy="166825"/>
            </a:xfrm>
            <a:custGeom>
              <a:avLst/>
              <a:gdLst/>
              <a:ahLst/>
              <a:cxnLst/>
              <a:rect l="l" t="t" r="r" b="b"/>
              <a:pathLst>
                <a:path w="6133" h="6673" extrusionOk="0">
                  <a:moveTo>
                    <a:pt x="5356" y="6672"/>
                  </a:moveTo>
                  <a:cubicBezTo>
                    <a:pt x="5356" y="6672"/>
                    <a:pt x="3481" y="6054"/>
                    <a:pt x="1742" y="3505"/>
                  </a:cubicBezTo>
                  <a:cubicBezTo>
                    <a:pt x="1" y="957"/>
                    <a:pt x="3951" y="1"/>
                    <a:pt x="3951" y="1"/>
                  </a:cubicBezTo>
                  <a:lnTo>
                    <a:pt x="6133" y="2967"/>
                  </a:lnTo>
                  <a:lnTo>
                    <a:pt x="5356" y="6672"/>
                  </a:ln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897;p48">
              <a:extLst>
                <a:ext uri="{FF2B5EF4-FFF2-40B4-BE49-F238E27FC236}">
                  <a16:creationId xmlns:a16="http://schemas.microsoft.com/office/drawing/2014/main" xmlns="" id="{7A9DE263-0AE8-DDD5-3A36-382406173C6F}"/>
                </a:ext>
              </a:extLst>
            </p:cNvPr>
            <p:cNvSpPr/>
            <p:nvPr/>
          </p:nvSpPr>
          <p:spPr>
            <a:xfrm>
              <a:off x="3248875" y="5052850"/>
              <a:ext cx="118275" cy="113000"/>
            </a:xfrm>
            <a:custGeom>
              <a:avLst/>
              <a:gdLst/>
              <a:ahLst/>
              <a:cxnLst/>
              <a:rect l="l" t="t" r="r" b="b"/>
              <a:pathLst>
                <a:path w="4731" h="4520" extrusionOk="0">
                  <a:moveTo>
                    <a:pt x="2378" y="4520"/>
                  </a:moveTo>
                  <a:cubicBezTo>
                    <a:pt x="2160" y="4270"/>
                    <a:pt x="1964" y="4211"/>
                    <a:pt x="1740" y="3885"/>
                  </a:cubicBezTo>
                  <a:cubicBezTo>
                    <a:pt x="0" y="1337"/>
                    <a:pt x="3724" y="1"/>
                    <a:pt x="3724" y="1"/>
                  </a:cubicBezTo>
                  <a:lnTo>
                    <a:pt x="4730" y="282"/>
                  </a:lnTo>
                  <a:cubicBezTo>
                    <a:pt x="4625" y="1108"/>
                    <a:pt x="2911" y="2414"/>
                    <a:pt x="2378" y="4520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898;p48">
              <a:extLst>
                <a:ext uri="{FF2B5EF4-FFF2-40B4-BE49-F238E27FC236}">
                  <a16:creationId xmlns:a16="http://schemas.microsoft.com/office/drawing/2014/main" xmlns="" id="{17FD7CED-774E-1485-9A87-A1C57DBD019B}"/>
                </a:ext>
              </a:extLst>
            </p:cNvPr>
            <p:cNvSpPr/>
            <p:nvPr/>
          </p:nvSpPr>
          <p:spPr>
            <a:xfrm>
              <a:off x="2940175" y="5382500"/>
              <a:ext cx="395050" cy="94475"/>
            </a:xfrm>
            <a:custGeom>
              <a:avLst/>
              <a:gdLst/>
              <a:ahLst/>
              <a:cxnLst/>
              <a:rect l="l" t="t" r="r" b="b"/>
              <a:pathLst>
                <a:path w="15802" h="3779" extrusionOk="0">
                  <a:moveTo>
                    <a:pt x="14870" y="326"/>
                  </a:moveTo>
                  <a:lnTo>
                    <a:pt x="15801" y="3778"/>
                  </a:lnTo>
                  <a:lnTo>
                    <a:pt x="0" y="3778"/>
                  </a:lnTo>
                  <a:cubicBezTo>
                    <a:pt x="218" y="2934"/>
                    <a:pt x="970" y="940"/>
                    <a:pt x="1340" y="0"/>
                  </a:cubicBezTo>
                  <a:lnTo>
                    <a:pt x="14869" y="3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899;p48">
              <a:extLst>
                <a:ext uri="{FF2B5EF4-FFF2-40B4-BE49-F238E27FC236}">
                  <a16:creationId xmlns:a16="http://schemas.microsoft.com/office/drawing/2014/main" xmlns="" id="{DE3D9E63-2FCD-6BD2-4F4B-0E1872A081E1}"/>
                </a:ext>
              </a:extLst>
            </p:cNvPr>
            <p:cNvSpPr/>
            <p:nvPr/>
          </p:nvSpPr>
          <p:spPr>
            <a:xfrm>
              <a:off x="3016050" y="4873075"/>
              <a:ext cx="216575" cy="162125"/>
            </a:xfrm>
            <a:custGeom>
              <a:avLst/>
              <a:gdLst/>
              <a:ahLst/>
              <a:cxnLst/>
              <a:rect l="l" t="t" r="r" b="b"/>
              <a:pathLst>
                <a:path w="8663" h="6485" extrusionOk="0">
                  <a:moveTo>
                    <a:pt x="6325" y="883"/>
                  </a:moveTo>
                  <a:cubicBezTo>
                    <a:pt x="6325" y="883"/>
                    <a:pt x="7930" y="1859"/>
                    <a:pt x="8296" y="3506"/>
                  </a:cubicBezTo>
                  <a:cubicBezTo>
                    <a:pt x="8662" y="5152"/>
                    <a:pt x="8663" y="6484"/>
                    <a:pt x="6044" y="6436"/>
                  </a:cubicBezTo>
                  <a:cubicBezTo>
                    <a:pt x="3427" y="6388"/>
                    <a:pt x="1221" y="4363"/>
                    <a:pt x="1003" y="3103"/>
                  </a:cubicBezTo>
                  <a:cubicBezTo>
                    <a:pt x="785" y="1843"/>
                    <a:pt x="0" y="961"/>
                    <a:pt x="1787" y="481"/>
                  </a:cubicBezTo>
                  <a:cubicBezTo>
                    <a:pt x="3572" y="1"/>
                    <a:pt x="6325" y="883"/>
                    <a:pt x="6325" y="883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900;p48">
              <a:extLst>
                <a:ext uri="{FF2B5EF4-FFF2-40B4-BE49-F238E27FC236}">
                  <a16:creationId xmlns:a16="http://schemas.microsoft.com/office/drawing/2014/main" xmlns="" id="{62F3DA12-9AE7-53D2-369C-592274D70994}"/>
                </a:ext>
              </a:extLst>
            </p:cNvPr>
            <p:cNvSpPr/>
            <p:nvPr/>
          </p:nvSpPr>
          <p:spPr>
            <a:xfrm>
              <a:off x="3060700" y="4783000"/>
              <a:ext cx="119650" cy="170325"/>
            </a:xfrm>
            <a:custGeom>
              <a:avLst/>
              <a:gdLst/>
              <a:ahLst/>
              <a:cxnLst/>
              <a:rect l="l" t="t" r="r" b="b"/>
              <a:pathLst>
                <a:path w="4786" h="6813" extrusionOk="0">
                  <a:moveTo>
                    <a:pt x="65" y="732"/>
                  </a:moveTo>
                  <a:cubicBezTo>
                    <a:pt x="303" y="1984"/>
                    <a:pt x="215" y="3651"/>
                    <a:pt x="1" y="4084"/>
                  </a:cubicBezTo>
                  <a:cubicBezTo>
                    <a:pt x="1295" y="5368"/>
                    <a:pt x="4786" y="6812"/>
                    <a:pt x="4553" y="4682"/>
                  </a:cubicBezTo>
                  <a:cubicBezTo>
                    <a:pt x="4045" y="4430"/>
                    <a:pt x="4173" y="3858"/>
                    <a:pt x="3961" y="1630"/>
                  </a:cubicBezTo>
                  <a:cubicBezTo>
                    <a:pt x="3961" y="1630"/>
                    <a:pt x="1196" y="0"/>
                    <a:pt x="65" y="732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901;p48">
              <a:extLst>
                <a:ext uri="{FF2B5EF4-FFF2-40B4-BE49-F238E27FC236}">
                  <a16:creationId xmlns:a16="http://schemas.microsoft.com/office/drawing/2014/main" xmlns="" id="{D79F6ED6-450E-21E7-22C2-3E9D81AF0568}"/>
                </a:ext>
              </a:extLst>
            </p:cNvPr>
            <p:cNvSpPr/>
            <p:nvPr/>
          </p:nvSpPr>
          <p:spPr>
            <a:xfrm>
              <a:off x="3225850" y="4917900"/>
              <a:ext cx="141350" cy="246675"/>
            </a:xfrm>
            <a:custGeom>
              <a:avLst/>
              <a:gdLst/>
              <a:ahLst/>
              <a:cxnLst/>
              <a:rect l="l" t="t" r="r" b="b"/>
              <a:pathLst>
                <a:path w="5654" h="9867" extrusionOk="0">
                  <a:moveTo>
                    <a:pt x="275" y="1"/>
                  </a:moveTo>
                  <a:cubicBezTo>
                    <a:pt x="2645" y="15"/>
                    <a:pt x="4301" y="2809"/>
                    <a:pt x="5654" y="5659"/>
                  </a:cubicBezTo>
                  <a:cubicBezTo>
                    <a:pt x="3013" y="7323"/>
                    <a:pt x="2661" y="9283"/>
                    <a:pt x="1558" y="9866"/>
                  </a:cubicBezTo>
                  <a:cubicBezTo>
                    <a:pt x="1148" y="7764"/>
                    <a:pt x="0" y="3408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902;p48">
              <a:extLst>
                <a:ext uri="{FF2B5EF4-FFF2-40B4-BE49-F238E27FC236}">
                  <a16:creationId xmlns:a16="http://schemas.microsoft.com/office/drawing/2014/main" xmlns="" id="{4B596D85-228F-43AC-E7BA-AE0A5BF49DD9}"/>
                </a:ext>
              </a:extLst>
            </p:cNvPr>
            <p:cNvSpPr/>
            <p:nvPr/>
          </p:nvSpPr>
          <p:spPr>
            <a:xfrm>
              <a:off x="2960500" y="4885350"/>
              <a:ext cx="364250" cy="556800"/>
            </a:xfrm>
            <a:custGeom>
              <a:avLst/>
              <a:gdLst/>
              <a:ahLst/>
              <a:cxnLst/>
              <a:rect l="l" t="t" r="r" b="b"/>
              <a:pathLst>
                <a:path w="14570" h="22272" extrusionOk="0">
                  <a:moveTo>
                    <a:pt x="14569" y="20486"/>
                  </a:moveTo>
                  <a:cubicBezTo>
                    <a:pt x="11291" y="22272"/>
                    <a:pt x="2105" y="21977"/>
                    <a:pt x="96" y="20748"/>
                  </a:cubicBezTo>
                  <a:cubicBezTo>
                    <a:pt x="1332" y="15151"/>
                    <a:pt x="239" y="8085"/>
                    <a:pt x="0" y="1917"/>
                  </a:cubicBezTo>
                  <a:cubicBezTo>
                    <a:pt x="558" y="1673"/>
                    <a:pt x="1121" y="925"/>
                    <a:pt x="1689" y="697"/>
                  </a:cubicBezTo>
                  <a:cubicBezTo>
                    <a:pt x="2439" y="397"/>
                    <a:pt x="3200" y="139"/>
                    <a:pt x="3970" y="1"/>
                  </a:cubicBezTo>
                  <a:cubicBezTo>
                    <a:pt x="4511" y="1558"/>
                    <a:pt x="5351" y="2636"/>
                    <a:pt x="7785" y="3844"/>
                  </a:cubicBezTo>
                  <a:cubicBezTo>
                    <a:pt x="8594" y="2551"/>
                    <a:pt x="8432" y="800"/>
                    <a:pt x="8221" y="156"/>
                  </a:cubicBezTo>
                  <a:cubicBezTo>
                    <a:pt x="9288" y="386"/>
                    <a:pt x="11374" y="1157"/>
                    <a:pt x="12476" y="1876"/>
                  </a:cubicBezTo>
                  <a:cubicBezTo>
                    <a:pt x="13614" y="3814"/>
                    <a:pt x="13320" y="7072"/>
                    <a:pt x="13800" y="11091"/>
                  </a:cubicBezTo>
                  <a:cubicBezTo>
                    <a:pt x="14150" y="14018"/>
                    <a:pt x="14403" y="17538"/>
                    <a:pt x="14569" y="204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903;p48">
              <a:extLst>
                <a:ext uri="{FF2B5EF4-FFF2-40B4-BE49-F238E27FC236}">
                  <a16:creationId xmlns:a16="http://schemas.microsoft.com/office/drawing/2014/main" xmlns="" id="{4C48BEDA-AAC1-FD30-E331-B6F9B5F0B0D8}"/>
                </a:ext>
              </a:extLst>
            </p:cNvPr>
            <p:cNvSpPr/>
            <p:nvPr/>
          </p:nvSpPr>
          <p:spPr>
            <a:xfrm>
              <a:off x="3290475" y="5037750"/>
              <a:ext cx="69525" cy="55700"/>
            </a:xfrm>
            <a:custGeom>
              <a:avLst/>
              <a:gdLst/>
              <a:ahLst/>
              <a:cxnLst/>
              <a:rect l="l" t="t" r="r" b="b"/>
              <a:pathLst>
                <a:path w="2781" h="2228" extrusionOk="0">
                  <a:moveTo>
                    <a:pt x="152" y="2194"/>
                  </a:moveTo>
                  <a:cubicBezTo>
                    <a:pt x="120" y="2227"/>
                    <a:pt x="67" y="2228"/>
                    <a:pt x="34" y="2196"/>
                  </a:cubicBezTo>
                  <a:cubicBezTo>
                    <a:pt x="2" y="2164"/>
                    <a:pt x="0" y="2110"/>
                    <a:pt x="32" y="2077"/>
                  </a:cubicBezTo>
                  <a:cubicBezTo>
                    <a:pt x="367" y="1735"/>
                    <a:pt x="722" y="1382"/>
                    <a:pt x="1142" y="1035"/>
                  </a:cubicBezTo>
                  <a:cubicBezTo>
                    <a:pt x="1563" y="687"/>
                    <a:pt x="2049" y="344"/>
                    <a:pt x="2645" y="23"/>
                  </a:cubicBezTo>
                  <a:cubicBezTo>
                    <a:pt x="2686" y="1"/>
                    <a:pt x="2736" y="16"/>
                    <a:pt x="2759" y="57"/>
                  </a:cubicBezTo>
                  <a:cubicBezTo>
                    <a:pt x="2781" y="98"/>
                    <a:pt x="2765" y="148"/>
                    <a:pt x="2725" y="170"/>
                  </a:cubicBezTo>
                  <a:cubicBezTo>
                    <a:pt x="2139" y="486"/>
                    <a:pt x="1662" y="823"/>
                    <a:pt x="1249" y="1164"/>
                  </a:cubicBezTo>
                  <a:cubicBezTo>
                    <a:pt x="834" y="1508"/>
                    <a:pt x="483" y="1856"/>
                    <a:pt x="152" y="2194"/>
                  </a:cubicBezTo>
                  <a:close/>
                </a:path>
              </a:pathLst>
            </a:custGeom>
            <a:solidFill>
              <a:srgbClr val="94C4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904;p48">
              <a:extLst>
                <a:ext uri="{FF2B5EF4-FFF2-40B4-BE49-F238E27FC236}">
                  <a16:creationId xmlns:a16="http://schemas.microsoft.com/office/drawing/2014/main" xmlns="" id="{1AAA3DFE-FA80-422C-6C7B-76DC3C61C24B}"/>
                </a:ext>
              </a:extLst>
            </p:cNvPr>
            <p:cNvSpPr/>
            <p:nvPr/>
          </p:nvSpPr>
          <p:spPr>
            <a:xfrm>
              <a:off x="3254150" y="4978300"/>
              <a:ext cx="55750" cy="194350"/>
            </a:xfrm>
            <a:custGeom>
              <a:avLst/>
              <a:gdLst/>
              <a:ahLst/>
              <a:cxnLst/>
              <a:rect l="l" t="t" r="r" b="b"/>
              <a:pathLst>
                <a:path w="2230" h="7774" extrusionOk="0">
                  <a:moveTo>
                    <a:pt x="14" y="119"/>
                  </a:moveTo>
                  <a:cubicBezTo>
                    <a:pt x="0" y="74"/>
                    <a:pt x="26" y="28"/>
                    <a:pt x="69" y="14"/>
                  </a:cubicBezTo>
                  <a:cubicBezTo>
                    <a:pt x="113" y="0"/>
                    <a:pt x="160" y="25"/>
                    <a:pt x="174" y="69"/>
                  </a:cubicBezTo>
                  <a:cubicBezTo>
                    <a:pt x="252" y="320"/>
                    <a:pt x="344" y="609"/>
                    <a:pt x="448" y="929"/>
                  </a:cubicBezTo>
                  <a:cubicBezTo>
                    <a:pt x="975" y="2567"/>
                    <a:pt x="1774" y="5050"/>
                    <a:pt x="2222" y="7668"/>
                  </a:cubicBezTo>
                  <a:cubicBezTo>
                    <a:pt x="2230" y="7714"/>
                    <a:pt x="2199" y="7757"/>
                    <a:pt x="2153" y="7765"/>
                  </a:cubicBezTo>
                  <a:cubicBezTo>
                    <a:pt x="2107" y="7773"/>
                    <a:pt x="2064" y="7742"/>
                    <a:pt x="2056" y="7697"/>
                  </a:cubicBezTo>
                  <a:cubicBezTo>
                    <a:pt x="1611" y="5089"/>
                    <a:pt x="814" y="2613"/>
                    <a:pt x="288" y="981"/>
                  </a:cubicBezTo>
                  <a:cubicBezTo>
                    <a:pt x="185" y="659"/>
                    <a:pt x="92" y="370"/>
                    <a:pt x="14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905;p48">
              <a:extLst>
                <a:ext uri="{FF2B5EF4-FFF2-40B4-BE49-F238E27FC236}">
                  <a16:creationId xmlns:a16="http://schemas.microsoft.com/office/drawing/2014/main" xmlns="" id="{A442917F-FD9C-8BD3-E3D4-DB2C9633FCB8}"/>
                </a:ext>
              </a:extLst>
            </p:cNvPr>
            <p:cNvSpPr/>
            <p:nvPr/>
          </p:nvSpPr>
          <p:spPr>
            <a:xfrm>
              <a:off x="3041025" y="4889000"/>
              <a:ext cx="147000" cy="113000"/>
            </a:xfrm>
            <a:custGeom>
              <a:avLst/>
              <a:gdLst/>
              <a:ahLst/>
              <a:cxnLst/>
              <a:rect l="l" t="t" r="r" b="b"/>
              <a:pathLst>
                <a:path w="5880" h="4520" extrusionOk="0">
                  <a:moveTo>
                    <a:pt x="5498" y="246"/>
                  </a:moveTo>
                  <a:cubicBezTo>
                    <a:pt x="5488" y="200"/>
                    <a:pt x="5517" y="156"/>
                    <a:pt x="5562" y="146"/>
                  </a:cubicBezTo>
                  <a:cubicBezTo>
                    <a:pt x="5607" y="137"/>
                    <a:pt x="5651" y="164"/>
                    <a:pt x="5662" y="210"/>
                  </a:cubicBezTo>
                  <a:cubicBezTo>
                    <a:pt x="5832" y="962"/>
                    <a:pt x="5880" y="1802"/>
                    <a:pt x="5731" y="2600"/>
                  </a:cubicBezTo>
                  <a:cubicBezTo>
                    <a:pt x="5603" y="3288"/>
                    <a:pt x="5331" y="3944"/>
                    <a:pt x="4865" y="4486"/>
                  </a:cubicBezTo>
                  <a:cubicBezTo>
                    <a:pt x="4844" y="4510"/>
                    <a:pt x="4812" y="4520"/>
                    <a:pt x="4783" y="4514"/>
                  </a:cubicBezTo>
                  <a:cubicBezTo>
                    <a:pt x="3839" y="4360"/>
                    <a:pt x="2619" y="3673"/>
                    <a:pt x="1648" y="2779"/>
                  </a:cubicBezTo>
                  <a:cubicBezTo>
                    <a:pt x="779" y="1978"/>
                    <a:pt x="106" y="1006"/>
                    <a:pt x="6" y="99"/>
                  </a:cubicBezTo>
                  <a:cubicBezTo>
                    <a:pt x="0" y="52"/>
                    <a:pt x="33" y="11"/>
                    <a:pt x="79" y="6"/>
                  </a:cubicBezTo>
                  <a:cubicBezTo>
                    <a:pt x="126" y="1"/>
                    <a:pt x="167" y="34"/>
                    <a:pt x="171" y="79"/>
                  </a:cubicBezTo>
                  <a:cubicBezTo>
                    <a:pt x="267" y="945"/>
                    <a:pt x="919" y="1878"/>
                    <a:pt x="1761" y="2656"/>
                  </a:cubicBezTo>
                  <a:cubicBezTo>
                    <a:pt x="2695" y="3516"/>
                    <a:pt x="3860" y="4179"/>
                    <a:pt x="4768" y="4342"/>
                  </a:cubicBezTo>
                  <a:cubicBezTo>
                    <a:pt x="5195" y="3831"/>
                    <a:pt x="5447" y="3215"/>
                    <a:pt x="5567" y="2569"/>
                  </a:cubicBezTo>
                  <a:cubicBezTo>
                    <a:pt x="5711" y="1795"/>
                    <a:pt x="5664" y="979"/>
                    <a:pt x="5498" y="24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906;p48">
              <a:extLst>
                <a:ext uri="{FF2B5EF4-FFF2-40B4-BE49-F238E27FC236}">
                  <a16:creationId xmlns:a16="http://schemas.microsoft.com/office/drawing/2014/main" xmlns="" id="{04EB00F1-5878-CC25-97B2-17925EE211D8}"/>
                </a:ext>
              </a:extLst>
            </p:cNvPr>
            <p:cNvSpPr/>
            <p:nvPr/>
          </p:nvSpPr>
          <p:spPr>
            <a:xfrm>
              <a:off x="2884325" y="5015800"/>
              <a:ext cx="143275" cy="175950"/>
            </a:xfrm>
            <a:custGeom>
              <a:avLst/>
              <a:gdLst/>
              <a:ahLst/>
              <a:cxnLst/>
              <a:rect l="l" t="t" r="r" b="b"/>
              <a:pathLst>
                <a:path w="5731" h="7038" extrusionOk="0">
                  <a:moveTo>
                    <a:pt x="5731" y="6007"/>
                  </a:moveTo>
                  <a:cubicBezTo>
                    <a:pt x="5311" y="6720"/>
                    <a:pt x="1462" y="7038"/>
                    <a:pt x="1" y="5699"/>
                  </a:cubicBezTo>
                  <a:cubicBezTo>
                    <a:pt x="126" y="0"/>
                    <a:pt x="4920" y="3630"/>
                    <a:pt x="5731" y="60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907;p48">
              <a:extLst>
                <a:ext uri="{FF2B5EF4-FFF2-40B4-BE49-F238E27FC236}">
                  <a16:creationId xmlns:a16="http://schemas.microsoft.com/office/drawing/2014/main" xmlns="" id="{9BA8148A-2644-E2A5-2988-FBDDD79FE8A5}"/>
                </a:ext>
              </a:extLst>
            </p:cNvPr>
            <p:cNvSpPr/>
            <p:nvPr/>
          </p:nvSpPr>
          <p:spPr>
            <a:xfrm>
              <a:off x="2898350" y="5021850"/>
              <a:ext cx="122050" cy="299700"/>
            </a:xfrm>
            <a:custGeom>
              <a:avLst/>
              <a:gdLst/>
              <a:ahLst/>
              <a:cxnLst/>
              <a:rect l="l" t="t" r="r" b="b"/>
              <a:pathLst>
                <a:path w="4882" h="11988" extrusionOk="0">
                  <a:moveTo>
                    <a:pt x="4718" y="4851"/>
                  </a:moveTo>
                  <a:cubicBezTo>
                    <a:pt x="4718" y="4851"/>
                    <a:pt x="4738" y="6910"/>
                    <a:pt x="4810" y="7787"/>
                  </a:cubicBezTo>
                  <a:cubicBezTo>
                    <a:pt x="4882" y="8663"/>
                    <a:pt x="3967" y="11583"/>
                    <a:pt x="3967" y="11583"/>
                  </a:cubicBezTo>
                  <a:cubicBezTo>
                    <a:pt x="3967" y="11583"/>
                    <a:pt x="1637" y="11987"/>
                    <a:pt x="819" y="8538"/>
                  </a:cubicBezTo>
                  <a:cubicBezTo>
                    <a:pt x="0" y="5088"/>
                    <a:pt x="183" y="2815"/>
                    <a:pt x="183" y="2815"/>
                  </a:cubicBezTo>
                  <a:cubicBezTo>
                    <a:pt x="183" y="2815"/>
                    <a:pt x="4545" y="0"/>
                    <a:pt x="4718" y="4851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908;p48">
              <a:extLst>
                <a:ext uri="{FF2B5EF4-FFF2-40B4-BE49-F238E27FC236}">
                  <a16:creationId xmlns:a16="http://schemas.microsoft.com/office/drawing/2014/main" xmlns="" id="{349119E0-1109-6D07-9599-5CC5F0B6C3F2}"/>
                </a:ext>
              </a:extLst>
            </p:cNvPr>
            <p:cNvSpPr/>
            <p:nvPr/>
          </p:nvSpPr>
          <p:spPr>
            <a:xfrm>
              <a:off x="2901900" y="5097475"/>
              <a:ext cx="114950" cy="87250"/>
            </a:xfrm>
            <a:custGeom>
              <a:avLst/>
              <a:gdLst/>
              <a:ahLst/>
              <a:cxnLst/>
              <a:rect l="l" t="t" r="r" b="b"/>
              <a:pathLst>
                <a:path w="4598" h="3490" extrusionOk="0">
                  <a:moveTo>
                    <a:pt x="4576" y="1826"/>
                  </a:moveTo>
                  <a:cubicBezTo>
                    <a:pt x="4576" y="1826"/>
                    <a:pt x="4581" y="2397"/>
                    <a:pt x="4597" y="3064"/>
                  </a:cubicBezTo>
                  <a:lnTo>
                    <a:pt x="4597" y="3064"/>
                  </a:lnTo>
                  <a:cubicBezTo>
                    <a:pt x="4597" y="3064"/>
                    <a:pt x="2017" y="2868"/>
                    <a:pt x="280" y="3489"/>
                  </a:cubicBezTo>
                  <a:cubicBezTo>
                    <a:pt x="27" y="1945"/>
                    <a:pt x="1" y="726"/>
                    <a:pt x="12" y="165"/>
                  </a:cubicBezTo>
                  <a:lnTo>
                    <a:pt x="4184" y="1"/>
                  </a:lnTo>
                  <a:cubicBezTo>
                    <a:pt x="4403" y="432"/>
                    <a:pt x="4547" y="1024"/>
                    <a:pt x="4576" y="1826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909;p48">
              <a:extLst>
                <a:ext uri="{FF2B5EF4-FFF2-40B4-BE49-F238E27FC236}">
                  <a16:creationId xmlns:a16="http://schemas.microsoft.com/office/drawing/2014/main" xmlns="" id="{81149074-270A-7A0B-6680-3595EECC0F55}"/>
                </a:ext>
              </a:extLst>
            </p:cNvPr>
            <p:cNvSpPr/>
            <p:nvPr/>
          </p:nvSpPr>
          <p:spPr>
            <a:xfrm>
              <a:off x="2884325" y="4900575"/>
              <a:ext cx="177150" cy="264525"/>
            </a:xfrm>
            <a:custGeom>
              <a:avLst/>
              <a:gdLst/>
              <a:ahLst/>
              <a:cxnLst/>
              <a:rect l="l" t="t" r="r" b="b"/>
              <a:pathLst>
                <a:path w="7086" h="10581" extrusionOk="0">
                  <a:moveTo>
                    <a:pt x="4694" y="115"/>
                  </a:moveTo>
                  <a:cubicBezTo>
                    <a:pt x="7085" y="1541"/>
                    <a:pt x="5671" y="7322"/>
                    <a:pt x="5700" y="10581"/>
                  </a:cubicBezTo>
                  <a:cubicBezTo>
                    <a:pt x="4143" y="9734"/>
                    <a:pt x="1204" y="9731"/>
                    <a:pt x="1" y="10308"/>
                  </a:cubicBezTo>
                  <a:cubicBezTo>
                    <a:pt x="137" y="7338"/>
                    <a:pt x="94" y="5208"/>
                    <a:pt x="536" y="3544"/>
                  </a:cubicBezTo>
                  <a:cubicBezTo>
                    <a:pt x="956" y="1962"/>
                    <a:pt x="1677" y="960"/>
                    <a:pt x="3220" y="362"/>
                  </a:cubicBezTo>
                  <a:cubicBezTo>
                    <a:pt x="3727" y="166"/>
                    <a:pt x="4500" y="0"/>
                    <a:pt x="4694" y="1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910;p48">
              <a:extLst>
                <a:ext uri="{FF2B5EF4-FFF2-40B4-BE49-F238E27FC236}">
                  <a16:creationId xmlns:a16="http://schemas.microsoft.com/office/drawing/2014/main" xmlns="" id="{61841057-9760-B11B-EF52-528C9B1CA7EA}"/>
                </a:ext>
              </a:extLst>
            </p:cNvPr>
            <p:cNvSpPr/>
            <p:nvPr/>
          </p:nvSpPr>
          <p:spPr>
            <a:xfrm>
              <a:off x="2886475" y="5122500"/>
              <a:ext cx="142800" cy="16925"/>
            </a:xfrm>
            <a:custGeom>
              <a:avLst/>
              <a:gdLst/>
              <a:ahLst/>
              <a:cxnLst/>
              <a:rect l="l" t="t" r="r" b="b"/>
              <a:pathLst>
                <a:path w="5712" h="677" extrusionOk="0">
                  <a:moveTo>
                    <a:pt x="122" y="557"/>
                  </a:moveTo>
                  <a:cubicBezTo>
                    <a:pt x="78" y="572"/>
                    <a:pt x="30" y="549"/>
                    <a:pt x="15" y="504"/>
                  </a:cubicBezTo>
                  <a:cubicBezTo>
                    <a:pt x="0" y="461"/>
                    <a:pt x="24" y="413"/>
                    <a:pt x="68" y="398"/>
                  </a:cubicBezTo>
                  <a:cubicBezTo>
                    <a:pt x="385" y="289"/>
                    <a:pt x="1360" y="1"/>
                    <a:pt x="2763" y="28"/>
                  </a:cubicBezTo>
                  <a:cubicBezTo>
                    <a:pt x="3589" y="43"/>
                    <a:pt x="4565" y="169"/>
                    <a:pt x="5642" y="503"/>
                  </a:cubicBezTo>
                  <a:cubicBezTo>
                    <a:pt x="5687" y="517"/>
                    <a:pt x="5712" y="564"/>
                    <a:pt x="5698" y="607"/>
                  </a:cubicBezTo>
                  <a:cubicBezTo>
                    <a:pt x="5685" y="652"/>
                    <a:pt x="5638" y="677"/>
                    <a:pt x="5593" y="663"/>
                  </a:cubicBezTo>
                  <a:cubicBezTo>
                    <a:pt x="4532" y="333"/>
                    <a:pt x="3572" y="210"/>
                    <a:pt x="2759" y="195"/>
                  </a:cubicBezTo>
                  <a:cubicBezTo>
                    <a:pt x="1385" y="169"/>
                    <a:pt x="433" y="449"/>
                    <a:pt x="122" y="5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911;p48">
              <a:extLst>
                <a:ext uri="{FF2B5EF4-FFF2-40B4-BE49-F238E27FC236}">
                  <a16:creationId xmlns:a16="http://schemas.microsoft.com/office/drawing/2014/main" xmlns="" id="{29834709-8F98-9691-0946-B3CEC53B762B}"/>
                </a:ext>
              </a:extLst>
            </p:cNvPr>
            <p:cNvSpPr/>
            <p:nvPr/>
          </p:nvSpPr>
          <p:spPr>
            <a:xfrm>
              <a:off x="3010725" y="4975650"/>
              <a:ext cx="18150" cy="189625"/>
            </a:xfrm>
            <a:custGeom>
              <a:avLst/>
              <a:gdLst/>
              <a:ahLst/>
              <a:cxnLst/>
              <a:rect l="l" t="t" r="r" b="b"/>
              <a:pathLst>
                <a:path w="726" h="7585" extrusionOk="0">
                  <a:moveTo>
                    <a:pt x="11" y="113"/>
                  </a:moveTo>
                  <a:cubicBezTo>
                    <a:pt x="0" y="69"/>
                    <a:pt x="26" y="22"/>
                    <a:pt x="72" y="11"/>
                  </a:cubicBezTo>
                  <a:cubicBezTo>
                    <a:pt x="116" y="0"/>
                    <a:pt x="162" y="26"/>
                    <a:pt x="174" y="72"/>
                  </a:cubicBezTo>
                  <a:cubicBezTo>
                    <a:pt x="695" y="2124"/>
                    <a:pt x="713" y="5268"/>
                    <a:pt x="725" y="7237"/>
                  </a:cubicBezTo>
                  <a:lnTo>
                    <a:pt x="726" y="7501"/>
                  </a:lnTo>
                  <a:cubicBezTo>
                    <a:pt x="726" y="7547"/>
                    <a:pt x="689" y="7585"/>
                    <a:pt x="643" y="7585"/>
                  </a:cubicBezTo>
                  <a:cubicBezTo>
                    <a:pt x="597" y="7585"/>
                    <a:pt x="559" y="7548"/>
                    <a:pt x="559" y="7501"/>
                  </a:cubicBezTo>
                  <a:lnTo>
                    <a:pt x="558" y="7238"/>
                  </a:lnTo>
                  <a:cubicBezTo>
                    <a:pt x="547" y="5278"/>
                    <a:pt x="529" y="2148"/>
                    <a:pt x="11" y="1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912;p48">
              <a:extLst>
                <a:ext uri="{FF2B5EF4-FFF2-40B4-BE49-F238E27FC236}">
                  <a16:creationId xmlns:a16="http://schemas.microsoft.com/office/drawing/2014/main" xmlns="" id="{B627131C-C002-7FE1-93E4-12F525E3E3F5}"/>
                </a:ext>
              </a:extLst>
            </p:cNvPr>
            <p:cNvSpPr/>
            <p:nvPr/>
          </p:nvSpPr>
          <p:spPr>
            <a:xfrm>
              <a:off x="3296050" y="4946150"/>
              <a:ext cx="152675" cy="290550"/>
            </a:xfrm>
            <a:custGeom>
              <a:avLst/>
              <a:gdLst/>
              <a:ahLst/>
              <a:cxnLst/>
              <a:rect l="l" t="t" r="r" b="b"/>
              <a:pathLst>
                <a:path w="6107" h="11622" extrusionOk="0">
                  <a:moveTo>
                    <a:pt x="2809" y="1"/>
                  </a:moveTo>
                  <a:cubicBezTo>
                    <a:pt x="3884" y="3851"/>
                    <a:pt x="4993" y="3959"/>
                    <a:pt x="5930" y="6932"/>
                  </a:cubicBezTo>
                  <a:cubicBezTo>
                    <a:pt x="6052" y="7857"/>
                    <a:pt x="6107" y="9133"/>
                    <a:pt x="5728" y="9928"/>
                  </a:cubicBezTo>
                  <a:cubicBezTo>
                    <a:pt x="4922" y="11622"/>
                    <a:pt x="2093" y="11234"/>
                    <a:pt x="1713" y="9608"/>
                  </a:cubicBezTo>
                  <a:cubicBezTo>
                    <a:pt x="882" y="6072"/>
                    <a:pt x="385" y="3396"/>
                    <a:pt x="0" y="558"/>
                  </a:cubicBezTo>
                  <a:lnTo>
                    <a:pt x="2809" y="1"/>
                  </a:ln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913;p48">
              <a:extLst>
                <a:ext uri="{FF2B5EF4-FFF2-40B4-BE49-F238E27FC236}">
                  <a16:creationId xmlns:a16="http://schemas.microsoft.com/office/drawing/2014/main" xmlns="" id="{A537627A-7936-CBEF-81EA-99235A35DB70}"/>
                </a:ext>
              </a:extLst>
            </p:cNvPr>
            <p:cNvSpPr/>
            <p:nvPr/>
          </p:nvSpPr>
          <p:spPr>
            <a:xfrm>
              <a:off x="3357900" y="4847125"/>
              <a:ext cx="68075" cy="93925"/>
            </a:xfrm>
            <a:custGeom>
              <a:avLst/>
              <a:gdLst/>
              <a:ahLst/>
              <a:cxnLst/>
              <a:rect l="l" t="t" r="r" b="b"/>
              <a:pathLst>
                <a:path w="2723" h="3757" extrusionOk="0">
                  <a:moveTo>
                    <a:pt x="497" y="3757"/>
                  </a:moveTo>
                  <a:cubicBezTo>
                    <a:pt x="588" y="3374"/>
                    <a:pt x="1287" y="3017"/>
                    <a:pt x="1520" y="2673"/>
                  </a:cubicBezTo>
                  <a:cubicBezTo>
                    <a:pt x="1906" y="2103"/>
                    <a:pt x="1994" y="1678"/>
                    <a:pt x="2212" y="1235"/>
                  </a:cubicBezTo>
                  <a:cubicBezTo>
                    <a:pt x="2372" y="905"/>
                    <a:pt x="2723" y="496"/>
                    <a:pt x="2697" y="379"/>
                  </a:cubicBezTo>
                  <a:cubicBezTo>
                    <a:pt x="2642" y="138"/>
                    <a:pt x="1958" y="0"/>
                    <a:pt x="764" y="1575"/>
                  </a:cubicBezTo>
                  <a:cubicBezTo>
                    <a:pt x="412" y="2332"/>
                    <a:pt x="1" y="3664"/>
                    <a:pt x="497" y="37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914;p48">
              <a:extLst>
                <a:ext uri="{FF2B5EF4-FFF2-40B4-BE49-F238E27FC236}">
                  <a16:creationId xmlns:a16="http://schemas.microsoft.com/office/drawing/2014/main" xmlns="" id="{8F2C2E2B-325B-2EFB-EA8E-F4277FA16B89}"/>
                </a:ext>
              </a:extLst>
            </p:cNvPr>
            <p:cNvSpPr/>
            <p:nvPr/>
          </p:nvSpPr>
          <p:spPr>
            <a:xfrm>
              <a:off x="3296050" y="4946150"/>
              <a:ext cx="88550" cy="73875"/>
            </a:xfrm>
            <a:custGeom>
              <a:avLst/>
              <a:gdLst/>
              <a:ahLst/>
              <a:cxnLst/>
              <a:rect l="l" t="t" r="r" b="b"/>
              <a:pathLst>
                <a:path w="3542" h="2955" extrusionOk="0">
                  <a:moveTo>
                    <a:pt x="2809" y="1"/>
                  </a:moveTo>
                  <a:cubicBezTo>
                    <a:pt x="3052" y="872"/>
                    <a:pt x="3296" y="1551"/>
                    <a:pt x="3542" y="2116"/>
                  </a:cubicBezTo>
                  <a:cubicBezTo>
                    <a:pt x="2613" y="2955"/>
                    <a:pt x="1346" y="2914"/>
                    <a:pt x="304" y="2635"/>
                  </a:cubicBezTo>
                  <a:cubicBezTo>
                    <a:pt x="195" y="1944"/>
                    <a:pt x="94" y="1250"/>
                    <a:pt x="0" y="5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915;p48">
              <a:extLst>
                <a:ext uri="{FF2B5EF4-FFF2-40B4-BE49-F238E27FC236}">
                  <a16:creationId xmlns:a16="http://schemas.microsoft.com/office/drawing/2014/main" xmlns="" id="{95890120-938A-D758-B999-0E491AECE0FC}"/>
                </a:ext>
              </a:extLst>
            </p:cNvPr>
            <p:cNvSpPr/>
            <p:nvPr/>
          </p:nvSpPr>
          <p:spPr>
            <a:xfrm>
              <a:off x="3279675" y="4782425"/>
              <a:ext cx="109025" cy="220350"/>
            </a:xfrm>
            <a:custGeom>
              <a:avLst/>
              <a:gdLst/>
              <a:ahLst/>
              <a:cxnLst/>
              <a:rect l="l" t="t" r="r" b="b"/>
              <a:pathLst>
                <a:path w="4361" h="8814" extrusionOk="0">
                  <a:moveTo>
                    <a:pt x="4285" y="4433"/>
                  </a:moveTo>
                  <a:cubicBezTo>
                    <a:pt x="4197" y="5509"/>
                    <a:pt x="3684" y="5978"/>
                    <a:pt x="3574" y="6912"/>
                  </a:cubicBezTo>
                  <a:cubicBezTo>
                    <a:pt x="3398" y="8406"/>
                    <a:pt x="1720" y="8813"/>
                    <a:pt x="1190" y="8053"/>
                  </a:cubicBezTo>
                  <a:cubicBezTo>
                    <a:pt x="997" y="7777"/>
                    <a:pt x="813" y="7615"/>
                    <a:pt x="687" y="7309"/>
                  </a:cubicBezTo>
                  <a:cubicBezTo>
                    <a:pt x="476" y="6794"/>
                    <a:pt x="385" y="6121"/>
                    <a:pt x="350" y="5630"/>
                  </a:cubicBezTo>
                  <a:cubicBezTo>
                    <a:pt x="322" y="5212"/>
                    <a:pt x="439" y="4216"/>
                    <a:pt x="558" y="3682"/>
                  </a:cubicBezTo>
                  <a:cubicBezTo>
                    <a:pt x="492" y="3139"/>
                    <a:pt x="403" y="2747"/>
                    <a:pt x="403" y="2747"/>
                  </a:cubicBezTo>
                  <a:cubicBezTo>
                    <a:pt x="403" y="2747"/>
                    <a:pt x="1" y="1673"/>
                    <a:pt x="90" y="1395"/>
                  </a:cubicBezTo>
                  <a:cubicBezTo>
                    <a:pt x="178" y="1117"/>
                    <a:pt x="391" y="1222"/>
                    <a:pt x="541" y="1438"/>
                  </a:cubicBezTo>
                  <a:cubicBezTo>
                    <a:pt x="690" y="1652"/>
                    <a:pt x="895" y="2119"/>
                    <a:pt x="895" y="2119"/>
                  </a:cubicBezTo>
                  <a:cubicBezTo>
                    <a:pt x="895" y="2119"/>
                    <a:pt x="654" y="817"/>
                    <a:pt x="884" y="640"/>
                  </a:cubicBezTo>
                  <a:cubicBezTo>
                    <a:pt x="1480" y="182"/>
                    <a:pt x="1730" y="1456"/>
                    <a:pt x="1840" y="1751"/>
                  </a:cubicBezTo>
                  <a:cubicBezTo>
                    <a:pt x="1840" y="1751"/>
                    <a:pt x="1477" y="279"/>
                    <a:pt x="1927" y="183"/>
                  </a:cubicBezTo>
                  <a:cubicBezTo>
                    <a:pt x="2375" y="87"/>
                    <a:pt x="2760" y="1554"/>
                    <a:pt x="2760" y="1554"/>
                  </a:cubicBezTo>
                  <a:cubicBezTo>
                    <a:pt x="2760" y="1554"/>
                    <a:pt x="2603" y="618"/>
                    <a:pt x="2680" y="203"/>
                  </a:cubicBezTo>
                  <a:cubicBezTo>
                    <a:pt x="2714" y="21"/>
                    <a:pt x="2896" y="36"/>
                    <a:pt x="2968" y="28"/>
                  </a:cubicBezTo>
                  <a:cubicBezTo>
                    <a:pt x="3204" y="1"/>
                    <a:pt x="4360" y="2610"/>
                    <a:pt x="4359" y="3305"/>
                  </a:cubicBezTo>
                  <a:cubicBezTo>
                    <a:pt x="4359" y="3921"/>
                    <a:pt x="4297" y="4345"/>
                    <a:pt x="4284" y="443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916;p48">
              <a:extLst>
                <a:ext uri="{FF2B5EF4-FFF2-40B4-BE49-F238E27FC236}">
                  <a16:creationId xmlns:a16="http://schemas.microsoft.com/office/drawing/2014/main" xmlns="" id="{29A5D057-E916-1B42-EA51-CC5AAA5EBFDF}"/>
                </a:ext>
              </a:extLst>
            </p:cNvPr>
            <p:cNvSpPr/>
            <p:nvPr/>
          </p:nvSpPr>
          <p:spPr>
            <a:xfrm>
              <a:off x="3299800" y="4831225"/>
              <a:ext cx="11375" cy="25500"/>
            </a:xfrm>
            <a:custGeom>
              <a:avLst/>
              <a:gdLst/>
              <a:ahLst/>
              <a:cxnLst/>
              <a:rect l="l" t="t" r="r" b="b"/>
              <a:pathLst>
                <a:path w="455" h="1020" extrusionOk="0">
                  <a:moveTo>
                    <a:pt x="444" y="909"/>
                  </a:moveTo>
                  <a:cubicBezTo>
                    <a:pt x="455" y="953"/>
                    <a:pt x="426" y="998"/>
                    <a:pt x="382" y="1009"/>
                  </a:cubicBezTo>
                  <a:cubicBezTo>
                    <a:pt x="336" y="1020"/>
                    <a:pt x="292" y="992"/>
                    <a:pt x="281" y="947"/>
                  </a:cubicBezTo>
                  <a:cubicBezTo>
                    <a:pt x="181" y="527"/>
                    <a:pt x="18" y="128"/>
                    <a:pt x="18" y="126"/>
                  </a:cubicBezTo>
                  <a:cubicBezTo>
                    <a:pt x="1" y="84"/>
                    <a:pt x="21" y="35"/>
                    <a:pt x="65" y="17"/>
                  </a:cubicBezTo>
                  <a:cubicBezTo>
                    <a:pt x="107" y="0"/>
                    <a:pt x="156" y="22"/>
                    <a:pt x="173" y="64"/>
                  </a:cubicBezTo>
                  <a:cubicBezTo>
                    <a:pt x="173" y="67"/>
                    <a:pt x="342" y="480"/>
                    <a:pt x="444" y="9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917;p48">
              <a:extLst>
                <a:ext uri="{FF2B5EF4-FFF2-40B4-BE49-F238E27FC236}">
                  <a16:creationId xmlns:a16="http://schemas.microsoft.com/office/drawing/2014/main" xmlns="" id="{E66F05E6-66AD-4641-FBBF-10D4A4F7CAC9}"/>
                </a:ext>
              </a:extLst>
            </p:cNvPr>
            <p:cNvSpPr/>
            <p:nvPr/>
          </p:nvSpPr>
          <p:spPr>
            <a:xfrm>
              <a:off x="3321700" y="4818800"/>
              <a:ext cx="10450" cy="27675"/>
            </a:xfrm>
            <a:custGeom>
              <a:avLst/>
              <a:gdLst/>
              <a:ahLst/>
              <a:cxnLst/>
              <a:rect l="l" t="t" r="r" b="b"/>
              <a:pathLst>
                <a:path w="418" h="1107" extrusionOk="0">
                  <a:moveTo>
                    <a:pt x="409" y="998"/>
                  </a:moveTo>
                  <a:cubicBezTo>
                    <a:pt x="418" y="1044"/>
                    <a:pt x="389" y="1089"/>
                    <a:pt x="344" y="1098"/>
                  </a:cubicBezTo>
                  <a:cubicBezTo>
                    <a:pt x="299" y="1107"/>
                    <a:pt x="255" y="1078"/>
                    <a:pt x="246" y="1033"/>
                  </a:cubicBezTo>
                  <a:cubicBezTo>
                    <a:pt x="158" y="618"/>
                    <a:pt x="14" y="118"/>
                    <a:pt x="14" y="117"/>
                  </a:cubicBezTo>
                  <a:cubicBezTo>
                    <a:pt x="0" y="73"/>
                    <a:pt x="26" y="27"/>
                    <a:pt x="70" y="13"/>
                  </a:cubicBezTo>
                  <a:cubicBezTo>
                    <a:pt x="114" y="1"/>
                    <a:pt x="161" y="27"/>
                    <a:pt x="174" y="70"/>
                  </a:cubicBezTo>
                  <a:cubicBezTo>
                    <a:pt x="174" y="73"/>
                    <a:pt x="321" y="581"/>
                    <a:pt x="409" y="10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918;p48">
              <a:extLst>
                <a:ext uri="{FF2B5EF4-FFF2-40B4-BE49-F238E27FC236}">
                  <a16:creationId xmlns:a16="http://schemas.microsoft.com/office/drawing/2014/main" xmlns="" id="{FD236B2F-DB2A-73F3-34AC-4F745A25D1C2}"/>
                </a:ext>
              </a:extLst>
            </p:cNvPr>
            <p:cNvSpPr/>
            <p:nvPr/>
          </p:nvSpPr>
          <p:spPr>
            <a:xfrm>
              <a:off x="3345550" y="4815950"/>
              <a:ext cx="9525" cy="26875"/>
            </a:xfrm>
            <a:custGeom>
              <a:avLst/>
              <a:gdLst/>
              <a:ahLst/>
              <a:cxnLst/>
              <a:rect l="l" t="t" r="r" b="b"/>
              <a:pathLst>
                <a:path w="381" h="1075" extrusionOk="0">
                  <a:moveTo>
                    <a:pt x="372" y="970"/>
                  </a:moveTo>
                  <a:cubicBezTo>
                    <a:pt x="380" y="1015"/>
                    <a:pt x="350" y="1059"/>
                    <a:pt x="305" y="1067"/>
                  </a:cubicBezTo>
                  <a:cubicBezTo>
                    <a:pt x="259" y="1075"/>
                    <a:pt x="216" y="1045"/>
                    <a:pt x="208" y="999"/>
                  </a:cubicBezTo>
                  <a:cubicBezTo>
                    <a:pt x="112" y="492"/>
                    <a:pt x="13" y="116"/>
                    <a:pt x="13" y="115"/>
                  </a:cubicBezTo>
                  <a:cubicBezTo>
                    <a:pt x="0" y="70"/>
                    <a:pt x="28" y="25"/>
                    <a:pt x="72" y="12"/>
                  </a:cubicBezTo>
                  <a:cubicBezTo>
                    <a:pt x="117" y="1"/>
                    <a:pt x="162" y="27"/>
                    <a:pt x="174" y="71"/>
                  </a:cubicBezTo>
                  <a:cubicBezTo>
                    <a:pt x="175" y="73"/>
                    <a:pt x="275" y="453"/>
                    <a:pt x="372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919;p48">
              <a:extLst>
                <a:ext uri="{FF2B5EF4-FFF2-40B4-BE49-F238E27FC236}">
                  <a16:creationId xmlns:a16="http://schemas.microsoft.com/office/drawing/2014/main" xmlns="" id="{DC345043-1462-6E8B-6643-2D1FCF0570C1}"/>
                </a:ext>
              </a:extLst>
            </p:cNvPr>
            <p:cNvSpPr/>
            <p:nvPr/>
          </p:nvSpPr>
          <p:spPr>
            <a:xfrm>
              <a:off x="3298075" y="4993300"/>
              <a:ext cx="92325" cy="30150"/>
            </a:xfrm>
            <a:custGeom>
              <a:avLst/>
              <a:gdLst/>
              <a:ahLst/>
              <a:cxnLst/>
              <a:rect l="l" t="t" r="r" b="b"/>
              <a:pathLst>
                <a:path w="3693" h="1206" extrusionOk="0">
                  <a:moveTo>
                    <a:pt x="153" y="1053"/>
                  </a:moveTo>
                  <a:cubicBezTo>
                    <a:pt x="62" y="1038"/>
                    <a:pt x="0" y="951"/>
                    <a:pt x="16" y="860"/>
                  </a:cubicBezTo>
                  <a:cubicBezTo>
                    <a:pt x="32" y="769"/>
                    <a:pt x="118" y="707"/>
                    <a:pt x="209" y="723"/>
                  </a:cubicBezTo>
                  <a:cubicBezTo>
                    <a:pt x="582" y="788"/>
                    <a:pt x="1064" y="868"/>
                    <a:pt x="1608" y="808"/>
                  </a:cubicBezTo>
                  <a:cubicBezTo>
                    <a:pt x="2148" y="748"/>
                    <a:pt x="2759" y="550"/>
                    <a:pt x="3401" y="58"/>
                  </a:cubicBezTo>
                  <a:cubicBezTo>
                    <a:pt x="3475" y="1"/>
                    <a:pt x="3580" y="15"/>
                    <a:pt x="3637" y="88"/>
                  </a:cubicBezTo>
                  <a:cubicBezTo>
                    <a:pt x="3693" y="162"/>
                    <a:pt x="3678" y="267"/>
                    <a:pt x="3605" y="322"/>
                  </a:cubicBezTo>
                  <a:cubicBezTo>
                    <a:pt x="2905" y="858"/>
                    <a:pt x="2237" y="1075"/>
                    <a:pt x="1645" y="1141"/>
                  </a:cubicBezTo>
                  <a:cubicBezTo>
                    <a:pt x="1055" y="1206"/>
                    <a:pt x="547" y="1121"/>
                    <a:pt x="153" y="10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920;p48">
              <a:extLst>
                <a:ext uri="{FF2B5EF4-FFF2-40B4-BE49-F238E27FC236}">
                  <a16:creationId xmlns:a16="http://schemas.microsoft.com/office/drawing/2014/main" xmlns="" id="{EF61BC0E-5389-98CF-B35C-439088022776}"/>
                </a:ext>
              </a:extLst>
            </p:cNvPr>
            <p:cNvSpPr/>
            <p:nvPr/>
          </p:nvSpPr>
          <p:spPr>
            <a:xfrm>
              <a:off x="2921600" y="5155300"/>
              <a:ext cx="297750" cy="203625"/>
            </a:xfrm>
            <a:custGeom>
              <a:avLst/>
              <a:gdLst/>
              <a:ahLst/>
              <a:cxnLst/>
              <a:rect l="l" t="t" r="r" b="b"/>
              <a:pathLst>
                <a:path w="11910" h="8145" extrusionOk="0">
                  <a:moveTo>
                    <a:pt x="10271" y="0"/>
                  </a:moveTo>
                  <a:cubicBezTo>
                    <a:pt x="7398" y="1695"/>
                    <a:pt x="6139" y="1222"/>
                    <a:pt x="3999" y="1500"/>
                  </a:cubicBezTo>
                  <a:cubicBezTo>
                    <a:pt x="3233" y="1600"/>
                    <a:pt x="0" y="2307"/>
                    <a:pt x="15" y="2913"/>
                  </a:cubicBezTo>
                  <a:cubicBezTo>
                    <a:pt x="38" y="3847"/>
                    <a:pt x="686" y="5212"/>
                    <a:pt x="1080" y="5743"/>
                  </a:cubicBezTo>
                  <a:cubicBezTo>
                    <a:pt x="2861" y="8144"/>
                    <a:pt x="10565" y="3414"/>
                    <a:pt x="11910" y="2347"/>
                  </a:cubicBezTo>
                  <a:lnTo>
                    <a:pt x="10271" y="0"/>
                  </a:ln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921;p48">
              <a:extLst>
                <a:ext uri="{FF2B5EF4-FFF2-40B4-BE49-F238E27FC236}">
                  <a16:creationId xmlns:a16="http://schemas.microsoft.com/office/drawing/2014/main" xmlns="" id="{1F9A384E-ED70-FB21-7C0F-F0AF19E8468C}"/>
                </a:ext>
              </a:extLst>
            </p:cNvPr>
            <p:cNvSpPr/>
            <p:nvPr/>
          </p:nvSpPr>
          <p:spPr>
            <a:xfrm>
              <a:off x="2968900" y="5191000"/>
              <a:ext cx="54725" cy="16425"/>
            </a:xfrm>
            <a:custGeom>
              <a:avLst/>
              <a:gdLst/>
              <a:ahLst/>
              <a:cxnLst/>
              <a:rect l="l" t="t" r="r" b="b"/>
              <a:pathLst>
                <a:path w="2189" h="657" extrusionOk="0">
                  <a:moveTo>
                    <a:pt x="141" y="632"/>
                  </a:moveTo>
                  <a:cubicBezTo>
                    <a:pt x="102" y="657"/>
                    <a:pt x="51" y="646"/>
                    <a:pt x="26" y="608"/>
                  </a:cubicBezTo>
                  <a:cubicBezTo>
                    <a:pt x="1" y="569"/>
                    <a:pt x="11" y="517"/>
                    <a:pt x="50" y="491"/>
                  </a:cubicBezTo>
                  <a:cubicBezTo>
                    <a:pt x="800" y="0"/>
                    <a:pt x="2101" y="3"/>
                    <a:pt x="2104" y="3"/>
                  </a:cubicBezTo>
                  <a:cubicBezTo>
                    <a:pt x="2151" y="3"/>
                    <a:pt x="2189" y="40"/>
                    <a:pt x="2189" y="87"/>
                  </a:cubicBezTo>
                  <a:cubicBezTo>
                    <a:pt x="2189" y="133"/>
                    <a:pt x="2151" y="170"/>
                    <a:pt x="2104" y="170"/>
                  </a:cubicBezTo>
                  <a:cubicBezTo>
                    <a:pt x="2101" y="170"/>
                    <a:pt x="849" y="168"/>
                    <a:pt x="141" y="6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922;p48">
              <a:extLst>
                <a:ext uri="{FF2B5EF4-FFF2-40B4-BE49-F238E27FC236}">
                  <a16:creationId xmlns:a16="http://schemas.microsoft.com/office/drawing/2014/main" xmlns="" id="{55A420B1-5E7F-8C39-CFAF-646318B12F11}"/>
                </a:ext>
              </a:extLst>
            </p:cNvPr>
            <p:cNvSpPr/>
            <p:nvPr/>
          </p:nvSpPr>
          <p:spPr>
            <a:xfrm>
              <a:off x="3177525" y="5046375"/>
              <a:ext cx="40175" cy="109350"/>
            </a:xfrm>
            <a:custGeom>
              <a:avLst/>
              <a:gdLst/>
              <a:ahLst/>
              <a:cxnLst/>
              <a:rect l="l" t="t" r="r" b="b"/>
              <a:pathLst>
                <a:path w="1607" h="4374" extrusionOk="0">
                  <a:moveTo>
                    <a:pt x="59" y="4096"/>
                  </a:moveTo>
                  <a:cubicBezTo>
                    <a:pt x="258" y="3757"/>
                    <a:pt x="1" y="3015"/>
                    <a:pt x="72" y="2606"/>
                  </a:cubicBezTo>
                  <a:cubicBezTo>
                    <a:pt x="188" y="1927"/>
                    <a:pt x="418" y="1560"/>
                    <a:pt x="569" y="1091"/>
                  </a:cubicBezTo>
                  <a:cubicBezTo>
                    <a:pt x="681" y="740"/>
                    <a:pt x="712" y="203"/>
                    <a:pt x="812" y="136"/>
                  </a:cubicBezTo>
                  <a:cubicBezTo>
                    <a:pt x="1019" y="1"/>
                    <a:pt x="1607" y="375"/>
                    <a:pt x="1377" y="2338"/>
                  </a:cubicBezTo>
                  <a:cubicBezTo>
                    <a:pt x="1108" y="3128"/>
                    <a:pt x="481" y="4373"/>
                    <a:pt x="59" y="409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923;p48">
              <a:extLst>
                <a:ext uri="{FF2B5EF4-FFF2-40B4-BE49-F238E27FC236}">
                  <a16:creationId xmlns:a16="http://schemas.microsoft.com/office/drawing/2014/main" xmlns="" id="{FF1C4C07-FCCC-8298-3F33-4EE25365B225}"/>
                </a:ext>
              </a:extLst>
            </p:cNvPr>
            <p:cNvSpPr/>
            <p:nvPr/>
          </p:nvSpPr>
          <p:spPr>
            <a:xfrm>
              <a:off x="3128500" y="5155300"/>
              <a:ext cx="90850" cy="90900"/>
            </a:xfrm>
            <a:custGeom>
              <a:avLst/>
              <a:gdLst/>
              <a:ahLst/>
              <a:cxnLst/>
              <a:rect l="l" t="t" r="r" b="b"/>
              <a:pathLst>
                <a:path w="3634" h="3636" extrusionOk="0">
                  <a:moveTo>
                    <a:pt x="1995" y="0"/>
                  </a:moveTo>
                  <a:cubicBezTo>
                    <a:pt x="1215" y="459"/>
                    <a:pt x="568" y="780"/>
                    <a:pt x="1" y="1017"/>
                  </a:cubicBezTo>
                  <a:cubicBezTo>
                    <a:pt x="89" y="2266"/>
                    <a:pt x="1033" y="3114"/>
                    <a:pt x="1975" y="3636"/>
                  </a:cubicBezTo>
                  <a:cubicBezTo>
                    <a:pt x="2534" y="3211"/>
                    <a:pt x="3087" y="2781"/>
                    <a:pt x="3634" y="234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924;p48">
              <a:extLst>
                <a:ext uri="{FF2B5EF4-FFF2-40B4-BE49-F238E27FC236}">
                  <a16:creationId xmlns:a16="http://schemas.microsoft.com/office/drawing/2014/main" xmlns="" id="{AFC80F24-180A-86C9-C1D6-D70B69E8AF7D}"/>
                </a:ext>
              </a:extLst>
            </p:cNvPr>
            <p:cNvSpPr/>
            <p:nvPr/>
          </p:nvSpPr>
          <p:spPr>
            <a:xfrm>
              <a:off x="3147400" y="5041700"/>
              <a:ext cx="184300" cy="184625"/>
            </a:xfrm>
            <a:custGeom>
              <a:avLst/>
              <a:gdLst/>
              <a:ahLst/>
              <a:cxnLst/>
              <a:rect l="l" t="t" r="r" b="b"/>
              <a:pathLst>
                <a:path w="7372" h="7385" extrusionOk="0">
                  <a:moveTo>
                    <a:pt x="2113" y="2448"/>
                  </a:moveTo>
                  <a:cubicBezTo>
                    <a:pt x="1431" y="3285"/>
                    <a:pt x="1476" y="3978"/>
                    <a:pt x="908" y="4728"/>
                  </a:cubicBezTo>
                  <a:cubicBezTo>
                    <a:pt x="0" y="5929"/>
                    <a:pt x="928" y="7384"/>
                    <a:pt x="1837" y="7203"/>
                  </a:cubicBezTo>
                  <a:cubicBezTo>
                    <a:pt x="2167" y="7137"/>
                    <a:pt x="2412" y="7148"/>
                    <a:pt x="2715" y="7014"/>
                  </a:cubicBezTo>
                  <a:cubicBezTo>
                    <a:pt x="3224" y="6790"/>
                    <a:pt x="3757" y="6367"/>
                    <a:pt x="4121" y="6037"/>
                  </a:cubicBezTo>
                  <a:cubicBezTo>
                    <a:pt x="4431" y="5755"/>
                    <a:pt x="5036" y="4955"/>
                    <a:pt x="5321" y="4487"/>
                  </a:cubicBezTo>
                  <a:cubicBezTo>
                    <a:pt x="5744" y="4143"/>
                    <a:pt x="6080" y="3921"/>
                    <a:pt x="6080" y="3921"/>
                  </a:cubicBezTo>
                  <a:cubicBezTo>
                    <a:pt x="6080" y="3921"/>
                    <a:pt x="7114" y="3425"/>
                    <a:pt x="7243" y="3163"/>
                  </a:cubicBezTo>
                  <a:cubicBezTo>
                    <a:pt x="7372" y="2902"/>
                    <a:pt x="7145" y="2830"/>
                    <a:pt x="6888" y="2881"/>
                  </a:cubicBezTo>
                  <a:cubicBezTo>
                    <a:pt x="6631" y="2932"/>
                    <a:pt x="6159" y="3127"/>
                    <a:pt x="6159" y="3127"/>
                  </a:cubicBezTo>
                  <a:cubicBezTo>
                    <a:pt x="6159" y="3127"/>
                    <a:pt x="7236" y="2355"/>
                    <a:pt x="7192" y="2068"/>
                  </a:cubicBezTo>
                  <a:cubicBezTo>
                    <a:pt x="7079" y="1326"/>
                    <a:pt x="6017" y="2070"/>
                    <a:pt x="5733" y="2208"/>
                  </a:cubicBezTo>
                  <a:cubicBezTo>
                    <a:pt x="5733" y="2208"/>
                    <a:pt x="7014" y="1396"/>
                    <a:pt x="6756" y="1016"/>
                  </a:cubicBezTo>
                  <a:cubicBezTo>
                    <a:pt x="6500" y="636"/>
                    <a:pt x="5206" y="1427"/>
                    <a:pt x="5206" y="1427"/>
                  </a:cubicBezTo>
                  <a:cubicBezTo>
                    <a:pt x="5206" y="1427"/>
                    <a:pt x="5968" y="861"/>
                    <a:pt x="6199" y="508"/>
                  </a:cubicBezTo>
                  <a:cubicBezTo>
                    <a:pt x="6301" y="354"/>
                    <a:pt x="6159" y="239"/>
                    <a:pt x="6114" y="183"/>
                  </a:cubicBezTo>
                  <a:cubicBezTo>
                    <a:pt x="5963" y="0"/>
                    <a:pt x="3321" y="1081"/>
                    <a:pt x="2839" y="1582"/>
                  </a:cubicBezTo>
                  <a:cubicBezTo>
                    <a:pt x="2412" y="2028"/>
                    <a:pt x="2163" y="2376"/>
                    <a:pt x="2113" y="24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925;p48">
              <a:extLst>
                <a:ext uri="{FF2B5EF4-FFF2-40B4-BE49-F238E27FC236}">
                  <a16:creationId xmlns:a16="http://schemas.microsoft.com/office/drawing/2014/main" xmlns="" id="{B2220E43-756F-8B2A-AC6E-E443CFF90E85}"/>
                </a:ext>
              </a:extLst>
            </p:cNvPr>
            <p:cNvSpPr/>
            <p:nvPr/>
          </p:nvSpPr>
          <p:spPr>
            <a:xfrm>
              <a:off x="3280925" y="5116125"/>
              <a:ext cx="24000" cy="15150"/>
            </a:xfrm>
            <a:custGeom>
              <a:avLst/>
              <a:gdLst/>
              <a:ahLst/>
              <a:cxnLst/>
              <a:rect l="l" t="t" r="r" b="b"/>
              <a:pathLst>
                <a:path w="960" h="606" extrusionOk="0">
                  <a:moveTo>
                    <a:pt x="140" y="580"/>
                  </a:moveTo>
                  <a:cubicBezTo>
                    <a:pt x="102" y="605"/>
                    <a:pt x="50" y="594"/>
                    <a:pt x="25" y="555"/>
                  </a:cubicBezTo>
                  <a:cubicBezTo>
                    <a:pt x="0" y="516"/>
                    <a:pt x="11" y="465"/>
                    <a:pt x="50" y="440"/>
                  </a:cubicBezTo>
                  <a:cubicBezTo>
                    <a:pt x="424" y="200"/>
                    <a:pt x="830" y="20"/>
                    <a:pt x="831" y="19"/>
                  </a:cubicBezTo>
                  <a:cubicBezTo>
                    <a:pt x="873" y="0"/>
                    <a:pt x="922" y="20"/>
                    <a:pt x="942" y="62"/>
                  </a:cubicBezTo>
                  <a:cubicBezTo>
                    <a:pt x="960" y="104"/>
                    <a:pt x="941" y="153"/>
                    <a:pt x="898" y="171"/>
                  </a:cubicBezTo>
                  <a:cubicBezTo>
                    <a:pt x="897" y="173"/>
                    <a:pt x="502" y="348"/>
                    <a:pt x="140" y="5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926;p48">
              <a:extLst>
                <a:ext uri="{FF2B5EF4-FFF2-40B4-BE49-F238E27FC236}">
                  <a16:creationId xmlns:a16="http://schemas.microsoft.com/office/drawing/2014/main" xmlns="" id="{8FD54E81-1250-7A6D-F270-A4D6B58FDA8A}"/>
                </a:ext>
              </a:extLst>
            </p:cNvPr>
            <p:cNvSpPr/>
            <p:nvPr/>
          </p:nvSpPr>
          <p:spPr>
            <a:xfrm>
              <a:off x="3272850" y="5091975"/>
              <a:ext cx="24950" cy="17375"/>
            </a:xfrm>
            <a:custGeom>
              <a:avLst/>
              <a:gdLst/>
              <a:ahLst/>
              <a:cxnLst/>
              <a:rect l="l" t="t" r="r" b="b"/>
              <a:pathLst>
                <a:path w="998" h="695" extrusionOk="0">
                  <a:moveTo>
                    <a:pt x="143" y="668"/>
                  </a:moveTo>
                  <a:cubicBezTo>
                    <a:pt x="105" y="695"/>
                    <a:pt x="53" y="684"/>
                    <a:pt x="26" y="647"/>
                  </a:cubicBezTo>
                  <a:cubicBezTo>
                    <a:pt x="0" y="608"/>
                    <a:pt x="10" y="556"/>
                    <a:pt x="48" y="530"/>
                  </a:cubicBezTo>
                  <a:cubicBezTo>
                    <a:pt x="401" y="289"/>
                    <a:pt x="860" y="25"/>
                    <a:pt x="861" y="23"/>
                  </a:cubicBezTo>
                  <a:cubicBezTo>
                    <a:pt x="901" y="1"/>
                    <a:pt x="952" y="14"/>
                    <a:pt x="975" y="54"/>
                  </a:cubicBezTo>
                  <a:cubicBezTo>
                    <a:pt x="998" y="94"/>
                    <a:pt x="984" y="146"/>
                    <a:pt x="944" y="168"/>
                  </a:cubicBezTo>
                  <a:cubicBezTo>
                    <a:pt x="943" y="168"/>
                    <a:pt x="493" y="429"/>
                    <a:pt x="143" y="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927;p48">
              <a:extLst>
                <a:ext uri="{FF2B5EF4-FFF2-40B4-BE49-F238E27FC236}">
                  <a16:creationId xmlns:a16="http://schemas.microsoft.com/office/drawing/2014/main" xmlns="" id="{CCC20F0C-7B58-9F51-1774-3906348CBBA3}"/>
                </a:ext>
              </a:extLst>
            </p:cNvPr>
            <p:cNvSpPr/>
            <p:nvPr/>
          </p:nvSpPr>
          <p:spPr>
            <a:xfrm>
              <a:off x="3258825" y="5068425"/>
              <a:ext cx="29825" cy="22400"/>
            </a:xfrm>
            <a:custGeom>
              <a:avLst/>
              <a:gdLst/>
              <a:ahLst/>
              <a:cxnLst/>
              <a:rect l="l" t="t" r="r" b="b"/>
              <a:pathLst>
                <a:path w="1193" h="896" extrusionOk="0">
                  <a:moveTo>
                    <a:pt x="144" y="870"/>
                  </a:moveTo>
                  <a:cubicBezTo>
                    <a:pt x="107" y="896"/>
                    <a:pt x="54" y="888"/>
                    <a:pt x="28" y="850"/>
                  </a:cubicBezTo>
                  <a:cubicBezTo>
                    <a:pt x="1" y="812"/>
                    <a:pt x="10" y="760"/>
                    <a:pt x="47" y="734"/>
                  </a:cubicBezTo>
                  <a:cubicBezTo>
                    <a:pt x="146" y="663"/>
                    <a:pt x="238" y="599"/>
                    <a:pt x="321" y="542"/>
                  </a:cubicBezTo>
                  <a:cubicBezTo>
                    <a:pt x="409" y="483"/>
                    <a:pt x="486" y="431"/>
                    <a:pt x="550" y="390"/>
                  </a:cubicBezTo>
                  <a:lnTo>
                    <a:pt x="559" y="384"/>
                  </a:lnTo>
                  <a:cubicBezTo>
                    <a:pt x="617" y="346"/>
                    <a:pt x="825" y="211"/>
                    <a:pt x="1045" y="31"/>
                  </a:cubicBezTo>
                  <a:cubicBezTo>
                    <a:pt x="1082" y="1"/>
                    <a:pt x="1134" y="7"/>
                    <a:pt x="1163" y="42"/>
                  </a:cubicBezTo>
                  <a:cubicBezTo>
                    <a:pt x="1192" y="79"/>
                    <a:pt x="1187" y="131"/>
                    <a:pt x="1151" y="160"/>
                  </a:cubicBezTo>
                  <a:cubicBezTo>
                    <a:pt x="923" y="346"/>
                    <a:pt x="709" y="485"/>
                    <a:pt x="649" y="525"/>
                  </a:cubicBezTo>
                  <a:lnTo>
                    <a:pt x="641" y="529"/>
                  </a:lnTo>
                  <a:cubicBezTo>
                    <a:pt x="572" y="575"/>
                    <a:pt x="496" y="626"/>
                    <a:pt x="415" y="681"/>
                  </a:cubicBezTo>
                  <a:cubicBezTo>
                    <a:pt x="330" y="738"/>
                    <a:pt x="239" y="802"/>
                    <a:pt x="144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928;p48">
              <a:extLst>
                <a:ext uri="{FF2B5EF4-FFF2-40B4-BE49-F238E27FC236}">
                  <a16:creationId xmlns:a16="http://schemas.microsoft.com/office/drawing/2014/main" xmlns="" id="{23E101E9-10EF-B59C-4AAB-3A645564195D}"/>
                </a:ext>
              </a:extLst>
            </p:cNvPr>
            <p:cNvSpPr/>
            <p:nvPr/>
          </p:nvSpPr>
          <p:spPr>
            <a:xfrm>
              <a:off x="3123950" y="5174775"/>
              <a:ext cx="57050" cy="79400"/>
            </a:xfrm>
            <a:custGeom>
              <a:avLst/>
              <a:gdLst/>
              <a:ahLst/>
              <a:cxnLst/>
              <a:rect l="l" t="t" r="r" b="b"/>
              <a:pathLst>
                <a:path w="2282" h="3176" extrusionOk="0">
                  <a:moveTo>
                    <a:pt x="2185" y="2847"/>
                  </a:moveTo>
                  <a:cubicBezTo>
                    <a:pt x="2262" y="2898"/>
                    <a:pt x="2282" y="3002"/>
                    <a:pt x="2230" y="3078"/>
                  </a:cubicBezTo>
                  <a:cubicBezTo>
                    <a:pt x="2179" y="3155"/>
                    <a:pt x="2075" y="3175"/>
                    <a:pt x="1998" y="3124"/>
                  </a:cubicBezTo>
                  <a:cubicBezTo>
                    <a:pt x="1668" y="2900"/>
                    <a:pt x="1243" y="2609"/>
                    <a:pt x="862" y="2153"/>
                  </a:cubicBezTo>
                  <a:cubicBezTo>
                    <a:pt x="480" y="1694"/>
                    <a:pt x="147" y="1075"/>
                    <a:pt x="14" y="204"/>
                  </a:cubicBezTo>
                  <a:cubicBezTo>
                    <a:pt x="0" y="113"/>
                    <a:pt x="63" y="28"/>
                    <a:pt x="154" y="15"/>
                  </a:cubicBezTo>
                  <a:cubicBezTo>
                    <a:pt x="247" y="1"/>
                    <a:pt x="331" y="64"/>
                    <a:pt x="345" y="155"/>
                  </a:cubicBezTo>
                  <a:cubicBezTo>
                    <a:pt x="468" y="956"/>
                    <a:pt x="771" y="1521"/>
                    <a:pt x="1119" y="1939"/>
                  </a:cubicBezTo>
                  <a:cubicBezTo>
                    <a:pt x="1467" y="2357"/>
                    <a:pt x="1871" y="2633"/>
                    <a:pt x="2185" y="284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929;p48">
              <a:extLst>
                <a:ext uri="{FF2B5EF4-FFF2-40B4-BE49-F238E27FC236}">
                  <a16:creationId xmlns:a16="http://schemas.microsoft.com/office/drawing/2014/main" xmlns="" id="{0EB0751F-CFBF-0636-849F-B3CFB0FEA7FF}"/>
                </a:ext>
              </a:extLst>
            </p:cNvPr>
            <p:cNvSpPr/>
            <p:nvPr/>
          </p:nvSpPr>
          <p:spPr>
            <a:xfrm>
              <a:off x="2964750" y="5370225"/>
              <a:ext cx="360875" cy="38175"/>
            </a:xfrm>
            <a:custGeom>
              <a:avLst/>
              <a:gdLst/>
              <a:ahLst/>
              <a:cxnLst/>
              <a:rect l="l" t="t" r="r" b="b"/>
              <a:pathLst>
                <a:path w="14435" h="1527" extrusionOk="0">
                  <a:moveTo>
                    <a:pt x="72" y="592"/>
                  </a:moveTo>
                  <a:cubicBezTo>
                    <a:pt x="28" y="580"/>
                    <a:pt x="0" y="535"/>
                    <a:pt x="12" y="490"/>
                  </a:cubicBezTo>
                  <a:cubicBezTo>
                    <a:pt x="23" y="446"/>
                    <a:pt x="69" y="418"/>
                    <a:pt x="113" y="430"/>
                  </a:cubicBezTo>
                  <a:cubicBezTo>
                    <a:pt x="2137" y="948"/>
                    <a:pt x="4728" y="1359"/>
                    <a:pt x="7538" y="1277"/>
                  </a:cubicBezTo>
                  <a:cubicBezTo>
                    <a:pt x="9717" y="1213"/>
                    <a:pt x="12028" y="853"/>
                    <a:pt x="14311" y="17"/>
                  </a:cubicBezTo>
                  <a:cubicBezTo>
                    <a:pt x="14355" y="1"/>
                    <a:pt x="14403" y="22"/>
                    <a:pt x="14419" y="66"/>
                  </a:cubicBezTo>
                  <a:cubicBezTo>
                    <a:pt x="14435" y="109"/>
                    <a:pt x="14413" y="158"/>
                    <a:pt x="14369" y="173"/>
                  </a:cubicBezTo>
                  <a:cubicBezTo>
                    <a:pt x="12068" y="1016"/>
                    <a:pt x="9739" y="1379"/>
                    <a:pt x="7543" y="1443"/>
                  </a:cubicBezTo>
                  <a:cubicBezTo>
                    <a:pt x="4713" y="1527"/>
                    <a:pt x="2106" y="1113"/>
                    <a:pt x="72" y="5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930;p48">
              <a:extLst>
                <a:ext uri="{FF2B5EF4-FFF2-40B4-BE49-F238E27FC236}">
                  <a16:creationId xmlns:a16="http://schemas.microsoft.com/office/drawing/2014/main" xmlns="" id="{D5262419-FC89-388C-979B-F26339459C07}"/>
                </a:ext>
              </a:extLst>
            </p:cNvPr>
            <p:cNvSpPr/>
            <p:nvPr/>
          </p:nvSpPr>
          <p:spPr>
            <a:xfrm>
              <a:off x="3176025" y="4641525"/>
              <a:ext cx="68400" cy="131675"/>
            </a:xfrm>
            <a:custGeom>
              <a:avLst/>
              <a:gdLst/>
              <a:ahLst/>
              <a:cxnLst/>
              <a:rect l="l" t="t" r="r" b="b"/>
              <a:pathLst>
                <a:path w="2736" h="5267" extrusionOk="0">
                  <a:moveTo>
                    <a:pt x="684" y="0"/>
                  </a:moveTo>
                  <a:cubicBezTo>
                    <a:pt x="1798" y="355"/>
                    <a:pt x="2735" y="1114"/>
                    <a:pt x="2431" y="2836"/>
                  </a:cubicBezTo>
                  <a:cubicBezTo>
                    <a:pt x="2127" y="4557"/>
                    <a:pt x="1621" y="5267"/>
                    <a:pt x="1621" y="5267"/>
                  </a:cubicBezTo>
                  <a:cubicBezTo>
                    <a:pt x="1621" y="5267"/>
                    <a:pt x="0" y="0"/>
                    <a:pt x="684" y="0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931;p48">
              <a:extLst>
                <a:ext uri="{FF2B5EF4-FFF2-40B4-BE49-F238E27FC236}">
                  <a16:creationId xmlns:a16="http://schemas.microsoft.com/office/drawing/2014/main" xmlns="" id="{B6BC465E-8B12-FC8F-F419-EE8391D0581E}"/>
                </a:ext>
              </a:extLst>
            </p:cNvPr>
            <p:cNvSpPr/>
            <p:nvPr/>
          </p:nvSpPr>
          <p:spPr>
            <a:xfrm>
              <a:off x="3056000" y="4755775"/>
              <a:ext cx="112350" cy="131050"/>
            </a:xfrm>
            <a:custGeom>
              <a:avLst/>
              <a:gdLst/>
              <a:ahLst/>
              <a:cxnLst/>
              <a:rect l="l" t="t" r="r" b="b"/>
              <a:pathLst>
                <a:path w="4494" h="5242" extrusionOk="0">
                  <a:moveTo>
                    <a:pt x="330" y="2139"/>
                  </a:moveTo>
                  <a:cubicBezTo>
                    <a:pt x="681" y="4411"/>
                    <a:pt x="2892" y="5235"/>
                    <a:pt x="3654" y="5238"/>
                  </a:cubicBezTo>
                  <a:cubicBezTo>
                    <a:pt x="4493" y="5242"/>
                    <a:pt x="4370" y="5164"/>
                    <a:pt x="4304" y="4665"/>
                  </a:cubicBezTo>
                  <a:cubicBezTo>
                    <a:pt x="4260" y="4256"/>
                    <a:pt x="4244" y="3715"/>
                    <a:pt x="4149" y="2719"/>
                  </a:cubicBezTo>
                  <a:cubicBezTo>
                    <a:pt x="2877" y="1969"/>
                    <a:pt x="0" y="0"/>
                    <a:pt x="330" y="2139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932;p48">
              <a:extLst>
                <a:ext uri="{FF2B5EF4-FFF2-40B4-BE49-F238E27FC236}">
                  <a16:creationId xmlns:a16="http://schemas.microsoft.com/office/drawing/2014/main" xmlns="" id="{FBDCA403-DA6A-E286-65B8-AF1855E7FA4B}"/>
                </a:ext>
              </a:extLst>
            </p:cNvPr>
            <p:cNvSpPr/>
            <p:nvPr/>
          </p:nvSpPr>
          <p:spPr>
            <a:xfrm>
              <a:off x="3027925" y="4633850"/>
              <a:ext cx="213350" cy="255400"/>
            </a:xfrm>
            <a:custGeom>
              <a:avLst/>
              <a:gdLst/>
              <a:ahLst/>
              <a:cxnLst/>
              <a:rect l="l" t="t" r="r" b="b"/>
              <a:pathLst>
                <a:path w="8534" h="10216" extrusionOk="0">
                  <a:moveTo>
                    <a:pt x="1370" y="6765"/>
                  </a:moveTo>
                  <a:cubicBezTo>
                    <a:pt x="2224" y="9708"/>
                    <a:pt x="6529" y="10216"/>
                    <a:pt x="7424" y="8745"/>
                  </a:cubicBezTo>
                  <a:cubicBezTo>
                    <a:pt x="8534" y="6923"/>
                    <a:pt x="8248" y="3084"/>
                    <a:pt x="7212" y="1426"/>
                  </a:cubicBezTo>
                  <a:cubicBezTo>
                    <a:pt x="6796" y="760"/>
                    <a:pt x="4734" y="0"/>
                    <a:pt x="3063" y="523"/>
                  </a:cubicBezTo>
                  <a:cubicBezTo>
                    <a:pt x="1391" y="1046"/>
                    <a:pt x="0" y="3410"/>
                    <a:pt x="1370" y="6765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933;p48">
              <a:extLst>
                <a:ext uri="{FF2B5EF4-FFF2-40B4-BE49-F238E27FC236}">
                  <a16:creationId xmlns:a16="http://schemas.microsoft.com/office/drawing/2014/main" xmlns="" id="{42A6A2B6-5CED-E760-4416-4B4FE63E1FF7}"/>
                </a:ext>
              </a:extLst>
            </p:cNvPr>
            <p:cNvSpPr/>
            <p:nvPr/>
          </p:nvSpPr>
          <p:spPr>
            <a:xfrm>
              <a:off x="3068950" y="4633850"/>
              <a:ext cx="143650" cy="70350"/>
            </a:xfrm>
            <a:custGeom>
              <a:avLst/>
              <a:gdLst/>
              <a:ahLst/>
              <a:cxnLst/>
              <a:rect l="l" t="t" r="r" b="b"/>
              <a:pathLst>
                <a:path w="5746" h="2814" extrusionOk="0">
                  <a:moveTo>
                    <a:pt x="5745" y="1740"/>
                  </a:moveTo>
                  <a:cubicBezTo>
                    <a:pt x="5689" y="1628"/>
                    <a:pt x="5631" y="1523"/>
                    <a:pt x="5571" y="1426"/>
                  </a:cubicBezTo>
                  <a:cubicBezTo>
                    <a:pt x="5155" y="760"/>
                    <a:pt x="3093" y="0"/>
                    <a:pt x="1422" y="523"/>
                  </a:cubicBezTo>
                  <a:cubicBezTo>
                    <a:pt x="1012" y="651"/>
                    <a:pt x="620" y="889"/>
                    <a:pt x="280" y="1226"/>
                  </a:cubicBezTo>
                  <a:cubicBezTo>
                    <a:pt x="1" y="1903"/>
                    <a:pt x="883" y="2621"/>
                    <a:pt x="1005" y="2612"/>
                  </a:cubicBezTo>
                  <a:cubicBezTo>
                    <a:pt x="1726" y="2814"/>
                    <a:pt x="2435" y="2675"/>
                    <a:pt x="2955" y="2459"/>
                  </a:cubicBezTo>
                  <a:cubicBezTo>
                    <a:pt x="3474" y="2244"/>
                    <a:pt x="3549" y="2207"/>
                    <a:pt x="3549" y="2207"/>
                  </a:cubicBezTo>
                  <a:cubicBezTo>
                    <a:pt x="3549" y="2207"/>
                    <a:pt x="3613" y="2560"/>
                    <a:pt x="4474" y="2320"/>
                  </a:cubicBezTo>
                  <a:cubicBezTo>
                    <a:pt x="4876" y="2208"/>
                    <a:pt x="5352" y="1966"/>
                    <a:pt x="5745" y="1740"/>
                  </a:cubicBezTo>
                  <a:close/>
                </a:path>
              </a:pathLst>
            </a:custGeom>
            <a:solidFill>
              <a:srgbClr val="191919">
                <a:alpha val="301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934;p48">
              <a:extLst>
                <a:ext uri="{FF2B5EF4-FFF2-40B4-BE49-F238E27FC236}">
                  <a16:creationId xmlns:a16="http://schemas.microsoft.com/office/drawing/2014/main" xmlns="" id="{320DBB0E-485C-B917-CE3E-41CE9D694FC2}"/>
                </a:ext>
              </a:extLst>
            </p:cNvPr>
            <p:cNvSpPr/>
            <p:nvPr/>
          </p:nvSpPr>
          <p:spPr>
            <a:xfrm>
              <a:off x="2992600" y="4667775"/>
              <a:ext cx="104225" cy="128275"/>
            </a:xfrm>
            <a:custGeom>
              <a:avLst/>
              <a:gdLst/>
              <a:ahLst/>
              <a:cxnLst/>
              <a:rect l="l" t="t" r="r" b="b"/>
              <a:pathLst>
                <a:path w="4169" h="5131" extrusionOk="0">
                  <a:moveTo>
                    <a:pt x="3726" y="0"/>
                  </a:moveTo>
                  <a:cubicBezTo>
                    <a:pt x="3898" y="848"/>
                    <a:pt x="4169" y="2626"/>
                    <a:pt x="3482" y="3420"/>
                  </a:cubicBezTo>
                  <a:cubicBezTo>
                    <a:pt x="3350" y="4124"/>
                    <a:pt x="3229" y="4688"/>
                    <a:pt x="2676" y="5131"/>
                  </a:cubicBezTo>
                  <a:cubicBezTo>
                    <a:pt x="897" y="4563"/>
                    <a:pt x="0" y="2110"/>
                    <a:pt x="283" y="780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935;p48">
              <a:extLst>
                <a:ext uri="{FF2B5EF4-FFF2-40B4-BE49-F238E27FC236}">
                  <a16:creationId xmlns:a16="http://schemas.microsoft.com/office/drawing/2014/main" xmlns="" id="{37955E1E-63AC-57BF-704B-8295A00CE7D1}"/>
                </a:ext>
              </a:extLst>
            </p:cNvPr>
            <p:cNvSpPr/>
            <p:nvPr/>
          </p:nvSpPr>
          <p:spPr>
            <a:xfrm>
              <a:off x="3009050" y="4754525"/>
              <a:ext cx="61075" cy="74525"/>
            </a:xfrm>
            <a:custGeom>
              <a:avLst/>
              <a:gdLst/>
              <a:ahLst/>
              <a:cxnLst/>
              <a:rect l="l" t="t" r="r" b="b"/>
              <a:pathLst>
                <a:path w="2443" h="2981" extrusionOk="0">
                  <a:moveTo>
                    <a:pt x="1889" y="669"/>
                  </a:moveTo>
                  <a:cubicBezTo>
                    <a:pt x="1283" y="0"/>
                    <a:pt x="1" y="179"/>
                    <a:pt x="60" y="1252"/>
                  </a:cubicBezTo>
                  <a:cubicBezTo>
                    <a:pt x="118" y="2325"/>
                    <a:pt x="1118" y="2980"/>
                    <a:pt x="1780" y="2661"/>
                  </a:cubicBezTo>
                  <a:cubicBezTo>
                    <a:pt x="2442" y="2342"/>
                    <a:pt x="2397" y="1417"/>
                    <a:pt x="1889" y="669"/>
                  </a:cubicBezTo>
                  <a:close/>
                </a:path>
              </a:pathLst>
            </a:custGeom>
            <a:solidFill>
              <a:srgbClr val="DFA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936;p48">
              <a:extLst>
                <a:ext uri="{FF2B5EF4-FFF2-40B4-BE49-F238E27FC236}">
                  <a16:creationId xmlns:a16="http://schemas.microsoft.com/office/drawing/2014/main" xmlns="" id="{B591D654-8310-FC39-8FAC-84F425C955B6}"/>
                </a:ext>
              </a:extLst>
            </p:cNvPr>
            <p:cNvSpPr/>
            <p:nvPr/>
          </p:nvSpPr>
          <p:spPr>
            <a:xfrm>
              <a:off x="3016175" y="4769500"/>
              <a:ext cx="32325" cy="39300"/>
            </a:xfrm>
            <a:custGeom>
              <a:avLst/>
              <a:gdLst/>
              <a:ahLst/>
              <a:cxnLst/>
              <a:rect l="l" t="t" r="r" b="b"/>
              <a:pathLst>
                <a:path w="1293" h="1572" extrusionOk="0">
                  <a:moveTo>
                    <a:pt x="1274" y="812"/>
                  </a:moveTo>
                  <a:cubicBezTo>
                    <a:pt x="1292" y="912"/>
                    <a:pt x="984" y="933"/>
                    <a:pt x="954" y="1043"/>
                  </a:cubicBezTo>
                  <a:cubicBezTo>
                    <a:pt x="880" y="1306"/>
                    <a:pt x="1170" y="1391"/>
                    <a:pt x="1110" y="1454"/>
                  </a:cubicBezTo>
                  <a:cubicBezTo>
                    <a:pt x="999" y="1569"/>
                    <a:pt x="780" y="1571"/>
                    <a:pt x="519" y="1280"/>
                  </a:cubicBezTo>
                  <a:cubicBezTo>
                    <a:pt x="0" y="699"/>
                    <a:pt x="282" y="0"/>
                    <a:pt x="697" y="173"/>
                  </a:cubicBezTo>
                  <a:cubicBezTo>
                    <a:pt x="1042" y="316"/>
                    <a:pt x="1218" y="521"/>
                    <a:pt x="1274" y="812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937;p48">
              <a:extLst>
                <a:ext uri="{FF2B5EF4-FFF2-40B4-BE49-F238E27FC236}">
                  <a16:creationId xmlns:a16="http://schemas.microsoft.com/office/drawing/2014/main" xmlns="" id="{C40138A6-32D3-A573-3A64-1A9F32A941F0}"/>
                </a:ext>
              </a:extLst>
            </p:cNvPr>
            <p:cNvSpPr/>
            <p:nvPr/>
          </p:nvSpPr>
          <p:spPr>
            <a:xfrm>
              <a:off x="3020725" y="4772675"/>
              <a:ext cx="30075" cy="34550"/>
            </a:xfrm>
            <a:custGeom>
              <a:avLst/>
              <a:gdLst/>
              <a:ahLst/>
              <a:cxnLst/>
              <a:rect l="l" t="t" r="r" b="b"/>
              <a:pathLst>
                <a:path w="1203" h="1382" extrusionOk="0">
                  <a:moveTo>
                    <a:pt x="31" y="573"/>
                  </a:moveTo>
                  <a:cubicBezTo>
                    <a:pt x="36" y="604"/>
                    <a:pt x="68" y="626"/>
                    <a:pt x="105" y="620"/>
                  </a:cubicBezTo>
                  <a:cubicBezTo>
                    <a:pt x="141" y="613"/>
                    <a:pt x="166" y="583"/>
                    <a:pt x="163" y="551"/>
                  </a:cubicBezTo>
                  <a:cubicBezTo>
                    <a:pt x="138" y="368"/>
                    <a:pt x="168" y="250"/>
                    <a:pt x="231" y="185"/>
                  </a:cubicBezTo>
                  <a:cubicBezTo>
                    <a:pt x="264" y="151"/>
                    <a:pt x="309" y="131"/>
                    <a:pt x="360" y="125"/>
                  </a:cubicBezTo>
                  <a:cubicBezTo>
                    <a:pt x="416" y="118"/>
                    <a:pt x="481" y="126"/>
                    <a:pt x="547" y="147"/>
                  </a:cubicBezTo>
                  <a:cubicBezTo>
                    <a:pt x="738" y="209"/>
                    <a:pt x="937" y="372"/>
                    <a:pt x="1020" y="581"/>
                  </a:cubicBezTo>
                  <a:cubicBezTo>
                    <a:pt x="1042" y="636"/>
                    <a:pt x="1023" y="654"/>
                    <a:pt x="991" y="666"/>
                  </a:cubicBezTo>
                  <a:cubicBezTo>
                    <a:pt x="975" y="671"/>
                    <a:pt x="957" y="676"/>
                    <a:pt x="938" y="682"/>
                  </a:cubicBezTo>
                  <a:cubicBezTo>
                    <a:pt x="869" y="702"/>
                    <a:pt x="793" y="724"/>
                    <a:pt x="731" y="782"/>
                  </a:cubicBezTo>
                  <a:cubicBezTo>
                    <a:pt x="722" y="791"/>
                    <a:pt x="714" y="800"/>
                    <a:pt x="707" y="809"/>
                  </a:cubicBezTo>
                  <a:cubicBezTo>
                    <a:pt x="656" y="876"/>
                    <a:pt x="639" y="967"/>
                    <a:pt x="659" y="1061"/>
                  </a:cubicBezTo>
                  <a:cubicBezTo>
                    <a:pt x="679" y="1150"/>
                    <a:pt x="731" y="1242"/>
                    <a:pt x="822" y="1315"/>
                  </a:cubicBezTo>
                  <a:cubicBezTo>
                    <a:pt x="845" y="1332"/>
                    <a:pt x="869" y="1349"/>
                    <a:pt x="896" y="1364"/>
                  </a:cubicBezTo>
                  <a:cubicBezTo>
                    <a:pt x="925" y="1381"/>
                    <a:pt x="966" y="1372"/>
                    <a:pt x="988" y="1345"/>
                  </a:cubicBezTo>
                  <a:cubicBezTo>
                    <a:pt x="1009" y="1317"/>
                    <a:pt x="1002" y="1282"/>
                    <a:pt x="972" y="1265"/>
                  </a:cubicBezTo>
                  <a:cubicBezTo>
                    <a:pt x="950" y="1253"/>
                    <a:pt x="932" y="1240"/>
                    <a:pt x="915" y="1226"/>
                  </a:cubicBezTo>
                  <a:cubicBezTo>
                    <a:pt x="844" y="1170"/>
                    <a:pt x="803" y="1099"/>
                    <a:pt x="788" y="1032"/>
                  </a:cubicBezTo>
                  <a:cubicBezTo>
                    <a:pt x="775" y="969"/>
                    <a:pt x="784" y="910"/>
                    <a:pt x="815" y="871"/>
                  </a:cubicBezTo>
                  <a:cubicBezTo>
                    <a:pt x="818" y="865"/>
                    <a:pt x="821" y="861"/>
                    <a:pt x="826" y="857"/>
                  </a:cubicBezTo>
                  <a:cubicBezTo>
                    <a:pt x="861" y="823"/>
                    <a:pt x="918" y="807"/>
                    <a:pt x="971" y="792"/>
                  </a:cubicBezTo>
                  <a:cubicBezTo>
                    <a:pt x="993" y="785"/>
                    <a:pt x="1013" y="780"/>
                    <a:pt x="1034" y="772"/>
                  </a:cubicBezTo>
                  <a:cubicBezTo>
                    <a:pt x="1139" y="735"/>
                    <a:pt x="1203" y="682"/>
                    <a:pt x="1144" y="536"/>
                  </a:cubicBezTo>
                  <a:cubicBezTo>
                    <a:pt x="1048" y="297"/>
                    <a:pt x="819" y="109"/>
                    <a:pt x="598" y="38"/>
                  </a:cubicBezTo>
                  <a:cubicBezTo>
                    <a:pt x="513" y="10"/>
                    <a:pt x="428" y="0"/>
                    <a:pt x="350" y="9"/>
                  </a:cubicBezTo>
                  <a:cubicBezTo>
                    <a:pt x="265" y="21"/>
                    <a:pt x="191" y="54"/>
                    <a:pt x="133" y="113"/>
                  </a:cubicBezTo>
                  <a:cubicBezTo>
                    <a:pt x="46" y="203"/>
                    <a:pt x="1" y="352"/>
                    <a:pt x="31" y="5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938;p48">
              <a:extLst>
                <a:ext uri="{FF2B5EF4-FFF2-40B4-BE49-F238E27FC236}">
                  <a16:creationId xmlns:a16="http://schemas.microsoft.com/office/drawing/2014/main" xmlns="" id="{05E5637F-23DF-1FBF-EEB5-A659F9950CC7}"/>
                </a:ext>
              </a:extLst>
            </p:cNvPr>
            <p:cNvSpPr/>
            <p:nvPr/>
          </p:nvSpPr>
          <p:spPr>
            <a:xfrm>
              <a:off x="2992175" y="4582025"/>
              <a:ext cx="233825" cy="123175"/>
            </a:xfrm>
            <a:custGeom>
              <a:avLst/>
              <a:gdLst/>
              <a:ahLst/>
              <a:cxnLst/>
              <a:rect l="l" t="t" r="r" b="b"/>
              <a:pathLst>
                <a:path w="9353" h="4927" extrusionOk="0">
                  <a:moveTo>
                    <a:pt x="263" y="4454"/>
                  </a:moveTo>
                  <a:cubicBezTo>
                    <a:pt x="788" y="4620"/>
                    <a:pt x="1429" y="4632"/>
                    <a:pt x="2123" y="4532"/>
                  </a:cubicBezTo>
                  <a:cubicBezTo>
                    <a:pt x="2329" y="4727"/>
                    <a:pt x="2574" y="4851"/>
                    <a:pt x="2806" y="4866"/>
                  </a:cubicBezTo>
                  <a:cubicBezTo>
                    <a:pt x="3727" y="4927"/>
                    <a:pt x="5009" y="3976"/>
                    <a:pt x="5009" y="3976"/>
                  </a:cubicBezTo>
                  <a:cubicBezTo>
                    <a:pt x="4946" y="4106"/>
                    <a:pt x="4744" y="4320"/>
                    <a:pt x="4815" y="4428"/>
                  </a:cubicBezTo>
                  <a:cubicBezTo>
                    <a:pt x="4859" y="4496"/>
                    <a:pt x="5011" y="4525"/>
                    <a:pt x="5370" y="4467"/>
                  </a:cubicBezTo>
                  <a:cubicBezTo>
                    <a:pt x="6306" y="4316"/>
                    <a:pt x="7045" y="3660"/>
                    <a:pt x="7045" y="3660"/>
                  </a:cubicBezTo>
                  <a:cubicBezTo>
                    <a:pt x="7049" y="3760"/>
                    <a:pt x="6830" y="3975"/>
                    <a:pt x="6893" y="4067"/>
                  </a:cubicBezTo>
                  <a:cubicBezTo>
                    <a:pt x="6941" y="4138"/>
                    <a:pt x="7153" y="4138"/>
                    <a:pt x="7754" y="3961"/>
                  </a:cubicBezTo>
                  <a:cubicBezTo>
                    <a:pt x="9142" y="3554"/>
                    <a:pt x="9248" y="2694"/>
                    <a:pt x="9248" y="2694"/>
                  </a:cubicBezTo>
                  <a:cubicBezTo>
                    <a:pt x="9353" y="1932"/>
                    <a:pt x="9111" y="1433"/>
                    <a:pt x="8660" y="1130"/>
                  </a:cubicBezTo>
                  <a:lnTo>
                    <a:pt x="8660" y="1130"/>
                  </a:lnTo>
                  <a:lnTo>
                    <a:pt x="8659" y="1130"/>
                  </a:lnTo>
                  <a:cubicBezTo>
                    <a:pt x="8529" y="1043"/>
                    <a:pt x="8380" y="973"/>
                    <a:pt x="8217" y="917"/>
                  </a:cubicBezTo>
                  <a:cubicBezTo>
                    <a:pt x="6397" y="140"/>
                    <a:pt x="3429" y="0"/>
                    <a:pt x="1766" y="924"/>
                  </a:cubicBezTo>
                  <a:cubicBezTo>
                    <a:pt x="674" y="1530"/>
                    <a:pt x="0" y="2769"/>
                    <a:pt x="264" y="4454"/>
                  </a:cubicBezTo>
                  <a:close/>
                </a:path>
              </a:pathLst>
            </a:custGeom>
            <a:solidFill>
              <a:srgbClr val="3D1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939;p48">
              <a:extLst>
                <a:ext uri="{FF2B5EF4-FFF2-40B4-BE49-F238E27FC236}">
                  <a16:creationId xmlns:a16="http://schemas.microsoft.com/office/drawing/2014/main" xmlns="" id="{8128F440-4ED9-35CC-760F-673CC6B64995}"/>
                </a:ext>
              </a:extLst>
            </p:cNvPr>
            <p:cNvSpPr/>
            <p:nvPr/>
          </p:nvSpPr>
          <p:spPr>
            <a:xfrm>
              <a:off x="3002250" y="4594025"/>
              <a:ext cx="208000" cy="59475"/>
            </a:xfrm>
            <a:custGeom>
              <a:avLst/>
              <a:gdLst/>
              <a:ahLst/>
              <a:cxnLst/>
              <a:rect l="l" t="t" r="r" b="b"/>
              <a:pathLst>
                <a:path w="8320" h="2379" extrusionOk="0">
                  <a:moveTo>
                    <a:pt x="6376" y="1"/>
                  </a:moveTo>
                  <a:cubicBezTo>
                    <a:pt x="4833" y="778"/>
                    <a:pt x="1985" y="1460"/>
                    <a:pt x="357" y="1354"/>
                  </a:cubicBezTo>
                  <a:cubicBezTo>
                    <a:pt x="212" y="1566"/>
                    <a:pt x="91" y="1802"/>
                    <a:pt x="0" y="2059"/>
                  </a:cubicBezTo>
                  <a:cubicBezTo>
                    <a:pt x="2852" y="2378"/>
                    <a:pt x="5788" y="2138"/>
                    <a:pt x="8320" y="695"/>
                  </a:cubicBezTo>
                  <a:cubicBezTo>
                    <a:pt x="8299" y="680"/>
                    <a:pt x="8278" y="665"/>
                    <a:pt x="8257" y="650"/>
                  </a:cubicBezTo>
                  <a:lnTo>
                    <a:pt x="8257" y="650"/>
                  </a:lnTo>
                  <a:lnTo>
                    <a:pt x="8256" y="650"/>
                  </a:lnTo>
                  <a:cubicBezTo>
                    <a:pt x="8126" y="563"/>
                    <a:pt x="7977" y="492"/>
                    <a:pt x="7814" y="436"/>
                  </a:cubicBezTo>
                  <a:cubicBezTo>
                    <a:pt x="7387" y="254"/>
                    <a:pt x="6898" y="107"/>
                    <a:pt x="6376" y="1"/>
                  </a:cubicBezTo>
                  <a:close/>
                </a:path>
              </a:pathLst>
            </a:custGeom>
            <a:solidFill>
              <a:srgbClr val="6D4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940;p48">
              <a:extLst>
                <a:ext uri="{FF2B5EF4-FFF2-40B4-BE49-F238E27FC236}">
                  <a16:creationId xmlns:a16="http://schemas.microsoft.com/office/drawing/2014/main" xmlns="" id="{D1493615-9391-CAE5-1322-2CCB6BAED763}"/>
                </a:ext>
              </a:extLst>
            </p:cNvPr>
            <p:cNvSpPr/>
            <p:nvPr/>
          </p:nvSpPr>
          <p:spPr>
            <a:xfrm>
              <a:off x="3136400" y="4803350"/>
              <a:ext cx="68300" cy="54650"/>
            </a:xfrm>
            <a:custGeom>
              <a:avLst/>
              <a:gdLst/>
              <a:ahLst/>
              <a:cxnLst/>
              <a:rect l="l" t="t" r="r" b="b"/>
              <a:pathLst>
                <a:path w="2732" h="2186" extrusionOk="0">
                  <a:moveTo>
                    <a:pt x="849" y="155"/>
                  </a:moveTo>
                  <a:cubicBezTo>
                    <a:pt x="1" y="518"/>
                    <a:pt x="1837" y="2186"/>
                    <a:pt x="2529" y="509"/>
                  </a:cubicBezTo>
                  <a:cubicBezTo>
                    <a:pt x="2731" y="20"/>
                    <a:pt x="2350" y="0"/>
                    <a:pt x="1823" y="48"/>
                  </a:cubicBezTo>
                  <a:cubicBezTo>
                    <a:pt x="1443" y="82"/>
                    <a:pt x="902" y="133"/>
                    <a:pt x="849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941;p48">
              <a:extLst>
                <a:ext uri="{FF2B5EF4-FFF2-40B4-BE49-F238E27FC236}">
                  <a16:creationId xmlns:a16="http://schemas.microsoft.com/office/drawing/2014/main" xmlns="" id="{2404A4D5-8F6C-93FB-50AA-D3FDFC05DD0E}"/>
                </a:ext>
              </a:extLst>
            </p:cNvPr>
            <p:cNvSpPr/>
            <p:nvPr/>
          </p:nvSpPr>
          <p:spPr>
            <a:xfrm>
              <a:off x="3153200" y="4816075"/>
              <a:ext cx="32100" cy="22325"/>
            </a:xfrm>
            <a:custGeom>
              <a:avLst/>
              <a:gdLst/>
              <a:ahLst/>
              <a:cxnLst/>
              <a:rect l="l" t="t" r="r" b="b"/>
              <a:pathLst>
                <a:path w="1284" h="893" extrusionOk="0">
                  <a:moveTo>
                    <a:pt x="445" y="15"/>
                  </a:moveTo>
                  <a:cubicBezTo>
                    <a:pt x="896" y="0"/>
                    <a:pt x="1271" y="263"/>
                    <a:pt x="1282" y="601"/>
                  </a:cubicBezTo>
                  <a:cubicBezTo>
                    <a:pt x="1283" y="623"/>
                    <a:pt x="1281" y="647"/>
                    <a:pt x="1278" y="669"/>
                  </a:cubicBezTo>
                  <a:cubicBezTo>
                    <a:pt x="761" y="893"/>
                    <a:pt x="163" y="505"/>
                    <a:pt x="0" y="130"/>
                  </a:cubicBezTo>
                  <a:cubicBezTo>
                    <a:pt x="127" y="63"/>
                    <a:pt x="280" y="21"/>
                    <a:pt x="445" y="15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942;p48">
              <a:extLst>
                <a:ext uri="{FF2B5EF4-FFF2-40B4-BE49-F238E27FC236}">
                  <a16:creationId xmlns:a16="http://schemas.microsoft.com/office/drawing/2014/main" xmlns="" id="{7339D6D4-6178-4413-0B88-D2B3F2166E81}"/>
                </a:ext>
              </a:extLst>
            </p:cNvPr>
            <p:cNvSpPr/>
            <p:nvPr/>
          </p:nvSpPr>
          <p:spPr>
            <a:xfrm>
              <a:off x="3173375" y="4785700"/>
              <a:ext cx="24050" cy="13475"/>
            </a:xfrm>
            <a:custGeom>
              <a:avLst/>
              <a:gdLst/>
              <a:ahLst/>
              <a:cxnLst/>
              <a:rect l="l" t="t" r="r" b="b"/>
              <a:pathLst>
                <a:path w="962" h="539" extrusionOk="0">
                  <a:moveTo>
                    <a:pt x="4" y="175"/>
                  </a:moveTo>
                  <a:cubicBezTo>
                    <a:pt x="0" y="141"/>
                    <a:pt x="192" y="161"/>
                    <a:pt x="440" y="124"/>
                  </a:cubicBezTo>
                  <a:cubicBezTo>
                    <a:pt x="658" y="92"/>
                    <a:pt x="934" y="1"/>
                    <a:pt x="936" y="21"/>
                  </a:cubicBezTo>
                  <a:cubicBezTo>
                    <a:pt x="961" y="238"/>
                    <a:pt x="789" y="487"/>
                    <a:pt x="539" y="513"/>
                  </a:cubicBezTo>
                  <a:cubicBezTo>
                    <a:pt x="289" y="538"/>
                    <a:pt x="29" y="392"/>
                    <a:pt x="4" y="175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943;p48">
              <a:extLst>
                <a:ext uri="{FF2B5EF4-FFF2-40B4-BE49-F238E27FC236}">
                  <a16:creationId xmlns:a16="http://schemas.microsoft.com/office/drawing/2014/main" xmlns="" id="{DC5FE1FB-9131-731C-1C5F-5A222E5E02AA}"/>
                </a:ext>
              </a:extLst>
            </p:cNvPr>
            <p:cNvSpPr/>
            <p:nvPr/>
          </p:nvSpPr>
          <p:spPr>
            <a:xfrm>
              <a:off x="3186700" y="4765525"/>
              <a:ext cx="8025" cy="16125"/>
            </a:xfrm>
            <a:custGeom>
              <a:avLst/>
              <a:gdLst/>
              <a:ahLst/>
              <a:cxnLst/>
              <a:rect l="l" t="t" r="r" b="b"/>
              <a:pathLst>
                <a:path w="321" h="645" extrusionOk="0">
                  <a:moveTo>
                    <a:pt x="46" y="18"/>
                  </a:moveTo>
                  <a:cubicBezTo>
                    <a:pt x="91" y="1"/>
                    <a:pt x="234" y="342"/>
                    <a:pt x="277" y="464"/>
                  </a:cubicBezTo>
                  <a:cubicBezTo>
                    <a:pt x="321" y="586"/>
                    <a:pt x="155" y="645"/>
                    <a:pt x="112" y="522"/>
                  </a:cubicBezTo>
                  <a:cubicBezTo>
                    <a:pt x="69" y="399"/>
                    <a:pt x="0" y="33"/>
                    <a:pt x="46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944;p48">
              <a:extLst>
                <a:ext uri="{FF2B5EF4-FFF2-40B4-BE49-F238E27FC236}">
                  <a16:creationId xmlns:a16="http://schemas.microsoft.com/office/drawing/2014/main" xmlns="" id="{657D72F5-69C7-064F-4B82-51AB43009396}"/>
                </a:ext>
              </a:extLst>
            </p:cNvPr>
            <p:cNvSpPr/>
            <p:nvPr/>
          </p:nvSpPr>
          <p:spPr>
            <a:xfrm>
              <a:off x="3130400" y="4739275"/>
              <a:ext cx="21050" cy="23200"/>
            </a:xfrm>
            <a:custGeom>
              <a:avLst/>
              <a:gdLst/>
              <a:ahLst/>
              <a:cxnLst/>
              <a:rect l="l" t="t" r="r" b="b"/>
              <a:pathLst>
                <a:path w="842" h="928" extrusionOk="0">
                  <a:moveTo>
                    <a:pt x="418" y="3"/>
                  </a:moveTo>
                  <a:cubicBezTo>
                    <a:pt x="186" y="1"/>
                    <a:pt x="0" y="205"/>
                    <a:pt x="2" y="460"/>
                  </a:cubicBezTo>
                  <a:cubicBezTo>
                    <a:pt x="5" y="714"/>
                    <a:pt x="193" y="922"/>
                    <a:pt x="424" y="924"/>
                  </a:cubicBezTo>
                  <a:cubicBezTo>
                    <a:pt x="655" y="928"/>
                    <a:pt x="841" y="722"/>
                    <a:pt x="839" y="469"/>
                  </a:cubicBezTo>
                  <a:cubicBezTo>
                    <a:pt x="837" y="214"/>
                    <a:pt x="648" y="5"/>
                    <a:pt x="41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945;p48">
              <a:extLst>
                <a:ext uri="{FF2B5EF4-FFF2-40B4-BE49-F238E27FC236}">
                  <a16:creationId xmlns:a16="http://schemas.microsoft.com/office/drawing/2014/main" xmlns="" id="{6482733B-E897-0759-8C81-E88457DED460}"/>
                </a:ext>
              </a:extLst>
            </p:cNvPr>
            <p:cNvSpPr/>
            <p:nvPr/>
          </p:nvSpPr>
          <p:spPr>
            <a:xfrm>
              <a:off x="3142425" y="473970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121" y="1"/>
                  </a:moveTo>
                  <a:cubicBezTo>
                    <a:pt x="54" y="1"/>
                    <a:pt x="1" y="54"/>
                    <a:pt x="1" y="121"/>
                  </a:cubicBezTo>
                  <a:cubicBezTo>
                    <a:pt x="1" y="187"/>
                    <a:pt x="54" y="241"/>
                    <a:pt x="121" y="241"/>
                  </a:cubicBezTo>
                  <a:cubicBezTo>
                    <a:pt x="187" y="241"/>
                    <a:pt x="240" y="187"/>
                    <a:pt x="240" y="121"/>
                  </a:cubicBezTo>
                  <a:cubicBezTo>
                    <a:pt x="240" y="54"/>
                    <a:pt x="187" y="1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946;p48">
              <a:extLst>
                <a:ext uri="{FF2B5EF4-FFF2-40B4-BE49-F238E27FC236}">
                  <a16:creationId xmlns:a16="http://schemas.microsoft.com/office/drawing/2014/main" xmlns="" id="{8498E139-E7C7-EE57-369E-92A508CC66FD}"/>
                </a:ext>
              </a:extLst>
            </p:cNvPr>
            <p:cNvSpPr/>
            <p:nvPr/>
          </p:nvSpPr>
          <p:spPr>
            <a:xfrm>
              <a:off x="3108075" y="4700875"/>
              <a:ext cx="43200" cy="25125"/>
            </a:xfrm>
            <a:custGeom>
              <a:avLst/>
              <a:gdLst/>
              <a:ahLst/>
              <a:cxnLst/>
              <a:rect l="l" t="t" r="r" b="b"/>
              <a:pathLst>
                <a:path w="1728" h="1005" extrusionOk="0">
                  <a:moveTo>
                    <a:pt x="1721" y="361"/>
                  </a:moveTo>
                  <a:cubicBezTo>
                    <a:pt x="1727" y="93"/>
                    <a:pt x="1436" y="0"/>
                    <a:pt x="1249" y="20"/>
                  </a:cubicBezTo>
                  <a:cubicBezTo>
                    <a:pt x="1026" y="41"/>
                    <a:pt x="413" y="353"/>
                    <a:pt x="344" y="462"/>
                  </a:cubicBezTo>
                  <a:cubicBezTo>
                    <a:pt x="1" y="1005"/>
                    <a:pt x="1709" y="783"/>
                    <a:pt x="1721" y="3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947;p48">
              <a:extLst>
                <a:ext uri="{FF2B5EF4-FFF2-40B4-BE49-F238E27FC236}">
                  <a16:creationId xmlns:a16="http://schemas.microsoft.com/office/drawing/2014/main" xmlns="" id="{67E89AD4-E2FE-B520-CD2A-DCE47C910E94}"/>
                </a:ext>
              </a:extLst>
            </p:cNvPr>
            <p:cNvSpPr/>
            <p:nvPr/>
          </p:nvSpPr>
          <p:spPr>
            <a:xfrm>
              <a:off x="3190075" y="4696825"/>
              <a:ext cx="30200" cy="17150"/>
            </a:xfrm>
            <a:custGeom>
              <a:avLst/>
              <a:gdLst/>
              <a:ahLst/>
              <a:cxnLst/>
              <a:rect l="l" t="t" r="r" b="b"/>
              <a:pathLst>
                <a:path w="1208" h="686" extrusionOk="0">
                  <a:moveTo>
                    <a:pt x="11" y="266"/>
                  </a:moveTo>
                  <a:cubicBezTo>
                    <a:pt x="1" y="61"/>
                    <a:pt x="398" y="16"/>
                    <a:pt x="551" y="9"/>
                  </a:cubicBezTo>
                  <a:cubicBezTo>
                    <a:pt x="758" y="0"/>
                    <a:pt x="880" y="61"/>
                    <a:pt x="955" y="148"/>
                  </a:cubicBezTo>
                  <a:cubicBezTo>
                    <a:pt x="1207" y="437"/>
                    <a:pt x="1161" y="685"/>
                    <a:pt x="739" y="647"/>
                  </a:cubicBezTo>
                  <a:cubicBezTo>
                    <a:pt x="426" y="619"/>
                    <a:pt x="23" y="477"/>
                    <a:pt x="11" y="2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948;p48">
              <a:extLst>
                <a:ext uri="{FF2B5EF4-FFF2-40B4-BE49-F238E27FC236}">
                  <a16:creationId xmlns:a16="http://schemas.microsoft.com/office/drawing/2014/main" xmlns="" id="{B358FFFA-2EED-3371-DE75-FF262719497D}"/>
                </a:ext>
              </a:extLst>
            </p:cNvPr>
            <p:cNvSpPr/>
            <p:nvPr/>
          </p:nvSpPr>
          <p:spPr>
            <a:xfrm>
              <a:off x="3098150" y="4775025"/>
              <a:ext cx="43275" cy="33225"/>
            </a:xfrm>
            <a:custGeom>
              <a:avLst/>
              <a:gdLst/>
              <a:ahLst/>
              <a:cxnLst/>
              <a:rect l="l" t="t" r="r" b="b"/>
              <a:pathLst>
                <a:path w="1731" h="1329" extrusionOk="0">
                  <a:moveTo>
                    <a:pt x="821" y="35"/>
                  </a:moveTo>
                  <a:cubicBezTo>
                    <a:pt x="1284" y="1"/>
                    <a:pt x="1680" y="257"/>
                    <a:pt x="1706" y="605"/>
                  </a:cubicBezTo>
                  <a:cubicBezTo>
                    <a:pt x="1731" y="953"/>
                    <a:pt x="1375" y="1261"/>
                    <a:pt x="911" y="1295"/>
                  </a:cubicBezTo>
                  <a:cubicBezTo>
                    <a:pt x="447" y="1328"/>
                    <a:pt x="51" y="1073"/>
                    <a:pt x="25" y="726"/>
                  </a:cubicBezTo>
                  <a:cubicBezTo>
                    <a:pt x="0" y="378"/>
                    <a:pt x="356" y="68"/>
                    <a:pt x="821" y="35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949;p48">
              <a:extLst>
                <a:ext uri="{FF2B5EF4-FFF2-40B4-BE49-F238E27FC236}">
                  <a16:creationId xmlns:a16="http://schemas.microsoft.com/office/drawing/2014/main" xmlns="" id="{C196A7A9-6DF5-A560-FD32-DF064545A4A0}"/>
                </a:ext>
              </a:extLst>
            </p:cNvPr>
            <p:cNvSpPr/>
            <p:nvPr/>
          </p:nvSpPr>
          <p:spPr>
            <a:xfrm>
              <a:off x="3164600" y="4840450"/>
              <a:ext cx="23925" cy="11375"/>
            </a:xfrm>
            <a:custGeom>
              <a:avLst/>
              <a:gdLst/>
              <a:ahLst/>
              <a:cxnLst/>
              <a:rect l="l" t="t" r="r" b="b"/>
              <a:pathLst>
                <a:path w="957" h="455" extrusionOk="0">
                  <a:moveTo>
                    <a:pt x="10" y="77"/>
                  </a:moveTo>
                  <a:cubicBezTo>
                    <a:pt x="1" y="46"/>
                    <a:pt x="184" y="81"/>
                    <a:pt x="434" y="70"/>
                  </a:cubicBezTo>
                  <a:cubicBezTo>
                    <a:pt x="647" y="61"/>
                    <a:pt x="930" y="0"/>
                    <a:pt x="938" y="17"/>
                  </a:cubicBezTo>
                  <a:cubicBezTo>
                    <a:pt x="956" y="211"/>
                    <a:pt x="851" y="384"/>
                    <a:pt x="503" y="426"/>
                  </a:cubicBezTo>
                  <a:cubicBezTo>
                    <a:pt x="218" y="454"/>
                    <a:pt x="27" y="269"/>
                    <a:pt x="10" y="77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950;p48">
              <a:extLst>
                <a:ext uri="{FF2B5EF4-FFF2-40B4-BE49-F238E27FC236}">
                  <a16:creationId xmlns:a16="http://schemas.microsoft.com/office/drawing/2014/main" xmlns="" id="{D3338C7F-75DF-F502-9DCE-E346EA092379}"/>
                </a:ext>
              </a:extLst>
            </p:cNvPr>
            <p:cNvSpPr/>
            <p:nvPr/>
          </p:nvSpPr>
          <p:spPr>
            <a:xfrm>
              <a:off x="3175300" y="4749775"/>
              <a:ext cx="24850" cy="42025"/>
            </a:xfrm>
            <a:custGeom>
              <a:avLst/>
              <a:gdLst/>
              <a:ahLst/>
              <a:cxnLst/>
              <a:rect l="l" t="t" r="r" b="b"/>
              <a:pathLst>
                <a:path w="994" h="1681" extrusionOk="0">
                  <a:moveTo>
                    <a:pt x="67" y="1676"/>
                  </a:moveTo>
                  <a:cubicBezTo>
                    <a:pt x="36" y="1681"/>
                    <a:pt x="9" y="1658"/>
                    <a:pt x="4" y="1628"/>
                  </a:cubicBezTo>
                  <a:cubicBezTo>
                    <a:pt x="1" y="1598"/>
                    <a:pt x="22" y="1569"/>
                    <a:pt x="53" y="1566"/>
                  </a:cubicBezTo>
                  <a:cubicBezTo>
                    <a:pt x="78" y="1562"/>
                    <a:pt x="115" y="1559"/>
                    <a:pt x="154" y="1554"/>
                  </a:cubicBezTo>
                  <a:cubicBezTo>
                    <a:pt x="365" y="1531"/>
                    <a:pt x="624" y="1503"/>
                    <a:pt x="825" y="1362"/>
                  </a:cubicBezTo>
                  <a:cubicBezTo>
                    <a:pt x="865" y="1335"/>
                    <a:pt x="880" y="1308"/>
                    <a:pt x="877" y="1267"/>
                  </a:cubicBezTo>
                  <a:cubicBezTo>
                    <a:pt x="875" y="1211"/>
                    <a:pt x="846" y="1130"/>
                    <a:pt x="803" y="1006"/>
                  </a:cubicBezTo>
                  <a:cubicBezTo>
                    <a:pt x="749" y="857"/>
                    <a:pt x="674" y="657"/>
                    <a:pt x="603" y="477"/>
                  </a:cubicBezTo>
                  <a:cubicBezTo>
                    <a:pt x="538" y="314"/>
                    <a:pt x="478" y="167"/>
                    <a:pt x="440" y="89"/>
                  </a:cubicBezTo>
                  <a:cubicBezTo>
                    <a:pt x="426" y="61"/>
                    <a:pt x="438" y="28"/>
                    <a:pt x="465" y="14"/>
                  </a:cubicBezTo>
                  <a:cubicBezTo>
                    <a:pt x="494" y="1"/>
                    <a:pt x="527" y="12"/>
                    <a:pt x="541" y="41"/>
                  </a:cubicBezTo>
                  <a:cubicBezTo>
                    <a:pt x="581" y="123"/>
                    <a:pt x="642" y="271"/>
                    <a:pt x="707" y="436"/>
                  </a:cubicBezTo>
                  <a:cubicBezTo>
                    <a:pt x="778" y="615"/>
                    <a:pt x="853" y="816"/>
                    <a:pt x="908" y="970"/>
                  </a:cubicBezTo>
                  <a:cubicBezTo>
                    <a:pt x="955" y="1101"/>
                    <a:pt x="985" y="1189"/>
                    <a:pt x="989" y="1260"/>
                  </a:cubicBezTo>
                  <a:cubicBezTo>
                    <a:pt x="994" y="1345"/>
                    <a:pt x="964" y="1401"/>
                    <a:pt x="889" y="1454"/>
                  </a:cubicBezTo>
                  <a:cubicBezTo>
                    <a:pt x="664" y="1610"/>
                    <a:pt x="390" y="1641"/>
                    <a:pt x="165" y="1665"/>
                  </a:cubicBezTo>
                  <a:cubicBezTo>
                    <a:pt x="134" y="1668"/>
                    <a:pt x="105" y="1672"/>
                    <a:pt x="67" y="16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951;p48">
              <a:extLst>
                <a:ext uri="{FF2B5EF4-FFF2-40B4-BE49-F238E27FC236}">
                  <a16:creationId xmlns:a16="http://schemas.microsoft.com/office/drawing/2014/main" xmlns="" id="{EBC1C1C2-8813-29AD-7DBC-D556457498CC}"/>
                </a:ext>
              </a:extLst>
            </p:cNvPr>
            <p:cNvSpPr/>
            <p:nvPr/>
          </p:nvSpPr>
          <p:spPr>
            <a:xfrm>
              <a:off x="3196400" y="4731175"/>
              <a:ext cx="17800" cy="21050"/>
            </a:xfrm>
            <a:custGeom>
              <a:avLst/>
              <a:gdLst/>
              <a:ahLst/>
              <a:cxnLst/>
              <a:rect l="l" t="t" r="r" b="b"/>
              <a:pathLst>
                <a:path w="712" h="842" extrusionOk="0">
                  <a:moveTo>
                    <a:pt x="349" y="4"/>
                  </a:moveTo>
                  <a:cubicBezTo>
                    <a:pt x="155" y="1"/>
                    <a:pt x="0" y="184"/>
                    <a:pt x="2" y="415"/>
                  </a:cubicBezTo>
                  <a:cubicBezTo>
                    <a:pt x="6" y="645"/>
                    <a:pt x="166" y="835"/>
                    <a:pt x="361" y="838"/>
                  </a:cubicBezTo>
                  <a:cubicBezTo>
                    <a:pt x="555" y="842"/>
                    <a:pt x="711" y="658"/>
                    <a:pt x="708" y="427"/>
                  </a:cubicBezTo>
                  <a:cubicBezTo>
                    <a:pt x="704" y="197"/>
                    <a:pt x="545" y="7"/>
                    <a:pt x="351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952;p48">
              <a:extLst>
                <a:ext uri="{FF2B5EF4-FFF2-40B4-BE49-F238E27FC236}">
                  <a16:creationId xmlns:a16="http://schemas.microsoft.com/office/drawing/2014/main" xmlns="" id="{5ECF0949-3F22-E88D-0AD6-8A1BF11D8114}"/>
                </a:ext>
              </a:extLst>
            </p:cNvPr>
            <p:cNvSpPr/>
            <p:nvPr/>
          </p:nvSpPr>
          <p:spPr>
            <a:xfrm>
              <a:off x="3206750" y="4731150"/>
              <a:ext cx="6050" cy="6050"/>
            </a:xfrm>
            <a:custGeom>
              <a:avLst/>
              <a:gdLst/>
              <a:ahLst/>
              <a:cxnLst/>
              <a:rect l="l" t="t" r="r" b="b"/>
              <a:pathLst>
                <a:path w="242" h="242" extrusionOk="0">
                  <a:moveTo>
                    <a:pt x="122" y="2"/>
                  </a:moveTo>
                  <a:cubicBezTo>
                    <a:pt x="55" y="0"/>
                    <a:pt x="2" y="55"/>
                    <a:pt x="1" y="121"/>
                  </a:cubicBezTo>
                  <a:cubicBezTo>
                    <a:pt x="1" y="188"/>
                    <a:pt x="55" y="241"/>
                    <a:pt x="122" y="241"/>
                  </a:cubicBezTo>
                  <a:cubicBezTo>
                    <a:pt x="188" y="241"/>
                    <a:pt x="241" y="188"/>
                    <a:pt x="241" y="121"/>
                  </a:cubicBezTo>
                  <a:cubicBezTo>
                    <a:pt x="241" y="55"/>
                    <a:pt x="188" y="2"/>
                    <a:pt x="122" y="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953;p48">
              <a:extLst>
                <a:ext uri="{FF2B5EF4-FFF2-40B4-BE49-F238E27FC236}">
                  <a16:creationId xmlns:a16="http://schemas.microsoft.com/office/drawing/2014/main" xmlns="" id="{1810BE02-FFA9-6D93-09CB-9B81AD988ED3}"/>
                </a:ext>
              </a:extLst>
            </p:cNvPr>
            <p:cNvSpPr/>
            <p:nvPr/>
          </p:nvSpPr>
          <p:spPr>
            <a:xfrm>
              <a:off x="3203600" y="4766825"/>
              <a:ext cx="28950" cy="32500"/>
            </a:xfrm>
            <a:custGeom>
              <a:avLst/>
              <a:gdLst/>
              <a:ahLst/>
              <a:cxnLst/>
              <a:rect l="l" t="t" r="r" b="b"/>
              <a:pathLst>
                <a:path w="1158" h="1300" extrusionOk="0">
                  <a:moveTo>
                    <a:pt x="531" y="20"/>
                  </a:moveTo>
                  <a:cubicBezTo>
                    <a:pt x="834" y="0"/>
                    <a:pt x="1104" y="267"/>
                    <a:pt x="1130" y="615"/>
                  </a:cubicBezTo>
                  <a:cubicBezTo>
                    <a:pt x="1157" y="962"/>
                    <a:pt x="931" y="1260"/>
                    <a:pt x="628" y="1280"/>
                  </a:cubicBezTo>
                  <a:cubicBezTo>
                    <a:pt x="323" y="1299"/>
                    <a:pt x="55" y="1033"/>
                    <a:pt x="27" y="685"/>
                  </a:cubicBezTo>
                  <a:cubicBezTo>
                    <a:pt x="1" y="337"/>
                    <a:pt x="226" y="39"/>
                    <a:pt x="531" y="20"/>
                  </a:cubicBezTo>
                  <a:close/>
                </a:path>
              </a:pathLst>
            </a:custGeom>
            <a:solidFill>
              <a:srgbClr val="CA7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93741444"/>
      </p:ext>
    </p:extLst>
  </p:cSld>
  <p:clrMapOvr>
    <a:masterClrMapping/>
  </p:clrMapOvr>
</p:sld>
</file>

<file path=ppt/theme/theme1.xml><?xml version="1.0" encoding="utf-8"?>
<a:theme xmlns:a="http://schemas.openxmlformats.org/drawingml/2006/main" name="Disease Theme with Medical Characters by Slidesgo">
  <a:themeElements>
    <a:clrScheme name="Simple Light">
      <a:dk1>
        <a:srgbClr val="191919"/>
      </a:dk1>
      <a:lt1>
        <a:srgbClr val="EFEFEF"/>
      </a:lt1>
      <a:dk2>
        <a:srgbClr val="FFFFFF"/>
      </a:dk2>
      <a:lt2>
        <a:srgbClr val="FAE298"/>
      </a:lt2>
      <a:accent1>
        <a:srgbClr val="FBB4B8"/>
      </a:accent1>
      <a:accent2>
        <a:srgbClr val="F98585"/>
      </a:accent2>
      <a:accent3>
        <a:srgbClr val="C1A5CD"/>
      </a:accent3>
      <a:accent4>
        <a:srgbClr val="E1CFE7"/>
      </a:accent4>
      <a:accent5>
        <a:srgbClr val="9ECDD3"/>
      </a:accent5>
      <a:accent6>
        <a:srgbClr val="15999D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251</Words>
  <Application>Microsoft Office PowerPoint</Application>
  <PresentationFormat>Affichage à l'écran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Raleway</vt:lpstr>
      <vt:lpstr>Archivo</vt:lpstr>
      <vt:lpstr>Nunito</vt:lpstr>
      <vt:lpstr>Times New Roman</vt:lpstr>
      <vt:lpstr>Disease Theme with Medical Characters by Slidesgo</vt:lpstr>
      <vt:lpstr>Examples of pathologies of protien metabolism </vt:lpstr>
      <vt:lpstr>Introduction :</vt:lpstr>
      <vt:lpstr>Phenylketonuria (PKU):</vt:lpstr>
      <vt:lpstr>Definition :</vt:lpstr>
      <vt:lpstr>Homocystinuria (HCU) :</vt:lpstr>
      <vt:lpstr>Definition :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Examples of pathologies of protien metabolism </dc:title>
  <cp:lastModifiedBy>DELL</cp:lastModifiedBy>
  <cp:revision>40</cp:revision>
  <dcterms:modified xsi:type="dcterms:W3CDTF">2025-12-26T12:36:48Z</dcterms:modified>
</cp:coreProperties>
</file>