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  <p:sldId id="290" r:id="rId4"/>
    <p:sldId id="257" r:id="rId5"/>
    <p:sldId id="258" r:id="rId6"/>
    <p:sldId id="259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80" r:id="rId29"/>
    <p:sldId id="281" r:id="rId30"/>
    <p:sldId id="282" r:id="rId31"/>
    <p:sldId id="283" r:id="rId32"/>
    <p:sldId id="286" r:id="rId33"/>
    <p:sldId id="289" r:id="rId34"/>
  </p:sldIdLst>
  <p:sldSz cx="10083800" cy="7562850"/>
  <p:notesSz cx="100838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43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966CC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966CC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966CC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081259" cy="7556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9696" y="293624"/>
            <a:ext cx="834440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9966CC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766" y="1440307"/>
            <a:ext cx="9148267" cy="1826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1775828"/>
            <a:ext cx="7743825" cy="1342446"/>
          </a:xfrm>
        </p:spPr>
        <p:txBody>
          <a:bodyPr/>
          <a:lstStyle/>
          <a:p>
            <a:r>
              <a:rPr lang="en-US" sz="8800" dirty="0">
                <a:latin typeface="Adobe Garamond Pro" panose="02020502060506020403" pitchFamily="18" charset="0"/>
              </a:rPr>
              <a:t>Microsoft Word</a:t>
            </a:r>
            <a:endParaRPr lang="en-US" sz="8800" dirty="0">
              <a:latin typeface="Adobe Garamond Pro" panose="020205020605060204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5" y="3552825"/>
            <a:ext cx="8329309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5"/>
          <p:cNvSpPr txBox="1"/>
          <p:nvPr/>
        </p:nvSpPr>
        <p:spPr>
          <a:xfrm>
            <a:off x="252095" y="1680633"/>
            <a:ext cx="9663642" cy="5116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3090" dirty="0"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sz="3970" b="1" dirty="0">
                <a:latin typeface="Arial" panose="020B0604020202020204" pitchFamily="34" charset="0"/>
                <a:ea typeface="Arial" panose="020B0604020202020204" pitchFamily="34" charset="0"/>
              </a:rPr>
              <a:t>Home Tab </a:t>
            </a:r>
            <a:r>
              <a:rPr sz="3090" dirty="0">
                <a:latin typeface="Arial" panose="020B0604020202020204" pitchFamily="34" charset="0"/>
                <a:ea typeface="Arial" panose="020B0604020202020204" pitchFamily="34" charset="0"/>
              </a:rPr>
              <a:t>Groups contain the commands most commonly associated with the formatting and editing of text.</a:t>
            </a:r>
            <a:endParaRPr sz="309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397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707" y="4208586"/>
            <a:ext cx="210312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Clipboard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3678" y="4229594"/>
            <a:ext cx="108013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Font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6989" y="4201583"/>
            <a:ext cx="227774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Paragraph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0074" y="5574101"/>
            <a:ext cx="140398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Styles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0626" y="5574101"/>
            <a:ext cx="155448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Editing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0265" y="504190"/>
            <a:ext cx="1132677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2147" y="512944"/>
            <a:ext cx="2057026" cy="915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09172" y="504190"/>
            <a:ext cx="1596602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05773" y="512944"/>
            <a:ext cx="4285615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91388" y="512944"/>
            <a:ext cx="602227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14" grpId="0" bldLvl="0" animBg="1"/>
      <p:bldP spid="14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Box 5"/>
          <p:cNvSpPr txBox="1"/>
          <p:nvPr/>
        </p:nvSpPr>
        <p:spPr>
          <a:xfrm>
            <a:off x="168063" y="1680633"/>
            <a:ext cx="9747673" cy="46424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sz="3970" b="1" dirty="0">
                <a:latin typeface="Arial" panose="020B0604020202020204" pitchFamily="34" charset="0"/>
                <a:ea typeface="Arial" panose="020B0604020202020204" pitchFamily="34" charset="0"/>
              </a:rPr>
              <a:t>Insert</a:t>
            </a:r>
            <a:r>
              <a:rPr sz="39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3970" b="1" dirty="0">
                <a:latin typeface="Arial" panose="020B0604020202020204" pitchFamily="34" charset="0"/>
                <a:ea typeface="Arial" panose="020B0604020202020204" pitchFamily="34" charset="0"/>
              </a:rPr>
              <a:t>Tab</a:t>
            </a:r>
            <a:r>
              <a:rPr sz="39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Groups contain the commands most commonly associated with adding something to the document.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707" y="3956491"/>
            <a:ext cx="145478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Pages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615" y="3977499"/>
            <a:ext cx="14789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Tables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8660" y="3949488"/>
            <a:ext cx="24511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Illustrations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973" y="5574101"/>
            <a:ext cx="122999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Links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9330" y="5041900"/>
            <a:ext cx="307467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Header/Footer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0265" y="504190"/>
            <a:ext cx="964614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8115" y="504190"/>
            <a:ext cx="376392" cy="915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44507" y="512944"/>
            <a:ext cx="2100792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45298" y="512944"/>
            <a:ext cx="1596602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7868" y="512944"/>
            <a:ext cx="1092412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62689" y="5574101"/>
            <a:ext cx="100457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Text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50280" y="512944"/>
            <a:ext cx="2253100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7552" y="6162322"/>
            <a:ext cx="190246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Symbols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54361" y="512944"/>
            <a:ext cx="724773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14" grpId="0" bldLvl="0" animBg="1"/>
      <p:bldP spid="14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  <p:bldP spid="26" grpId="0"/>
      <p:bldP spid="27" grpId="0" bldLvl="0" animBg="1"/>
      <p:bldP spid="27" grpId="1" bldLvl="0" animBg="1"/>
      <p:bldP spid="28" grpId="0"/>
      <p:bldP spid="2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83800" cy="76468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 Box 5"/>
          <p:cNvSpPr txBox="1"/>
          <p:nvPr/>
        </p:nvSpPr>
        <p:spPr>
          <a:xfrm>
            <a:off x="168063" y="1698140"/>
            <a:ext cx="9831705" cy="51854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sz="3970" b="1" dirty="0">
                <a:latin typeface="Arial" panose="020B0604020202020204" pitchFamily="34" charset="0"/>
                <a:ea typeface="Arial" panose="020B0604020202020204" pitchFamily="34" charset="0"/>
              </a:rPr>
              <a:t>Page Layout </a:t>
            </a: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Groups contain the commands most commonly associated with settings that would affect the entire page or document.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707" y="4376649"/>
            <a:ext cx="180276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Themes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9382" y="4397657"/>
            <a:ext cx="1355090" cy="1177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Page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Setup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7988" y="4369647"/>
            <a:ext cx="2576830" cy="1177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Page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Background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4823" y="6050280"/>
            <a:ext cx="227774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Paragraph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50918" y="6050280"/>
            <a:ext cx="177863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Arrange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4190"/>
            <a:ext cx="964614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4084" y="504190"/>
            <a:ext cx="2393152" cy="915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43973" y="495437"/>
            <a:ext cx="1050396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85615" y="504190"/>
            <a:ext cx="2184823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0438" y="504190"/>
            <a:ext cx="2520950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14" grpId="0" bldLvl="0" animBg="1"/>
      <p:bldP spid="14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507" y="0"/>
            <a:ext cx="10083800" cy="756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 Box 5"/>
          <p:cNvSpPr txBox="1"/>
          <p:nvPr/>
        </p:nvSpPr>
        <p:spPr>
          <a:xfrm>
            <a:off x="168063" y="1680633"/>
            <a:ext cx="9747673" cy="49803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sz="3970" b="1" dirty="0">
                <a:latin typeface="Arial" panose="020B0604020202020204" pitchFamily="34" charset="0"/>
                <a:ea typeface="Arial" panose="020B0604020202020204" pitchFamily="34" charset="0"/>
              </a:rPr>
              <a:t>References </a:t>
            </a: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Groups contain the commands most commonly associated with writing a research paper, essay, term paper or similarly formal documents.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309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431" y="4208586"/>
            <a:ext cx="2476500" cy="1177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Table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of Contents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9488" y="4229594"/>
            <a:ext cx="21774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Footnotes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8162" y="4201583"/>
            <a:ext cx="2651760" cy="1177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Citations &amp;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Bibliography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973" y="5869963"/>
            <a:ext cx="195326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Captions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6411" y="5927734"/>
            <a:ext cx="128016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Index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1008" y="528699"/>
            <a:ext cx="1178195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39680" y="511193"/>
            <a:ext cx="1437292" cy="9173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52887" y="502440"/>
            <a:ext cx="1446045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21903" y="502440"/>
            <a:ext cx="1596602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67947" y="528699"/>
            <a:ext cx="1134428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29258" y="5869963"/>
            <a:ext cx="2301875" cy="1177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Table of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Authorities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02375" y="512944"/>
            <a:ext cx="1596602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15" grpId="0"/>
      <p:bldP spid="16" grpId="0"/>
      <p:bldP spid="19" grpId="0"/>
      <p:bldP spid="20" grpId="0"/>
      <p:bldP spid="21" grpId="0"/>
      <p:bldP spid="14" grpId="0" bldLvl="0" animBg="1"/>
      <p:bldP spid="14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  <p:bldP spid="26" grpId="0"/>
      <p:bldP spid="27" grpId="0" bldLvl="0" animBg="1"/>
      <p:bldP spid="27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5"/>
          <p:cNvSpPr txBox="1"/>
          <p:nvPr/>
        </p:nvSpPr>
        <p:spPr>
          <a:xfrm>
            <a:off x="168063" y="1680633"/>
            <a:ext cx="9747673" cy="55257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sz="3970" b="1" dirty="0">
                <a:latin typeface="Arial" panose="020B0604020202020204" pitchFamily="34" charset="0"/>
                <a:ea typeface="Arial" panose="020B0604020202020204" pitchFamily="34" charset="0"/>
              </a:rPr>
              <a:t>Mailings Tab</a:t>
            </a: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 groups contain the commands most commonly associated with documents and files created for mass mailing.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309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33" y="4021266"/>
            <a:ext cx="152908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Create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8197" y="4010762"/>
            <a:ext cx="2400935" cy="1177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Start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Mail Merge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9100" y="4021266"/>
            <a:ext cx="2889885" cy="1177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Write &amp; Insert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Fields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6141" y="5462058"/>
            <a:ext cx="1778000" cy="1177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Preview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Results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2375" y="5759670"/>
            <a:ext cx="137922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Finish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1008" y="528699"/>
            <a:ext cx="777293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6285" y="528699"/>
            <a:ext cx="1596602" cy="915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68855" y="502440"/>
            <a:ext cx="2520950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9805" y="504190"/>
            <a:ext cx="1596602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53145" y="528699"/>
            <a:ext cx="369390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5" grpId="0"/>
      <p:bldP spid="16" grpId="0"/>
      <p:bldP spid="19" grpId="0"/>
      <p:bldP spid="20" grpId="0"/>
      <p:bldP spid="21" grpId="0"/>
      <p:bldP spid="14" grpId="0" bldLvl="0" animBg="1"/>
      <p:bldP spid="14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 Box 5"/>
          <p:cNvSpPr txBox="1"/>
          <p:nvPr/>
        </p:nvSpPr>
        <p:spPr>
          <a:xfrm>
            <a:off x="168063" y="1642119"/>
            <a:ext cx="9747673" cy="5661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sz="3970" b="1" dirty="0">
                <a:latin typeface="Arial" panose="020B0604020202020204" pitchFamily="34" charset="0"/>
                <a:ea typeface="Arial" panose="020B0604020202020204" pitchFamily="34" charset="0"/>
              </a:rPr>
              <a:t>Review Tabs </a:t>
            </a: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groups contain the commands most commonly associated with documents which are shared or being prepared for publication.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309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707" y="4208586"/>
            <a:ext cx="185356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Proofing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9488" y="4229594"/>
            <a:ext cx="217932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Language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8660" y="4201583"/>
            <a:ext cx="235077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Comments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973" y="5826196"/>
            <a:ext cx="188531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Tracking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773" y="5322006"/>
            <a:ext cx="197866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Changes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0265" y="504190"/>
            <a:ext cx="1636867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96602" y="504190"/>
            <a:ext cx="924348" cy="915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36918" y="504190"/>
            <a:ext cx="1428538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65457" y="504190"/>
            <a:ext cx="1764665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4127" y="512944"/>
            <a:ext cx="1246470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0755" y="5826196"/>
            <a:ext cx="202755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Compare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90597" y="504190"/>
            <a:ext cx="420158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47100" y="6414417"/>
            <a:ext cx="160337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Protect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0755" y="512944"/>
            <a:ext cx="724773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15" grpId="0"/>
      <p:bldP spid="16" grpId="0"/>
      <p:bldP spid="19" grpId="0"/>
      <p:bldP spid="20" grpId="0"/>
      <p:bldP spid="21" grpId="0"/>
      <p:bldP spid="14" grpId="0" bldLvl="0" animBg="1"/>
      <p:bldP spid="14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  <p:bldP spid="26" grpId="0"/>
      <p:bldP spid="27" grpId="0" bldLvl="0" animBg="1"/>
      <p:bldP spid="27" grpId="1" bldLvl="0" animBg="1"/>
      <p:bldP spid="28" grpId="0"/>
      <p:bldP spid="2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254"/>
            <a:ext cx="10083800" cy="75751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5"/>
          <p:cNvSpPr txBox="1"/>
          <p:nvPr/>
        </p:nvSpPr>
        <p:spPr>
          <a:xfrm>
            <a:off x="168063" y="1596602"/>
            <a:ext cx="9747673" cy="45726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sz="3970" b="1" dirty="0">
                <a:latin typeface="Arial" panose="020B0604020202020204" pitchFamily="34" charset="0"/>
                <a:ea typeface="Arial" panose="020B0604020202020204" pitchFamily="34" charset="0"/>
              </a:rPr>
              <a:t>View Tab </a:t>
            </a: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groups contain the commands most commonly associated with the variety of ways you can “look at” a document or documents.</a:t>
            </a: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309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036" y="4208586"/>
            <a:ext cx="2226945" cy="11772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Document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Views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8401" y="4229594"/>
            <a:ext cx="130492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Show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5103" y="4201583"/>
            <a:ext cx="132905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Zoom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9013" y="5826196"/>
            <a:ext cx="1778000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Window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4312" y="5826196"/>
            <a:ext cx="1652905" cy="6343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3530" dirty="0">
                <a:latin typeface="Arial" panose="020B0604020202020204" pitchFamily="34" charset="0"/>
                <a:ea typeface="Arial" panose="020B0604020202020204" pitchFamily="34" charset="0"/>
              </a:rPr>
              <a:t>Macros</a:t>
            </a:r>
            <a:endParaRPr sz="353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0265" y="504190"/>
            <a:ext cx="1636867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96602" y="504190"/>
            <a:ext cx="924348" cy="915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36918" y="504190"/>
            <a:ext cx="1428538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65457" y="504190"/>
            <a:ext cx="2858828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24285" y="479681"/>
            <a:ext cx="311617" cy="924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5" grpId="0"/>
      <p:bldP spid="16" grpId="0"/>
      <p:bldP spid="19" grpId="0"/>
      <p:bldP spid="20" grpId="0"/>
      <p:bldP spid="21" grpId="0"/>
      <p:bldP spid="14" grpId="0" bldLvl="0" animBg="1"/>
      <p:bldP spid="14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603" y="564896"/>
            <a:ext cx="828738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Editing</a:t>
            </a:r>
            <a:r>
              <a:rPr sz="4400" spc="-10" dirty="0"/>
              <a:t> </a:t>
            </a:r>
            <a:r>
              <a:rPr sz="4400" dirty="0"/>
              <a:t>and</a:t>
            </a:r>
            <a:r>
              <a:rPr sz="4400" spc="-10" dirty="0"/>
              <a:t> </a:t>
            </a:r>
            <a:r>
              <a:rPr sz="4400" dirty="0"/>
              <a:t>formating</a:t>
            </a:r>
            <a:r>
              <a:rPr sz="4400" spc="-55" dirty="0"/>
              <a:t> </a:t>
            </a:r>
            <a:r>
              <a:rPr sz="4400" dirty="0"/>
              <a:t>a</a:t>
            </a:r>
            <a:r>
              <a:rPr sz="4400" spc="-10" dirty="0"/>
              <a:t> </a:t>
            </a:r>
            <a:r>
              <a:rPr sz="4400" dirty="0"/>
              <a:t>document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295400" y="2048256"/>
            <a:ext cx="7705725" cy="3425190"/>
            <a:chOff x="1295400" y="2048256"/>
            <a:chExt cx="7705725" cy="342519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95400" y="2048256"/>
              <a:ext cx="7705344" cy="25603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81122" y="3955669"/>
              <a:ext cx="3241040" cy="1518285"/>
            </a:xfrm>
            <a:custGeom>
              <a:avLst/>
              <a:gdLst/>
              <a:ahLst/>
              <a:cxnLst/>
              <a:rect l="l" t="t" r="r" b="b"/>
              <a:pathLst>
                <a:path w="3241040" h="1518285">
                  <a:moveTo>
                    <a:pt x="1371473" y="8890"/>
                  </a:moveTo>
                  <a:lnTo>
                    <a:pt x="1362583" y="0"/>
                  </a:lnTo>
                  <a:lnTo>
                    <a:pt x="20929" y="1343152"/>
                  </a:lnTo>
                  <a:lnTo>
                    <a:pt x="38354" y="1276985"/>
                  </a:lnTo>
                  <a:lnTo>
                    <a:pt x="36322" y="1273556"/>
                  </a:lnTo>
                  <a:lnTo>
                    <a:pt x="29464" y="1271778"/>
                  </a:lnTo>
                  <a:lnTo>
                    <a:pt x="26035" y="1273810"/>
                  </a:lnTo>
                  <a:lnTo>
                    <a:pt x="25146" y="1277112"/>
                  </a:lnTo>
                  <a:lnTo>
                    <a:pt x="0" y="1372997"/>
                  </a:lnTo>
                  <a:lnTo>
                    <a:pt x="16840" y="1368552"/>
                  </a:lnTo>
                  <a:lnTo>
                    <a:pt x="99187" y="1346835"/>
                  </a:lnTo>
                  <a:lnTo>
                    <a:pt x="101219" y="1343406"/>
                  </a:lnTo>
                  <a:lnTo>
                    <a:pt x="99441" y="1336548"/>
                  </a:lnTo>
                  <a:lnTo>
                    <a:pt x="96012" y="1334516"/>
                  </a:lnTo>
                  <a:lnTo>
                    <a:pt x="29845" y="1352029"/>
                  </a:lnTo>
                  <a:lnTo>
                    <a:pt x="1371473" y="8890"/>
                  </a:lnTo>
                  <a:close/>
                </a:path>
                <a:path w="3241040" h="1518285">
                  <a:moveTo>
                    <a:pt x="1918716" y="1353566"/>
                  </a:moveTo>
                  <a:lnTo>
                    <a:pt x="1917446" y="1349756"/>
                  </a:lnTo>
                  <a:lnTo>
                    <a:pt x="1914398" y="1348105"/>
                  </a:lnTo>
                  <a:lnTo>
                    <a:pt x="1911223" y="1346454"/>
                  </a:lnTo>
                  <a:lnTo>
                    <a:pt x="1907413" y="1347724"/>
                  </a:lnTo>
                  <a:lnTo>
                    <a:pt x="1905685" y="1350899"/>
                  </a:lnTo>
                  <a:lnTo>
                    <a:pt x="1876005" y="1408303"/>
                  </a:lnTo>
                  <a:lnTo>
                    <a:pt x="1806194" y="4191"/>
                  </a:lnTo>
                  <a:lnTo>
                    <a:pt x="1793494" y="4699"/>
                  </a:lnTo>
                  <a:lnTo>
                    <a:pt x="1863305" y="1408887"/>
                  </a:lnTo>
                  <a:lnTo>
                    <a:pt x="1826133" y="1351788"/>
                  </a:lnTo>
                  <a:lnTo>
                    <a:pt x="1822196" y="1350899"/>
                  </a:lnTo>
                  <a:lnTo>
                    <a:pt x="1819148" y="1352804"/>
                  </a:lnTo>
                  <a:lnTo>
                    <a:pt x="1816227" y="1354709"/>
                  </a:lnTo>
                  <a:lnTo>
                    <a:pt x="1815465" y="1358646"/>
                  </a:lnTo>
                  <a:lnTo>
                    <a:pt x="1817370" y="1361694"/>
                  </a:lnTo>
                  <a:lnTo>
                    <a:pt x="1871472" y="1444625"/>
                  </a:lnTo>
                  <a:lnTo>
                    <a:pt x="1877783" y="1432433"/>
                  </a:lnTo>
                  <a:lnTo>
                    <a:pt x="1917065" y="1356614"/>
                  </a:lnTo>
                  <a:lnTo>
                    <a:pt x="1918716" y="1353566"/>
                  </a:lnTo>
                  <a:close/>
                </a:path>
                <a:path w="3241040" h="1518285">
                  <a:moveTo>
                    <a:pt x="3241040" y="1415161"/>
                  </a:moveTo>
                  <a:lnTo>
                    <a:pt x="3238119" y="1412367"/>
                  </a:lnTo>
                  <a:lnTo>
                    <a:pt x="3234690" y="1412240"/>
                  </a:lnTo>
                  <a:lnTo>
                    <a:pt x="3231134" y="1412240"/>
                  </a:lnTo>
                  <a:lnTo>
                    <a:pt x="3228340" y="1415034"/>
                  </a:lnTo>
                  <a:lnTo>
                    <a:pt x="3228200" y="1418717"/>
                  </a:lnTo>
                  <a:lnTo>
                    <a:pt x="3227641" y="1483360"/>
                  </a:lnTo>
                  <a:lnTo>
                    <a:pt x="2381377" y="1270"/>
                  </a:lnTo>
                  <a:lnTo>
                    <a:pt x="2370455" y="7620"/>
                  </a:lnTo>
                  <a:lnTo>
                    <a:pt x="3216529" y="1489583"/>
                  </a:lnTo>
                  <a:lnTo>
                    <a:pt x="3160522" y="1457198"/>
                  </a:lnTo>
                  <a:lnTo>
                    <a:pt x="3157601" y="1455420"/>
                  </a:lnTo>
                  <a:lnTo>
                    <a:pt x="3153664" y="1456563"/>
                  </a:lnTo>
                  <a:lnTo>
                    <a:pt x="3151886" y="1459611"/>
                  </a:lnTo>
                  <a:lnTo>
                    <a:pt x="3150108" y="1462532"/>
                  </a:lnTo>
                  <a:lnTo>
                    <a:pt x="3151251" y="1466469"/>
                  </a:lnTo>
                  <a:lnTo>
                    <a:pt x="3154172" y="1468247"/>
                  </a:lnTo>
                  <a:lnTo>
                    <a:pt x="3240024" y="1517777"/>
                  </a:lnTo>
                  <a:lnTo>
                    <a:pt x="3240087" y="1510030"/>
                  </a:lnTo>
                  <a:lnTo>
                    <a:pt x="3240913" y="1418717"/>
                  </a:lnTo>
                  <a:lnTo>
                    <a:pt x="3241040" y="14151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302510" y="5327650"/>
            <a:ext cx="1298575" cy="46926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 panose="020B0604020202020204"/>
                <a:cs typeface="Arial" panose="020B0604020202020204"/>
              </a:rPr>
              <a:t>B</a:t>
            </a:r>
            <a:r>
              <a:rPr sz="3200" b="1" spc="-15" dirty="0">
                <a:latin typeface="Arial" panose="020B0604020202020204"/>
                <a:cs typeface="Arial" panose="020B0604020202020204"/>
              </a:rPr>
              <a:t>o</a:t>
            </a:r>
            <a:r>
              <a:rPr sz="3200" b="1" dirty="0">
                <a:latin typeface="Arial" panose="020B0604020202020204"/>
                <a:cs typeface="Arial" panose="020B0604020202020204"/>
              </a:rPr>
              <a:t>ld</a:t>
            </a:r>
            <a:endParaRPr sz="32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9900" y="5356860"/>
            <a:ext cx="99441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latin typeface="Arial" panose="020B0604020202020204"/>
                <a:cs typeface="Arial" panose="020B0604020202020204"/>
              </a:rPr>
              <a:t>I</a:t>
            </a:r>
            <a:r>
              <a:rPr sz="3200" i="1" spc="5" dirty="0">
                <a:latin typeface="Arial" panose="020B0604020202020204"/>
                <a:cs typeface="Arial" panose="020B0604020202020204"/>
              </a:rPr>
              <a:t>t</a:t>
            </a:r>
            <a:r>
              <a:rPr sz="3200" i="1" spc="-5" dirty="0">
                <a:latin typeface="Arial" panose="020B0604020202020204"/>
                <a:cs typeface="Arial" panose="020B0604020202020204"/>
              </a:rPr>
              <a:t>a</a:t>
            </a:r>
            <a:r>
              <a:rPr sz="3200" i="1" spc="-15" dirty="0">
                <a:latin typeface="Arial" panose="020B0604020202020204"/>
                <a:cs typeface="Arial" panose="020B0604020202020204"/>
              </a:rPr>
              <a:t>l</a:t>
            </a:r>
            <a:r>
              <a:rPr sz="3200" i="1" spc="-5" dirty="0">
                <a:latin typeface="Arial" panose="020B0604020202020204"/>
                <a:cs typeface="Arial" panose="020B0604020202020204"/>
              </a:rPr>
              <a:t>ic</a:t>
            </a:r>
            <a:endParaRPr sz="3200" i="1"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0100" y="5449570"/>
            <a:ext cx="23114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Under</a:t>
            </a:r>
            <a:r>
              <a:rPr sz="3200" u="heavy" spc="-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Line</a:t>
            </a:r>
            <a:endParaRPr sz="3200" u="heavy" spc="-5" dirty="0">
              <a:uFill>
                <a:solidFill>
                  <a:srgbClr val="000000"/>
                </a:solidFill>
              </a:uFill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2110" y="6400800"/>
            <a:ext cx="1732280" cy="52768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 MT"/>
                <a:cs typeface="Arial MT"/>
              </a:rPr>
              <a:t>N</a:t>
            </a:r>
            <a:r>
              <a:rPr sz="3200" spc="-15" dirty="0">
                <a:latin typeface="Arial MT"/>
                <a:cs typeface="Arial MT"/>
              </a:rPr>
              <a:t>o</a:t>
            </a:r>
            <a:r>
              <a:rPr sz="3200" dirty="0">
                <a:latin typeface="Arial MT"/>
                <a:cs typeface="Arial MT"/>
              </a:rPr>
              <a:t>r</a:t>
            </a:r>
            <a:r>
              <a:rPr sz="3200" spc="5" dirty="0">
                <a:latin typeface="Arial MT"/>
                <a:cs typeface="Arial MT"/>
              </a:rPr>
              <a:t>m</a:t>
            </a:r>
            <a:r>
              <a:rPr sz="3200" spc="-5" dirty="0">
                <a:latin typeface="Arial MT"/>
                <a:cs typeface="Arial MT"/>
              </a:rPr>
              <a:t>al</a:t>
            </a:r>
            <a:endParaRPr sz="3200" spc="-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7110" y="1270635"/>
            <a:ext cx="8338185" cy="5695315"/>
            <a:chOff x="1007363" y="1369314"/>
            <a:chExt cx="8136890" cy="559689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07363" y="2304288"/>
              <a:ext cx="8136636" cy="46619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18791" y="1369313"/>
              <a:ext cx="3890645" cy="1803400"/>
            </a:xfrm>
            <a:custGeom>
              <a:avLst/>
              <a:gdLst/>
              <a:ahLst/>
              <a:cxnLst/>
              <a:rect l="l" t="t" r="r" b="b"/>
              <a:pathLst>
                <a:path w="3890645" h="1803400">
                  <a:moveTo>
                    <a:pt x="799211" y="1437132"/>
                  </a:moveTo>
                  <a:lnTo>
                    <a:pt x="25577" y="28575"/>
                  </a:lnTo>
                  <a:lnTo>
                    <a:pt x="84074" y="63627"/>
                  </a:lnTo>
                  <a:lnTo>
                    <a:pt x="88011" y="62738"/>
                  </a:lnTo>
                  <a:lnTo>
                    <a:pt x="91567" y="56642"/>
                  </a:lnTo>
                  <a:lnTo>
                    <a:pt x="90678" y="52832"/>
                  </a:lnTo>
                  <a:lnTo>
                    <a:pt x="87630" y="50927"/>
                  </a:lnTo>
                  <a:lnTo>
                    <a:pt x="15798" y="7874"/>
                  </a:lnTo>
                  <a:lnTo>
                    <a:pt x="2667" y="0"/>
                  </a:lnTo>
                  <a:lnTo>
                    <a:pt x="127" y="99060"/>
                  </a:lnTo>
                  <a:lnTo>
                    <a:pt x="0" y="102489"/>
                  </a:lnTo>
                  <a:lnTo>
                    <a:pt x="2794" y="105410"/>
                  </a:lnTo>
                  <a:lnTo>
                    <a:pt x="9779" y="105664"/>
                  </a:lnTo>
                  <a:lnTo>
                    <a:pt x="12700" y="102870"/>
                  </a:lnTo>
                  <a:lnTo>
                    <a:pt x="12827" y="99060"/>
                  </a:lnTo>
                  <a:lnTo>
                    <a:pt x="14490" y="34734"/>
                  </a:lnTo>
                  <a:lnTo>
                    <a:pt x="788035" y="1443228"/>
                  </a:lnTo>
                  <a:lnTo>
                    <a:pt x="799211" y="1437132"/>
                  </a:lnTo>
                  <a:close/>
                </a:path>
                <a:path w="3890645" h="1803400">
                  <a:moveTo>
                    <a:pt x="1880489" y="1439545"/>
                  </a:moveTo>
                  <a:lnTo>
                    <a:pt x="1739341" y="35394"/>
                  </a:lnTo>
                  <a:lnTo>
                    <a:pt x="1779397" y="90424"/>
                  </a:lnTo>
                  <a:lnTo>
                    <a:pt x="1783334" y="91059"/>
                  </a:lnTo>
                  <a:lnTo>
                    <a:pt x="1786255" y="89027"/>
                  </a:lnTo>
                  <a:lnTo>
                    <a:pt x="1789049" y="86995"/>
                  </a:lnTo>
                  <a:lnTo>
                    <a:pt x="1789684" y="82931"/>
                  </a:lnTo>
                  <a:lnTo>
                    <a:pt x="1737944" y="11811"/>
                  </a:lnTo>
                  <a:lnTo>
                    <a:pt x="1729359" y="0"/>
                  </a:lnTo>
                  <a:lnTo>
                    <a:pt x="1688096" y="90424"/>
                  </a:lnTo>
                  <a:lnTo>
                    <a:pt x="1686814" y="93345"/>
                  </a:lnTo>
                  <a:lnTo>
                    <a:pt x="1688211" y="97155"/>
                  </a:lnTo>
                  <a:lnTo>
                    <a:pt x="1694561" y="99949"/>
                  </a:lnTo>
                  <a:lnTo>
                    <a:pt x="1698371" y="98552"/>
                  </a:lnTo>
                  <a:lnTo>
                    <a:pt x="1699768" y="95377"/>
                  </a:lnTo>
                  <a:lnTo>
                    <a:pt x="1726615" y="36449"/>
                  </a:lnTo>
                  <a:lnTo>
                    <a:pt x="1867789" y="1440815"/>
                  </a:lnTo>
                  <a:lnTo>
                    <a:pt x="1880489" y="1439545"/>
                  </a:lnTo>
                  <a:close/>
                </a:path>
                <a:path w="3890645" h="1803400">
                  <a:moveTo>
                    <a:pt x="3890391" y="288036"/>
                  </a:moveTo>
                  <a:lnTo>
                    <a:pt x="3802888" y="334518"/>
                  </a:lnTo>
                  <a:lnTo>
                    <a:pt x="3799840" y="336169"/>
                  </a:lnTo>
                  <a:lnTo>
                    <a:pt x="3798570" y="339979"/>
                  </a:lnTo>
                  <a:lnTo>
                    <a:pt x="3800221" y="343154"/>
                  </a:lnTo>
                  <a:lnTo>
                    <a:pt x="3801872" y="346202"/>
                  </a:lnTo>
                  <a:lnTo>
                    <a:pt x="3805809" y="347345"/>
                  </a:lnTo>
                  <a:lnTo>
                    <a:pt x="3866197" y="315201"/>
                  </a:lnTo>
                  <a:lnTo>
                    <a:pt x="2949194" y="1796542"/>
                  </a:lnTo>
                  <a:lnTo>
                    <a:pt x="2960116" y="1803146"/>
                  </a:lnTo>
                  <a:lnTo>
                    <a:pt x="3876827" y="322084"/>
                  </a:lnTo>
                  <a:lnTo>
                    <a:pt x="3875151" y="386715"/>
                  </a:lnTo>
                  <a:lnTo>
                    <a:pt x="3875024" y="390271"/>
                  </a:lnTo>
                  <a:lnTo>
                    <a:pt x="3877818" y="393192"/>
                  </a:lnTo>
                  <a:lnTo>
                    <a:pt x="3881247" y="393319"/>
                  </a:lnTo>
                  <a:lnTo>
                    <a:pt x="3884803" y="393319"/>
                  </a:lnTo>
                  <a:lnTo>
                    <a:pt x="3887724" y="390525"/>
                  </a:lnTo>
                  <a:lnTo>
                    <a:pt x="3887851" y="386715"/>
                  </a:lnTo>
                  <a:lnTo>
                    <a:pt x="3890200" y="295402"/>
                  </a:lnTo>
                  <a:lnTo>
                    <a:pt x="3890391" y="2880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77695" y="1098930"/>
            <a:ext cx="109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 panose="020B0604020202020204"/>
                <a:cs typeface="Arial" panose="020B0604020202020204"/>
              </a:rPr>
              <a:t>Font</a:t>
            </a:r>
            <a:r>
              <a:rPr sz="1800" b="1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40" dirty="0">
                <a:latin typeface="Arial" panose="020B0604020202020204"/>
                <a:cs typeface="Arial" panose="020B0604020202020204"/>
              </a:rPr>
              <a:t>Type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3946" y="1098930"/>
            <a:ext cx="1040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 panose="020B0604020202020204"/>
                <a:cs typeface="Arial" panose="020B0604020202020204"/>
              </a:rPr>
              <a:t>Font</a:t>
            </a:r>
            <a:r>
              <a:rPr sz="1800" b="1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Size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2080" y="1328674"/>
            <a:ext cx="1282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 panose="020B0604020202020204"/>
                <a:cs typeface="Arial" panose="020B0604020202020204"/>
              </a:rPr>
              <a:t>Font</a:t>
            </a:r>
            <a:r>
              <a:rPr sz="1800" b="1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colour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45835" y="1872233"/>
            <a:ext cx="1804035" cy="1302385"/>
          </a:xfrm>
          <a:custGeom>
            <a:avLst/>
            <a:gdLst/>
            <a:ahLst/>
            <a:cxnLst/>
            <a:rect l="l" t="t" r="r" b="b"/>
            <a:pathLst>
              <a:path w="1804034" h="1302385">
                <a:moveTo>
                  <a:pt x="1803527" y="0"/>
                </a:moveTo>
                <a:lnTo>
                  <a:pt x="1704848" y="9525"/>
                </a:lnTo>
                <a:lnTo>
                  <a:pt x="1701419" y="9906"/>
                </a:lnTo>
                <a:lnTo>
                  <a:pt x="1698879" y="12954"/>
                </a:lnTo>
                <a:lnTo>
                  <a:pt x="1699133" y="16510"/>
                </a:lnTo>
                <a:lnTo>
                  <a:pt x="1699514" y="19939"/>
                </a:lnTo>
                <a:lnTo>
                  <a:pt x="1702244" y="22136"/>
                </a:lnTo>
                <a:lnTo>
                  <a:pt x="1700911" y="24257"/>
                </a:lnTo>
                <a:lnTo>
                  <a:pt x="1701546" y="27686"/>
                </a:lnTo>
                <a:lnTo>
                  <a:pt x="1702308" y="31115"/>
                </a:lnTo>
                <a:lnTo>
                  <a:pt x="1705368" y="33121"/>
                </a:lnTo>
                <a:lnTo>
                  <a:pt x="1704213" y="35433"/>
                </a:lnTo>
                <a:lnTo>
                  <a:pt x="1705356" y="38862"/>
                </a:lnTo>
                <a:lnTo>
                  <a:pt x="1706372" y="42164"/>
                </a:lnTo>
                <a:lnTo>
                  <a:pt x="1709928" y="43942"/>
                </a:lnTo>
                <a:lnTo>
                  <a:pt x="1713357" y="42926"/>
                </a:lnTo>
                <a:lnTo>
                  <a:pt x="1720557" y="40576"/>
                </a:lnTo>
                <a:lnTo>
                  <a:pt x="1711325" y="45085"/>
                </a:lnTo>
                <a:lnTo>
                  <a:pt x="1710055" y="48895"/>
                </a:lnTo>
                <a:lnTo>
                  <a:pt x="1711579" y="52070"/>
                </a:lnTo>
                <a:lnTo>
                  <a:pt x="1713103" y="55118"/>
                </a:lnTo>
                <a:lnTo>
                  <a:pt x="1715135" y="55867"/>
                </a:lnTo>
                <a:lnTo>
                  <a:pt x="0" y="1291717"/>
                </a:lnTo>
                <a:lnTo>
                  <a:pt x="7366" y="1302131"/>
                </a:lnTo>
                <a:lnTo>
                  <a:pt x="1712734" y="73202"/>
                </a:lnTo>
                <a:lnTo>
                  <a:pt x="359156" y="1292225"/>
                </a:lnTo>
                <a:lnTo>
                  <a:pt x="367538" y="1301623"/>
                </a:lnTo>
                <a:lnTo>
                  <a:pt x="1723504" y="80568"/>
                </a:lnTo>
                <a:lnTo>
                  <a:pt x="646684" y="1292733"/>
                </a:lnTo>
                <a:lnTo>
                  <a:pt x="656082" y="1301115"/>
                </a:lnTo>
                <a:lnTo>
                  <a:pt x="1747316" y="72847"/>
                </a:lnTo>
                <a:lnTo>
                  <a:pt x="934085" y="1293368"/>
                </a:lnTo>
                <a:lnTo>
                  <a:pt x="944753" y="1300480"/>
                </a:lnTo>
                <a:lnTo>
                  <a:pt x="1750961" y="90385"/>
                </a:lnTo>
                <a:lnTo>
                  <a:pt x="1751711" y="92329"/>
                </a:lnTo>
                <a:lnTo>
                  <a:pt x="1754886" y="93726"/>
                </a:lnTo>
                <a:lnTo>
                  <a:pt x="1758061" y="95250"/>
                </a:lnTo>
                <a:lnTo>
                  <a:pt x="1760435" y="94297"/>
                </a:lnTo>
                <a:lnTo>
                  <a:pt x="1761998" y="97409"/>
                </a:lnTo>
                <a:lnTo>
                  <a:pt x="1765427" y="98425"/>
                </a:lnTo>
                <a:lnTo>
                  <a:pt x="1768729" y="99568"/>
                </a:lnTo>
                <a:lnTo>
                  <a:pt x="1771053" y="98323"/>
                </a:lnTo>
                <a:lnTo>
                  <a:pt x="1773047" y="101473"/>
                </a:lnTo>
                <a:lnTo>
                  <a:pt x="1780032" y="102743"/>
                </a:lnTo>
                <a:lnTo>
                  <a:pt x="1783334" y="100584"/>
                </a:lnTo>
                <a:lnTo>
                  <a:pt x="1783969" y="97155"/>
                </a:lnTo>
                <a:lnTo>
                  <a:pt x="1785467" y="89712"/>
                </a:lnTo>
                <a:lnTo>
                  <a:pt x="1784921" y="98933"/>
                </a:lnTo>
                <a:lnTo>
                  <a:pt x="1784731" y="101600"/>
                </a:lnTo>
                <a:lnTo>
                  <a:pt x="1787398" y="104648"/>
                </a:lnTo>
                <a:lnTo>
                  <a:pt x="1790954" y="104902"/>
                </a:lnTo>
                <a:lnTo>
                  <a:pt x="1794383" y="105029"/>
                </a:lnTo>
                <a:lnTo>
                  <a:pt x="1797431" y="102362"/>
                </a:lnTo>
                <a:lnTo>
                  <a:pt x="1797723" y="98171"/>
                </a:lnTo>
                <a:lnTo>
                  <a:pt x="1803107" y="6985"/>
                </a:lnTo>
                <a:lnTo>
                  <a:pt x="180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566406" y="1504569"/>
            <a:ext cx="189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 panose="020B0604020202020204"/>
                <a:cs typeface="Arial" panose="020B0604020202020204"/>
              </a:rPr>
              <a:t>Alignment</a:t>
            </a:r>
            <a:r>
              <a:rPr sz="1800" b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of</a:t>
            </a:r>
            <a:r>
              <a:rPr sz="18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text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673" y="564896"/>
            <a:ext cx="51346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Paragraph</a:t>
            </a:r>
            <a:r>
              <a:rPr sz="4400" spc="-90" dirty="0"/>
              <a:t> </a:t>
            </a:r>
            <a:r>
              <a:rPr sz="4400" dirty="0"/>
              <a:t>formating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663951" y="1412748"/>
            <a:ext cx="5185410" cy="5643880"/>
            <a:chOff x="2663951" y="1412748"/>
            <a:chExt cx="5185410" cy="56438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663951" y="1412748"/>
              <a:ext cx="4465320" cy="56433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31204" y="4530090"/>
              <a:ext cx="2018664" cy="677545"/>
            </a:xfrm>
            <a:custGeom>
              <a:avLst/>
              <a:gdLst/>
              <a:ahLst/>
              <a:cxnLst/>
              <a:rect l="l" t="t" r="r" b="b"/>
              <a:pathLst>
                <a:path w="2018665" h="677545">
                  <a:moveTo>
                    <a:pt x="1981943" y="650317"/>
                  </a:moveTo>
                  <a:lnTo>
                    <a:pt x="1915287" y="664972"/>
                  </a:lnTo>
                  <a:lnTo>
                    <a:pt x="1913127" y="668401"/>
                  </a:lnTo>
                  <a:lnTo>
                    <a:pt x="1913890" y="671830"/>
                  </a:lnTo>
                  <a:lnTo>
                    <a:pt x="1914525" y="675258"/>
                  </a:lnTo>
                  <a:lnTo>
                    <a:pt x="1917953" y="677418"/>
                  </a:lnTo>
                  <a:lnTo>
                    <a:pt x="2008367" y="657479"/>
                  </a:lnTo>
                  <a:lnTo>
                    <a:pt x="2004187" y="657479"/>
                  </a:lnTo>
                  <a:lnTo>
                    <a:pt x="1981943" y="650317"/>
                  </a:lnTo>
                  <a:close/>
                </a:path>
                <a:path w="2018665" h="677545">
                  <a:moveTo>
                    <a:pt x="1994258" y="647609"/>
                  </a:moveTo>
                  <a:lnTo>
                    <a:pt x="1981943" y="650317"/>
                  </a:lnTo>
                  <a:lnTo>
                    <a:pt x="2004187" y="657479"/>
                  </a:lnTo>
                  <a:lnTo>
                    <a:pt x="2004767" y="655701"/>
                  </a:lnTo>
                  <a:lnTo>
                    <a:pt x="2001520" y="655701"/>
                  </a:lnTo>
                  <a:lnTo>
                    <a:pt x="1994258" y="647609"/>
                  </a:lnTo>
                  <a:close/>
                </a:path>
                <a:path w="2018665" h="677545">
                  <a:moveTo>
                    <a:pt x="1945640" y="578738"/>
                  </a:moveTo>
                  <a:lnTo>
                    <a:pt x="1940433" y="583438"/>
                  </a:lnTo>
                  <a:lnTo>
                    <a:pt x="1940178" y="587375"/>
                  </a:lnTo>
                  <a:lnTo>
                    <a:pt x="1985850" y="638241"/>
                  </a:lnTo>
                  <a:lnTo>
                    <a:pt x="2008124" y="645413"/>
                  </a:lnTo>
                  <a:lnTo>
                    <a:pt x="2004187" y="657479"/>
                  </a:lnTo>
                  <a:lnTo>
                    <a:pt x="2008367" y="657479"/>
                  </a:lnTo>
                  <a:lnTo>
                    <a:pt x="2018156" y="655319"/>
                  </a:lnTo>
                  <a:lnTo>
                    <a:pt x="1949703" y="578993"/>
                  </a:lnTo>
                  <a:lnTo>
                    <a:pt x="1945640" y="578738"/>
                  </a:lnTo>
                  <a:close/>
                </a:path>
                <a:path w="2018665" h="677545">
                  <a:moveTo>
                    <a:pt x="2004822" y="645287"/>
                  </a:moveTo>
                  <a:lnTo>
                    <a:pt x="1994258" y="647609"/>
                  </a:lnTo>
                  <a:lnTo>
                    <a:pt x="2001520" y="655701"/>
                  </a:lnTo>
                  <a:lnTo>
                    <a:pt x="2004822" y="645287"/>
                  </a:lnTo>
                  <a:close/>
                </a:path>
                <a:path w="2018665" h="677545">
                  <a:moveTo>
                    <a:pt x="2007729" y="645287"/>
                  </a:moveTo>
                  <a:lnTo>
                    <a:pt x="2004822" y="645287"/>
                  </a:lnTo>
                  <a:lnTo>
                    <a:pt x="2001520" y="655701"/>
                  </a:lnTo>
                  <a:lnTo>
                    <a:pt x="2004767" y="655701"/>
                  </a:lnTo>
                  <a:lnTo>
                    <a:pt x="2008124" y="645413"/>
                  </a:lnTo>
                  <a:lnTo>
                    <a:pt x="2007729" y="645287"/>
                  </a:lnTo>
                  <a:close/>
                </a:path>
                <a:path w="2018665" h="677545">
                  <a:moveTo>
                    <a:pt x="3810" y="0"/>
                  </a:moveTo>
                  <a:lnTo>
                    <a:pt x="0" y="12192"/>
                  </a:lnTo>
                  <a:lnTo>
                    <a:pt x="1981943" y="650317"/>
                  </a:lnTo>
                  <a:lnTo>
                    <a:pt x="1994258" y="647609"/>
                  </a:lnTo>
                  <a:lnTo>
                    <a:pt x="1985850" y="638241"/>
                  </a:lnTo>
                  <a:lnTo>
                    <a:pt x="3810" y="0"/>
                  </a:lnTo>
                  <a:close/>
                </a:path>
                <a:path w="2018665" h="677545">
                  <a:moveTo>
                    <a:pt x="1985850" y="638241"/>
                  </a:moveTo>
                  <a:lnTo>
                    <a:pt x="1994258" y="647609"/>
                  </a:lnTo>
                  <a:lnTo>
                    <a:pt x="2004822" y="645287"/>
                  </a:lnTo>
                  <a:lnTo>
                    <a:pt x="2007729" y="645287"/>
                  </a:lnTo>
                  <a:lnTo>
                    <a:pt x="1985850" y="638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494269" y="5203697"/>
            <a:ext cx="2593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 panose="020B0604020202020204"/>
                <a:cs typeface="Arial" panose="020B0604020202020204"/>
              </a:rPr>
              <a:t>Line</a:t>
            </a:r>
            <a:r>
              <a:rPr sz="18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spacing</a:t>
            </a:r>
            <a:r>
              <a:rPr sz="18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in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paragra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33422" y="5682234"/>
            <a:ext cx="1080770" cy="346075"/>
          </a:xfrm>
          <a:custGeom>
            <a:avLst/>
            <a:gdLst/>
            <a:ahLst/>
            <a:cxnLst/>
            <a:rect l="l" t="t" r="r" b="b"/>
            <a:pathLst>
              <a:path w="1080770" h="346075">
                <a:moveTo>
                  <a:pt x="1080643" y="12192"/>
                </a:moveTo>
                <a:lnTo>
                  <a:pt x="1077341" y="0"/>
                </a:lnTo>
                <a:lnTo>
                  <a:pt x="67068" y="269659"/>
                </a:lnTo>
                <a:lnTo>
                  <a:pt x="94996" y="253365"/>
                </a:lnTo>
                <a:lnTo>
                  <a:pt x="96012" y="249555"/>
                </a:lnTo>
                <a:lnTo>
                  <a:pt x="92456" y="243459"/>
                </a:lnTo>
                <a:lnTo>
                  <a:pt x="88646" y="242443"/>
                </a:lnTo>
                <a:lnTo>
                  <a:pt x="42557" y="269328"/>
                </a:lnTo>
                <a:lnTo>
                  <a:pt x="78867" y="232803"/>
                </a:lnTo>
                <a:lnTo>
                  <a:pt x="81280" y="230251"/>
                </a:lnTo>
                <a:lnTo>
                  <a:pt x="81280" y="226314"/>
                </a:lnTo>
                <a:lnTo>
                  <a:pt x="76327" y="221361"/>
                </a:lnTo>
                <a:lnTo>
                  <a:pt x="72263" y="221361"/>
                </a:lnTo>
                <a:lnTo>
                  <a:pt x="0" y="294132"/>
                </a:lnTo>
                <a:lnTo>
                  <a:pt x="88646" y="345821"/>
                </a:lnTo>
                <a:lnTo>
                  <a:pt x="92456" y="344805"/>
                </a:lnTo>
                <a:lnTo>
                  <a:pt x="96012" y="338709"/>
                </a:lnTo>
                <a:lnTo>
                  <a:pt x="94996" y="334899"/>
                </a:lnTo>
                <a:lnTo>
                  <a:pt x="47332" y="307111"/>
                </a:lnTo>
                <a:lnTo>
                  <a:pt x="95504" y="320294"/>
                </a:lnTo>
                <a:lnTo>
                  <a:pt x="98933" y="321183"/>
                </a:lnTo>
                <a:lnTo>
                  <a:pt x="102489" y="319278"/>
                </a:lnTo>
                <a:lnTo>
                  <a:pt x="104267" y="312420"/>
                </a:lnTo>
                <a:lnTo>
                  <a:pt x="102235" y="308991"/>
                </a:lnTo>
                <a:lnTo>
                  <a:pt x="71196" y="300482"/>
                </a:lnTo>
                <a:lnTo>
                  <a:pt x="1078992" y="300482"/>
                </a:lnTo>
                <a:lnTo>
                  <a:pt x="1078992" y="287782"/>
                </a:lnTo>
                <a:lnTo>
                  <a:pt x="48450" y="287782"/>
                </a:lnTo>
                <a:lnTo>
                  <a:pt x="1080643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01622" y="5569711"/>
            <a:ext cx="221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Space</a:t>
            </a:r>
            <a:r>
              <a:rPr sz="18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between</a:t>
            </a:r>
            <a:r>
              <a:rPr sz="18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Line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96739" y="2515108"/>
            <a:ext cx="2665095" cy="336550"/>
          </a:xfrm>
          <a:custGeom>
            <a:avLst/>
            <a:gdLst/>
            <a:ahLst/>
            <a:cxnLst/>
            <a:rect l="l" t="t" r="r" b="b"/>
            <a:pathLst>
              <a:path w="2665095" h="336550">
                <a:moveTo>
                  <a:pt x="2628086" y="296820"/>
                </a:moveTo>
                <a:lnTo>
                  <a:pt x="2565781" y="324612"/>
                </a:lnTo>
                <a:lnTo>
                  <a:pt x="2564257" y="328422"/>
                </a:lnTo>
                <a:lnTo>
                  <a:pt x="2565781" y="331597"/>
                </a:lnTo>
                <a:lnTo>
                  <a:pt x="2567178" y="334772"/>
                </a:lnTo>
                <a:lnTo>
                  <a:pt x="2570988" y="336296"/>
                </a:lnTo>
                <a:lnTo>
                  <a:pt x="2574163" y="334772"/>
                </a:lnTo>
                <a:lnTo>
                  <a:pt x="2653497" y="299339"/>
                </a:lnTo>
                <a:lnTo>
                  <a:pt x="2651379" y="299339"/>
                </a:lnTo>
                <a:lnTo>
                  <a:pt x="2628086" y="296820"/>
                </a:lnTo>
                <a:close/>
              </a:path>
              <a:path w="2665095" h="336550">
                <a:moveTo>
                  <a:pt x="2639546" y="291705"/>
                </a:moveTo>
                <a:lnTo>
                  <a:pt x="2628086" y="296820"/>
                </a:lnTo>
                <a:lnTo>
                  <a:pt x="2651379" y="299339"/>
                </a:lnTo>
                <a:lnTo>
                  <a:pt x="2651506" y="298196"/>
                </a:lnTo>
                <a:lnTo>
                  <a:pt x="2648331" y="298196"/>
                </a:lnTo>
                <a:lnTo>
                  <a:pt x="2639546" y="291705"/>
                </a:lnTo>
                <a:close/>
              </a:path>
              <a:path w="2665095" h="336550">
                <a:moveTo>
                  <a:pt x="2582037" y="233426"/>
                </a:moveTo>
                <a:lnTo>
                  <a:pt x="2578100" y="234061"/>
                </a:lnTo>
                <a:lnTo>
                  <a:pt x="2575941" y="236855"/>
                </a:lnTo>
                <a:lnTo>
                  <a:pt x="2573909" y="239649"/>
                </a:lnTo>
                <a:lnTo>
                  <a:pt x="2574543" y="243712"/>
                </a:lnTo>
                <a:lnTo>
                  <a:pt x="2577338" y="245745"/>
                </a:lnTo>
                <a:lnTo>
                  <a:pt x="2629445" y="284242"/>
                </a:lnTo>
                <a:lnTo>
                  <a:pt x="2652776" y="286766"/>
                </a:lnTo>
                <a:lnTo>
                  <a:pt x="2651379" y="299339"/>
                </a:lnTo>
                <a:lnTo>
                  <a:pt x="2653497" y="299339"/>
                </a:lnTo>
                <a:lnTo>
                  <a:pt x="2664587" y="294386"/>
                </a:lnTo>
                <a:lnTo>
                  <a:pt x="2584831" y="235585"/>
                </a:lnTo>
                <a:lnTo>
                  <a:pt x="2582037" y="233426"/>
                </a:lnTo>
                <a:close/>
              </a:path>
              <a:path w="2665095" h="336550">
                <a:moveTo>
                  <a:pt x="2649474" y="287274"/>
                </a:moveTo>
                <a:lnTo>
                  <a:pt x="2639546" y="291705"/>
                </a:lnTo>
                <a:lnTo>
                  <a:pt x="2648331" y="298196"/>
                </a:lnTo>
                <a:lnTo>
                  <a:pt x="2649474" y="287274"/>
                </a:lnTo>
                <a:close/>
              </a:path>
              <a:path w="2665095" h="336550">
                <a:moveTo>
                  <a:pt x="2652719" y="287274"/>
                </a:moveTo>
                <a:lnTo>
                  <a:pt x="2649474" y="287274"/>
                </a:lnTo>
                <a:lnTo>
                  <a:pt x="2648331" y="298196"/>
                </a:lnTo>
                <a:lnTo>
                  <a:pt x="2651506" y="298196"/>
                </a:lnTo>
                <a:lnTo>
                  <a:pt x="2652719" y="287274"/>
                </a:lnTo>
                <a:close/>
              </a:path>
              <a:path w="2665095" h="336550">
                <a:moveTo>
                  <a:pt x="1270" y="0"/>
                </a:moveTo>
                <a:lnTo>
                  <a:pt x="0" y="12700"/>
                </a:lnTo>
                <a:lnTo>
                  <a:pt x="2628086" y="296820"/>
                </a:lnTo>
                <a:lnTo>
                  <a:pt x="2639546" y="291705"/>
                </a:lnTo>
                <a:lnTo>
                  <a:pt x="2629445" y="284242"/>
                </a:lnTo>
                <a:lnTo>
                  <a:pt x="1270" y="0"/>
                </a:lnTo>
                <a:close/>
              </a:path>
              <a:path w="2665095" h="336550">
                <a:moveTo>
                  <a:pt x="2629445" y="284242"/>
                </a:moveTo>
                <a:lnTo>
                  <a:pt x="2639546" y="291705"/>
                </a:lnTo>
                <a:lnTo>
                  <a:pt x="2649474" y="287274"/>
                </a:lnTo>
                <a:lnTo>
                  <a:pt x="2652719" y="287274"/>
                </a:lnTo>
                <a:lnTo>
                  <a:pt x="2652776" y="286766"/>
                </a:lnTo>
                <a:lnTo>
                  <a:pt x="2629445" y="284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38415" y="2395220"/>
            <a:ext cx="247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 panose="020B0604020202020204"/>
                <a:cs typeface="Arial" panose="020B0604020202020204"/>
              </a:rPr>
              <a:t>Alignment</a:t>
            </a:r>
            <a:r>
              <a:rPr sz="1800" b="1" spc="1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of</a:t>
            </a:r>
            <a:r>
              <a:rPr sz="18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Paragrap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293370"/>
            <a:ext cx="8344535" cy="828040"/>
          </a:xfrm>
        </p:spPr>
        <p:txBody>
          <a:bodyPr>
            <a:noAutofit/>
          </a:bodyPr>
          <a:p>
            <a:r>
              <a:rPr lang="en-US" altLang="en-GB"/>
              <a:t>Notice the difference between:</a:t>
            </a:r>
            <a:endParaRPr lang="en-US" altLang="en-GB"/>
          </a:p>
        </p:txBody>
      </p:sp>
      <p:sp>
        <p:nvSpPr>
          <p:cNvPr id="4" name="Text Box 3"/>
          <p:cNvSpPr txBox="1"/>
          <p:nvPr/>
        </p:nvSpPr>
        <p:spPr>
          <a:xfrm>
            <a:off x="395605" y="2796540"/>
            <a:ext cx="8913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rcRect t="6785" b="22696"/>
          <a:stretch>
            <a:fillRect/>
          </a:stretch>
        </p:blipFill>
        <p:spPr>
          <a:xfrm>
            <a:off x="395605" y="836295"/>
            <a:ext cx="9258300" cy="60407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10890" marR="5080" indent="-32988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Inserting</a:t>
            </a:r>
            <a:r>
              <a:rPr spc="15" dirty="0"/>
              <a:t> </a:t>
            </a:r>
            <a:r>
              <a:rPr spc="-5" dirty="0"/>
              <a:t>Header</a:t>
            </a:r>
            <a:r>
              <a:rPr spc="10" dirty="0"/>
              <a:t> </a:t>
            </a:r>
            <a:r>
              <a:rPr spc="-5" dirty="0"/>
              <a:t>and Footer and</a:t>
            </a:r>
            <a:r>
              <a:rPr spc="5" dirty="0"/>
              <a:t> </a:t>
            </a:r>
            <a:r>
              <a:rPr spc="-5" dirty="0"/>
              <a:t>page </a:t>
            </a:r>
            <a:r>
              <a:rPr spc="-985" dirty="0"/>
              <a:t> </a:t>
            </a:r>
            <a:r>
              <a:rPr spc="-5" dirty="0"/>
              <a:t>number</a:t>
            </a:r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23644" y="1563624"/>
            <a:ext cx="6772656" cy="55641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92480" y="719328"/>
            <a:ext cx="8855964" cy="63367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13665" y="885825"/>
            <a:ext cx="9970135" cy="55378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05910" y="3056890"/>
            <a:ext cx="142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Insert</a:t>
            </a:r>
            <a:r>
              <a:rPr sz="18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Footer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38455" y="657225"/>
            <a:ext cx="9406890" cy="57365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3911" y="564896"/>
            <a:ext cx="79324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Checking</a:t>
            </a:r>
            <a:r>
              <a:rPr sz="4400" spc="-40" dirty="0"/>
              <a:t> </a:t>
            </a:r>
            <a:r>
              <a:rPr sz="4400" dirty="0"/>
              <a:t>Spelling</a:t>
            </a:r>
            <a:r>
              <a:rPr sz="4400" spc="-15" dirty="0"/>
              <a:t> </a:t>
            </a:r>
            <a:r>
              <a:rPr sz="4400" dirty="0"/>
              <a:t>and</a:t>
            </a:r>
            <a:r>
              <a:rPr sz="4400" spc="-20" dirty="0"/>
              <a:t> </a:t>
            </a:r>
            <a:r>
              <a:rPr sz="4400" dirty="0"/>
              <a:t>Grammer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81635" y="1452245"/>
            <a:ext cx="9535160" cy="48488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6100" y="733425"/>
            <a:ext cx="9206865" cy="61372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68960" y="972185"/>
            <a:ext cx="8357235" cy="59842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0017" y="564896"/>
            <a:ext cx="26809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Page</a:t>
            </a:r>
            <a:r>
              <a:rPr sz="4400" spc="-70" dirty="0"/>
              <a:t> </a:t>
            </a:r>
            <a:r>
              <a:rPr sz="4400" spc="-5" dirty="0"/>
              <a:t>Setup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6100" y="1571625"/>
            <a:ext cx="9086850" cy="49917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7050" y="386080"/>
            <a:ext cx="6598920" cy="6382385"/>
            <a:chOff x="1797176" y="864108"/>
            <a:chExt cx="5906770" cy="590423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520695" y="864108"/>
              <a:ext cx="5183124" cy="59039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97176" y="1584198"/>
              <a:ext cx="1012825" cy="654685"/>
            </a:xfrm>
            <a:custGeom>
              <a:avLst/>
              <a:gdLst/>
              <a:ahLst/>
              <a:cxnLst/>
              <a:rect l="l" t="t" r="r" b="b"/>
              <a:pathLst>
                <a:path w="1012825" h="654685">
                  <a:moveTo>
                    <a:pt x="991102" y="13680"/>
                  </a:moveTo>
                  <a:lnTo>
                    <a:pt x="978407" y="14229"/>
                  </a:lnTo>
                  <a:lnTo>
                    <a:pt x="0" y="643889"/>
                  </a:lnTo>
                  <a:lnTo>
                    <a:pt x="6858" y="654557"/>
                  </a:lnTo>
                  <a:lnTo>
                    <a:pt x="985363" y="24958"/>
                  </a:lnTo>
                  <a:lnTo>
                    <a:pt x="991102" y="13680"/>
                  </a:lnTo>
                  <a:close/>
                </a:path>
                <a:path w="1012825" h="654685">
                  <a:moveTo>
                    <a:pt x="1011605" y="1396"/>
                  </a:moveTo>
                  <a:lnTo>
                    <a:pt x="998347" y="1396"/>
                  </a:lnTo>
                  <a:lnTo>
                    <a:pt x="1005205" y="12191"/>
                  </a:lnTo>
                  <a:lnTo>
                    <a:pt x="985363" y="24958"/>
                  </a:lnTo>
                  <a:lnTo>
                    <a:pt x="956056" y="82550"/>
                  </a:lnTo>
                  <a:lnTo>
                    <a:pt x="954405" y="85725"/>
                  </a:lnTo>
                  <a:lnTo>
                    <a:pt x="955675" y="89534"/>
                  </a:lnTo>
                  <a:lnTo>
                    <a:pt x="958850" y="91058"/>
                  </a:lnTo>
                  <a:lnTo>
                    <a:pt x="962025" y="92709"/>
                  </a:lnTo>
                  <a:lnTo>
                    <a:pt x="965835" y="91439"/>
                  </a:lnTo>
                  <a:lnTo>
                    <a:pt x="967359" y="88264"/>
                  </a:lnTo>
                  <a:lnTo>
                    <a:pt x="1011605" y="1396"/>
                  </a:lnTo>
                  <a:close/>
                </a:path>
                <a:path w="1012825" h="654685">
                  <a:moveTo>
                    <a:pt x="999960" y="3937"/>
                  </a:moveTo>
                  <a:lnTo>
                    <a:pt x="996061" y="3937"/>
                  </a:lnTo>
                  <a:lnTo>
                    <a:pt x="1002030" y="13207"/>
                  </a:lnTo>
                  <a:lnTo>
                    <a:pt x="991102" y="13680"/>
                  </a:lnTo>
                  <a:lnTo>
                    <a:pt x="985363" y="24958"/>
                  </a:lnTo>
                  <a:lnTo>
                    <a:pt x="1005205" y="12191"/>
                  </a:lnTo>
                  <a:lnTo>
                    <a:pt x="999960" y="3937"/>
                  </a:lnTo>
                  <a:close/>
                </a:path>
                <a:path w="1012825" h="654685">
                  <a:moveTo>
                    <a:pt x="1012317" y="0"/>
                  </a:moveTo>
                  <a:lnTo>
                    <a:pt x="909828" y="4444"/>
                  </a:lnTo>
                  <a:lnTo>
                    <a:pt x="907161" y="7492"/>
                  </a:lnTo>
                  <a:lnTo>
                    <a:pt x="907415" y="14477"/>
                  </a:lnTo>
                  <a:lnTo>
                    <a:pt x="910336" y="17144"/>
                  </a:lnTo>
                  <a:lnTo>
                    <a:pt x="978407" y="14229"/>
                  </a:lnTo>
                  <a:lnTo>
                    <a:pt x="998347" y="1396"/>
                  </a:lnTo>
                  <a:lnTo>
                    <a:pt x="1011605" y="1396"/>
                  </a:lnTo>
                  <a:lnTo>
                    <a:pt x="1012317" y="0"/>
                  </a:lnTo>
                  <a:close/>
                </a:path>
                <a:path w="1012825" h="654685">
                  <a:moveTo>
                    <a:pt x="998347" y="1396"/>
                  </a:moveTo>
                  <a:lnTo>
                    <a:pt x="978407" y="14229"/>
                  </a:lnTo>
                  <a:lnTo>
                    <a:pt x="991102" y="13680"/>
                  </a:lnTo>
                  <a:lnTo>
                    <a:pt x="996061" y="3937"/>
                  </a:lnTo>
                  <a:lnTo>
                    <a:pt x="999960" y="3937"/>
                  </a:lnTo>
                  <a:lnTo>
                    <a:pt x="998347" y="1396"/>
                  </a:lnTo>
                  <a:close/>
                </a:path>
                <a:path w="1012825" h="654685">
                  <a:moveTo>
                    <a:pt x="996061" y="3937"/>
                  </a:moveTo>
                  <a:lnTo>
                    <a:pt x="991102" y="13680"/>
                  </a:lnTo>
                  <a:lnTo>
                    <a:pt x="1002030" y="13207"/>
                  </a:lnTo>
                  <a:lnTo>
                    <a:pt x="996061" y="3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37971" y="2152853"/>
            <a:ext cx="1320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Set</a:t>
            </a:r>
            <a:r>
              <a:rPr sz="18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Margins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85254" y="5800725"/>
            <a:ext cx="1368425" cy="327025"/>
          </a:xfrm>
          <a:custGeom>
            <a:avLst/>
            <a:gdLst/>
            <a:ahLst/>
            <a:cxnLst/>
            <a:rect l="l" t="t" r="r" b="b"/>
            <a:pathLst>
              <a:path w="1368425" h="327025">
                <a:moveTo>
                  <a:pt x="36739" y="33580"/>
                </a:moveTo>
                <a:lnTo>
                  <a:pt x="24642" y="37600"/>
                </a:lnTo>
                <a:lnTo>
                  <a:pt x="33892" y="45988"/>
                </a:lnTo>
                <a:lnTo>
                  <a:pt x="1365757" y="326643"/>
                </a:lnTo>
                <a:lnTo>
                  <a:pt x="1368298" y="314197"/>
                </a:lnTo>
                <a:lnTo>
                  <a:pt x="36739" y="33580"/>
                </a:lnTo>
                <a:close/>
              </a:path>
              <a:path w="1368425" h="327025">
                <a:moveTo>
                  <a:pt x="97409" y="0"/>
                </a:moveTo>
                <a:lnTo>
                  <a:pt x="0" y="32384"/>
                </a:lnTo>
                <a:lnTo>
                  <a:pt x="73405" y="98932"/>
                </a:lnTo>
                <a:lnTo>
                  <a:pt x="76073" y="101218"/>
                </a:lnTo>
                <a:lnTo>
                  <a:pt x="80010" y="101091"/>
                </a:lnTo>
                <a:lnTo>
                  <a:pt x="84709" y="95884"/>
                </a:lnTo>
                <a:lnTo>
                  <a:pt x="84581" y="91820"/>
                </a:lnTo>
                <a:lnTo>
                  <a:pt x="81915" y="89534"/>
                </a:lnTo>
                <a:lnTo>
                  <a:pt x="33892" y="45988"/>
                </a:lnTo>
                <a:lnTo>
                  <a:pt x="10922" y="41147"/>
                </a:lnTo>
                <a:lnTo>
                  <a:pt x="13589" y="28701"/>
                </a:lnTo>
                <a:lnTo>
                  <a:pt x="51420" y="28701"/>
                </a:lnTo>
                <a:lnTo>
                  <a:pt x="98044" y="13207"/>
                </a:lnTo>
                <a:lnTo>
                  <a:pt x="101346" y="12064"/>
                </a:lnTo>
                <a:lnTo>
                  <a:pt x="103124" y="8508"/>
                </a:lnTo>
                <a:lnTo>
                  <a:pt x="102107" y="5206"/>
                </a:lnTo>
                <a:lnTo>
                  <a:pt x="100965" y="1904"/>
                </a:lnTo>
                <a:lnTo>
                  <a:pt x="97409" y="0"/>
                </a:lnTo>
                <a:close/>
              </a:path>
              <a:path w="1368425" h="327025">
                <a:moveTo>
                  <a:pt x="13589" y="28701"/>
                </a:moveTo>
                <a:lnTo>
                  <a:pt x="10922" y="41147"/>
                </a:lnTo>
                <a:lnTo>
                  <a:pt x="33892" y="45988"/>
                </a:lnTo>
                <a:lnTo>
                  <a:pt x="28414" y="41020"/>
                </a:lnTo>
                <a:lnTo>
                  <a:pt x="14350" y="41020"/>
                </a:lnTo>
                <a:lnTo>
                  <a:pt x="16510" y="30225"/>
                </a:lnTo>
                <a:lnTo>
                  <a:pt x="20820" y="30225"/>
                </a:lnTo>
                <a:lnTo>
                  <a:pt x="13589" y="28701"/>
                </a:lnTo>
                <a:close/>
              </a:path>
              <a:path w="1368425" h="327025">
                <a:moveTo>
                  <a:pt x="16510" y="30225"/>
                </a:moveTo>
                <a:lnTo>
                  <a:pt x="14350" y="41020"/>
                </a:lnTo>
                <a:lnTo>
                  <a:pt x="24642" y="37600"/>
                </a:lnTo>
                <a:lnTo>
                  <a:pt x="16510" y="30225"/>
                </a:lnTo>
                <a:close/>
              </a:path>
              <a:path w="1368425" h="327025">
                <a:moveTo>
                  <a:pt x="24642" y="37600"/>
                </a:moveTo>
                <a:lnTo>
                  <a:pt x="14350" y="41020"/>
                </a:lnTo>
                <a:lnTo>
                  <a:pt x="28414" y="41020"/>
                </a:lnTo>
                <a:lnTo>
                  <a:pt x="24642" y="37600"/>
                </a:lnTo>
                <a:close/>
              </a:path>
              <a:path w="1368425" h="327025">
                <a:moveTo>
                  <a:pt x="20820" y="30225"/>
                </a:moveTo>
                <a:lnTo>
                  <a:pt x="16510" y="30225"/>
                </a:lnTo>
                <a:lnTo>
                  <a:pt x="24642" y="37600"/>
                </a:lnTo>
                <a:lnTo>
                  <a:pt x="36739" y="33580"/>
                </a:lnTo>
                <a:lnTo>
                  <a:pt x="20820" y="30225"/>
                </a:lnTo>
                <a:close/>
              </a:path>
              <a:path w="1368425" h="327025">
                <a:moveTo>
                  <a:pt x="51420" y="28701"/>
                </a:moveTo>
                <a:lnTo>
                  <a:pt x="13589" y="28701"/>
                </a:lnTo>
                <a:lnTo>
                  <a:pt x="36739" y="33580"/>
                </a:lnTo>
                <a:lnTo>
                  <a:pt x="51420" y="28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395843" y="6015609"/>
            <a:ext cx="883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Pr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1800" b="1" spc="-50" dirty="0">
                <a:latin typeface="Arial" panose="020B0604020202020204"/>
                <a:cs typeface="Arial" panose="020B0604020202020204"/>
              </a:rPr>
              <a:t>v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iew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5720" y="1080516"/>
            <a:ext cx="5906135" cy="5471160"/>
            <a:chOff x="2085720" y="1080516"/>
            <a:chExt cx="5906135" cy="547116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735579" y="1080516"/>
              <a:ext cx="5256276" cy="54711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85720" y="1795653"/>
              <a:ext cx="1802764" cy="946785"/>
            </a:xfrm>
            <a:custGeom>
              <a:avLst/>
              <a:gdLst/>
              <a:ahLst/>
              <a:cxnLst/>
              <a:rect l="l" t="t" r="r" b="b"/>
              <a:pathLst>
                <a:path w="1802764" h="946785">
                  <a:moveTo>
                    <a:pt x="1767691" y="15986"/>
                  </a:moveTo>
                  <a:lnTo>
                    <a:pt x="0" y="935101"/>
                  </a:lnTo>
                  <a:lnTo>
                    <a:pt x="5842" y="946276"/>
                  </a:lnTo>
                  <a:lnTo>
                    <a:pt x="1773727" y="27187"/>
                  </a:lnTo>
                  <a:lnTo>
                    <a:pt x="1780412" y="16609"/>
                  </a:lnTo>
                  <a:lnTo>
                    <a:pt x="1767691" y="15986"/>
                  </a:lnTo>
                  <a:close/>
                </a:path>
                <a:path w="1802764" h="946785">
                  <a:moveTo>
                    <a:pt x="1802684" y="5079"/>
                  </a:moveTo>
                  <a:lnTo>
                    <a:pt x="1788668" y="5079"/>
                  </a:lnTo>
                  <a:lnTo>
                    <a:pt x="1794509" y="16383"/>
                  </a:lnTo>
                  <a:lnTo>
                    <a:pt x="1773727" y="27187"/>
                  </a:lnTo>
                  <a:lnTo>
                    <a:pt x="1739138" y="81914"/>
                  </a:lnTo>
                  <a:lnTo>
                    <a:pt x="1737233" y="84962"/>
                  </a:lnTo>
                  <a:lnTo>
                    <a:pt x="1738121" y="88900"/>
                  </a:lnTo>
                  <a:lnTo>
                    <a:pt x="1741170" y="90677"/>
                  </a:lnTo>
                  <a:lnTo>
                    <a:pt x="1744091" y="92583"/>
                  </a:lnTo>
                  <a:lnTo>
                    <a:pt x="1748028" y="91694"/>
                  </a:lnTo>
                  <a:lnTo>
                    <a:pt x="1749933" y="88773"/>
                  </a:lnTo>
                  <a:lnTo>
                    <a:pt x="1802684" y="5079"/>
                  </a:lnTo>
                  <a:close/>
                </a:path>
                <a:path w="1802764" h="946785">
                  <a:moveTo>
                    <a:pt x="1780412" y="16609"/>
                  </a:moveTo>
                  <a:lnTo>
                    <a:pt x="1773727" y="27187"/>
                  </a:lnTo>
                  <a:lnTo>
                    <a:pt x="1793044" y="17145"/>
                  </a:lnTo>
                  <a:lnTo>
                    <a:pt x="1791334" y="17145"/>
                  </a:lnTo>
                  <a:lnTo>
                    <a:pt x="1780412" y="16609"/>
                  </a:lnTo>
                  <a:close/>
                </a:path>
                <a:path w="1802764" h="946785">
                  <a:moveTo>
                    <a:pt x="1786255" y="7365"/>
                  </a:moveTo>
                  <a:lnTo>
                    <a:pt x="1780412" y="16609"/>
                  </a:lnTo>
                  <a:lnTo>
                    <a:pt x="1791334" y="17145"/>
                  </a:lnTo>
                  <a:lnTo>
                    <a:pt x="1786255" y="7365"/>
                  </a:lnTo>
                  <a:close/>
                </a:path>
                <a:path w="1802764" h="946785">
                  <a:moveTo>
                    <a:pt x="1789849" y="7365"/>
                  </a:moveTo>
                  <a:lnTo>
                    <a:pt x="1786255" y="7365"/>
                  </a:lnTo>
                  <a:lnTo>
                    <a:pt x="1791334" y="17145"/>
                  </a:lnTo>
                  <a:lnTo>
                    <a:pt x="1793044" y="17145"/>
                  </a:lnTo>
                  <a:lnTo>
                    <a:pt x="1794509" y="16383"/>
                  </a:lnTo>
                  <a:lnTo>
                    <a:pt x="1789849" y="7365"/>
                  </a:lnTo>
                  <a:close/>
                </a:path>
                <a:path w="1802764" h="946785">
                  <a:moveTo>
                    <a:pt x="1788668" y="5079"/>
                  </a:moveTo>
                  <a:lnTo>
                    <a:pt x="1767691" y="15986"/>
                  </a:lnTo>
                  <a:lnTo>
                    <a:pt x="1780412" y="16609"/>
                  </a:lnTo>
                  <a:lnTo>
                    <a:pt x="1786255" y="7365"/>
                  </a:lnTo>
                  <a:lnTo>
                    <a:pt x="1789849" y="7365"/>
                  </a:lnTo>
                  <a:lnTo>
                    <a:pt x="1788668" y="5079"/>
                  </a:lnTo>
                  <a:close/>
                </a:path>
                <a:path w="1802764" h="946785">
                  <a:moveTo>
                    <a:pt x="1700276" y="0"/>
                  </a:moveTo>
                  <a:lnTo>
                    <a:pt x="1697355" y="2666"/>
                  </a:lnTo>
                  <a:lnTo>
                    <a:pt x="1697101" y="6096"/>
                  </a:lnTo>
                  <a:lnTo>
                    <a:pt x="1696974" y="9651"/>
                  </a:lnTo>
                  <a:lnTo>
                    <a:pt x="1699641" y="12573"/>
                  </a:lnTo>
                  <a:lnTo>
                    <a:pt x="1703196" y="12826"/>
                  </a:lnTo>
                  <a:lnTo>
                    <a:pt x="1767691" y="15986"/>
                  </a:lnTo>
                  <a:lnTo>
                    <a:pt x="1788668" y="5079"/>
                  </a:lnTo>
                  <a:lnTo>
                    <a:pt x="1802684" y="5079"/>
                  </a:lnTo>
                  <a:lnTo>
                    <a:pt x="1703832" y="126"/>
                  </a:lnTo>
                  <a:lnTo>
                    <a:pt x="17002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369313" y="2755138"/>
            <a:ext cx="135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Paper</a:t>
            </a:r>
            <a:r>
              <a:rPr sz="18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Setup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73290" y="5354320"/>
            <a:ext cx="1152525" cy="125730"/>
          </a:xfrm>
          <a:custGeom>
            <a:avLst/>
            <a:gdLst/>
            <a:ahLst/>
            <a:cxnLst/>
            <a:rect l="l" t="t" r="r" b="b"/>
            <a:pathLst>
              <a:path w="1152525" h="125729">
                <a:moveTo>
                  <a:pt x="36474" y="41880"/>
                </a:moveTo>
                <a:lnTo>
                  <a:pt x="25117" y="47568"/>
                </a:lnTo>
                <a:lnTo>
                  <a:pt x="35537" y="54568"/>
                </a:lnTo>
                <a:lnTo>
                  <a:pt x="1151762" y="125476"/>
                </a:lnTo>
                <a:lnTo>
                  <a:pt x="1152525" y="112776"/>
                </a:lnTo>
                <a:lnTo>
                  <a:pt x="36474" y="41880"/>
                </a:lnTo>
                <a:close/>
              </a:path>
              <a:path w="1152525" h="125729">
                <a:moveTo>
                  <a:pt x="91693" y="0"/>
                </a:moveTo>
                <a:lnTo>
                  <a:pt x="88518" y="1524"/>
                </a:lnTo>
                <a:lnTo>
                  <a:pt x="0" y="45974"/>
                </a:lnTo>
                <a:lnTo>
                  <a:pt x="82295" y="101219"/>
                </a:lnTo>
                <a:lnTo>
                  <a:pt x="85089" y="103124"/>
                </a:lnTo>
                <a:lnTo>
                  <a:pt x="89153" y="102362"/>
                </a:lnTo>
                <a:lnTo>
                  <a:pt x="91058" y="99441"/>
                </a:lnTo>
                <a:lnTo>
                  <a:pt x="92963" y="96647"/>
                </a:lnTo>
                <a:lnTo>
                  <a:pt x="92201" y="92583"/>
                </a:lnTo>
                <a:lnTo>
                  <a:pt x="89280" y="90678"/>
                </a:lnTo>
                <a:lnTo>
                  <a:pt x="35537" y="54568"/>
                </a:lnTo>
                <a:lnTo>
                  <a:pt x="12191" y="53086"/>
                </a:lnTo>
                <a:lnTo>
                  <a:pt x="12953" y="40386"/>
                </a:lnTo>
                <a:lnTo>
                  <a:pt x="39458" y="40386"/>
                </a:lnTo>
                <a:lnTo>
                  <a:pt x="94233" y="12954"/>
                </a:lnTo>
                <a:lnTo>
                  <a:pt x="97408" y="11303"/>
                </a:lnTo>
                <a:lnTo>
                  <a:pt x="98678" y="7493"/>
                </a:lnTo>
                <a:lnTo>
                  <a:pt x="97027" y="4445"/>
                </a:lnTo>
                <a:lnTo>
                  <a:pt x="95503" y="1270"/>
                </a:lnTo>
                <a:lnTo>
                  <a:pt x="91693" y="0"/>
                </a:lnTo>
                <a:close/>
              </a:path>
              <a:path w="1152525" h="125729">
                <a:moveTo>
                  <a:pt x="12953" y="40386"/>
                </a:moveTo>
                <a:lnTo>
                  <a:pt x="12191" y="53086"/>
                </a:lnTo>
                <a:lnTo>
                  <a:pt x="35537" y="54568"/>
                </a:lnTo>
                <a:lnTo>
                  <a:pt x="32385" y="52451"/>
                </a:lnTo>
                <a:lnTo>
                  <a:pt x="15366" y="52451"/>
                </a:lnTo>
                <a:lnTo>
                  <a:pt x="16128" y="41529"/>
                </a:lnTo>
                <a:lnTo>
                  <a:pt x="30947" y="41529"/>
                </a:lnTo>
                <a:lnTo>
                  <a:pt x="12953" y="40386"/>
                </a:lnTo>
                <a:close/>
              </a:path>
              <a:path w="1152525" h="125729">
                <a:moveTo>
                  <a:pt x="16128" y="41529"/>
                </a:moveTo>
                <a:lnTo>
                  <a:pt x="15366" y="52451"/>
                </a:lnTo>
                <a:lnTo>
                  <a:pt x="25117" y="47568"/>
                </a:lnTo>
                <a:lnTo>
                  <a:pt x="16128" y="41529"/>
                </a:lnTo>
                <a:close/>
              </a:path>
              <a:path w="1152525" h="125729">
                <a:moveTo>
                  <a:pt x="25117" y="47568"/>
                </a:moveTo>
                <a:lnTo>
                  <a:pt x="15366" y="52451"/>
                </a:lnTo>
                <a:lnTo>
                  <a:pt x="32385" y="52451"/>
                </a:lnTo>
                <a:lnTo>
                  <a:pt x="25117" y="47568"/>
                </a:lnTo>
                <a:close/>
              </a:path>
              <a:path w="1152525" h="125729">
                <a:moveTo>
                  <a:pt x="30947" y="41529"/>
                </a:moveTo>
                <a:lnTo>
                  <a:pt x="16128" y="41529"/>
                </a:lnTo>
                <a:lnTo>
                  <a:pt x="25117" y="47568"/>
                </a:lnTo>
                <a:lnTo>
                  <a:pt x="36474" y="41880"/>
                </a:lnTo>
                <a:lnTo>
                  <a:pt x="30947" y="41529"/>
                </a:lnTo>
                <a:close/>
              </a:path>
              <a:path w="1152525" h="125729">
                <a:moveTo>
                  <a:pt x="39458" y="40386"/>
                </a:moveTo>
                <a:lnTo>
                  <a:pt x="12953" y="40386"/>
                </a:lnTo>
                <a:lnTo>
                  <a:pt x="36474" y="41880"/>
                </a:lnTo>
                <a:lnTo>
                  <a:pt x="39458" y="40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502522" y="5288991"/>
            <a:ext cx="88391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 panose="020B0604020202020204"/>
                <a:cs typeface="Arial" panose="020B0604020202020204"/>
              </a:rPr>
              <a:t>P</a:t>
            </a:r>
            <a:r>
              <a:rPr sz="1800" b="1" spc="-10" dirty="0">
                <a:latin typeface="Arial" panose="020B0604020202020204"/>
                <a:cs typeface="Arial" panose="020B0604020202020204"/>
              </a:rPr>
              <a:t>re</a:t>
            </a:r>
            <a:r>
              <a:rPr sz="1800" b="1" spc="-45" dirty="0">
                <a:latin typeface="Arial" panose="020B0604020202020204"/>
                <a:cs typeface="Arial" panose="020B0604020202020204"/>
              </a:rPr>
              <a:t>v</a:t>
            </a:r>
            <a:r>
              <a:rPr sz="1800" b="1" dirty="0">
                <a:latin typeface="Arial" panose="020B0604020202020204"/>
                <a:cs typeface="Arial" panose="020B0604020202020204"/>
              </a:rPr>
              <a:t>iew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3421" y="564896"/>
            <a:ext cx="30708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dirty="0">
                <a:solidFill>
                  <a:srgbClr val="330099"/>
                </a:solidFill>
                <a:uFill>
                  <a:solidFill>
                    <a:srgbClr val="330099"/>
                  </a:solidFill>
                </a:uFill>
              </a:rPr>
              <a:t>Introduction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800605" y="3023616"/>
            <a:ext cx="6407785" cy="4032885"/>
            <a:chOff x="1800605" y="3023616"/>
            <a:chExt cx="6407785" cy="40328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232659" y="3023616"/>
              <a:ext cx="5975603" cy="40325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00605" y="6788772"/>
              <a:ext cx="864235" cy="103505"/>
            </a:xfrm>
            <a:custGeom>
              <a:avLst/>
              <a:gdLst/>
              <a:ahLst/>
              <a:cxnLst/>
              <a:rect l="l" t="t" r="r" b="b"/>
              <a:pathLst>
                <a:path w="864235" h="103504">
                  <a:moveTo>
                    <a:pt x="88645" y="0"/>
                  </a:moveTo>
                  <a:lnTo>
                    <a:pt x="0" y="51701"/>
                  </a:lnTo>
                  <a:lnTo>
                    <a:pt x="88645" y="103403"/>
                  </a:lnTo>
                  <a:lnTo>
                    <a:pt x="92456" y="102374"/>
                  </a:lnTo>
                  <a:lnTo>
                    <a:pt x="96012" y="96316"/>
                  </a:lnTo>
                  <a:lnTo>
                    <a:pt x="94995" y="92430"/>
                  </a:lnTo>
                  <a:lnTo>
                    <a:pt x="36044" y="58051"/>
                  </a:lnTo>
                  <a:lnTo>
                    <a:pt x="12573" y="58051"/>
                  </a:lnTo>
                  <a:lnTo>
                    <a:pt x="12573" y="45351"/>
                  </a:lnTo>
                  <a:lnTo>
                    <a:pt x="36044" y="45351"/>
                  </a:lnTo>
                  <a:lnTo>
                    <a:pt x="94995" y="10972"/>
                  </a:lnTo>
                  <a:lnTo>
                    <a:pt x="96012" y="7073"/>
                  </a:lnTo>
                  <a:lnTo>
                    <a:pt x="92456" y="1015"/>
                  </a:lnTo>
                  <a:lnTo>
                    <a:pt x="88645" y="0"/>
                  </a:lnTo>
                  <a:close/>
                </a:path>
                <a:path w="864235" h="103504">
                  <a:moveTo>
                    <a:pt x="36044" y="45351"/>
                  </a:moveTo>
                  <a:lnTo>
                    <a:pt x="12573" y="45351"/>
                  </a:lnTo>
                  <a:lnTo>
                    <a:pt x="12573" y="58051"/>
                  </a:lnTo>
                  <a:lnTo>
                    <a:pt x="36044" y="58051"/>
                  </a:lnTo>
                  <a:lnTo>
                    <a:pt x="34563" y="57188"/>
                  </a:lnTo>
                  <a:lnTo>
                    <a:pt x="15748" y="57188"/>
                  </a:lnTo>
                  <a:lnTo>
                    <a:pt x="15748" y="46215"/>
                  </a:lnTo>
                  <a:lnTo>
                    <a:pt x="34563" y="46215"/>
                  </a:lnTo>
                  <a:lnTo>
                    <a:pt x="36044" y="45351"/>
                  </a:lnTo>
                  <a:close/>
                </a:path>
                <a:path w="864235" h="103504">
                  <a:moveTo>
                    <a:pt x="864107" y="45351"/>
                  </a:moveTo>
                  <a:lnTo>
                    <a:pt x="36044" y="45351"/>
                  </a:lnTo>
                  <a:lnTo>
                    <a:pt x="25155" y="51701"/>
                  </a:lnTo>
                  <a:lnTo>
                    <a:pt x="36044" y="58051"/>
                  </a:lnTo>
                  <a:lnTo>
                    <a:pt x="864107" y="58051"/>
                  </a:lnTo>
                  <a:lnTo>
                    <a:pt x="864107" y="45351"/>
                  </a:lnTo>
                  <a:close/>
                </a:path>
                <a:path w="864235" h="103504">
                  <a:moveTo>
                    <a:pt x="15748" y="46215"/>
                  </a:moveTo>
                  <a:lnTo>
                    <a:pt x="15748" y="57188"/>
                  </a:lnTo>
                  <a:lnTo>
                    <a:pt x="25155" y="51701"/>
                  </a:lnTo>
                  <a:lnTo>
                    <a:pt x="15748" y="46215"/>
                  </a:lnTo>
                  <a:close/>
                </a:path>
                <a:path w="864235" h="103504">
                  <a:moveTo>
                    <a:pt x="25155" y="51701"/>
                  </a:moveTo>
                  <a:lnTo>
                    <a:pt x="15748" y="57188"/>
                  </a:lnTo>
                  <a:lnTo>
                    <a:pt x="34563" y="57188"/>
                  </a:lnTo>
                  <a:lnTo>
                    <a:pt x="25155" y="51701"/>
                  </a:lnTo>
                  <a:close/>
                </a:path>
                <a:path w="864235" h="103504">
                  <a:moveTo>
                    <a:pt x="34563" y="46215"/>
                  </a:moveTo>
                  <a:lnTo>
                    <a:pt x="15748" y="46215"/>
                  </a:lnTo>
                  <a:lnTo>
                    <a:pt x="25155" y="51701"/>
                  </a:lnTo>
                  <a:lnTo>
                    <a:pt x="34563" y="462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58469" y="6704482"/>
            <a:ext cx="1079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Scroll</a:t>
            </a:r>
            <a:r>
              <a:rPr sz="18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bar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1270" y="4770247"/>
            <a:ext cx="204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Document</a:t>
            </a:r>
            <a:r>
              <a:rPr sz="18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window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31586" y="2780664"/>
            <a:ext cx="2665730" cy="538480"/>
          </a:xfrm>
          <a:custGeom>
            <a:avLst/>
            <a:gdLst/>
            <a:ahLst/>
            <a:cxnLst/>
            <a:rect l="l" t="t" r="r" b="b"/>
            <a:pathLst>
              <a:path w="2665729" h="538479">
                <a:moveTo>
                  <a:pt x="865632" y="28829"/>
                </a:moveTo>
                <a:lnTo>
                  <a:pt x="854760" y="25654"/>
                </a:lnTo>
                <a:lnTo>
                  <a:pt x="770509" y="1016"/>
                </a:lnTo>
                <a:lnTo>
                  <a:pt x="767207" y="0"/>
                </a:lnTo>
                <a:lnTo>
                  <a:pt x="763638" y="2032"/>
                </a:lnTo>
                <a:lnTo>
                  <a:pt x="762635" y="5334"/>
                </a:lnTo>
                <a:lnTo>
                  <a:pt x="761619" y="8763"/>
                </a:lnTo>
                <a:lnTo>
                  <a:pt x="763638" y="12192"/>
                </a:lnTo>
                <a:lnTo>
                  <a:pt x="766953" y="13208"/>
                </a:lnTo>
                <a:lnTo>
                  <a:pt x="829005" y="31356"/>
                </a:lnTo>
                <a:lnTo>
                  <a:pt x="0" y="237490"/>
                </a:lnTo>
                <a:lnTo>
                  <a:pt x="3048" y="249936"/>
                </a:lnTo>
                <a:lnTo>
                  <a:pt x="832231" y="43637"/>
                </a:lnTo>
                <a:lnTo>
                  <a:pt x="785736" y="88900"/>
                </a:lnTo>
                <a:lnTo>
                  <a:pt x="783209" y="91313"/>
                </a:lnTo>
                <a:lnTo>
                  <a:pt x="783209" y="95250"/>
                </a:lnTo>
                <a:lnTo>
                  <a:pt x="785736" y="97917"/>
                </a:lnTo>
                <a:lnTo>
                  <a:pt x="788162" y="100330"/>
                </a:lnTo>
                <a:lnTo>
                  <a:pt x="792086" y="100330"/>
                </a:lnTo>
                <a:lnTo>
                  <a:pt x="794639" y="97917"/>
                </a:lnTo>
                <a:lnTo>
                  <a:pt x="865632" y="28829"/>
                </a:lnTo>
                <a:close/>
              </a:path>
              <a:path w="2665729" h="538479">
                <a:moveTo>
                  <a:pt x="2665476" y="388493"/>
                </a:moveTo>
                <a:lnTo>
                  <a:pt x="2654516" y="383032"/>
                </a:lnTo>
                <a:lnTo>
                  <a:pt x="2576830" y="344297"/>
                </a:lnTo>
                <a:lnTo>
                  <a:pt x="2573655" y="342773"/>
                </a:lnTo>
                <a:lnTo>
                  <a:pt x="2569845" y="344043"/>
                </a:lnTo>
                <a:lnTo>
                  <a:pt x="2568321" y="347218"/>
                </a:lnTo>
                <a:lnTo>
                  <a:pt x="2566670" y="350266"/>
                </a:lnTo>
                <a:lnTo>
                  <a:pt x="2567940" y="354076"/>
                </a:lnTo>
                <a:lnTo>
                  <a:pt x="2571115" y="355727"/>
                </a:lnTo>
                <a:lnTo>
                  <a:pt x="2629179" y="384581"/>
                </a:lnTo>
                <a:lnTo>
                  <a:pt x="504063" y="525399"/>
                </a:lnTo>
                <a:lnTo>
                  <a:pt x="504825" y="538099"/>
                </a:lnTo>
                <a:lnTo>
                  <a:pt x="2629954" y="397167"/>
                </a:lnTo>
                <a:lnTo>
                  <a:pt x="2576322" y="433451"/>
                </a:lnTo>
                <a:lnTo>
                  <a:pt x="2573401" y="435356"/>
                </a:lnTo>
                <a:lnTo>
                  <a:pt x="2572639" y="439420"/>
                </a:lnTo>
                <a:lnTo>
                  <a:pt x="2574544" y="442214"/>
                </a:lnTo>
                <a:lnTo>
                  <a:pt x="2576576" y="445135"/>
                </a:lnTo>
                <a:lnTo>
                  <a:pt x="2580513" y="445897"/>
                </a:lnTo>
                <a:lnTo>
                  <a:pt x="2583434" y="443992"/>
                </a:lnTo>
                <a:lnTo>
                  <a:pt x="2665476" y="388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marR="368300">
              <a:lnSpc>
                <a:spcPct val="100000"/>
              </a:lnSpc>
              <a:spcBef>
                <a:spcPts val="105"/>
              </a:spcBef>
            </a:pPr>
            <a:r>
              <a:rPr dirty="0"/>
              <a:t>Microsoft Word </a:t>
            </a:r>
            <a:r>
              <a:rPr spc="-5" dirty="0"/>
              <a:t>(often </a:t>
            </a:r>
            <a:r>
              <a:rPr dirty="0"/>
              <a:t>called Word) </a:t>
            </a:r>
            <a:r>
              <a:rPr spc="-5" dirty="0"/>
              <a:t>is </a:t>
            </a:r>
            <a:r>
              <a:rPr dirty="0"/>
              <a:t>a </a:t>
            </a:r>
            <a:r>
              <a:rPr spc="-5" dirty="0"/>
              <a:t>graphical </a:t>
            </a:r>
            <a:r>
              <a:rPr dirty="0"/>
              <a:t>word </a:t>
            </a:r>
            <a:r>
              <a:rPr spc="-5" dirty="0"/>
              <a:t>processing program </a:t>
            </a:r>
            <a:r>
              <a:rPr dirty="0"/>
              <a:t> that</a:t>
            </a:r>
            <a:r>
              <a:rPr spc="-25" dirty="0"/>
              <a:t> </a:t>
            </a:r>
            <a:r>
              <a:rPr dirty="0"/>
              <a:t>users</a:t>
            </a:r>
            <a:r>
              <a:rPr spc="-30" dirty="0"/>
              <a:t> </a:t>
            </a:r>
            <a:r>
              <a:rPr dirty="0"/>
              <a:t>can</a:t>
            </a:r>
            <a:r>
              <a:rPr spc="-5" dirty="0"/>
              <a:t> </a:t>
            </a:r>
            <a:r>
              <a:rPr dirty="0"/>
              <a:t>type</a:t>
            </a:r>
            <a:r>
              <a:rPr spc="-25" dirty="0"/>
              <a:t> </a:t>
            </a:r>
            <a:r>
              <a:rPr spc="-5" dirty="0"/>
              <a:t>with. </a:t>
            </a:r>
            <a:r>
              <a:rPr spc="-10" dirty="0"/>
              <a:t>It</a:t>
            </a:r>
            <a:r>
              <a:rPr spc="-20" dirty="0"/>
              <a:t> </a:t>
            </a:r>
            <a:r>
              <a:rPr spc="-5" dirty="0"/>
              <a:t>is</a:t>
            </a:r>
            <a:r>
              <a:rPr spc="5" dirty="0"/>
              <a:t> </a:t>
            </a:r>
            <a:r>
              <a:rPr dirty="0"/>
              <a:t>made</a:t>
            </a:r>
            <a:r>
              <a:rPr spc="-30" dirty="0"/>
              <a:t> </a:t>
            </a:r>
            <a:r>
              <a:rPr dirty="0"/>
              <a:t>by</a:t>
            </a:r>
            <a:r>
              <a:rPr spc="-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computer</a:t>
            </a:r>
            <a:r>
              <a:rPr spc="-35" dirty="0"/>
              <a:t> </a:t>
            </a:r>
            <a:r>
              <a:rPr dirty="0"/>
              <a:t>company</a:t>
            </a:r>
            <a:r>
              <a:rPr spc="-30" dirty="0"/>
              <a:t> </a:t>
            </a:r>
            <a:r>
              <a:rPr dirty="0"/>
              <a:t>Microsoft.</a:t>
            </a:r>
            <a:r>
              <a:rPr spc="-55" dirty="0"/>
              <a:t> </a:t>
            </a:r>
            <a:r>
              <a:rPr dirty="0"/>
              <a:t>The </a:t>
            </a:r>
            <a:r>
              <a:rPr spc="-540" dirty="0"/>
              <a:t> </a:t>
            </a:r>
            <a:r>
              <a:rPr dirty="0"/>
              <a:t>purpose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MS</a:t>
            </a:r>
            <a:r>
              <a:rPr spc="-15" dirty="0"/>
              <a:t> </a:t>
            </a:r>
            <a:r>
              <a:rPr dirty="0"/>
              <a:t>Word</a:t>
            </a:r>
            <a:r>
              <a:rPr spc="-30" dirty="0"/>
              <a:t> </a:t>
            </a:r>
            <a:r>
              <a:rPr spc="-5"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spc="-5" dirty="0"/>
              <a:t>allow</a:t>
            </a:r>
            <a:r>
              <a:rPr spc="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dirty="0"/>
              <a:t>users</a:t>
            </a:r>
            <a:r>
              <a:rPr spc="-3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type</a:t>
            </a:r>
            <a:r>
              <a:rPr spc="-20" dirty="0"/>
              <a:t>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dirty="0"/>
              <a:t>save</a:t>
            </a:r>
            <a:r>
              <a:rPr spc="-25" dirty="0"/>
              <a:t> </a:t>
            </a:r>
            <a:r>
              <a:rPr dirty="0"/>
              <a:t>documents</a:t>
            </a:r>
            <a:r>
              <a:rPr sz="1800" dirty="0"/>
              <a:t>.</a:t>
            </a:r>
            <a:endParaRPr sz="1800"/>
          </a:p>
          <a:p>
            <a:pPr marL="6246495">
              <a:lnSpc>
                <a:spcPct val="100000"/>
              </a:lnSpc>
              <a:spcBef>
                <a:spcPts val="2090"/>
              </a:spcBef>
            </a:pPr>
            <a:r>
              <a:rPr sz="1800" b="1" spc="-10" dirty="0">
                <a:latin typeface="Arial" panose="020B0604020202020204"/>
                <a:cs typeface="Arial" panose="020B0604020202020204"/>
              </a:rPr>
              <a:t>Title</a:t>
            </a:r>
            <a:r>
              <a:rPr sz="18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bar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8118475">
              <a:lnSpc>
                <a:spcPct val="100000"/>
              </a:lnSpc>
              <a:spcBef>
                <a:spcPts val="57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Menu</a:t>
            </a:r>
            <a:r>
              <a:rPr sz="18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bar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5720" y="979932"/>
            <a:ext cx="5765800" cy="5355590"/>
            <a:chOff x="2085720" y="979932"/>
            <a:chExt cx="5765800" cy="535559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520695" y="979932"/>
              <a:ext cx="4605528" cy="53553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85721" y="1579117"/>
              <a:ext cx="5765800" cy="4260215"/>
            </a:xfrm>
            <a:custGeom>
              <a:avLst/>
              <a:gdLst/>
              <a:ahLst/>
              <a:cxnLst/>
              <a:rect l="l" t="t" r="r" b="b"/>
              <a:pathLst>
                <a:path w="5765800" h="4260215">
                  <a:moveTo>
                    <a:pt x="1947545" y="5080"/>
                  </a:moveTo>
                  <a:lnTo>
                    <a:pt x="1848612" y="127"/>
                  </a:lnTo>
                  <a:lnTo>
                    <a:pt x="1845056" y="0"/>
                  </a:lnTo>
                  <a:lnTo>
                    <a:pt x="1842135" y="2667"/>
                  </a:lnTo>
                  <a:lnTo>
                    <a:pt x="1841881" y="6223"/>
                  </a:lnTo>
                  <a:lnTo>
                    <a:pt x="1841754" y="9652"/>
                  </a:lnTo>
                  <a:lnTo>
                    <a:pt x="1844421" y="12700"/>
                  </a:lnTo>
                  <a:lnTo>
                    <a:pt x="1847977" y="12827"/>
                  </a:lnTo>
                  <a:lnTo>
                    <a:pt x="1912480" y="16090"/>
                  </a:lnTo>
                  <a:lnTo>
                    <a:pt x="0" y="1008380"/>
                  </a:lnTo>
                  <a:lnTo>
                    <a:pt x="5842" y="1019556"/>
                  </a:lnTo>
                  <a:lnTo>
                    <a:pt x="1918474" y="27317"/>
                  </a:lnTo>
                  <a:lnTo>
                    <a:pt x="1883791" y="82042"/>
                  </a:lnTo>
                  <a:lnTo>
                    <a:pt x="1882013" y="84963"/>
                  </a:lnTo>
                  <a:lnTo>
                    <a:pt x="1882902" y="88900"/>
                  </a:lnTo>
                  <a:lnTo>
                    <a:pt x="1888744" y="92710"/>
                  </a:lnTo>
                  <a:lnTo>
                    <a:pt x="1892681" y="91821"/>
                  </a:lnTo>
                  <a:lnTo>
                    <a:pt x="1894586" y="88773"/>
                  </a:lnTo>
                  <a:lnTo>
                    <a:pt x="1947456" y="5207"/>
                  </a:lnTo>
                  <a:lnTo>
                    <a:pt x="1947545" y="5080"/>
                  </a:lnTo>
                  <a:close/>
                </a:path>
                <a:path w="5765800" h="4260215">
                  <a:moveTo>
                    <a:pt x="5765673" y="4248023"/>
                  </a:moveTo>
                  <a:lnTo>
                    <a:pt x="4286466" y="3754920"/>
                  </a:lnTo>
                  <a:lnTo>
                    <a:pt x="4321899" y="3747516"/>
                  </a:lnTo>
                  <a:lnTo>
                    <a:pt x="4349877" y="3741674"/>
                  </a:lnTo>
                  <a:lnTo>
                    <a:pt x="4353306" y="3740912"/>
                  </a:lnTo>
                  <a:lnTo>
                    <a:pt x="4355465" y="3737610"/>
                  </a:lnTo>
                  <a:lnTo>
                    <a:pt x="4354830" y="3734181"/>
                  </a:lnTo>
                  <a:lnTo>
                    <a:pt x="4354068" y="3730752"/>
                  </a:lnTo>
                  <a:lnTo>
                    <a:pt x="4350766" y="3728466"/>
                  </a:lnTo>
                  <a:lnTo>
                    <a:pt x="4347337" y="3729228"/>
                  </a:lnTo>
                  <a:lnTo>
                    <a:pt x="4250309" y="3749548"/>
                  </a:lnTo>
                  <a:lnTo>
                    <a:pt x="4315714" y="3823970"/>
                  </a:lnTo>
                  <a:lnTo>
                    <a:pt x="4318000" y="3826637"/>
                  </a:lnTo>
                  <a:lnTo>
                    <a:pt x="4322064" y="3826891"/>
                  </a:lnTo>
                  <a:lnTo>
                    <a:pt x="4327271" y="3822192"/>
                  </a:lnTo>
                  <a:lnTo>
                    <a:pt x="4327525" y="3818255"/>
                  </a:lnTo>
                  <a:lnTo>
                    <a:pt x="4325239" y="3815588"/>
                  </a:lnTo>
                  <a:lnTo>
                    <a:pt x="4282529" y="3767023"/>
                  </a:lnTo>
                  <a:lnTo>
                    <a:pt x="5761609" y="4259961"/>
                  </a:lnTo>
                  <a:lnTo>
                    <a:pt x="5765673" y="4248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229360" y="2467102"/>
            <a:ext cx="77343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La</a:t>
            </a:r>
            <a:r>
              <a:rPr sz="1800" b="1" spc="-25" dirty="0">
                <a:latin typeface="Arial" panose="020B0604020202020204"/>
                <a:cs typeface="Arial" panose="020B0604020202020204"/>
              </a:rPr>
              <a:t>y</a:t>
            </a:r>
            <a:r>
              <a:rPr sz="1800" b="1" dirty="0">
                <a:latin typeface="Arial" panose="020B0604020202020204"/>
                <a:cs typeface="Arial" panose="020B0604020202020204"/>
              </a:rPr>
              <a:t>o</a:t>
            </a:r>
            <a:r>
              <a:rPr sz="1800" b="1" spc="5" dirty="0">
                <a:latin typeface="Arial" panose="020B0604020202020204"/>
                <a:cs typeface="Arial" panose="020B0604020202020204"/>
              </a:rPr>
              <a:t>u</a:t>
            </a:r>
            <a:r>
              <a:rPr sz="1800" b="1" dirty="0">
                <a:latin typeface="Arial" panose="020B0604020202020204"/>
                <a:cs typeface="Arial" panose="020B0604020202020204"/>
              </a:rPr>
              <a:t>t 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Setup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6451" y="5707761"/>
            <a:ext cx="883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Pr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e</a:t>
            </a:r>
            <a:r>
              <a:rPr sz="1800" b="1" spc="-50" dirty="0">
                <a:latin typeface="Arial" panose="020B0604020202020204"/>
                <a:cs typeface="Arial" panose="020B0604020202020204"/>
              </a:rPr>
              <a:t>v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iew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0448" y="1728216"/>
            <a:ext cx="6219825" cy="4754880"/>
            <a:chOff x="2060448" y="1728216"/>
            <a:chExt cx="6219825" cy="475488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060448" y="1728216"/>
              <a:ext cx="6219444" cy="45918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8282" y="4033266"/>
              <a:ext cx="751840" cy="2449830"/>
            </a:xfrm>
            <a:custGeom>
              <a:avLst/>
              <a:gdLst/>
              <a:ahLst/>
              <a:cxnLst/>
              <a:rect l="l" t="t" r="r" b="b"/>
              <a:pathLst>
                <a:path w="751839" h="2449829">
                  <a:moveTo>
                    <a:pt x="719780" y="24128"/>
                  </a:moveTo>
                  <a:lnTo>
                    <a:pt x="710638" y="32765"/>
                  </a:lnTo>
                  <a:lnTo>
                    <a:pt x="0" y="2445753"/>
                  </a:lnTo>
                  <a:lnTo>
                    <a:pt x="12192" y="2449334"/>
                  </a:lnTo>
                  <a:lnTo>
                    <a:pt x="722814" y="36375"/>
                  </a:lnTo>
                  <a:lnTo>
                    <a:pt x="719780" y="24128"/>
                  </a:lnTo>
                  <a:close/>
                </a:path>
                <a:path w="751839" h="2449829">
                  <a:moveTo>
                    <a:pt x="729457" y="10160"/>
                  </a:moveTo>
                  <a:lnTo>
                    <a:pt x="717295" y="10160"/>
                  </a:lnTo>
                  <a:lnTo>
                    <a:pt x="729488" y="13715"/>
                  </a:lnTo>
                  <a:lnTo>
                    <a:pt x="722814" y="36375"/>
                  </a:lnTo>
                  <a:lnTo>
                    <a:pt x="738462" y="99568"/>
                  </a:lnTo>
                  <a:lnTo>
                    <a:pt x="739140" y="102615"/>
                  </a:lnTo>
                  <a:lnTo>
                    <a:pt x="742569" y="104775"/>
                  </a:lnTo>
                  <a:lnTo>
                    <a:pt x="749427" y="102997"/>
                  </a:lnTo>
                  <a:lnTo>
                    <a:pt x="751458" y="99568"/>
                  </a:lnTo>
                  <a:lnTo>
                    <a:pt x="750696" y="96138"/>
                  </a:lnTo>
                  <a:lnTo>
                    <a:pt x="729457" y="10160"/>
                  </a:lnTo>
                  <a:close/>
                </a:path>
                <a:path w="751839" h="2449829">
                  <a:moveTo>
                    <a:pt x="726947" y="0"/>
                  </a:moveTo>
                  <a:lnTo>
                    <a:pt x="652271" y="70358"/>
                  </a:lnTo>
                  <a:lnTo>
                    <a:pt x="652144" y="74422"/>
                  </a:lnTo>
                  <a:lnTo>
                    <a:pt x="656970" y="79501"/>
                  </a:lnTo>
                  <a:lnTo>
                    <a:pt x="661034" y="79628"/>
                  </a:lnTo>
                  <a:lnTo>
                    <a:pt x="710638" y="32765"/>
                  </a:lnTo>
                  <a:lnTo>
                    <a:pt x="717295" y="10160"/>
                  </a:lnTo>
                  <a:lnTo>
                    <a:pt x="729457" y="10160"/>
                  </a:lnTo>
                  <a:lnTo>
                    <a:pt x="726947" y="0"/>
                  </a:lnTo>
                  <a:close/>
                </a:path>
                <a:path w="751839" h="2449829">
                  <a:moveTo>
                    <a:pt x="729052" y="13588"/>
                  </a:moveTo>
                  <a:lnTo>
                    <a:pt x="717169" y="13588"/>
                  </a:lnTo>
                  <a:lnTo>
                    <a:pt x="727709" y="16637"/>
                  </a:lnTo>
                  <a:lnTo>
                    <a:pt x="719780" y="24128"/>
                  </a:lnTo>
                  <a:lnTo>
                    <a:pt x="722814" y="36375"/>
                  </a:lnTo>
                  <a:lnTo>
                    <a:pt x="729488" y="13715"/>
                  </a:lnTo>
                  <a:lnTo>
                    <a:pt x="729052" y="13588"/>
                  </a:lnTo>
                  <a:close/>
                </a:path>
                <a:path w="751839" h="2449829">
                  <a:moveTo>
                    <a:pt x="717295" y="10160"/>
                  </a:moveTo>
                  <a:lnTo>
                    <a:pt x="710638" y="32765"/>
                  </a:lnTo>
                  <a:lnTo>
                    <a:pt x="719780" y="24128"/>
                  </a:lnTo>
                  <a:lnTo>
                    <a:pt x="717169" y="13588"/>
                  </a:lnTo>
                  <a:lnTo>
                    <a:pt x="729052" y="13588"/>
                  </a:lnTo>
                  <a:lnTo>
                    <a:pt x="717295" y="10160"/>
                  </a:lnTo>
                  <a:close/>
                </a:path>
                <a:path w="751839" h="2449829">
                  <a:moveTo>
                    <a:pt x="717169" y="13588"/>
                  </a:moveTo>
                  <a:lnTo>
                    <a:pt x="719780" y="24128"/>
                  </a:lnTo>
                  <a:lnTo>
                    <a:pt x="727709" y="16637"/>
                  </a:lnTo>
                  <a:lnTo>
                    <a:pt x="717169" y="135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4533" y="564896"/>
            <a:ext cx="50888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Borders</a:t>
            </a:r>
            <a:r>
              <a:rPr sz="4400" spc="-60" dirty="0"/>
              <a:t> </a:t>
            </a:r>
            <a:r>
              <a:rPr sz="4400" dirty="0"/>
              <a:t>and</a:t>
            </a:r>
            <a:r>
              <a:rPr sz="4400" spc="-35" dirty="0"/>
              <a:t> </a:t>
            </a:r>
            <a:r>
              <a:rPr sz="4400" dirty="0"/>
              <a:t>Shading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2093467" y="6499961"/>
            <a:ext cx="2071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Select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border</a:t>
            </a:r>
            <a:r>
              <a:rPr sz="18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style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9261" y="4609338"/>
            <a:ext cx="537845" cy="1873250"/>
          </a:xfrm>
          <a:custGeom>
            <a:avLst/>
            <a:gdLst/>
            <a:ahLst/>
            <a:cxnLst/>
            <a:rect l="l" t="t" r="r" b="b"/>
            <a:pathLst>
              <a:path w="537845" h="1873250">
                <a:moveTo>
                  <a:pt x="33493" y="24255"/>
                </a:moveTo>
                <a:lnTo>
                  <a:pt x="30156" y="36540"/>
                </a:lnTo>
                <a:lnTo>
                  <a:pt x="525272" y="1873123"/>
                </a:lnTo>
                <a:lnTo>
                  <a:pt x="537463" y="1869820"/>
                </a:lnTo>
                <a:lnTo>
                  <a:pt x="42432" y="33086"/>
                </a:lnTo>
                <a:lnTo>
                  <a:pt x="33493" y="24255"/>
                </a:lnTo>
                <a:close/>
              </a:path>
              <a:path w="537845" h="1873250">
                <a:moveTo>
                  <a:pt x="26924" y="0"/>
                </a:moveTo>
                <a:lnTo>
                  <a:pt x="1015" y="95631"/>
                </a:lnTo>
                <a:lnTo>
                  <a:pt x="0" y="99059"/>
                </a:lnTo>
                <a:lnTo>
                  <a:pt x="2032" y="102488"/>
                </a:lnTo>
                <a:lnTo>
                  <a:pt x="8889" y="104266"/>
                </a:lnTo>
                <a:lnTo>
                  <a:pt x="12318" y="102362"/>
                </a:lnTo>
                <a:lnTo>
                  <a:pt x="13208" y="98932"/>
                </a:lnTo>
                <a:lnTo>
                  <a:pt x="30156" y="36540"/>
                </a:lnTo>
                <a:lnTo>
                  <a:pt x="24002" y="13715"/>
                </a:lnTo>
                <a:lnTo>
                  <a:pt x="36322" y="10413"/>
                </a:lnTo>
                <a:lnTo>
                  <a:pt x="37471" y="10413"/>
                </a:lnTo>
                <a:lnTo>
                  <a:pt x="26924" y="0"/>
                </a:lnTo>
                <a:close/>
              </a:path>
              <a:path w="537845" h="1873250">
                <a:moveTo>
                  <a:pt x="37471" y="10413"/>
                </a:moveTo>
                <a:lnTo>
                  <a:pt x="36322" y="10413"/>
                </a:lnTo>
                <a:lnTo>
                  <a:pt x="42432" y="33086"/>
                </a:lnTo>
                <a:lnTo>
                  <a:pt x="88518" y="78612"/>
                </a:lnTo>
                <a:lnTo>
                  <a:pt x="90932" y="81152"/>
                </a:lnTo>
                <a:lnTo>
                  <a:pt x="94996" y="81152"/>
                </a:lnTo>
                <a:lnTo>
                  <a:pt x="97409" y="78612"/>
                </a:lnTo>
                <a:lnTo>
                  <a:pt x="99949" y="76072"/>
                </a:lnTo>
                <a:lnTo>
                  <a:pt x="99949" y="72135"/>
                </a:lnTo>
                <a:lnTo>
                  <a:pt x="97409" y="69595"/>
                </a:lnTo>
                <a:lnTo>
                  <a:pt x="37471" y="10413"/>
                </a:lnTo>
                <a:close/>
              </a:path>
              <a:path w="537845" h="1873250">
                <a:moveTo>
                  <a:pt x="36322" y="10413"/>
                </a:moveTo>
                <a:lnTo>
                  <a:pt x="24002" y="13715"/>
                </a:lnTo>
                <a:lnTo>
                  <a:pt x="30156" y="36540"/>
                </a:lnTo>
                <a:lnTo>
                  <a:pt x="33493" y="24255"/>
                </a:lnTo>
                <a:lnTo>
                  <a:pt x="25780" y="16637"/>
                </a:lnTo>
                <a:lnTo>
                  <a:pt x="36322" y="13843"/>
                </a:lnTo>
                <a:lnTo>
                  <a:pt x="37246" y="13843"/>
                </a:lnTo>
                <a:lnTo>
                  <a:pt x="36322" y="10413"/>
                </a:lnTo>
                <a:close/>
              </a:path>
              <a:path w="537845" h="1873250">
                <a:moveTo>
                  <a:pt x="37246" y="13843"/>
                </a:moveTo>
                <a:lnTo>
                  <a:pt x="36322" y="13843"/>
                </a:lnTo>
                <a:lnTo>
                  <a:pt x="33493" y="24255"/>
                </a:lnTo>
                <a:lnTo>
                  <a:pt x="42432" y="33086"/>
                </a:lnTo>
                <a:lnTo>
                  <a:pt x="37246" y="13843"/>
                </a:lnTo>
                <a:close/>
              </a:path>
              <a:path w="537845" h="1873250">
                <a:moveTo>
                  <a:pt x="36322" y="13843"/>
                </a:moveTo>
                <a:lnTo>
                  <a:pt x="25780" y="16637"/>
                </a:lnTo>
                <a:lnTo>
                  <a:pt x="33493" y="24255"/>
                </a:lnTo>
                <a:lnTo>
                  <a:pt x="36322" y="138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70019" y="6499961"/>
            <a:ext cx="210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Select</a:t>
            </a:r>
            <a:r>
              <a:rPr sz="18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border</a:t>
            </a:r>
            <a:r>
              <a:rPr sz="18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color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28470" y="3836796"/>
            <a:ext cx="6911975" cy="1355090"/>
          </a:xfrm>
          <a:custGeom>
            <a:avLst/>
            <a:gdLst/>
            <a:ahLst/>
            <a:cxnLst/>
            <a:rect l="l" t="t" r="r" b="b"/>
            <a:pathLst>
              <a:path w="6911975" h="1355089">
                <a:moveTo>
                  <a:pt x="1943608" y="1203833"/>
                </a:moveTo>
                <a:lnTo>
                  <a:pt x="1932406" y="1198372"/>
                </a:lnTo>
                <a:lnTo>
                  <a:pt x="1851406" y="1158875"/>
                </a:lnTo>
                <a:lnTo>
                  <a:pt x="1847596" y="1160145"/>
                </a:lnTo>
                <a:lnTo>
                  <a:pt x="1844548" y="1166495"/>
                </a:lnTo>
                <a:lnTo>
                  <a:pt x="1845818" y="1170305"/>
                </a:lnTo>
                <a:lnTo>
                  <a:pt x="1907070" y="1200137"/>
                </a:lnTo>
                <a:lnTo>
                  <a:pt x="0" y="1342263"/>
                </a:lnTo>
                <a:lnTo>
                  <a:pt x="1016" y="1354963"/>
                </a:lnTo>
                <a:lnTo>
                  <a:pt x="1908162" y="1212824"/>
                </a:lnTo>
                <a:lnTo>
                  <a:pt x="1854835" y="1249553"/>
                </a:lnTo>
                <a:lnTo>
                  <a:pt x="1851914" y="1251458"/>
                </a:lnTo>
                <a:lnTo>
                  <a:pt x="1851152" y="1255522"/>
                </a:lnTo>
                <a:lnTo>
                  <a:pt x="1853184" y="1258316"/>
                </a:lnTo>
                <a:lnTo>
                  <a:pt x="1855089" y="1261237"/>
                </a:lnTo>
                <a:lnTo>
                  <a:pt x="1859153" y="1261999"/>
                </a:lnTo>
                <a:lnTo>
                  <a:pt x="1861947" y="1259967"/>
                </a:lnTo>
                <a:lnTo>
                  <a:pt x="1943608" y="1203833"/>
                </a:lnTo>
                <a:close/>
              </a:path>
              <a:path w="6911975" h="1355089">
                <a:moveTo>
                  <a:pt x="6911848" y="45339"/>
                </a:moveTo>
                <a:lnTo>
                  <a:pt x="5795696" y="45339"/>
                </a:lnTo>
                <a:lnTo>
                  <a:pt x="5854700" y="10922"/>
                </a:lnTo>
                <a:lnTo>
                  <a:pt x="5855716" y="7112"/>
                </a:lnTo>
                <a:lnTo>
                  <a:pt x="5852160" y="1016"/>
                </a:lnTo>
                <a:lnTo>
                  <a:pt x="5848350" y="0"/>
                </a:lnTo>
                <a:lnTo>
                  <a:pt x="5759704" y="51689"/>
                </a:lnTo>
                <a:lnTo>
                  <a:pt x="5848350" y="103378"/>
                </a:lnTo>
                <a:lnTo>
                  <a:pt x="5852160" y="102362"/>
                </a:lnTo>
                <a:lnTo>
                  <a:pt x="5855716" y="96266"/>
                </a:lnTo>
                <a:lnTo>
                  <a:pt x="5854700" y="92456"/>
                </a:lnTo>
                <a:lnTo>
                  <a:pt x="5795696" y="58039"/>
                </a:lnTo>
                <a:lnTo>
                  <a:pt x="6911848" y="58039"/>
                </a:lnTo>
                <a:lnTo>
                  <a:pt x="6911848" y="453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718550" y="3618941"/>
            <a:ext cx="1332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Border</a:t>
            </a:r>
            <a:r>
              <a:rPr sz="18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Prev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1946" y="4691634"/>
            <a:ext cx="750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Select </a:t>
            </a:r>
            <a:r>
              <a:rPr sz="1800" b="1" spc="-49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b</a:t>
            </a:r>
            <a:r>
              <a:rPr sz="1800" b="1" spc="5" dirty="0">
                <a:latin typeface="Arial" panose="020B0604020202020204"/>
                <a:cs typeface="Arial" panose="020B0604020202020204"/>
              </a:rPr>
              <a:t>o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rder  </a:t>
            </a:r>
            <a:r>
              <a:rPr sz="1800" b="1" spc="5" dirty="0">
                <a:latin typeface="Arial" panose="020B0604020202020204"/>
                <a:cs typeface="Arial" panose="020B0604020202020204"/>
              </a:rPr>
              <a:t>width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1194" y="564896"/>
            <a:ext cx="51962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Inserting</a:t>
            </a:r>
            <a:r>
              <a:rPr sz="4400" spc="-25" dirty="0"/>
              <a:t> </a:t>
            </a:r>
            <a:r>
              <a:rPr sz="4400" dirty="0"/>
              <a:t>Table</a:t>
            </a:r>
            <a:r>
              <a:rPr sz="4400" spc="-50" dirty="0"/>
              <a:t> </a:t>
            </a:r>
            <a:r>
              <a:rPr sz="4400" dirty="0"/>
              <a:t>in</a:t>
            </a:r>
            <a:r>
              <a:rPr sz="4400" spc="-25" dirty="0"/>
              <a:t> </a:t>
            </a:r>
            <a:r>
              <a:rPr sz="4400" dirty="0"/>
              <a:t>file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375535" y="1656588"/>
            <a:ext cx="4680585" cy="4823460"/>
            <a:chOff x="2375535" y="1656588"/>
            <a:chExt cx="4680585" cy="482346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866644" y="1656588"/>
              <a:ext cx="4189476" cy="48234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75535" y="3566033"/>
              <a:ext cx="1153795" cy="257175"/>
            </a:xfrm>
            <a:custGeom>
              <a:avLst/>
              <a:gdLst/>
              <a:ahLst/>
              <a:cxnLst/>
              <a:rect l="l" t="t" r="r" b="b"/>
              <a:pathLst>
                <a:path w="1153795" h="257175">
                  <a:moveTo>
                    <a:pt x="1116753" y="34814"/>
                  </a:moveTo>
                  <a:lnTo>
                    <a:pt x="0" y="244602"/>
                  </a:lnTo>
                  <a:lnTo>
                    <a:pt x="2285" y="257048"/>
                  </a:lnTo>
                  <a:lnTo>
                    <a:pt x="1119023" y="47263"/>
                  </a:lnTo>
                  <a:lnTo>
                    <a:pt x="1128541" y="39014"/>
                  </a:lnTo>
                  <a:lnTo>
                    <a:pt x="1116753" y="34814"/>
                  </a:lnTo>
                  <a:close/>
                </a:path>
                <a:path w="1153795" h="257175">
                  <a:moveTo>
                    <a:pt x="1142242" y="30480"/>
                  </a:moveTo>
                  <a:lnTo>
                    <a:pt x="1139825" y="30480"/>
                  </a:lnTo>
                  <a:lnTo>
                    <a:pt x="1142111" y="42926"/>
                  </a:lnTo>
                  <a:lnTo>
                    <a:pt x="1119023" y="47263"/>
                  </a:lnTo>
                  <a:lnTo>
                    <a:pt x="1067435" y="91948"/>
                  </a:lnTo>
                  <a:lnTo>
                    <a:pt x="1067180" y="96012"/>
                  </a:lnTo>
                  <a:lnTo>
                    <a:pt x="1071752" y="101346"/>
                  </a:lnTo>
                  <a:lnTo>
                    <a:pt x="1075689" y="101600"/>
                  </a:lnTo>
                  <a:lnTo>
                    <a:pt x="1153287" y="34417"/>
                  </a:lnTo>
                  <a:lnTo>
                    <a:pt x="1142242" y="30480"/>
                  </a:lnTo>
                  <a:close/>
                </a:path>
                <a:path w="1153795" h="257175">
                  <a:moveTo>
                    <a:pt x="1128541" y="39014"/>
                  </a:moveTo>
                  <a:lnTo>
                    <a:pt x="1119023" y="47263"/>
                  </a:lnTo>
                  <a:lnTo>
                    <a:pt x="1142111" y="42926"/>
                  </a:lnTo>
                  <a:lnTo>
                    <a:pt x="1142064" y="42672"/>
                  </a:lnTo>
                  <a:lnTo>
                    <a:pt x="1138809" y="42672"/>
                  </a:lnTo>
                  <a:lnTo>
                    <a:pt x="1128541" y="39014"/>
                  </a:lnTo>
                  <a:close/>
                </a:path>
                <a:path w="1153795" h="257175">
                  <a:moveTo>
                    <a:pt x="1136777" y="31877"/>
                  </a:moveTo>
                  <a:lnTo>
                    <a:pt x="1128541" y="39014"/>
                  </a:lnTo>
                  <a:lnTo>
                    <a:pt x="1138809" y="42672"/>
                  </a:lnTo>
                  <a:lnTo>
                    <a:pt x="1136777" y="31877"/>
                  </a:lnTo>
                  <a:close/>
                </a:path>
                <a:path w="1153795" h="257175">
                  <a:moveTo>
                    <a:pt x="1140081" y="31877"/>
                  </a:moveTo>
                  <a:lnTo>
                    <a:pt x="1136777" y="31877"/>
                  </a:lnTo>
                  <a:lnTo>
                    <a:pt x="1138809" y="42672"/>
                  </a:lnTo>
                  <a:lnTo>
                    <a:pt x="1142064" y="42672"/>
                  </a:lnTo>
                  <a:lnTo>
                    <a:pt x="1140081" y="31877"/>
                  </a:lnTo>
                  <a:close/>
                </a:path>
                <a:path w="1153795" h="257175">
                  <a:moveTo>
                    <a:pt x="1139825" y="30480"/>
                  </a:moveTo>
                  <a:lnTo>
                    <a:pt x="1116753" y="34814"/>
                  </a:lnTo>
                  <a:lnTo>
                    <a:pt x="1128541" y="39014"/>
                  </a:lnTo>
                  <a:lnTo>
                    <a:pt x="1136777" y="31877"/>
                  </a:lnTo>
                  <a:lnTo>
                    <a:pt x="1140081" y="31877"/>
                  </a:lnTo>
                  <a:lnTo>
                    <a:pt x="1139825" y="30480"/>
                  </a:lnTo>
                  <a:close/>
                </a:path>
                <a:path w="1153795" h="257175">
                  <a:moveTo>
                    <a:pt x="1056639" y="0"/>
                  </a:moveTo>
                  <a:lnTo>
                    <a:pt x="1053084" y="1651"/>
                  </a:lnTo>
                  <a:lnTo>
                    <a:pt x="1051814" y="4953"/>
                  </a:lnTo>
                  <a:lnTo>
                    <a:pt x="1050670" y="8255"/>
                  </a:lnTo>
                  <a:lnTo>
                    <a:pt x="1052449" y="11937"/>
                  </a:lnTo>
                  <a:lnTo>
                    <a:pt x="1055751" y="13081"/>
                  </a:lnTo>
                  <a:lnTo>
                    <a:pt x="1116753" y="34814"/>
                  </a:lnTo>
                  <a:lnTo>
                    <a:pt x="1139825" y="30480"/>
                  </a:lnTo>
                  <a:lnTo>
                    <a:pt x="1142242" y="30480"/>
                  </a:lnTo>
                  <a:lnTo>
                    <a:pt x="1059941" y="1143"/>
                  </a:lnTo>
                  <a:lnTo>
                    <a:pt x="10566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428750" y="3618941"/>
            <a:ext cx="1332865" cy="82676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96000"/>
              </a:lnSpc>
              <a:spcBef>
                <a:spcPts val="190"/>
              </a:spcBef>
            </a:pPr>
            <a:r>
              <a:rPr sz="1800" b="1" spc="-10" dirty="0">
                <a:latin typeface="Arial" panose="020B0604020202020204"/>
                <a:cs typeface="Arial" panose="020B0604020202020204"/>
              </a:rPr>
              <a:t>Visually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 select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the </a:t>
            </a:r>
            <a:r>
              <a:rPr sz="18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size</a:t>
            </a:r>
            <a:r>
              <a:rPr sz="18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of</a:t>
            </a:r>
            <a:r>
              <a:rPr sz="18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table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12258" y="5064505"/>
            <a:ext cx="1657350" cy="127635"/>
          </a:xfrm>
          <a:custGeom>
            <a:avLst/>
            <a:gdLst/>
            <a:ahLst/>
            <a:cxnLst/>
            <a:rect l="l" t="t" r="r" b="b"/>
            <a:pathLst>
              <a:path w="1657350" h="127635">
                <a:moveTo>
                  <a:pt x="36416" y="42952"/>
                </a:moveTo>
                <a:lnTo>
                  <a:pt x="25211" y="48855"/>
                </a:lnTo>
                <a:lnTo>
                  <a:pt x="35767" y="55651"/>
                </a:lnTo>
                <a:lnTo>
                  <a:pt x="1656334" y="127253"/>
                </a:lnTo>
                <a:lnTo>
                  <a:pt x="1656841" y="114553"/>
                </a:lnTo>
                <a:lnTo>
                  <a:pt x="36416" y="42952"/>
                </a:lnTo>
                <a:close/>
              </a:path>
              <a:path w="1657350" h="127635">
                <a:moveTo>
                  <a:pt x="90804" y="0"/>
                </a:moveTo>
                <a:lnTo>
                  <a:pt x="0" y="47751"/>
                </a:lnTo>
                <a:lnTo>
                  <a:pt x="83312" y="101472"/>
                </a:lnTo>
                <a:lnTo>
                  <a:pt x="86232" y="103250"/>
                </a:lnTo>
                <a:lnTo>
                  <a:pt x="90169" y="102488"/>
                </a:lnTo>
                <a:lnTo>
                  <a:pt x="92075" y="99567"/>
                </a:lnTo>
                <a:lnTo>
                  <a:pt x="93979" y="96519"/>
                </a:lnTo>
                <a:lnTo>
                  <a:pt x="93090" y="92582"/>
                </a:lnTo>
                <a:lnTo>
                  <a:pt x="35767" y="55651"/>
                </a:lnTo>
                <a:lnTo>
                  <a:pt x="12191" y="54609"/>
                </a:lnTo>
                <a:lnTo>
                  <a:pt x="12826" y="41909"/>
                </a:lnTo>
                <a:lnTo>
                  <a:pt x="38395" y="41909"/>
                </a:lnTo>
                <a:lnTo>
                  <a:pt x="93599" y="12826"/>
                </a:lnTo>
                <a:lnTo>
                  <a:pt x="96646" y="11302"/>
                </a:lnTo>
                <a:lnTo>
                  <a:pt x="97916" y="7365"/>
                </a:lnTo>
                <a:lnTo>
                  <a:pt x="96265" y="4317"/>
                </a:lnTo>
                <a:lnTo>
                  <a:pt x="94614" y="1142"/>
                </a:lnTo>
                <a:lnTo>
                  <a:pt x="90804" y="0"/>
                </a:lnTo>
                <a:close/>
              </a:path>
              <a:path w="1657350" h="127635">
                <a:moveTo>
                  <a:pt x="12826" y="41909"/>
                </a:moveTo>
                <a:lnTo>
                  <a:pt x="12191" y="54609"/>
                </a:lnTo>
                <a:lnTo>
                  <a:pt x="35767" y="55651"/>
                </a:lnTo>
                <a:lnTo>
                  <a:pt x="33163" y="53974"/>
                </a:lnTo>
                <a:lnTo>
                  <a:pt x="15493" y="53974"/>
                </a:lnTo>
                <a:lnTo>
                  <a:pt x="16001" y="42925"/>
                </a:lnTo>
                <a:lnTo>
                  <a:pt x="35820" y="42925"/>
                </a:lnTo>
                <a:lnTo>
                  <a:pt x="12826" y="41909"/>
                </a:lnTo>
                <a:close/>
              </a:path>
              <a:path w="1657350" h="127635">
                <a:moveTo>
                  <a:pt x="16001" y="42925"/>
                </a:moveTo>
                <a:lnTo>
                  <a:pt x="15493" y="53974"/>
                </a:lnTo>
                <a:lnTo>
                  <a:pt x="25211" y="48855"/>
                </a:lnTo>
                <a:lnTo>
                  <a:pt x="16001" y="42925"/>
                </a:lnTo>
                <a:close/>
              </a:path>
              <a:path w="1657350" h="127635">
                <a:moveTo>
                  <a:pt x="25211" y="48855"/>
                </a:moveTo>
                <a:lnTo>
                  <a:pt x="15493" y="53974"/>
                </a:lnTo>
                <a:lnTo>
                  <a:pt x="33163" y="53974"/>
                </a:lnTo>
                <a:lnTo>
                  <a:pt x="25211" y="48855"/>
                </a:lnTo>
                <a:close/>
              </a:path>
              <a:path w="1657350" h="127635">
                <a:moveTo>
                  <a:pt x="35820" y="42925"/>
                </a:moveTo>
                <a:lnTo>
                  <a:pt x="16001" y="42925"/>
                </a:lnTo>
                <a:lnTo>
                  <a:pt x="25211" y="48855"/>
                </a:lnTo>
                <a:lnTo>
                  <a:pt x="36416" y="42952"/>
                </a:lnTo>
                <a:lnTo>
                  <a:pt x="35820" y="42925"/>
                </a:lnTo>
                <a:close/>
              </a:path>
              <a:path w="1657350" h="127635">
                <a:moveTo>
                  <a:pt x="38395" y="41909"/>
                </a:moveTo>
                <a:lnTo>
                  <a:pt x="12826" y="41909"/>
                </a:lnTo>
                <a:lnTo>
                  <a:pt x="36416" y="42952"/>
                </a:lnTo>
                <a:lnTo>
                  <a:pt x="38395" y="419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918197" y="4915661"/>
            <a:ext cx="1602740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Or</a:t>
            </a:r>
            <a:r>
              <a:rPr sz="18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click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76200">
              <a:lnSpc>
                <a:spcPts val="2110"/>
              </a:lnSpc>
            </a:pPr>
            <a:r>
              <a:rPr sz="1800" b="1" dirty="0">
                <a:latin typeface="Arial" panose="020B0604020202020204"/>
                <a:cs typeface="Arial" panose="020B0604020202020204"/>
              </a:rPr>
              <a:t>“</a:t>
            </a:r>
            <a:r>
              <a:rPr sz="18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insert</a:t>
            </a:r>
            <a:r>
              <a:rPr sz="18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table”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7477" y="564896"/>
            <a:ext cx="52266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Features</a:t>
            </a:r>
            <a:r>
              <a:rPr sz="4400" u="heavy" spc="-50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 </a:t>
            </a:r>
            <a:r>
              <a:rPr sz="4400" u="heavy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of</a:t>
            </a:r>
            <a:r>
              <a:rPr sz="4400" u="heavy" spc="-20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 </a:t>
            </a:r>
            <a:r>
              <a:rPr sz="4400" u="heavy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MS</a:t>
            </a:r>
            <a:r>
              <a:rPr sz="4400" u="heavy" spc="-25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 </a:t>
            </a:r>
            <a:r>
              <a:rPr sz="4400" u="heavy" dirty="0">
                <a:solidFill>
                  <a:srgbClr val="280099"/>
                </a:solidFill>
                <a:uFill>
                  <a:solidFill>
                    <a:srgbClr val="280099"/>
                  </a:solidFill>
                </a:uFill>
              </a:rPr>
              <a:t>Word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17396" y="1666494"/>
            <a:ext cx="7035165" cy="4947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235" indent="-217170">
              <a:lnSpc>
                <a:spcPts val="2820"/>
              </a:lnSpc>
              <a:spcBef>
                <a:spcPts val="100"/>
              </a:spcBef>
              <a:buClr>
                <a:srgbClr val="4D1B73"/>
              </a:buClr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Creating and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saving a file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Editing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 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formatting</a:t>
            </a:r>
            <a:r>
              <a:rPr sz="2400" spc="-1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a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 document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55"/>
              </a:lnSpc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Paragraph</a:t>
            </a:r>
            <a:r>
              <a:rPr sz="2400" spc="-1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formatting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55"/>
              </a:lnSpc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Inserting</a:t>
            </a:r>
            <a:r>
              <a:rPr sz="2400" spc="-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header</a:t>
            </a:r>
            <a:r>
              <a:rPr sz="2400" spc="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 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footer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</a:t>
            </a:r>
            <a:r>
              <a:rPr sz="2400" spc="1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Page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number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Checking spelling</a:t>
            </a:r>
            <a:r>
              <a:rPr sz="2400" spc="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</a:t>
            </a:r>
            <a:r>
              <a:rPr sz="2400" spc="-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grammar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Subscript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</a:t>
            </a:r>
            <a:r>
              <a:rPr sz="2400" spc="-1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superscript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Inserting</a:t>
            </a:r>
            <a:r>
              <a:rPr sz="2400" spc="-2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symbols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Print</a:t>
            </a:r>
            <a:r>
              <a:rPr sz="2400" spc="-2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preview and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printing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Inserting</a:t>
            </a:r>
            <a:r>
              <a:rPr sz="2400" spc="-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clipart,</a:t>
            </a:r>
            <a:r>
              <a:rPr sz="2400" spc="2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word</a:t>
            </a:r>
            <a:r>
              <a:rPr sz="2400" spc="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art,</a:t>
            </a:r>
            <a:r>
              <a:rPr sz="2400" spc="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 picture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Page</a:t>
            </a:r>
            <a:r>
              <a:rPr sz="2400" spc="-3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setting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Bullets</a:t>
            </a:r>
            <a:r>
              <a:rPr sz="2400" spc="-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</a:t>
            </a:r>
            <a:r>
              <a:rPr sz="2400" spc="-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number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Border</a:t>
            </a:r>
            <a:r>
              <a:rPr sz="2400" spc="-2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</a:t>
            </a:r>
            <a:r>
              <a:rPr sz="2400" spc="-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shading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760"/>
              </a:lnSpc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Searching</a:t>
            </a:r>
            <a:r>
              <a:rPr sz="2400" spc="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</a:t>
            </a:r>
            <a:r>
              <a:rPr sz="2400" spc="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word</a:t>
            </a:r>
            <a:r>
              <a:rPr sz="2400" spc="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and</a:t>
            </a:r>
            <a:r>
              <a:rPr sz="2400" spc="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replacing</a:t>
            </a:r>
            <a:r>
              <a:rPr sz="2400" spc="1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9F54D6"/>
                </a:solidFill>
                <a:latin typeface="Arial MT"/>
                <a:cs typeface="Arial MT"/>
              </a:rPr>
              <a:t>it</a:t>
            </a:r>
            <a:r>
              <a:rPr sz="2400" spc="5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by</a:t>
            </a:r>
            <a:r>
              <a:rPr sz="2400" spc="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another</a:t>
            </a:r>
            <a:r>
              <a:rPr sz="2400" spc="1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word</a:t>
            </a:r>
            <a:endParaRPr sz="2400">
              <a:latin typeface="Arial MT"/>
              <a:cs typeface="Arial MT"/>
            </a:endParaRPr>
          </a:p>
          <a:p>
            <a:pPr marL="229235" indent="-217170">
              <a:lnSpc>
                <a:spcPts val="2820"/>
              </a:lnSpc>
              <a:buSzPct val="44000"/>
              <a:buFont typeface="Segoe UI Symbol" panose="020B0502040204020203"/>
              <a:buChar char="➢"/>
              <a:tabLst>
                <a:tab pos="229870" algn="l"/>
              </a:tabLst>
            </a:pP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Inserting</a:t>
            </a:r>
            <a:r>
              <a:rPr sz="2400" spc="-30" dirty="0">
                <a:solidFill>
                  <a:srgbClr val="9F54D6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9F54D6"/>
                </a:solidFill>
                <a:latin typeface="Arial MT"/>
                <a:cs typeface="Arial MT"/>
              </a:rPr>
              <a:t>table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754" y="564896"/>
            <a:ext cx="6142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Creating</a:t>
            </a:r>
            <a:r>
              <a:rPr sz="4400" spc="-45" dirty="0"/>
              <a:t> </a:t>
            </a:r>
            <a:r>
              <a:rPr sz="4400" dirty="0"/>
              <a:t>and</a:t>
            </a:r>
            <a:r>
              <a:rPr sz="4400" spc="-15" dirty="0"/>
              <a:t> </a:t>
            </a:r>
            <a:r>
              <a:rPr sz="4400" dirty="0"/>
              <a:t>saving</a:t>
            </a:r>
            <a:r>
              <a:rPr sz="4400" spc="-25" dirty="0"/>
              <a:t> </a:t>
            </a:r>
            <a:r>
              <a:rPr sz="4400" dirty="0"/>
              <a:t>a</a:t>
            </a:r>
            <a:r>
              <a:rPr sz="4400" spc="-15" dirty="0"/>
              <a:t> </a:t>
            </a:r>
            <a:r>
              <a:rPr sz="4400" dirty="0"/>
              <a:t>file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080516" y="2593086"/>
            <a:ext cx="8423275" cy="3887470"/>
            <a:chOff x="1080516" y="2593086"/>
            <a:chExt cx="8423275" cy="388747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80516" y="2808731"/>
              <a:ext cx="8423147" cy="36713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41702" y="2593086"/>
              <a:ext cx="1659255" cy="1157605"/>
            </a:xfrm>
            <a:custGeom>
              <a:avLst/>
              <a:gdLst/>
              <a:ahLst/>
              <a:cxnLst/>
              <a:rect l="l" t="t" r="r" b="b"/>
              <a:pathLst>
                <a:path w="1659254" h="1157604">
                  <a:moveTo>
                    <a:pt x="1638090" y="14341"/>
                  </a:moveTo>
                  <a:lnTo>
                    <a:pt x="1625445" y="15362"/>
                  </a:lnTo>
                  <a:lnTo>
                    <a:pt x="0" y="1146937"/>
                  </a:lnTo>
                  <a:lnTo>
                    <a:pt x="7366" y="1157351"/>
                  </a:lnTo>
                  <a:lnTo>
                    <a:pt x="1632839" y="25670"/>
                  </a:lnTo>
                  <a:lnTo>
                    <a:pt x="1638090" y="14341"/>
                  </a:lnTo>
                  <a:close/>
                </a:path>
                <a:path w="1659254" h="1157604">
                  <a:moveTo>
                    <a:pt x="1657864" y="1904"/>
                  </a:moveTo>
                  <a:lnTo>
                    <a:pt x="1644777" y="1904"/>
                  </a:lnTo>
                  <a:lnTo>
                    <a:pt x="1652016" y="12318"/>
                  </a:lnTo>
                  <a:lnTo>
                    <a:pt x="1632839" y="25670"/>
                  </a:lnTo>
                  <a:lnTo>
                    <a:pt x="1605534" y="84581"/>
                  </a:lnTo>
                  <a:lnTo>
                    <a:pt x="1604010" y="87756"/>
                  </a:lnTo>
                  <a:lnTo>
                    <a:pt x="1605407" y="91439"/>
                  </a:lnTo>
                  <a:lnTo>
                    <a:pt x="1611757" y="94487"/>
                  </a:lnTo>
                  <a:lnTo>
                    <a:pt x="1615567" y="93090"/>
                  </a:lnTo>
                  <a:lnTo>
                    <a:pt x="1617091" y="89915"/>
                  </a:lnTo>
                  <a:lnTo>
                    <a:pt x="1657864" y="1904"/>
                  </a:lnTo>
                  <a:close/>
                </a:path>
                <a:path w="1659254" h="1157604">
                  <a:moveTo>
                    <a:pt x="1646630" y="4571"/>
                  </a:moveTo>
                  <a:lnTo>
                    <a:pt x="1642618" y="4571"/>
                  </a:lnTo>
                  <a:lnTo>
                    <a:pt x="1648968" y="13462"/>
                  </a:lnTo>
                  <a:lnTo>
                    <a:pt x="1638090" y="14341"/>
                  </a:lnTo>
                  <a:lnTo>
                    <a:pt x="1632839" y="25670"/>
                  </a:lnTo>
                  <a:lnTo>
                    <a:pt x="1652016" y="12318"/>
                  </a:lnTo>
                  <a:lnTo>
                    <a:pt x="1646630" y="4571"/>
                  </a:lnTo>
                  <a:close/>
                </a:path>
                <a:path w="1659254" h="1157604">
                  <a:moveTo>
                    <a:pt x="1658747" y="0"/>
                  </a:moveTo>
                  <a:lnTo>
                    <a:pt x="1556512" y="8127"/>
                  </a:lnTo>
                  <a:lnTo>
                    <a:pt x="1553845" y="11302"/>
                  </a:lnTo>
                  <a:lnTo>
                    <a:pt x="1554182" y="14341"/>
                  </a:lnTo>
                  <a:lnTo>
                    <a:pt x="1554480" y="18287"/>
                  </a:lnTo>
                  <a:lnTo>
                    <a:pt x="1557527" y="20827"/>
                  </a:lnTo>
                  <a:lnTo>
                    <a:pt x="1625445" y="15362"/>
                  </a:lnTo>
                  <a:lnTo>
                    <a:pt x="1644777" y="1904"/>
                  </a:lnTo>
                  <a:lnTo>
                    <a:pt x="1657864" y="1904"/>
                  </a:lnTo>
                  <a:lnTo>
                    <a:pt x="1658747" y="0"/>
                  </a:lnTo>
                  <a:close/>
                </a:path>
                <a:path w="1659254" h="1157604">
                  <a:moveTo>
                    <a:pt x="1644777" y="1904"/>
                  </a:moveTo>
                  <a:lnTo>
                    <a:pt x="1625445" y="15362"/>
                  </a:lnTo>
                  <a:lnTo>
                    <a:pt x="1638090" y="14341"/>
                  </a:lnTo>
                  <a:lnTo>
                    <a:pt x="1642618" y="4571"/>
                  </a:lnTo>
                  <a:lnTo>
                    <a:pt x="1646630" y="4571"/>
                  </a:lnTo>
                  <a:lnTo>
                    <a:pt x="1644777" y="1904"/>
                  </a:lnTo>
                  <a:close/>
                </a:path>
                <a:path w="1659254" h="1157604">
                  <a:moveTo>
                    <a:pt x="1642618" y="4571"/>
                  </a:moveTo>
                  <a:lnTo>
                    <a:pt x="1638090" y="14341"/>
                  </a:lnTo>
                  <a:lnTo>
                    <a:pt x="1648968" y="13462"/>
                  </a:lnTo>
                  <a:lnTo>
                    <a:pt x="1642618" y="4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317875" y="2322652"/>
            <a:ext cx="2508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Create</a:t>
            </a:r>
            <a:r>
              <a:rPr sz="1800" b="1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latin typeface="Arial" panose="020B0604020202020204"/>
                <a:cs typeface="Arial" panose="020B0604020202020204"/>
              </a:rPr>
              <a:t>new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file</a:t>
            </a:r>
            <a:r>
              <a:rPr sz="18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(ctrl+N)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8327" y="4746879"/>
            <a:ext cx="1731010" cy="876935"/>
          </a:xfrm>
          <a:custGeom>
            <a:avLst/>
            <a:gdLst/>
            <a:ahLst/>
            <a:cxnLst/>
            <a:rect l="l" t="t" r="r" b="b"/>
            <a:pathLst>
              <a:path w="1731010" h="876935">
                <a:moveTo>
                  <a:pt x="1695835" y="859410"/>
                </a:moveTo>
                <a:lnTo>
                  <a:pt x="1631314" y="863600"/>
                </a:lnTo>
                <a:lnTo>
                  <a:pt x="1627759" y="863727"/>
                </a:lnTo>
                <a:lnTo>
                  <a:pt x="1625219" y="866775"/>
                </a:lnTo>
                <a:lnTo>
                  <a:pt x="1625346" y="870331"/>
                </a:lnTo>
                <a:lnTo>
                  <a:pt x="1625600" y="873760"/>
                </a:lnTo>
                <a:lnTo>
                  <a:pt x="1628648" y="876427"/>
                </a:lnTo>
                <a:lnTo>
                  <a:pt x="1729031" y="869950"/>
                </a:lnTo>
                <a:lnTo>
                  <a:pt x="1716913" y="869950"/>
                </a:lnTo>
                <a:lnTo>
                  <a:pt x="1695835" y="859410"/>
                </a:lnTo>
                <a:close/>
              </a:path>
              <a:path w="1731010" h="876935">
                <a:moveTo>
                  <a:pt x="1708547" y="858584"/>
                </a:moveTo>
                <a:lnTo>
                  <a:pt x="1695835" y="859410"/>
                </a:lnTo>
                <a:lnTo>
                  <a:pt x="1716913" y="869950"/>
                </a:lnTo>
                <a:lnTo>
                  <a:pt x="1718055" y="867663"/>
                </a:lnTo>
                <a:lnTo>
                  <a:pt x="1714500" y="867663"/>
                </a:lnTo>
                <a:lnTo>
                  <a:pt x="1708547" y="858584"/>
                </a:lnTo>
                <a:close/>
              </a:path>
              <a:path w="1731010" h="876935">
                <a:moveTo>
                  <a:pt x="1670939" y="783082"/>
                </a:moveTo>
                <a:lnTo>
                  <a:pt x="1668018" y="784987"/>
                </a:lnTo>
                <a:lnTo>
                  <a:pt x="1665097" y="787019"/>
                </a:lnTo>
                <a:lnTo>
                  <a:pt x="1664208" y="790956"/>
                </a:lnTo>
                <a:lnTo>
                  <a:pt x="1701617" y="848014"/>
                </a:lnTo>
                <a:lnTo>
                  <a:pt x="1722627" y="858519"/>
                </a:lnTo>
                <a:lnTo>
                  <a:pt x="1716913" y="869950"/>
                </a:lnTo>
                <a:lnTo>
                  <a:pt x="1729031" y="869950"/>
                </a:lnTo>
                <a:lnTo>
                  <a:pt x="1731010" y="869823"/>
                </a:lnTo>
                <a:lnTo>
                  <a:pt x="1674876" y="783971"/>
                </a:lnTo>
                <a:lnTo>
                  <a:pt x="1670939" y="783082"/>
                </a:lnTo>
                <a:close/>
              </a:path>
              <a:path w="1731010" h="876935">
                <a:moveTo>
                  <a:pt x="1719326" y="857885"/>
                </a:moveTo>
                <a:lnTo>
                  <a:pt x="1708547" y="858584"/>
                </a:lnTo>
                <a:lnTo>
                  <a:pt x="1714500" y="867663"/>
                </a:lnTo>
                <a:lnTo>
                  <a:pt x="1719326" y="857885"/>
                </a:lnTo>
                <a:close/>
              </a:path>
              <a:path w="1731010" h="876935">
                <a:moveTo>
                  <a:pt x="1721358" y="857885"/>
                </a:moveTo>
                <a:lnTo>
                  <a:pt x="1719326" y="857885"/>
                </a:lnTo>
                <a:lnTo>
                  <a:pt x="1714500" y="867663"/>
                </a:lnTo>
                <a:lnTo>
                  <a:pt x="1718055" y="867663"/>
                </a:lnTo>
                <a:lnTo>
                  <a:pt x="1722627" y="858519"/>
                </a:lnTo>
                <a:lnTo>
                  <a:pt x="1721358" y="857885"/>
                </a:lnTo>
                <a:close/>
              </a:path>
              <a:path w="1731010" h="876935">
                <a:moveTo>
                  <a:pt x="5588" y="0"/>
                </a:moveTo>
                <a:lnTo>
                  <a:pt x="0" y="11430"/>
                </a:lnTo>
                <a:lnTo>
                  <a:pt x="1695835" y="859410"/>
                </a:lnTo>
                <a:lnTo>
                  <a:pt x="1708547" y="858584"/>
                </a:lnTo>
                <a:lnTo>
                  <a:pt x="1701617" y="848014"/>
                </a:lnTo>
                <a:lnTo>
                  <a:pt x="5588" y="0"/>
                </a:lnTo>
                <a:close/>
              </a:path>
              <a:path w="1731010" h="876935">
                <a:moveTo>
                  <a:pt x="1701617" y="848014"/>
                </a:moveTo>
                <a:lnTo>
                  <a:pt x="1708547" y="858584"/>
                </a:lnTo>
                <a:lnTo>
                  <a:pt x="1719326" y="857885"/>
                </a:lnTo>
                <a:lnTo>
                  <a:pt x="1721358" y="857885"/>
                </a:lnTo>
                <a:lnTo>
                  <a:pt x="1701617" y="848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81983" y="5577585"/>
            <a:ext cx="172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 panose="020B0604020202020204"/>
                <a:cs typeface="Arial" panose="020B0604020202020204"/>
              </a:rPr>
              <a:t>Save</a:t>
            </a:r>
            <a:r>
              <a:rPr sz="18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file(ctrl+s)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2095" y="2016760"/>
            <a:ext cx="9579610" cy="5197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970" kern="1200" cap="none" spc="0" normalizeH="0" baseline="0" noProof="0" dirty="0" smtClean="0">
                <a:latin typeface="Arial" panose="020B0604020202020204" pitchFamily="34" charset="0"/>
                <a:ea typeface="+mn-ea"/>
                <a:cs typeface="+mn-cs"/>
              </a:rPr>
              <a:t>The area outlined in red is called the quick access toolbar.</a:t>
            </a:r>
            <a:endParaRPr kumimoji="0" lang="en-US" sz="3970" kern="1200" cap="none" spc="0" normalizeH="0" baseline="0" noProof="0" dirty="0" smtClean="0"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sz="1215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970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It contains the </a:t>
            </a:r>
            <a:r>
              <a:rPr kumimoji="0" lang="en-US" sz="3970" kern="1200" cap="none" spc="0" normalizeH="0" baseline="0" noProof="0" dirty="0" smtClean="0">
                <a:latin typeface="Arial" panose="020B0604020202020204" pitchFamily="34" charset="0"/>
                <a:ea typeface="+mn-ea"/>
                <a:cs typeface="+mn-cs"/>
              </a:rPr>
              <a:t>most commonly used commands in Microsoft Word:</a:t>
            </a:r>
            <a:endParaRPr kumimoji="0" lang="en-US" sz="3970" kern="1200" cap="none" spc="0" normalizeH="0" baseline="0" noProof="0" dirty="0" smtClean="0"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sz="1105" kern="1200" cap="none" spc="0" normalizeH="0" baseline="0" noProof="0" dirty="0" smtClean="0"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97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Save</a:t>
            </a:r>
            <a:endParaRPr kumimoji="0" lang="en-US" sz="397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97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Undo</a:t>
            </a:r>
            <a:r>
              <a:rPr kumimoji="0" lang="ar-DZ" altLang="en-US" sz="397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altLang="en-US" sz="397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97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97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Repeat\ REDO</a:t>
            </a:r>
            <a:endParaRPr kumimoji="0" lang="en-US" sz="397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9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9761" y="28011"/>
            <a:ext cx="1206205" cy="252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charRg st="62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>
                                            <p:txEl>
                                              <p:charRg st="62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charRg st="62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>
                                            <p:txEl>
                                              <p:charRg st="62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5"/>
          <p:cNvSpPr txBox="1"/>
          <p:nvPr/>
        </p:nvSpPr>
        <p:spPr>
          <a:xfrm>
            <a:off x="420158" y="2165567"/>
            <a:ext cx="9411547" cy="3415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3970" dirty="0">
                <a:latin typeface="Arial" panose="020B0604020202020204" pitchFamily="34" charset="0"/>
                <a:ea typeface="Arial" panose="020B0604020202020204" pitchFamily="34" charset="0"/>
              </a:rPr>
              <a:t>Microsoft Office 2007 &amp; 2010 use what is referred to as the “Ribbon” interface. The area outlined in red comprises the Ribbon.</a:t>
            </a:r>
            <a:endParaRPr sz="397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309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0158"/>
            <a:ext cx="10083800" cy="1008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5"/>
          <p:cNvSpPr txBox="1"/>
          <p:nvPr/>
        </p:nvSpPr>
        <p:spPr>
          <a:xfrm>
            <a:off x="168063" y="1932728"/>
            <a:ext cx="9747673" cy="45732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3970" dirty="0">
                <a:latin typeface="Arial" panose="020B0604020202020204" pitchFamily="34" charset="0"/>
                <a:ea typeface="Arial" panose="020B0604020202020204" pitchFamily="34" charset="0"/>
              </a:rPr>
              <a:t>The Words File, Home, Insert, etc… outlined in red are referred to as tabs. Each tab has several Groups attached to it.</a:t>
            </a:r>
            <a:endParaRPr sz="397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15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198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None/>
            </a:pPr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>
              <a:buNone/>
            </a:pPr>
            <a:endParaRPr sz="309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" y="4546464"/>
            <a:ext cx="8907357" cy="10416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2255" y="252095"/>
            <a:ext cx="4105298" cy="252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09" y="-5251"/>
            <a:ext cx="10083800" cy="756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5"/>
          <p:cNvSpPr txBox="1"/>
          <p:nvPr/>
        </p:nvSpPr>
        <p:spPr>
          <a:xfrm>
            <a:off x="0" y="5462058"/>
            <a:ext cx="10097805" cy="21951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0" lvl="3" indent="0" eaLnBrk="1" hangingPunct="1"/>
            <a:r>
              <a:rPr sz="3970" dirty="0">
                <a:latin typeface="Arial" panose="020B0604020202020204" pitchFamily="34" charset="0"/>
                <a:ea typeface="Arial" panose="020B0604020202020204" pitchFamily="34" charset="0"/>
              </a:rPr>
              <a:t>The File Tab menu contains the commands most commonly associated with the file.</a:t>
            </a:r>
            <a:endParaRPr sz="397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3" indent="0" eaLnBrk="1" hangingPunct="1"/>
            <a:endParaRPr sz="264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/>
            <a:endParaRPr sz="309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2992</Words>
  <Application>WPS Presentation</Application>
  <PresentationFormat>Custom</PresentationFormat>
  <Paragraphs>279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Arial</vt:lpstr>
      <vt:lpstr>SimSun</vt:lpstr>
      <vt:lpstr>Wingdings</vt:lpstr>
      <vt:lpstr>Times New Roman</vt:lpstr>
      <vt:lpstr>Arial MT</vt:lpstr>
      <vt:lpstr>Adobe Garamond Pro</vt:lpstr>
      <vt:lpstr>Garamond</vt:lpstr>
      <vt:lpstr>Arial</vt:lpstr>
      <vt:lpstr>Segoe UI Symbol</vt:lpstr>
      <vt:lpstr>Microsoft YaHei</vt:lpstr>
      <vt:lpstr>Arial Unicode MS</vt:lpstr>
      <vt:lpstr>Calibri</vt:lpstr>
      <vt:lpstr>Office Theme</vt:lpstr>
      <vt:lpstr>Microsoft Word</vt:lpstr>
      <vt:lpstr>Notice the difference between:</vt:lpstr>
      <vt:lpstr>Introduction</vt:lpstr>
      <vt:lpstr>Features of MS Word</vt:lpstr>
      <vt:lpstr>Creating and saving a file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Editing and formating a document</vt:lpstr>
      <vt:lpstr>PowerPoint 演示文稿</vt:lpstr>
      <vt:lpstr>Paragraph formating</vt:lpstr>
      <vt:lpstr>Inserting Header and Footer and page  number</vt:lpstr>
      <vt:lpstr>PowerPoint 演示文稿</vt:lpstr>
      <vt:lpstr>PowerPoint 演示文稿</vt:lpstr>
      <vt:lpstr>PowerPoint 演示文稿</vt:lpstr>
      <vt:lpstr>Checking Spelling and Grammer</vt:lpstr>
      <vt:lpstr>PowerPoint 演示文稿</vt:lpstr>
      <vt:lpstr>PowerPoint 演示文稿</vt:lpstr>
      <vt:lpstr>Page Setup</vt:lpstr>
      <vt:lpstr>PowerPoint 演示文稿</vt:lpstr>
      <vt:lpstr>PowerPoint 演示文稿</vt:lpstr>
      <vt:lpstr>PowerPoint 演示文稿</vt:lpstr>
      <vt:lpstr>Borders and Shading</vt:lpstr>
      <vt:lpstr>Inserting Table in file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maboud amani</cp:lastModifiedBy>
  <cp:revision>5</cp:revision>
  <dcterms:created xsi:type="dcterms:W3CDTF">2022-09-07T10:36:00Z</dcterms:created>
  <dcterms:modified xsi:type="dcterms:W3CDTF">2025-10-15T15:43:39Z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2015-09-03T03:00:00Z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2022-09-07T03:00:00Z</vt:filetime>
  </property>
  <property fmtid="{D5CDD505-2E9C-101B-9397-08002B2CF9AE}" pid="5" name="ICV">
    <vt:lpwstr>83FA863C88A54F5E8FF9888CF4AEC49B_12</vt:lpwstr>
  </property>
  <property fmtid="{D5CDD505-2E9C-101B-9397-08002B2CF9AE}" pid="6" name="KSOProductBuildVer">
    <vt:lpwstr>2057-12.2.0.22556</vt:lpwstr>
  </property>
</Properties>
</file>