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0"/>
  </p:notesMasterIdLst>
  <p:sldIdLst>
    <p:sldId id="256" r:id="rId2"/>
    <p:sldId id="259" r:id="rId3"/>
    <p:sldId id="280" r:id="rId4"/>
    <p:sldId id="262" r:id="rId5"/>
    <p:sldId id="263" r:id="rId6"/>
    <p:sldId id="281" r:id="rId7"/>
    <p:sldId id="258" r:id="rId8"/>
    <p:sldId id="283" r:id="rId9"/>
    <p:sldId id="284" r:id="rId10"/>
    <p:sldId id="285" r:id="rId11"/>
    <p:sldId id="286" r:id="rId12"/>
    <p:sldId id="287" r:id="rId13"/>
    <p:sldId id="288" r:id="rId14"/>
    <p:sldId id="257" r:id="rId15"/>
    <p:sldId id="289" r:id="rId16"/>
    <p:sldId id="261" r:id="rId17"/>
    <p:sldId id="260" r:id="rId18"/>
    <p:sldId id="271" r:id="rId19"/>
  </p:sldIdLst>
  <p:sldSz cx="18288000" cy="10287000"/>
  <p:notesSz cx="6858000" cy="9144000"/>
  <p:embeddedFontLst>
    <p:embeddedFont>
      <p:font typeface="Source Sans Pro" panose="020B0604020202020204" charset="0"/>
      <p:bold r:id="rId21"/>
      <p:boldItalic r:id="rId22"/>
    </p:embeddedFont>
    <p:embeddedFont>
      <p:font typeface="Calibri" panose="020F0502020204030204"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35"/>
    <a:srgbClr val="00863D"/>
    <a:srgbClr val="009E47"/>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FC2D61F-A503-4127-A33E-5B924C992E9B}">
  <a:tblStyle styleId="{5FC2D61F-A503-4127-A33E-5B924C992E9B}"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69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68840379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189a503d4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g2189a503d4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45071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73784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017987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638715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1" name="Google Shape;27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1535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9" name="Google Shape;11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37467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1" name="Google Shape;27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04265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5" name="Google Shape;235;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900350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2" name="Google Shape;212;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396726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6"/>
        <p:cNvGrpSpPr/>
        <p:nvPr/>
      </p:nvGrpSpPr>
      <p:grpSpPr>
        <a:xfrm>
          <a:off x="0" y="0"/>
          <a:ext cx="0" cy="0"/>
          <a:chOff x="0" y="0"/>
          <a:chExt cx="0" cy="0"/>
        </a:xfrm>
      </p:grpSpPr>
      <p:sp>
        <p:nvSpPr>
          <p:cNvPr id="507" name="Google Shape;507;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08" name="Google Shape;508;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3616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2189a503d4b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6" name="Google Shape;186;g2189a503d4b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909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1" name="Google Shape;27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1161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1" name="Google Shape;27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38842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4" name="Google Shape;30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871257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1" name="Google Shape;27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691481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06593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263662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0993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6"/>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1792288" y="612775"/>
            <a:ext cx="5486400" cy="4114800"/>
          </a:xfrm>
          <a:prstGeom prst="rect">
            <a:avLst/>
          </a:prstGeom>
          <a:noFill/>
          <a:ln>
            <a:noFill/>
          </a:ln>
        </p:spPr>
      </p:sp>
      <p:sp>
        <p:nvSpPr>
          <p:cNvPr id="64" name="Google Shape;64;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DB898"/>
        </a:solidFill>
        <a:effectLst/>
      </p:bgPr>
    </p:bg>
    <p:spTree>
      <p:nvGrpSpPr>
        <p:cNvPr id="1" name="Shape 83"/>
        <p:cNvGrpSpPr/>
        <p:nvPr/>
      </p:nvGrpSpPr>
      <p:grpSpPr>
        <a:xfrm>
          <a:off x="0" y="0"/>
          <a:ext cx="0" cy="0"/>
          <a:chOff x="0" y="0"/>
          <a:chExt cx="0" cy="0"/>
        </a:xfrm>
      </p:grpSpPr>
      <p:grpSp>
        <p:nvGrpSpPr>
          <p:cNvPr id="84" name="Google Shape;84;p13"/>
          <p:cNvGrpSpPr/>
          <p:nvPr/>
        </p:nvGrpSpPr>
        <p:grpSpPr>
          <a:xfrm>
            <a:off x="421501" y="284296"/>
            <a:ext cx="17445111" cy="9573807"/>
            <a:chOff x="0" y="-38100"/>
            <a:chExt cx="4594567" cy="2521480"/>
          </a:xfrm>
        </p:grpSpPr>
        <p:sp>
          <p:nvSpPr>
            <p:cNvPr id="85" name="Google Shape;85;p13"/>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3"/>
            <p:cNvSpPr txBox="1"/>
            <p:nvPr/>
          </p:nvSpPr>
          <p:spPr>
            <a:xfrm>
              <a:off x="38100" y="-38100"/>
              <a:ext cx="7365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cxnSp>
        <p:nvCxnSpPr>
          <p:cNvPr id="88" name="Google Shape;88;p13"/>
          <p:cNvCxnSpPr/>
          <p:nvPr/>
        </p:nvCxnSpPr>
        <p:spPr>
          <a:xfrm rot="-3816260">
            <a:off x="1431601" y="8320405"/>
            <a:ext cx="544574" cy="0"/>
          </a:xfrm>
          <a:prstGeom prst="straightConnector1">
            <a:avLst/>
          </a:prstGeom>
          <a:noFill/>
          <a:ln w="104775" cap="rnd" cmpd="sng">
            <a:solidFill>
              <a:srgbClr val="7DB898"/>
            </a:solidFill>
            <a:prstDash val="solid"/>
            <a:round/>
            <a:headEnd type="none" w="sm" len="sm"/>
            <a:tailEnd type="none" w="sm" len="sm"/>
          </a:ln>
        </p:spPr>
      </p:cxnSp>
      <p:cxnSp>
        <p:nvCxnSpPr>
          <p:cNvPr id="89" name="Google Shape;89;p13"/>
          <p:cNvCxnSpPr/>
          <p:nvPr/>
        </p:nvCxnSpPr>
        <p:spPr>
          <a:xfrm rot="-3816260">
            <a:off x="1588248" y="8973959"/>
            <a:ext cx="544574" cy="0"/>
          </a:xfrm>
          <a:prstGeom prst="straightConnector1">
            <a:avLst/>
          </a:prstGeom>
          <a:noFill/>
          <a:ln w="104775" cap="rnd" cmpd="sng">
            <a:solidFill>
              <a:srgbClr val="7DB898"/>
            </a:solidFill>
            <a:prstDash val="solid"/>
            <a:round/>
            <a:headEnd type="none" w="sm" len="sm"/>
            <a:tailEnd type="none" w="sm" len="sm"/>
          </a:ln>
        </p:spPr>
      </p:cxnSp>
      <p:cxnSp>
        <p:nvCxnSpPr>
          <p:cNvPr id="91" name="Google Shape;91;p13"/>
          <p:cNvCxnSpPr/>
          <p:nvPr/>
        </p:nvCxnSpPr>
        <p:spPr>
          <a:xfrm rot="-3816260">
            <a:off x="2052183" y="9346948"/>
            <a:ext cx="544574" cy="0"/>
          </a:xfrm>
          <a:prstGeom prst="straightConnector1">
            <a:avLst/>
          </a:prstGeom>
          <a:noFill/>
          <a:ln w="104775" cap="rnd" cmpd="sng">
            <a:solidFill>
              <a:srgbClr val="7DB898"/>
            </a:solidFill>
            <a:prstDash val="solid"/>
            <a:round/>
            <a:headEnd type="none" w="sm" len="sm"/>
            <a:tailEnd type="none" w="sm" len="sm"/>
          </a:ln>
        </p:spPr>
      </p:cxnSp>
      <p:cxnSp>
        <p:nvCxnSpPr>
          <p:cNvPr id="93" name="Google Shape;93;p13"/>
          <p:cNvCxnSpPr/>
          <p:nvPr/>
        </p:nvCxnSpPr>
        <p:spPr>
          <a:xfrm rot="-3816260">
            <a:off x="2684886" y="9250596"/>
            <a:ext cx="544574" cy="0"/>
          </a:xfrm>
          <a:prstGeom prst="straightConnector1">
            <a:avLst/>
          </a:prstGeom>
          <a:noFill/>
          <a:ln w="104775" cap="rnd" cmpd="sng">
            <a:solidFill>
              <a:srgbClr val="7DB898"/>
            </a:solidFill>
            <a:prstDash val="solid"/>
            <a:round/>
            <a:headEnd type="none" w="sm" len="sm"/>
            <a:tailEnd type="none" w="sm" len="sm"/>
          </a:ln>
        </p:spPr>
      </p:cxnSp>
      <p:cxnSp>
        <p:nvCxnSpPr>
          <p:cNvPr id="97" name="Google Shape;97;p13"/>
          <p:cNvCxnSpPr/>
          <p:nvPr/>
        </p:nvCxnSpPr>
        <p:spPr>
          <a:xfrm rot="-3816260">
            <a:off x="3347392" y="9085342"/>
            <a:ext cx="544574" cy="0"/>
          </a:xfrm>
          <a:prstGeom prst="straightConnector1">
            <a:avLst/>
          </a:prstGeom>
          <a:noFill/>
          <a:ln w="104775" cap="rnd" cmpd="sng">
            <a:solidFill>
              <a:srgbClr val="7DB898"/>
            </a:solidFill>
            <a:prstDash val="solid"/>
            <a:round/>
            <a:headEnd type="none" w="sm" len="sm"/>
            <a:tailEnd type="none" w="sm" len="sm"/>
          </a:ln>
        </p:spPr>
      </p:cxnSp>
      <p:sp>
        <p:nvSpPr>
          <p:cNvPr id="101" name="Google Shape;101;p13"/>
          <p:cNvSpPr txBox="1"/>
          <p:nvPr/>
        </p:nvSpPr>
        <p:spPr>
          <a:xfrm>
            <a:off x="2203420" y="1693588"/>
            <a:ext cx="13522685" cy="3003899"/>
          </a:xfrm>
          <a:prstGeom prst="rect">
            <a:avLst/>
          </a:prstGeom>
          <a:noFill/>
          <a:ln>
            <a:noFill/>
          </a:ln>
        </p:spPr>
        <p:txBody>
          <a:bodyPr spcFirstLastPara="1" wrap="square" lIns="0" tIns="0" rIns="0" bIns="0" anchor="t" anchorCtr="0">
            <a:spAutoFit/>
          </a:bodyPr>
          <a:lstStyle/>
          <a:p>
            <a:pPr lvl="0" algn="ctr">
              <a:lnSpc>
                <a:spcPct val="122000"/>
              </a:lnSpc>
            </a:pPr>
            <a:r>
              <a:rPr lang="en-US" sz="8000" b="1" dirty="0">
                <a:solidFill>
                  <a:srgbClr val="3A7D4D"/>
                </a:solidFill>
                <a:latin typeface="Source Sans Pro"/>
                <a:ea typeface="Source Sans Pro"/>
                <a:cs typeface="Source Sans Pro"/>
                <a:sym typeface="Source Sans Pro"/>
              </a:rPr>
              <a:t>Electrochemical Processes for Sustainable Development</a:t>
            </a:r>
            <a:endParaRPr sz="4000" dirty="0"/>
          </a:p>
        </p:txBody>
      </p:sp>
      <p:grpSp>
        <p:nvGrpSpPr>
          <p:cNvPr id="102" name="Google Shape;102;p13"/>
          <p:cNvGrpSpPr/>
          <p:nvPr/>
        </p:nvGrpSpPr>
        <p:grpSpPr>
          <a:xfrm>
            <a:off x="835451" y="2033702"/>
            <a:ext cx="643050" cy="6219592"/>
            <a:chOff x="1921" y="0"/>
            <a:chExt cx="857400" cy="8292790"/>
          </a:xfrm>
        </p:grpSpPr>
        <p:grpSp>
          <p:nvGrpSpPr>
            <p:cNvPr id="103" name="Google Shape;103;p13"/>
            <p:cNvGrpSpPr/>
            <p:nvPr/>
          </p:nvGrpSpPr>
          <p:grpSpPr>
            <a:xfrm>
              <a:off x="1921" y="0"/>
              <a:ext cx="857400" cy="861243"/>
              <a:chOff x="1813" y="0"/>
              <a:chExt cx="809173" cy="812800"/>
            </a:xfrm>
          </p:grpSpPr>
          <p:sp>
            <p:nvSpPr>
              <p:cNvPr id="104" name="Google Shape;104;p13"/>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3"/>
              <p:cNvSpPr txBox="1"/>
              <p:nvPr/>
            </p:nvSpPr>
            <p:spPr>
              <a:xfrm>
                <a:off x="76200" y="0"/>
                <a:ext cx="660300" cy="7365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06" name="Google Shape;106;p13"/>
            <p:cNvGrpSpPr/>
            <p:nvPr/>
          </p:nvGrpSpPr>
          <p:grpSpPr>
            <a:xfrm>
              <a:off x="1921" y="4954365"/>
              <a:ext cx="857400" cy="861243"/>
              <a:chOff x="1813" y="0"/>
              <a:chExt cx="809173" cy="812800"/>
            </a:xfrm>
          </p:grpSpPr>
          <p:sp>
            <p:nvSpPr>
              <p:cNvPr id="107" name="Google Shape;107;p13"/>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3"/>
              <p:cNvSpPr txBox="1"/>
              <p:nvPr/>
            </p:nvSpPr>
            <p:spPr>
              <a:xfrm>
                <a:off x="76200" y="0"/>
                <a:ext cx="660300" cy="7365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09" name="Google Shape;109;p13"/>
            <p:cNvGrpSpPr/>
            <p:nvPr/>
          </p:nvGrpSpPr>
          <p:grpSpPr>
            <a:xfrm>
              <a:off x="1921" y="2477182"/>
              <a:ext cx="857400" cy="861243"/>
              <a:chOff x="1813" y="0"/>
              <a:chExt cx="809173" cy="812800"/>
            </a:xfrm>
          </p:grpSpPr>
          <p:sp>
            <p:nvSpPr>
              <p:cNvPr id="110" name="Google Shape;110;p13"/>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3"/>
              <p:cNvSpPr txBox="1"/>
              <p:nvPr/>
            </p:nvSpPr>
            <p:spPr>
              <a:xfrm>
                <a:off x="76200" y="0"/>
                <a:ext cx="660300" cy="7365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12" name="Google Shape;112;p13"/>
            <p:cNvGrpSpPr/>
            <p:nvPr/>
          </p:nvGrpSpPr>
          <p:grpSpPr>
            <a:xfrm>
              <a:off x="1921" y="7431547"/>
              <a:ext cx="857400" cy="861243"/>
              <a:chOff x="1813" y="0"/>
              <a:chExt cx="809173" cy="812800"/>
            </a:xfrm>
          </p:grpSpPr>
          <p:sp>
            <p:nvSpPr>
              <p:cNvPr id="113" name="Google Shape;113;p13"/>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3"/>
              <p:cNvSpPr txBox="1"/>
              <p:nvPr/>
            </p:nvSpPr>
            <p:spPr>
              <a:xfrm>
                <a:off x="76200" y="0"/>
                <a:ext cx="660300" cy="7365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2" name="ZoneTexte 1"/>
          <p:cNvSpPr txBox="1"/>
          <p:nvPr/>
        </p:nvSpPr>
        <p:spPr>
          <a:xfrm>
            <a:off x="6470510" y="5672060"/>
            <a:ext cx="4988504" cy="1969770"/>
          </a:xfrm>
          <a:prstGeom prst="rect">
            <a:avLst/>
          </a:prstGeom>
          <a:noFill/>
        </p:spPr>
        <p:txBody>
          <a:bodyPr wrap="square" rtlCol="0">
            <a:spAutoFit/>
          </a:bodyPr>
          <a:lstStyle/>
          <a:p>
            <a:pPr algn="ctr"/>
            <a:r>
              <a:rPr lang="fr-FR" sz="5400" b="1" dirty="0" err="1">
                <a:solidFill>
                  <a:schemeClr val="tx1">
                    <a:lumMod val="85000"/>
                    <a:lumOff val="15000"/>
                  </a:schemeClr>
                </a:solidFill>
                <a:effectLst>
                  <a:outerShdw blurRad="38100" dist="38100" dir="2700000" algn="tl">
                    <a:srgbClr val="000000">
                      <a:alpha val="43137"/>
                    </a:srgbClr>
                  </a:outerShdw>
                </a:effectLst>
              </a:rPr>
              <a:t>Presented</a:t>
            </a:r>
            <a:r>
              <a:rPr lang="fr-FR" sz="5400" b="1" dirty="0">
                <a:solidFill>
                  <a:schemeClr val="tx1">
                    <a:lumMod val="85000"/>
                    <a:lumOff val="15000"/>
                  </a:schemeClr>
                </a:solidFill>
                <a:effectLst>
                  <a:outerShdw blurRad="38100" dist="38100" dir="2700000" algn="tl">
                    <a:srgbClr val="000000">
                      <a:alpha val="43137"/>
                    </a:srgbClr>
                  </a:outerShdw>
                </a:effectLst>
              </a:rPr>
              <a:t> by</a:t>
            </a:r>
            <a:r>
              <a:rPr lang="fr-FR" sz="5400" b="1" dirty="0" smtClean="0">
                <a:solidFill>
                  <a:schemeClr val="tx1">
                    <a:lumMod val="85000"/>
                    <a:lumOff val="15000"/>
                  </a:schemeClr>
                </a:solidFill>
                <a:effectLst>
                  <a:outerShdw blurRad="38100" dist="38100" dir="2700000" algn="tl">
                    <a:srgbClr val="000000">
                      <a:alpha val="43137"/>
                    </a:srgbClr>
                  </a:outerShdw>
                </a:effectLst>
              </a:rPr>
              <a:t>:</a:t>
            </a:r>
          </a:p>
          <a:p>
            <a:pPr algn="ctr"/>
            <a:r>
              <a:rPr lang="fr-FR" sz="4800" b="1" dirty="0" err="1" smtClean="0">
                <a:solidFill>
                  <a:schemeClr val="tx1">
                    <a:lumMod val="85000"/>
                    <a:lumOff val="15000"/>
                  </a:schemeClr>
                </a:solidFill>
                <a:effectLst>
                  <a:outerShdw blurRad="38100" dist="38100" dir="2700000" algn="tl">
                    <a:srgbClr val="000000">
                      <a:alpha val="43137"/>
                    </a:srgbClr>
                  </a:outerShdw>
                </a:effectLst>
              </a:rPr>
              <a:t>Djama</a:t>
            </a:r>
            <a:r>
              <a:rPr lang="fr-FR" sz="4800" b="1" dirty="0" smtClean="0">
                <a:solidFill>
                  <a:schemeClr val="tx1">
                    <a:lumMod val="85000"/>
                    <a:lumOff val="15000"/>
                  </a:schemeClr>
                </a:solidFill>
                <a:effectLst>
                  <a:outerShdw blurRad="38100" dist="38100" dir="2700000" algn="tl">
                    <a:srgbClr val="000000">
                      <a:alpha val="43137"/>
                    </a:srgbClr>
                  </a:outerShdw>
                </a:effectLst>
              </a:rPr>
              <a:t> </a:t>
            </a:r>
            <a:r>
              <a:rPr lang="fr-FR" sz="4800" b="1" dirty="0" err="1">
                <a:solidFill>
                  <a:schemeClr val="tx1">
                    <a:lumMod val="85000"/>
                    <a:lumOff val="15000"/>
                  </a:schemeClr>
                </a:solidFill>
                <a:effectLst>
                  <a:outerShdw blurRad="38100" dist="38100" dir="2700000" algn="tl">
                    <a:srgbClr val="000000">
                      <a:alpha val="43137"/>
                    </a:srgbClr>
                  </a:outerShdw>
                </a:effectLst>
              </a:rPr>
              <a:t>ferial</a:t>
            </a:r>
            <a:endParaRPr lang="fr-FR" sz="4800" b="1" dirty="0">
              <a:solidFill>
                <a:schemeClr val="tx1">
                  <a:lumMod val="85000"/>
                  <a:lumOff val="15000"/>
                </a:schemeClr>
              </a:solidFill>
              <a:effectLst>
                <a:outerShdw blurRad="38100" dist="38100" dir="2700000" algn="tl">
                  <a:srgbClr val="000000">
                    <a:alpha val="43137"/>
                  </a:srgbClr>
                </a:outerShdw>
              </a:effectLst>
            </a:endParaRPr>
          </a:p>
          <a:p>
            <a:endParaRPr lang="fr-FR"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grpSp>
        <p:nvGrpSpPr>
          <p:cNvPr id="159" name="Google Shape;159;p15"/>
          <p:cNvGrpSpPr/>
          <p:nvPr/>
        </p:nvGrpSpPr>
        <p:grpSpPr>
          <a:xfrm>
            <a:off x="421501" y="284297"/>
            <a:ext cx="17444998" cy="9573746"/>
            <a:chOff x="0" y="-38100"/>
            <a:chExt cx="4594567" cy="2521480"/>
          </a:xfrm>
        </p:grpSpPr>
        <p:sp>
          <p:nvSpPr>
            <p:cNvPr id="160" name="Google Shape;160;p15"/>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5"/>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68" name="Google Shape;168;p15"/>
          <p:cNvGrpSpPr/>
          <p:nvPr/>
        </p:nvGrpSpPr>
        <p:grpSpPr>
          <a:xfrm>
            <a:off x="835451" y="2033702"/>
            <a:ext cx="643053" cy="6219596"/>
            <a:chOff x="1921" y="0"/>
            <a:chExt cx="857404" cy="8292794"/>
          </a:xfrm>
        </p:grpSpPr>
        <p:grpSp>
          <p:nvGrpSpPr>
            <p:cNvPr id="169" name="Google Shape;169;p15"/>
            <p:cNvGrpSpPr/>
            <p:nvPr/>
          </p:nvGrpSpPr>
          <p:grpSpPr>
            <a:xfrm>
              <a:off x="1921" y="0"/>
              <a:ext cx="857404" cy="861247"/>
              <a:chOff x="1813" y="0"/>
              <a:chExt cx="809173" cy="812800"/>
            </a:xfrm>
          </p:grpSpPr>
          <p:sp>
            <p:nvSpPr>
              <p:cNvPr id="170" name="Google Shape;170;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2" name="Google Shape;172;p15"/>
            <p:cNvGrpSpPr/>
            <p:nvPr/>
          </p:nvGrpSpPr>
          <p:grpSpPr>
            <a:xfrm>
              <a:off x="1921" y="4954365"/>
              <a:ext cx="857404" cy="861247"/>
              <a:chOff x="1813" y="0"/>
              <a:chExt cx="809173" cy="812800"/>
            </a:xfrm>
          </p:grpSpPr>
          <p:sp>
            <p:nvSpPr>
              <p:cNvPr id="173" name="Google Shape;173;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5" name="Google Shape;175;p15"/>
            <p:cNvGrpSpPr/>
            <p:nvPr/>
          </p:nvGrpSpPr>
          <p:grpSpPr>
            <a:xfrm>
              <a:off x="1921" y="2477182"/>
              <a:ext cx="857404" cy="861247"/>
              <a:chOff x="1813" y="0"/>
              <a:chExt cx="809173" cy="812800"/>
            </a:xfrm>
          </p:grpSpPr>
          <p:sp>
            <p:nvSpPr>
              <p:cNvPr id="176" name="Google Shape;176;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8" name="Google Shape;178;p15"/>
            <p:cNvGrpSpPr/>
            <p:nvPr/>
          </p:nvGrpSpPr>
          <p:grpSpPr>
            <a:xfrm>
              <a:off x="1921" y="7431547"/>
              <a:ext cx="857404" cy="861247"/>
              <a:chOff x="1813" y="0"/>
              <a:chExt cx="809173" cy="812800"/>
            </a:xfrm>
          </p:grpSpPr>
          <p:sp>
            <p:nvSpPr>
              <p:cNvPr id="179" name="Google Shape;179;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183" name="Google Shape;183;p15"/>
          <p:cNvSpPr txBox="1"/>
          <p:nvPr/>
        </p:nvSpPr>
        <p:spPr>
          <a:xfrm>
            <a:off x="1964551" y="1302556"/>
            <a:ext cx="15514557" cy="1015663"/>
          </a:xfrm>
          <a:prstGeom prst="rect">
            <a:avLst/>
          </a:prstGeom>
          <a:noFill/>
          <a:ln>
            <a:noFill/>
          </a:ln>
        </p:spPr>
        <p:txBody>
          <a:bodyPr spcFirstLastPara="1" wrap="square" lIns="0" tIns="0" rIns="0" bIns="0" anchor="t" anchorCtr="0">
            <a:spAutoFit/>
          </a:bodyPr>
          <a:lstStyle/>
          <a:p>
            <a:r>
              <a:rPr lang="en-US" sz="6600" dirty="0" smtClean="0">
                <a:solidFill>
                  <a:srgbClr val="00863D"/>
                </a:solidFill>
                <a:effectLst>
                  <a:outerShdw blurRad="38100" dist="38100" dir="2700000" algn="tl">
                    <a:srgbClr val="000000">
                      <a:alpha val="43137"/>
                    </a:srgbClr>
                  </a:outerShdw>
                </a:effectLst>
              </a:rPr>
              <a:t>d. </a:t>
            </a:r>
            <a:r>
              <a:rPr lang="en-US" sz="6600" dirty="0">
                <a:solidFill>
                  <a:srgbClr val="00863D"/>
                </a:solidFill>
                <a:effectLst>
                  <a:outerShdw blurRad="38100" dist="38100" dir="2700000" algn="tl">
                    <a:srgbClr val="000000">
                      <a:alpha val="43137"/>
                    </a:srgbClr>
                  </a:outerShdw>
                </a:effectLst>
              </a:rPr>
              <a:t>Electrocoagulation</a:t>
            </a:r>
            <a:endParaRPr lang="fr-FR" sz="6600" dirty="0">
              <a:solidFill>
                <a:srgbClr val="00863D"/>
              </a:solidFill>
              <a:effectLst>
                <a:outerShdw blurRad="38100" dist="38100" dir="2700000" algn="tl">
                  <a:srgbClr val="000000">
                    <a:alpha val="43137"/>
                  </a:srgbClr>
                </a:outerShdw>
              </a:effectLst>
            </a:endParaRPr>
          </a:p>
        </p:txBody>
      </p:sp>
      <p:sp>
        <p:nvSpPr>
          <p:cNvPr id="2" name="ZoneTexte 1"/>
          <p:cNvSpPr txBox="1"/>
          <p:nvPr/>
        </p:nvSpPr>
        <p:spPr>
          <a:xfrm>
            <a:off x="1747793" y="2390550"/>
            <a:ext cx="14813007" cy="7417415"/>
          </a:xfrm>
          <a:prstGeom prst="rect">
            <a:avLst/>
          </a:prstGeom>
          <a:noFill/>
        </p:spPr>
        <p:txBody>
          <a:bodyPr wrap="square" rtlCol="0">
            <a:spAutoFit/>
          </a:bodyPr>
          <a:lstStyle/>
          <a:p>
            <a:r>
              <a:rPr lang="en-US" sz="2800" b="1" dirty="0">
                <a:solidFill>
                  <a:schemeClr val="tx1">
                    <a:lumMod val="85000"/>
                    <a:lumOff val="15000"/>
                  </a:schemeClr>
                </a:solidFill>
                <a:effectLst>
                  <a:outerShdw blurRad="38100" dist="38100" dir="2700000" algn="tl">
                    <a:srgbClr val="000000">
                      <a:alpha val="43137"/>
                    </a:srgbClr>
                  </a:outerShdw>
                </a:effectLst>
              </a:rPr>
              <a:t>An electrochemical process that removes pollutants from water using iron or aluminum electrodes.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Applications: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Industrial wastewater.</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Heavy metals removal.</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Dyes, oils, and organic pollutants.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Why sustainable?</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Fewer chemicals required.</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More efficient and safer than classical treatment.</a:t>
            </a:r>
          </a:p>
        </p:txBody>
      </p:sp>
    </p:spTree>
    <p:extLst>
      <p:ext uri="{BB962C8B-B14F-4D97-AF65-F5344CB8AC3E}">
        <p14:creationId xmlns:p14="http://schemas.microsoft.com/office/powerpoint/2010/main" val="28903197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grpSp>
        <p:nvGrpSpPr>
          <p:cNvPr id="159" name="Google Shape;159;p15"/>
          <p:cNvGrpSpPr/>
          <p:nvPr/>
        </p:nvGrpSpPr>
        <p:grpSpPr>
          <a:xfrm>
            <a:off x="421501" y="284297"/>
            <a:ext cx="17444998" cy="9573746"/>
            <a:chOff x="0" y="-38100"/>
            <a:chExt cx="4594567" cy="2521480"/>
          </a:xfrm>
        </p:grpSpPr>
        <p:sp>
          <p:nvSpPr>
            <p:cNvPr id="160" name="Google Shape;160;p15"/>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5"/>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68" name="Google Shape;168;p15"/>
          <p:cNvGrpSpPr/>
          <p:nvPr/>
        </p:nvGrpSpPr>
        <p:grpSpPr>
          <a:xfrm>
            <a:off x="835451" y="2033702"/>
            <a:ext cx="643053" cy="6219596"/>
            <a:chOff x="1921" y="0"/>
            <a:chExt cx="857404" cy="8292794"/>
          </a:xfrm>
        </p:grpSpPr>
        <p:grpSp>
          <p:nvGrpSpPr>
            <p:cNvPr id="169" name="Google Shape;169;p15"/>
            <p:cNvGrpSpPr/>
            <p:nvPr/>
          </p:nvGrpSpPr>
          <p:grpSpPr>
            <a:xfrm>
              <a:off x="1921" y="0"/>
              <a:ext cx="857404" cy="861247"/>
              <a:chOff x="1813" y="0"/>
              <a:chExt cx="809173" cy="812800"/>
            </a:xfrm>
          </p:grpSpPr>
          <p:sp>
            <p:nvSpPr>
              <p:cNvPr id="170" name="Google Shape;170;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2" name="Google Shape;172;p15"/>
            <p:cNvGrpSpPr/>
            <p:nvPr/>
          </p:nvGrpSpPr>
          <p:grpSpPr>
            <a:xfrm>
              <a:off x="1921" y="4954365"/>
              <a:ext cx="857404" cy="861247"/>
              <a:chOff x="1813" y="0"/>
              <a:chExt cx="809173" cy="812800"/>
            </a:xfrm>
          </p:grpSpPr>
          <p:sp>
            <p:nvSpPr>
              <p:cNvPr id="173" name="Google Shape;173;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5" name="Google Shape;175;p15"/>
            <p:cNvGrpSpPr/>
            <p:nvPr/>
          </p:nvGrpSpPr>
          <p:grpSpPr>
            <a:xfrm>
              <a:off x="1921" y="2477182"/>
              <a:ext cx="857404" cy="861247"/>
              <a:chOff x="1813" y="0"/>
              <a:chExt cx="809173" cy="812800"/>
            </a:xfrm>
          </p:grpSpPr>
          <p:sp>
            <p:nvSpPr>
              <p:cNvPr id="176" name="Google Shape;176;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8" name="Google Shape;178;p15"/>
            <p:cNvGrpSpPr/>
            <p:nvPr/>
          </p:nvGrpSpPr>
          <p:grpSpPr>
            <a:xfrm>
              <a:off x="1921" y="7431547"/>
              <a:ext cx="857404" cy="861247"/>
              <a:chOff x="1813" y="0"/>
              <a:chExt cx="809173" cy="812800"/>
            </a:xfrm>
          </p:grpSpPr>
          <p:sp>
            <p:nvSpPr>
              <p:cNvPr id="179" name="Google Shape;179;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183" name="Google Shape;183;p15"/>
          <p:cNvSpPr txBox="1"/>
          <p:nvPr/>
        </p:nvSpPr>
        <p:spPr>
          <a:xfrm>
            <a:off x="1964551" y="1302556"/>
            <a:ext cx="15514557" cy="830997"/>
          </a:xfrm>
          <a:prstGeom prst="rect">
            <a:avLst/>
          </a:prstGeom>
          <a:noFill/>
          <a:ln>
            <a:noFill/>
          </a:ln>
        </p:spPr>
        <p:txBody>
          <a:bodyPr spcFirstLastPara="1" wrap="square" lIns="0" tIns="0" rIns="0" bIns="0" anchor="t" anchorCtr="0">
            <a:spAutoFit/>
          </a:bodyPr>
          <a:lstStyle/>
          <a:p>
            <a:r>
              <a:rPr lang="en-US" sz="5400" dirty="0" smtClean="0">
                <a:solidFill>
                  <a:srgbClr val="00863D"/>
                </a:solidFill>
                <a:effectLst>
                  <a:outerShdw blurRad="38100" dist="38100" dir="2700000" algn="tl">
                    <a:srgbClr val="000000">
                      <a:alpha val="43137"/>
                    </a:srgbClr>
                  </a:outerShdw>
                </a:effectLst>
              </a:rPr>
              <a:t>e. Electrochemical Reduction &amp; Oxidation (Redox)</a:t>
            </a:r>
            <a:endParaRPr lang="fr-FR" sz="5400" dirty="0">
              <a:solidFill>
                <a:srgbClr val="00863D"/>
              </a:solidFill>
              <a:effectLst>
                <a:outerShdw blurRad="38100" dist="38100" dir="2700000" algn="tl">
                  <a:srgbClr val="000000">
                    <a:alpha val="43137"/>
                  </a:srgbClr>
                </a:outerShdw>
              </a:effectLst>
            </a:endParaRPr>
          </a:p>
        </p:txBody>
      </p:sp>
      <p:sp>
        <p:nvSpPr>
          <p:cNvPr id="2" name="ZoneTexte 1"/>
          <p:cNvSpPr txBox="1"/>
          <p:nvPr/>
        </p:nvSpPr>
        <p:spPr>
          <a:xfrm>
            <a:off x="1747793" y="2390550"/>
            <a:ext cx="14813007" cy="6124754"/>
          </a:xfrm>
          <a:prstGeom prst="rect">
            <a:avLst/>
          </a:prstGeom>
          <a:noFill/>
        </p:spPr>
        <p:txBody>
          <a:bodyPr wrap="square" rtlCol="0">
            <a:spAutoFit/>
          </a:bodyPr>
          <a:lstStyle/>
          <a:p>
            <a:r>
              <a:rPr lang="en-US" sz="2800" b="1" dirty="0">
                <a:solidFill>
                  <a:schemeClr val="tx1">
                    <a:lumMod val="85000"/>
                    <a:lumOff val="15000"/>
                  </a:schemeClr>
                </a:solidFill>
                <a:effectLst>
                  <a:outerShdw blurRad="38100" dist="38100" dir="2700000" algn="tl">
                    <a:srgbClr val="000000">
                      <a:alpha val="43137"/>
                    </a:srgbClr>
                  </a:outerShdw>
                </a:effectLst>
              </a:rPr>
              <a:t>Used to:</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Remove toxic compounds.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Detoxify industrial effluents.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Transform harmful chemicals into harmless ones.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u="sng" dirty="0">
                <a:solidFill>
                  <a:schemeClr val="tx1">
                    <a:lumMod val="85000"/>
                    <a:lumOff val="15000"/>
                  </a:schemeClr>
                </a:solidFill>
                <a:effectLst>
                  <a:outerShdw blurRad="38100" dist="38100" dir="2700000" algn="tl">
                    <a:srgbClr val="000000">
                      <a:alpha val="43137"/>
                    </a:srgbClr>
                  </a:outerShdw>
                </a:effectLst>
              </a:rPr>
              <a:t>Example:</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Reduction of hexavalent chromium (Cr⁶⁺ → Cr³⁺).</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Oxidation of cyanides (CN⁻) in mining wastewater.</a:t>
            </a:r>
          </a:p>
        </p:txBody>
      </p:sp>
    </p:spTree>
    <p:extLst>
      <p:ext uri="{BB962C8B-B14F-4D97-AF65-F5344CB8AC3E}">
        <p14:creationId xmlns:p14="http://schemas.microsoft.com/office/powerpoint/2010/main" val="19215351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grpSp>
        <p:nvGrpSpPr>
          <p:cNvPr id="159" name="Google Shape;159;p15"/>
          <p:cNvGrpSpPr/>
          <p:nvPr/>
        </p:nvGrpSpPr>
        <p:grpSpPr>
          <a:xfrm>
            <a:off x="421501" y="284297"/>
            <a:ext cx="17444998" cy="9573746"/>
            <a:chOff x="0" y="-38100"/>
            <a:chExt cx="4594567" cy="2521480"/>
          </a:xfrm>
        </p:grpSpPr>
        <p:sp>
          <p:nvSpPr>
            <p:cNvPr id="160" name="Google Shape;160;p15"/>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5"/>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68" name="Google Shape;168;p15"/>
          <p:cNvGrpSpPr/>
          <p:nvPr/>
        </p:nvGrpSpPr>
        <p:grpSpPr>
          <a:xfrm>
            <a:off x="835451" y="2033702"/>
            <a:ext cx="643053" cy="6219596"/>
            <a:chOff x="1921" y="0"/>
            <a:chExt cx="857404" cy="8292794"/>
          </a:xfrm>
        </p:grpSpPr>
        <p:grpSp>
          <p:nvGrpSpPr>
            <p:cNvPr id="169" name="Google Shape;169;p15"/>
            <p:cNvGrpSpPr/>
            <p:nvPr/>
          </p:nvGrpSpPr>
          <p:grpSpPr>
            <a:xfrm>
              <a:off x="1921" y="0"/>
              <a:ext cx="857404" cy="861247"/>
              <a:chOff x="1813" y="0"/>
              <a:chExt cx="809173" cy="812800"/>
            </a:xfrm>
          </p:grpSpPr>
          <p:sp>
            <p:nvSpPr>
              <p:cNvPr id="170" name="Google Shape;170;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2" name="Google Shape;172;p15"/>
            <p:cNvGrpSpPr/>
            <p:nvPr/>
          </p:nvGrpSpPr>
          <p:grpSpPr>
            <a:xfrm>
              <a:off x="1921" y="4954365"/>
              <a:ext cx="857404" cy="861247"/>
              <a:chOff x="1813" y="0"/>
              <a:chExt cx="809173" cy="812800"/>
            </a:xfrm>
          </p:grpSpPr>
          <p:sp>
            <p:nvSpPr>
              <p:cNvPr id="173" name="Google Shape;173;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5" name="Google Shape;175;p15"/>
            <p:cNvGrpSpPr/>
            <p:nvPr/>
          </p:nvGrpSpPr>
          <p:grpSpPr>
            <a:xfrm>
              <a:off x="1921" y="2477182"/>
              <a:ext cx="857404" cy="861247"/>
              <a:chOff x="1813" y="0"/>
              <a:chExt cx="809173" cy="812800"/>
            </a:xfrm>
          </p:grpSpPr>
          <p:sp>
            <p:nvSpPr>
              <p:cNvPr id="176" name="Google Shape;176;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8" name="Google Shape;178;p15"/>
            <p:cNvGrpSpPr/>
            <p:nvPr/>
          </p:nvGrpSpPr>
          <p:grpSpPr>
            <a:xfrm>
              <a:off x="1921" y="7431547"/>
              <a:ext cx="857404" cy="861247"/>
              <a:chOff x="1813" y="0"/>
              <a:chExt cx="809173" cy="812800"/>
            </a:xfrm>
          </p:grpSpPr>
          <p:sp>
            <p:nvSpPr>
              <p:cNvPr id="179" name="Google Shape;179;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183" name="Google Shape;183;p15"/>
          <p:cNvSpPr txBox="1"/>
          <p:nvPr/>
        </p:nvSpPr>
        <p:spPr>
          <a:xfrm>
            <a:off x="1964551" y="1302556"/>
            <a:ext cx="15514557" cy="830997"/>
          </a:xfrm>
          <a:prstGeom prst="rect">
            <a:avLst/>
          </a:prstGeom>
          <a:noFill/>
          <a:ln>
            <a:noFill/>
          </a:ln>
        </p:spPr>
        <p:txBody>
          <a:bodyPr spcFirstLastPara="1" wrap="square" lIns="0" tIns="0" rIns="0" bIns="0" anchor="t" anchorCtr="0">
            <a:spAutoFit/>
          </a:bodyPr>
          <a:lstStyle/>
          <a:p>
            <a:r>
              <a:rPr lang="en-US" sz="5400" b="1" dirty="0" smtClean="0">
                <a:solidFill>
                  <a:srgbClr val="00863D"/>
                </a:solidFill>
                <a:effectLst>
                  <a:outerShdw blurRad="38100" dist="38100" dir="2700000" algn="tl">
                    <a:srgbClr val="000000">
                      <a:alpha val="43137"/>
                    </a:srgbClr>
                  </a:outerShdw>
                </a:effectLst>
              </a:rPr>
              <a:t>f. </a:t>
            </a:r>
            <a:r>
              <a:rPr lang="en-US" sz="5400" b="1" dirty="0">
                <a:solidFill>
                  <a:srgbClr val="00863D"/>
                </a:solidFill>
                <a:effectLst>
                  <a:outerShdw blurRad="38100" dist="38100" dir="2700000" algn="tl">
                    <a:srgbClr val="000000">
                      <a:alpha val="43137"/>
                    </a:srgbClr>
                  </a:outerShdw>
                </a:effectLst>
              </a:rPr>
              <a:t>Electrodeposition (</a:t>
            </a:r>
            <a:r>
              <a:rPr lang="en-US" sz="5400" b="1" dirty="0" smtClean="0">
                <a:solidFill>
                  <a:srgbClr val="00863D"/>
                </a:solidFill>
                <a:effectLst>
                  <a:outerShdw blurRad="38100" dist="38100" dir="2700000" algn="tl">
                    <a:srgbClr val="000000">
                      <a:alpha val="43137"/>
                    </a:srgbClr>
                  </a:outerShdw>
                </a:effectLst>
              </a:rPr>
              <a:t>Electroplating)</a:t>
            </a:r>
            <a:endParaRPr lang="en-US" sz="5400" b="1" dirty="0">
              <a:solidFill>
                <a:srgbClr val="00863D"/>
              </a:solidFill>
              <a:effectLst>
                <a:outerShdw blurRad="38100" dist="38100" dir="2700000" algn="tl">
                  <a:srgbClr val="000000">
                    <a:alpha val="43137"/>
                  </a:srgbClr>
                </a:outerShdw>
              </a:effectLst>
            </a:endParaRPr>
          </a:p>
        </p:txBody>
      </p:sp>
      <p:sp>
        <p:nvSpPr>
          <p:cNvPr id="2" name="ZoneTexte 1"/>
          <p:cNvSpPr txBox="1"/>
          <p:nvPr/>
        </p:nvSpPr>
        <p:spPr>
          <a:xfrm>
            <a:off x="1747793" y="2390550"/>
            <a:ext cx="14813007" cy="5693866"/>
          </a:xfrm>
          <a:prstGeom prst="rect">
            <a:avLst/>
          </a:prstGeom>
          <a:noFill/>
        </p:spPr>
        <p:txBody>
          <a:bodyPr wrap="square" rtlCol="0">
            <a:spAutoFit/>
          </a:bodyPr>
          <a:lstStyle/>
          <a:p>
            <a:r>
              <a:rPr lang="en-US" sz="2800" b="1" dirty="0" smtClean="0">
                <a:solidFill>
                  <a:schemeClr val="tx1">
                    <a:lumMod val="85000"/>
                    <a:lumOff val="15000"/>
                  </a:schemeClr>
                </a:solidFill>
                <a:effectLst>
                  <a:outerShdw blurRad="38100" dist="38100" dir="2700000" algn="tl">
                    <a:srgbClr val="000000">
                      <a:alpha val="43137"/>
                    </a:srgbClr>
                  </a:outerShdw>
                </a:effectLst>
              </a:rPr>
              <a:t>Using </a:t>
            </a:r>
            <a:r>
              <a:rPr lang="en-US" sz="2800" b="1" dirty="0">
                <a:solidFill>
                  <a:schemeClr val="tx1">
                    <a:lumMod val="85000"/>
                    <a:lumOff val="15000"/>
                  </a:schemeClr>
                </a:solidFill>
                <a:effectLst>
                  <a:outerShdw blurRad="38100" dist="38100" dir="2700000" algn="tl">
                    <a:srgbClr val="000000">
                      <a:alpha val="43137"/>
                    </a:srgbClr>
                  </a:outerShdw>
                </a:effectLst>
              </a:rPr>
              <a:t>electric current to deposit a thin layer of metal on a surface</a:t>
            </a:r>
            <a:r>
              <a:rPr lang="en-US" sz="2800" b="1" dirty="0" smtClean="0">
                <a:solidFill>
                  <a:schemeClr val="tx1">
                    <a:lumMod val="85000"/>
                    <a:lumOff val="15000"/>
                  </a:schemeClr>
                </a:solidFill>
                <a:effectLst>
                  <a:outerShdw blurRad="38100" dist="38100" dir="2700000" algn="tl">
                    <a:srgbClr val="000000">
                      <a:alpha val="43137"/>
                    </a:srgbClr>
                  </a:outerShdw>
                </a:effectLst>
              </a:rPr>
              <a:t>.</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u="sng" dirty="0">
                <a:solidFill>
                  <a:schemeClr val="tx1">
                    <a:lumMod val="85000"/>
                    <a:lumOff val="15000"/>
                  </a:schemeClr>
                </a:solidFill>
                <a:effectLst>
                  <a:outerShdw blurRad="38100" dist="38100" dir="2700000" algn="tl">
                    <a:srgbClr val="000000">
                      <a:alpha val="43137"/>
                    </a:srgbClr>
                  </a:outerShdw>
                </a:effectLst>
              </a:rPr>
              <a:t>Applications: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Recycling metals (copper, nickel, silver, etc.).</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Protecting materials from corrosion.</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Why sustainable?</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Allows metal recovery → less mining → protects the environment.</a:t>
            </a:r>
          </a:p>
          <a:p>
            <a:r>
              <a:rPr lang="en-US" sz="2800" b="1" dirty="0">
                <a:solidFill>
                  <a:schemeClr val="tx1">
                    <a:lumMod val="85000"/>
                    <a:lumOff val="15000"/>
                  </a:schemeClr>
                </a:solidFill>
                <a:effectLst>
                  <a:outerShdw blurRad="38100" dist="38100" dir="2700000" algn="tl">
                    <a:srgbClr val="000000">
                      <a:alpha val="43137"/>
                    </a:srgbClr>
                  </a:outerShdw>
                </a:effectLst>
              </a:rPr>
              <a:t/>
            </a:r>
            <a:br>
              <a:rPr lang="en-US" sz="2800" b="1" dirty="0">
                <a:solidFill>
                  <a:schemeClr val="tx1">
                    <a:lumMod val="85000"/>
                    <a:lumOff val="15000"/>
                  </a:schemeClr>
                </a:solidFill>
                <a:effectLst>
                  <a:outerShdw blurRad="38100" dist="38100" dir="2700000" algn="tl">
                    <a:srgbClr val="000000">
                      <a:alpha val="43137"/>
                    </a:srgbClr>
                  </a:outerShdw>
                </a:effectLst>
              </a:rPr>
            </a:br>
            <a:endParaRPr lang="en-US" sz="2800" b="1" dirty="0">
              <a:solidFill>
                <a:schemeClr val="tx1">
                  <a:lumMod val="85000"/>
                  <a:lumOff val="1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559109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grpSp>
        <p:nvGrpSpPr>
          <p:cNvPr id="273" name="Google Shape;273;p19"/>
          <p:cNvGrpSpPr/>
          <p:nvPr/>
        </p:nvGrpSpPr>
        <p:grpSpPr>
          <a:xfrm>
            <a:off x="421501" y="284297"/>
            <a:ext cx="17444998" cy="9573746"/>
            <a:chOff x="0" y="-192881"/>
            <a:chExt cx="23259997" cy="12764994"/>
          </a:xfrm>
        </p:grpSpPr>
        <p:grpSp>
          <p:nvGrpSpPr>
            <p:cNvPr id="274" name="Google Shape;274;p19"/>
            <p:cNvGrpSpPr/>
            <p:nvPr/>
          </p:nvGrpSpPr>
          <p:grpSpPr>
            <a:xfrm>
              <a:off x="0" y="-192881"/>
              <a:ext cx="23259997" cy="12764994"/>
              <a:chOff x="0" y="-38100"/>
              <a:chExt cx="4594567" cy="2521480"/>
            </a:xfrm>
          </p:grpSpPr>
          <p:sp>
            <p:nvSpPr>
              <p:cNvPr id="275" name="Google Shape;275;p19"/>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9"/>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77" name="Google Shape;277;p19"/>
            <p:cNvGrpSpPr/>
            <p:nvPr/>
          </p:nvGrpSpPr>
          <p:grpSpPr>
            <a:xfrm>
              <a:off x="551933" y="2139659"/>
              <a:ext cx="857404" cy="861247"/>
              <a:chOff x="1813" y="0"/>
              <a:chExt cx="809173" cy="812800"/>
            </a:xfrm>
          </p:grpSpPr>
          <p:sp>
            <p:nvSpPr>
              <p:cNvPr id="278" name="Google Shape;278;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0" name="Google Shape;280;p19"/>
            <p:cNvGrpSpPr/>
            <p:nvPr/>
          </p:nvGrpSpPr>
          <p:grpSpPr>
            <a:xfrm>
              <a:off x="551933" y="7094024"/>
              <a:ext cx="857404" cy="861247"/>
              <a:chOff x="1813" y="0"/>
              <a:chExt cx="809173" cy="812800"/>
            </a:xfrm>
          </p:grpSpPr>
          <p:sp>
            <p:nvSpPr>
              <p:cNvPr id="281" name="Google Shape;281;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3" name="Google Shape;283;p19"/>
            <p:cNvGrpSpPr/>
            <p:nvPr/>
          </p:nvGrpSpPr>
          <p:grpSpPr>
            <a:xfrm>
              <a:off x="551933" y="4616842"/>
              <a:ext cx="857404" cy="861247"/>
              <a:chOff x="1813" y="0"/>
              <a:chExt cx="809173" cy="812800"/>
            </a:xfrm>
          </p:grpSpPr>
          <p:sp>
            <p:nvSpPr>
              <p:cNvPr id="284" name="Google Shape;284;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6" name="Google Shape;286;p19"/>
            <p:cNvGrpSpPr/>
            <p:nvPr/>
          </p:nvGrpSpPr>
          <p:grpSpPr>
            <a:xfrm>
              <a:off x="551933" y="9571206"/>
              <a:ext cx="857404" cy="861247"/>
              <a:chOff x="1813" y="0"/>
              <a:chExt cx="809173" cy="812800"/>
            </a:xfrm>
          </p:grpSpPr>
          <p:sp>
            <p:nvSpPr>
              <p:cNvPr id="287" name="Google Shape;287;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292" name="Google Shape;292;p19"/>
          <p:cNvSpPr txBox="1"/>
          <p:nvPr/>
        </p:nvSpPr>
        <p:spPr>
          <a:xfrm>
            <a:off x="2781762" y="2558879"/>
            <a:ext cx="13781478" cy="4956357"/>
          </a:xfrm>
          <a:prstGeom prst="rect">
            <a:avLst/>
          </a:prstGeom>
          <a:noFill/>
          <a:ln>
            <a:noFill/>
          </a:ln>
        </p:spPr>
        <p:txBody>
          <a:bodyPr spcFirstLastPara="1" wrap="square" lIns="0" tIns="0" rIns="0" bIns="0" anchor="t" anchorCtr="0">
            <a:spAutoFit/>
          </a:bodyPr>
          <a:lstStyle/>
          <a:p>
            <a:pPr lvl="0" algn="ctr">
              <a:lnSpc>
                <a:spcPct val="122003"/>
              </a:lnSpc>
            </a:pPr>
            <a:r>
              <a:rPr lang="en-US" sz="8800" b="1" dirty="0">
                <a:solidFill>
                  <a:srgbClr val="00863D"/>
                </a:solidFill>
                <a:effectLst>
                  <a:outerShdw blurRad="38100" dist="38100" dir="2700000" algn="tl">
                    <a:srgbClr val="000000">
                      <a:alpha val="43137"/>
                    </a:srgbClr>
                  </a:outerShdw>
                </a:effectLst>
              </a:rPr>
              <a:t>6.  Real Applications in Sustainable Development:</a:t>
            </a:r>
            <a:endParaRPr sz="8800" b="1" dirty="0">
              <a:solidFill>
                <a:srgbClr val="00863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667705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BEAE6"/>
        </a:solidFill>
        <a:effectLst/>
      </p:bgPr>
    </p:bg>
    <p:spTree>
      <p:nvGrpSpPr>
        <p:cNvPr id="1" name="Shape 120"/>
        <p:cNvGrpSpPr/>
        <p:nvPr/>
      </p:nvGrpSpPr>
      <p:grpSpPr>
        <a:xfrm>
          <a:off x="0" y="0"/>
          <a:ext cx="0" cy="0"/>
          <a:chOff x="0" y="0"/>
          <a:chExt cx="0" cy="0"/>
        </a:xfrm>
      </p:grpSpPr>
      <p:grpSp>
        <p:nvGrpSpPr>
          <p:cNvPr id="121" name="Google Shape;121;p14"/>
          <p:cNvGrpSpPr/>
          <p:nvPr/>
        </p:nvGrpSpPr>
        <p:grpSpPr>
          <a:xfrm>
            <a:off x="0" y="-1092822"/>
            <a:ext cx="18287996" cy="4427147"/>
            <a:chOff x="0" y="-76200"/>
            <a:chExt cx="4816592" cy="1165997"/>
          </a:xfrm>
        </p:grpSpPr>
        <p:sp>
          <p:nvSpPr>
            <p:cNvPr id="122" name="Google Shape;122;p14"/>
            <p:cNvSpPr/>
            <p:nvPr/>
          </p:nvSpPr>
          <p:spPr>
            <a:xfrm>
              <a:off x="0" y="0"/>
              <a:ext cx="4816592" cy="1089797"/>
            </a:xfrm>
            <a:custGeom>
              <a:avLst/>
              <a:gdLst/>
              <a:ahLst/>
              <a:cxnLst/>
              <a:rect l="l" t="t" r="r" b="b"/>
              <a:pathLst>
                <a:path w="4816592" h="1089797" extrusionOk="0">
                  <a:moveTo>
                    <a:pt x="0" y="0"/>
                  </a:moveTo>
                  <a:lnTo>
                    <a:pt x="4816592" y="0"/>
                  </a:lnTo>
                  <a:lnTo>
                    <a:pt x="4816592" y="1089797"/>
                  </a:lnTo>
                  <a:lnTo>
                    <a:pt x="0" y="1089797"/>
                  </a:lnTo>
                  <a:close/>
                </a:path>
              </a:pathLst>
            </a:custGeom>
            <a:solidFill>
              <a:srgbClr val="7DB898"/>
            </a:solidFill>
            <a:ln>
              <a:noFill/>
            </a:ln>
          </p:spPr>
        </p:sp>
        <p:sp>
          <p:nvSpPr>
            <p:cNvPr id="123" name="Google Shape;123;p14"/>
            <p:cNvSpPr txBox="1"/>
            <p:nvPr/>
          </p:nvSpPr>
          <p:spPr>
            <a:xfrm>
              <a:off x="0" y="-76200"/>
              <a:ext cx="812800" cy="8890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24" name="Google Shape;124;p14"/>
          <p:cNvGrpSpPr/>
          <p:nvPr/>
        </p:nvGrpSpPr>
        <p:grpSpPr>
          <a:xfrm>
            <a:off x="421501" y="284296"/>
            <a:ext cx="17445111" cy="9573807"/>
            <a:chOff x="0" y="-38100"/>
            <a:chExt cx="4594567" cy="2521480"/>
          </a:xfrm>
        </p:grpSpPr>
        <p:sp>
          <p:nvSpPr>
            <p:cNvPr id="125" name="Google Shape;125;p14"/>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000000">
                <a:alpha val="0"/>
              </a:srgbClr>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4"/>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27" name="Google Shape;127;p14"/>
          <p:cNvGrpSpPr/>
          <p:nvPr/>
        </p:nvGrpSpPr>
        <p:grpSpPr>
          <a:xfrm>
            <a:off x="647700" y="138991"/>
            <a:ext cx="17219376" cy="3560120"/>
            <a:chOff x="0" y="-516502"/>
            <a:chExt cx="23259997" cy="4884908"/>
          </a:xfrm>
        </p:grpSpPr>
        <p:cxnSp>
          <p:nvCxnSpPr>
            <p:cNvPr id="128" name="Google Shape;128;p14"/>
            <p:cNvCxnSpPr/>
            <p:nvPr/>
          </p:nvCxnSpPr>
          <p:spPr>
            <a:xfrm>
              <a:off x="0" y="3796005"/>
              <a:ext cx="23259997" cy="0"/>
            </a:xfrm>
            <a:prstGeom prst="straightConnector1">
              <a:avLst/>
            </a:prstGeom>
            <a:noFill/>
            <a:ln w="139700" cap="flat" cmpd="sng">
              <a:solidFill>
                <a:srgbClr val="3A7D4D"/>
              </a:solidFill>
              <a:prstDash val="solid"/>
              <a:round/>
              <a:headEnd type="none" w="sm" len="sm"/>
              <a:tailEnd type="none" w="sm" len="sm"/>
            </a:ln>
          </p:spPr>
        </p:cxnSp>
        <p:cxnSp>
          <p:nvCxnSpPr>
            <p:cNvPr id="129" name="Google Shape;129;p14"/>
            <p:cNvCxnSpPr/>
            <p:nvPr/>
          </p:nvCxnSpPr>
          <p:spPr>
            <a:xfrm rot="18433014">
              <a:off x="10857930" y="1967703"/>
              <a:ext cx="4801406" cy="0"/>
            </a:xfrm>
            <a:prstGeom prst="straightConnector1">
              <a:avLst/>
            </a:prstGeom>
            <a:noFill/>
            <a:ln w="139700" cap="rnd" cmpd="sng">
              <a:solidFill>
                <a:srgbClr val="3A7D4D"/>
              </a:solidFill>
              <a:prstDash val="solid"/>
              <a:round/>
              <a:headEnd type="none" w="sm" len="sm"/>
              <a:tailEnd type="none" w="sm" len="sm"/>
            </a:ln>
          </p:spPr>
        </p:cxnSp>
        <p:cxnSp>
          <p:nvCxnSpPr>
            <p:cNvPr id="130" name="Google Shape;130;p14"/>
            <p:cNvCxnSpPr/>
            <p:nvPr/>
          </p:nvCxnSpPr>
          <p:spPr>
            <a:xfrm rot="-3166986">
              <a:off x="12597700" y="1884201"/>
              <a:ext cx="4801406" cy="0"/>
            </a:xfrm>
            <a:prstGeom prst="straightConnector1">
              <a:avLst/>
            </a:prstGeom>
            <a:noFill/>
            <a:ln w="139700" cap="rnd" cmpd="sng">
              <a:solidFill>
                <a:srgbClr val="3A7D4D"/>
              </a:solidFill>
              <a:prstDash val="solid"/>
              <a:round/>
              <a:headEnd type="none" w="sm" len="sm"/>
              <a:tailEnd type="none" w="sm" len="sm"/>
            </a:ln>
          </p:spPr>
        </p:cxnSp>
        <p:cxnSp>
          <p:nvCxnSpPr>
            <p:cNvPr id="131" name="Google Shape;131;p14"/>
            <p:cNvCxnSpPr/>
            <p:nvPr/>
          </p:nvCxnSpPr>
          <p:spPr>
            <a:xfrm rot="-3166986">
              <a:off x="13872831" y="1884201"/>
              <a:ext cx="4801406" cy="0"/>
            </a:xfrm>
            <a:prstGeom prst="straightConnector1">
              <a:avLst/>
            </a:prstGeom>
            <a:noFill/>
            <a:ln w="139700" cap="rnd" cmpd="sng">
              <a:solidFill>
                <a:srgbClr val="3A7D4D"/>
              </a:solidFill>
              <a:prstDash val="solid"/>
              <a:round/>
              <a:headEnd type="none" w="sm" len="sm"/>
              <a:tailEnd type="none" w="sm" len="sm"/>
            </a:ln>
          </p:spPr>
        </p:cxnSp>
        <p:cxnSp>
          <p:nvCxnSpPr>
            <p:cNvPr id="132" name="Google Shape;132;p14"/>
            <p:cNvCxnSpPr/>
            <p:nvPr/>
          </p:nvCxnSpPr>
          <p:spPr>
            <a:xfrm rot="-3166986">
              <a:off x="15147962" y="1884201"/>
              <a:ext cx="4801406" cy="0"/>
            </a:xfrm>
            <a:prstGeom prst="straightConnector1">
              <a:avLst/>
            </a:prstGeom>
            <a:noFill/>
            <a:ln w="139700" cap="rnd" cmpd="sng">
              <a:solidFill>
                <a:srgbClr val="3A7D4D"/>
              </a:solidFill>
              <a:prstDash val="solid"/>
              <a:round/>
              <a:headEnd type="none" w="sm" len="sm"/>
              <a:tailEnd type="none" w="sm" len="sm"/>
            </a:ln>
          </p:spPr>
        </p:cxnSp>
        <p:cxnSp>
          <p:nvCxnSpPr>
            <p:cNvPr id="133" name="Google Shape;133;p14"/>
            <p:cNvCxnSpPr/>
            <p:nvPr/>
          </p:nvCxnSpPr>
          <p:spPr>
            <a:xfrm rot="-3166986">
              <a:off x="16423093" y="1884201"/>
              <a:ext cx="4801406" cy="0"/>
            </a:xfrm>
            <a:prstGeom prst="straightConnector1">
              <a:avLst/>
            </a:prstGeom>
            <a:noFill/>
            <a:ln w="139700" cap="rnd" cmpd="sng">
              <a:solidFill>
                <a:srgbClr val="3A7D4D"/>
              </a:solidFill>
              <a:prstDash val="solid"/>
              <a:round/>
              <a:headEnd type="none" w="sm" len="sm"/>
              <a:tailEnd type="none" w="sm" len="sm"/>
            </a:ln>
          </p:spPr>
        </p:cxnSp>
        <p:cxnSp>
          <p:nvCxnSpPr>
            <p:cNvPr id="134" name="Google Shape;134;p14"/>
            <p:cNvCxnSpPr/>
            <p:nvPr/>
          </p:nvCxnSpPr>
          <p:spPr>
            <a:xfrm rot="-3166986">
              <a:off x="17698224" y="1884201"/>
              <a:ext cx="4801406" cy="0"/>
            </a:xfrm>
            <a:prstGeom prst="straightConnector1">
              <a:avLst/>
            </a:prstGeom>
            <a:noFill/>
            <a:ln w="139700" cap="rnd" cmpd="sng">
              <a:solidFill>
                <a:srgbClr val="3A7D4D"/>
              </a:solidFill>
              <a:prstDash val="solid"/>
              <a:round/>
              <a:headEnd type="none" w="sm" len="sm"/>
              <a:tailEnd type="none" w="sm" len="sm"/>
            </a:ln>
          </p:spPr>
        </p:cxnSp>
        <p:cxnSp>
          <p:nvCxnSpPr>
            <p:cNvPr id="135" name="Google Shape;135;p14"/>
            <p:cNvCxnSpPr/>
            <p:nvPr/>
          </p:nvCxnSpPr>
          <p:spPr>
            <a:xfrm rot="-3166986">
              <a:off x="18973356" y="1884201"/>
              <a:ext cx="4801406" cy="0"/>
            </a:xfrm>
            <a:prstGeom prst="straightConnector1">
              <a:avLst/>
            </a:prstGeom>
            <a:noFill/>
            <a:ln w="139700" cap="rnd" cmpd="sng">
              <a:solidFill>
                <a:srgbClr val="3A7D4D"/>
              </a:solidFill>
              <a:prstDash val="solid"/>
              <a:round/>
              <a:headEnd type="none" w="sm" len="sm"/>
              <a:tailEnd type="none" w="sm" len="sm"/>
            </a:ln>
          </p:spPr>
        </p:cxnSp>
      </p:grpSp>
      <p:pic>
        <p:nvPicPr>
          <p:cNvPr id="136" name="Google Shape;136;p14"/>
          <p:cNvPicPr preferRelativeResize="0"/>
          <p:nvPr/>
        </p:nvPicPr>
        <p:blipFill rotWithShape="1">
          <a:blip r:embed="rId3">
            <a:alphaModFix/>
          </a:blip>
          <a:srcRect l="2623" t="10677" r="51026" b="60434"/>
          <a:stretch/>
        </p:blipFill>
        <p:spPr>
          <a:xfrm>
            <a:off x="213212" y="901510"/>
            <a:ext cx="8476152" cy="2971801"/>
          </a:xfrm>
          <a:prstGeom prst="rect">
            <a:avLst/>
          </a:prstGeom>
          <a:noFill/>
          <a:ln>
            <a:noFill/>
          </a:ln>
        </p:spPr>
      </p:pic>
      <p:grpSp>
        <p:nvGrpSpPr>
          <p:cNvPr id="137" name="Google Shape;137;p14"/>
          <p:cNvGrpSpPr/>
          <p:nvPr/>
        </p:nvGrpSpPr>
        <p:grpSpPr>
          <a:xfrm>
            <a:off x="213212" y="4254250"/>
            <a:ext cx="4989815" cy="3306327"/>
            <a:chOff x="-510379" y="-75589"/>
            <a:chExt cx="7215407" cy="3147030"/>
          </a:xfrm>
        </p:grpSpPr>
        <p:sp>
          <p:nvSpPr>
            <p:cNvPr id="140" name="Google Shape;140;p14"/>
            <p:cNvSpPr txBox="1"/>
            <p:nvPr/>
          </p:nvSpPr>
          <p:spPr>
            <a:xfrm>
              <a:off x="-150040" y="-75589"/>
              <a:ext cx="6855068" cy="911119"/>
            </a:xfrm>
            <a:prstGeom prst="rect">
              <a:avLst/>
            </a:prstGeom>
            <a:noFill/>
            <a:ln>
              <a:noFill/>
            </a:ln>
          </p:spPr>
          <p:txBody>
            <a:bodyPr spcFirstLastPara="1" wrap="square" lIns="0" tIns="0" rIns="0" bIns="0" anchor="t" anchorCtr="0">
              <a:spAutoFit/>
            </a:bodyPr>
            <a:lstStyle/>
            <a:p>
              <a:pPr lvl="0" algn="ctr">
                <a:lnSpc>
                  <a:spcPct val="122000"/>
                </a:lnSpc>
              </a:pPr>
              <a:r>
                <a:rPr lang="en-US" sz="3500" b="1" dirty="0">
                  <a:solidFill>
                    <a:srgbClr val="3A7D4D"/>
                  </a:solidFill>
                  <a:effectLst>
                    <a:outerShdw blurRad="38100" dist="38100" dir="2700000" algn="tl">
                      <a:srgbClr val="000000">
                        <a:alpha val="43137"/>
                      </a:srgbClr>
                    </a:outerShdw>
                  </a:effectLst>
                  <a:latin typeface="Sriracha"/>
                  <a:ea typeface="Sriracha"/>
                  <a:cs typeface="Sriracha"/>
                  <a:sym typeface="Sriracha"/>
                </a:rPr>
                <a:t>1. Hydrogen economy</a:t>
              </a:r>
              <a:endParaRPr b="1" dirty="0">
                <a:effectLst>
                  <a:outerShdw blurRad="38100" dist="38100" dir="2700000" algn="tl">
                    <a:srgbClr val="000000">
                      <a:alpha val="43137"/>
                    </a:srgbClr>
                  </a:outerShdw>
                </a:effectLst>
              </a:endParaRPr>
            </a:p>
          </p:txBody>
        </p:sp>
        <p:sp>
          <p:nvSpPr>
            <p:cNvPr id="141" name="Google Shape;141;p14"/>
            <p:cNvSpPr txBox="1"/>
            <p:nvPr/>
          </p:nvSpPr>
          <p:spPr>
            <a:xfrm>
              <a:off x="-510379" y="1348907"/>
              <a:ext cx="6855069" cy="1722534"/>
            </a:xfrm>
            <a:prstGeom prst="rect">
              <a:avLst/>
            </a:prstGeom>
            <a:noFill/>
            <a:ln>
              <a:noFill/>
            </a:ln>
          </p:spPr>
          <p:txBody>
            <a:bodyPr spcFirstLastPara="1" wrap="square" lIns="0" tIns="0" rIns="0" bIns="0" anchor="t" anchorCtr="0">
              <a:spAutoFit/>
            </a:bodyPr>
            <a:lstStyle/>
            <a:p>
              <a:pPr lvl="1" algn="ctr">
                <a:lnSpc>
                  <a:spcPct val="140000"/>
                </a:lnSpc>
              </a:pPr>
              <a:r>
                <a:rPr lang="en-US" sz="2800" b="1" dirty="0">
                  <a:solidFill>
                    <a:schemeClr val="tx1">
                      <a:lumMod val="85000"/>
                      <a:lumOff val="15000"/>
                    </a:schemeClr>
                  </a:solidFill>
                  <a:effectLst>
                    <a:outerShdw blurRad="38100" dist="38100" dir="2700000" algn="tl">
                      <a:srgbClr val="000000">
                        <a:alpha val="43137"/>
                      </a:srgbClr>
                    </a:outerShdw>
                  </a:effectLst>
                  <a:latin typeface="Source Sans Pro"/>
                  <a:ea typeface="Source Sans Pro"/>
                  <a:cs typeface="Source Sans Pro"/>
                  <a:sym typeface="Source Sans Pro"/>
                </a:rPr>
                <a:t>Green hydrogen production by electrolysis</a:t>
              </a:r>
              <a:r>
                <a:rPr lang="en-US" sz="2800" b="1" dirty="0" smtClean="0">
                  <a:solidFill>
                    <a:schemeClr val="tx1">
                      <a:lumMod val="85000"/>
                      <a:lumOff val="15000"/>
                    </a:schemeClr>
                  </a:solidFill>
                  <a:effectLst>
                    <a:outerShdw blurRad="38100" dist="38100" dir="2700000" algn="tl">
                      <a:srgbClr val="000000">
                        <a:alpha val="43137"/>
                      </a:srgbClr>
                    </a:outerShdw>
                  </a:effectLst>
                  <a:latin typeface="Source Sans Pro"/>
                  <a:ea typeface="Source Sans Pro"/>
                  <a:cs typeface="Source Sans Pro"/>
                  <a:sym typeface="Source Sans Pro"/>
                </a:rPr>
                <a:t>.</a:t>
              </a:r>
              <a:endParaRPr lang="en-US" sz="2800" b="1" dirty="0">
                <a:solidFill>
                  <a:schemeClr val="tx1">
                    <a:lumMod val="85000"/>
                    <a:lumOff val="15000"/>
                  </a:schemeClr>
                </a:solidFill>
                <a:effectLst>
                  <a:outerShdw blurRad="38100" dist="38100" dir="2700000" algn="tl">
                    <a:srgbClr val="000000">
                      <a:alpha val="43137"/>
                    </a:srgbClr>
                  </a:outerShdw>
                </a:effectLst>
                <a:latin typeface="Source Sans Pro"/>
                <a:ea typeface="Source Sans Pro"/>
                <a:cs typeface="Source Sans Pro"/>
                <a:sym typeface="Source Sans Pro"/>
              </a:endParaRPr>
            </a:p>
            <a:p>
              <a:pPr lvl="1" algn="ctr">
                <a:lnSpc>
                  <a:spcPct val="140000"/>
                </a:lnSpc>
              </a:pPr>
              <a:r>
                <a:rPr lang="en-US" sz="2800" b="1" dirty="0">
                  <a:solidFill>
                    <a:schemeClr val="tx1">
                      <a:lumMod val="85000"/>
                      <a:lumOff val="15000"/>
                    </a:schemeClr>
                  </a:solidFill>
                  <a:effectLst>
                    <a:outerShdw blurRad="38100" dist="38100" dir="2700000" algn="tl">
                      <a:srgbClr val="000000">
                        <a:alpha val="43137"/>
                      </a:srgbClr>
                    </a:outerShdw>
                  </a:effectLst>
                  <a:latin typeface="Source Sans Pro"/>
                  <a:ea typeface="Source Sans Pro"/>
                  <a:cs typeface="Source Sans Pro"/>
                  <a:sym typeface="Source Sans Pro"/>
                </a:rPr>
                <a:t>Hydrogen as clean fuel.</a:t>
              </a:r>
              <a:endParaRPr sz="2800" dirty="0">
                <a:solidFill>
                  <a:schemeClr val="tx1">
                    <a:lumMod val="85000"/>
                    <a:lumOff val="15000"/>
                  </a:schemeClr>
                </a:solidFill>
                <a:effectLst>
                  <a:outerShdw blurRad="38100" dist="38100" dir="2700000" algn="tl">
                    <a:srgbClr val="000000">
                      <a:alpha val="43137"/>
                    </a:srgbClr>
                  </a:outerShdw>
                </a:effectLst>
              </a:endParaRPr>
            </a:p>
          </p:txBody>
        </p:sp>
      </p:grpSp>
      <p:grpSp>
        <p:nvGrpSpPr>
          <p:cNvPr id="143" name="Google Shape;143;p14"/>
          <p:cNvGrpSpPr/>
          <p:nvPr/>
        </p:nvGrpSpPr>
        <p:grpSpPr>
          <a:xfrm>
            <a:off x="5458853" y="4369896"/>
            <a:ext cx="6062450" cy="3320722"/>
            <a:chOff x="-220744" y="0"/>
            <a:chExt cx="7075812" cy="3069343"/>
          </a:xfrm>
        </p:grpSpPr>
        <p:sp>
          <p:nvSpPr>
            <p:cNvPr id="145" name="Google Shape;145;p14"/>
            <p:cNvSpPr txBox="1"/>
            <p:nvPr/>
          </p:nvSpPr>
          <p:spPr>
            <a:xfrm>
              <a:off x="-220744" y="1396613"/>
              <a:ext cx="6855068" cy="1672730"/>
            </a:xfrm>
            <a:prstGeom prst="rect">
              <a:avLst/>
            </a:prstGeom>
            <a:noFill/>
            <a:ln>
              <a:noFill/>
            </a:ln>
          </p:spPr>
          <p:txBody>
            <a:bodyPr spcFirstLastPara="1" wrap="square" lIns="0" tIns="0" rIns="0" bIns="0" anchor="t" anchorCtr="0">
              <a:spAutoFit/>
            </a:bodyPr>
            <a:lstStyle/>
            <a:p>
              <a:pPr lvl="0" algn="ctr">
                <a:lnSpc>
                  <a:spcPct val="140000"/>
                </a:lnSpc>
              </a:pPr>
              <a:r>
                <a:rPr lang="en-US" sz="2800" b="1" dirty="0">
                  <a:solidFill>
                    <a:schemeClr val="tx1">
                      <a:lumMod val="85000"/>
                      <a:lumOff val="15000"/>
                    </a:schemeClr>
                  </a:solidFill>
                  <a:effectLst>
                    <a:outerShdw blurRad="38100" dist="38100" dir="2700000" algn="tl">
                      <a:srgbClr val="000000">
                        <a:alpha val="43137"/>
                      </a:srgbClr>
                    </a:outerShdw>
                  </a:effectLst>
                  <a:latin typeface="Source Sans Pro"/>
                  <a:ea typeface="Source Sans Pro"/>
                  <a:cs typeface="Source Sans Pro"/>
                  <a:sym typeface="Source Sans Pro"/>
                </a:rPr>
                <a:t>Electrochemical water treatment</a:t>
              </a:r>
              <a:r>
                <a:rPr lang="en-US" sz="2800" b="1" dirty="0" smtClean="0">
                  <a:solidFill>
                    <a:schemeClr val="tx1">
                      <a:lumMod val="85000"/>
                      <a:lumOff val="15000"/>
                    </a:schemeClr>
                  </a:solidFill>
                  <a:effectLst>
                    <a:outerShdw blurRad="38100" dist="38100" dir="2700000" algn="tl">
                      <a:srgbClr val="000000">
                        <a:alpha val="43137"/>
                      </a:srgbClr>
                    </a:outerShdw>
                  </a:effectLst>
                  <a:latin typeface="Source Sans Pro"/>
                  <a:ea typeface="Source Sans Pro"/>
                  <a:cs typeface="Source Sans Pro"/>
                  <a:sym typeface="Source Sans Pro"/>
                </a:rPr>
                <a:t>.</a:t>
              </a:r>
              <a:endParaRPr lang="en-US" sz="2800" b="1" dirty="0">
                <a:solidFill>
                  <a:schemeClr val="tx1">
                    <a:lumMod val="85000"/>
                    <a:lumOff val="15000"/>
                  </a:schemeClr>
                </a:solidFill>
                <a:effectLst>
                  <a:outerShdw blurRad="38100" dist="38100" dir="2700000" algn="tl">
                    <a:srgbClr val="000000">
                      <a:alpha val="43137"/>
                    </a:srgbClr>
                  </a:outerShdw>
                </a:effectLst>
                <a:latin typeface="Source Sans Pro"/>
                <a:ea typeface="Source Sans Pro"/>
                <a:cs typeface="Source Sans Pro"/>
                <a:sym typeface="Source Sans Pro"/>
              </a:endParaRPr>
            </a:p>
            <a:p>
              <a:pPr lvl="0" algn="ctr">
                <a:lnSpc>
                  <a:spcPct val="140000"/>
                </a:lnSpc>
              </a:pPr>
              <a:r>
                <a:rPr lang="en-US" sz="2800" b="1" dirty="0">
                  <a:solidFill>
                    <a:schemeClr val="tx1">
                      <a:lumMod val="85000"/>
                      <a:lumOff val="15000"/>
                    </a:schemeClr>
                  </a:solidFill>
                  <a:effectLst>
                    <a:outerShdw blurRad="38100" dist="38100" dir="2700000" algn="tl">
                      <a:srgbClr val="000000">
                        <a:alpha val="43137"/>
                      </a:srgbClr>
                    </a:outerShdw>
                  </a:effectLst>
                  <a:latin typeface="Source Sans Pro"/>
                  <a:ea typeface="Source Sans Pro"/>
                  <a:cs typeface="Source Sans Pro"/>
                  <a:sym typeface="Source Sans Pro"/>
                </a:rPr>
                <a:t>Removing bacteria, dyes, heavy metals.</a:t>
              </a:r>
              <a:endParaRPr sz="2800" dirty="0">
                <a:solidFill>
                  <a:schemeClr val="tx1">
                    <a:lumMod val="85000"/>
                    <a:lumOff val="15000"/>
                  </a:schemeClr>
                </a:solidFill>
                <a:effectLst>
                  <a:outerShdw blurRad="38100" dist="38100" dir="2700000" algn="tl">
                    <a:srgbClr val="000000">
                      <a:alpha val="43137"/>
                    </a:srgbClr>
                  </a:outerShdw>
                </a:effectLst>
              </a:endParaRPr>
            </a:p>
          </p:txBody>
        </p:sp>
        <p:sp>
          <p:nvSpPr>
            <p:cNvPr id="146" name="Google Shape;146;p14"/>
            <p:cNvSpPr txBox="1"/>
            <p:nvPr/>
          </p:nvSpPr>
          <p:spPr>
            <a:xfrm>
              <a:off x="0" y="0"/>
              <a:ext cx="6855068" cy="555324"/>
            </a:xfrm>
            <a:prstGeom prst="rect">
              <a:avLst/>
            </a:prstGeom>
            <a:noFill/>
            <a:ln>
              <a:noFill/>
            </a:ln>
          </p:spPr>
          <p:txBody>
            <a:bodyPr spcFirstLastPara="1" wrap="square" lIns="0" tIns="0" rIns="0" bIns="0" anchor="t" anchorCtr="0">
              <a:spAutoFit/>
            </a:bodyPr>
            <a:lstStyle/>
            <a:p>
              <a:pPr lvl="0" algn="ctr">
                <a:lnSpc>
                  <a:spcPct val="122000"/>
                </a:lnSpc>
              </a:pPr>
              <a:r>
                <a:rPr lang="fr-FR" sz="3200" b="1" dirty="0">
                  <a:solidFill>
                    <a:srgbClr val="007635"/>
                  </a:solidFill>
                  <a:effectLst>
                    <a:outerShdw blurRad="38100" dist="38100" dir="2700000" algn="tl">
                      <a:srgbClr val="000000">
                        <a:alpha val="43137"/>
                      </a:srgbClr>
                    </a:outerShdw>
                  </a:effectLst>
                </a:rPr>
                <a:t>2. Clean water technologies</a:t>
              </a:r>
              <a:endParaRPr sz="3200" b="1" dirty="0">
                <a:solidFill>
                  <a:srgbClr val="007635"/>
                </a:solidFill>
                <a:effectLst>
                  <a:outerShdw blurRad="38100" dist="38100" dir="2700000" algn="tl">
                    <a:srgbClr val="000000">
                      <a:alpha val="43137"/>
                    </a:srgbClr>
                  </a:outerShdw>
                </a:effectLst>
              </a:endParaRPr>
            </a:p>
          </p:txBody>
        </p:sp>
      </p:grpSp>
      <p:sp>
        <p:nvSpPr>
          <p:cNvPr id="10" name="ZoneTexte 9"/>
          <p:cNvSpPr txBox="1"/>
          <p:nvPr/>
        </p:nvSpPr>
        <p:spPr>
          <a:xfrm>
            <a:off x="12139876" y="4254250"/>
            <a:ext cx="3892604" cy="584775"/>
          </a:xfrm>
          <a:prstGeom prst="rect">
            <a:avLst/>
          </a:prstGeom>
          <a:noFill/>
        </p:spPr>
        <p:txBody>
          <a:bodyPr wrap="square" rtlCol="0">
            <a:spAutoFit/>
          </a:bodyPr>
          <a:lstStyle/>
          <a:p>
            <a:r>
              <a:rPr lang="fr-FR" sz="3200" b="1" dirty="0">
                <a:solidFill>
                  <a:srgbClr val="007635"/>
                </a:solidFill>
                <a:effectLst>
                  <a:outerShdw blurRad="38100" dist="38100" dir="2700000" algn="tl">
                    <a:srgbClr val="000000">
                      <a:alpha val="43137"/>
                    </a:srgbClr>
                  </a:outerShdw>
                </a:effectLst>
              </a:rPr>
              <a:t>3. </a:t>
            </a:r>
            <a:r>
              <a:rPr lang="fr-FR" sz="3200" b="1" dirty="0" err="1">
                <a:solidFill>
                  <a:srgbClr val="007635"/>
                </a:solidFill>
                <a:effectLst>
                  <a:outerShdw blurRad="38100" dist="38100" dir="2700000" algn="tl">
                    <a:srgbClr val="000000">
                      <a:alpha val="43137"/>
                    </a:srgbClr>
                  </a:outerShdw>
                </a:effectLst>
              </a:rPr>
              <a:t>Waste</a:t>
            </a:r>
            <a:r>
              <a:rPr lang="fr-FR" sz="3200" b="1" dirty="0">
                <a:solidFill>
                  <a:srgbClr val="007635"/>
                </a:solidFill>
                <a:effectLst>
                  <a:outerShdw blurRad="38100" dist="38100" dir="2700000" algn="tl">
                    <a:srgbClr val="000000">
                      <a:alpha val="43137"/>
                    </a:srgbClr>
                  </a:outerShdw>
                </a:effectLst>
              </a:rPr>
              <a:t> </a:t>
            </a:r>
            <a:r>
              <a:rPr lang="fr-FR" sz="3200" b="1" dirty="0" err="1">
                <a:solidFill>
                  <a:srgbClr val="007635"/>
                </a:solidFill>
                <a:effectLst>
                  <a:outerShdw blurRad="38100" dist="38100" dir="2700000" algn="tl">
                    <a:srgbClr val="000000">
                      <a:alpha val="43137"/>
                    </a:srgbClr>
                  </a:outerShdw>
                </a:effectLst>
              </a:rPr>
              <a:t>recycling</a:t>
            </a:r>
            <a:endParaRPr lang="fr-FR" sz="3200" b="1" dirty="0">
              <a:solidFill>
                <a:srgbClr val="007635"/>
              </a:solidFill>
              <a:effectLst>
                <a:outerShdw blurRad="38100" dist="38100" dir="2700000" algn="tl">
                  <a:srgbClr val="000000">
                    <a:alpha val="43137"/>
                  </a:srgbClr>
                </a:outerShdw>
              </a:effectLst>
            </a:endParaRPr>
          </a:p>
        </p:txBody>
      </p:sp>
      <p:sp>
        <p:nvSpPr>
          <p:cNvPr id="11" name="ZoneTexte 10"/>
          <p:cNvSpPr txBox="1"/>
          <p:nvPr/>
        </p:nvSpPr>
        <p:spPr>
          <a:xfrm>
            <a:off x="12140339" y="4844929"/>
            <a:ext cx="5388813" cy="2062103"/>
          </a:xfrm>
          <a:prstGeom prst="rect">
            <a:avLst/>
          </a:prstGeom>
          <a:noFill/>
        </p:spPr>
        <p:txBody>
          <a:bodyPr wrap="square" rtlCol="0">
            <a:spAutoFit/>
          </a:bodyPr>
          <a:lstStyle/>
          <a:p>
            <a:endParaRPr lang="fr-FR" sz="3200" dirty="0"/>
          </a:p>
          <a:p>
            <a:r>
              <a:rPr lang="en-US" sz="3200" b="1" dirty="0">
                <a:solidFill>
                  <a:schemeClr val="tx1">
                    <a:lumMod val="85000"/>
                    <a:lumOff val="15000"/>
                  </a:schemeClr>
                </a:solidFill>
                <a:effectLst>
                  <a:outerShdw blurRad="38100" dist="38100" dir="2700000" algn="tl">
                    <a:srgbClr val="000000">
                      <a:alpha val="43137"/>
                    </a:srgbClr>
                  </a:outerShdw>
                </a:effectLst>
              </a:rPr>
              <a:t>Recovering valuable metals from electronic waste.</a:t>
            </a:r>
            <a:endParaRPr lang="fr-FR" sz="3200" b="1" dirty="0">
              <a:solidFill>
                <a:schemeClr val="tx1">
                  <a:lumMod val="85000"/>
                  <a:lumOff val="1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grpSp>
        <p:nvGrpSpPr>
          <p:cNvPr id="273" name="Google Shape;273;p19"/>
          <p:cNvGrpSpPr/>
          <p:nvPr/>
        </p:nvGrpSpPr>
        <p:grpSpPr>
          <a:xfrm>
            <a:off x="421501" y="284297"/>
            <a:ext cx="17444998" cy="9573746"/>
            <a:chOff x="0" y="-192881"/>
            <a:chExt cx="23259997" cy="12764994"/>
          </a:xfrm>
        </p:grpSpPr>
        <p:grpSp>
          <p:nvGrpSpPr>
            <p:cNvPr id="274" name="Google Shape;274;p19"/>
            <p:cNvGrpSpPr/>
            <p:nvPr/>
          </p:nvGrpSpPr>
          <p:grpSpPr>
            <a:xfrm>
              <a:off x="0" y="-192881"/>
              <a:ext cx="23259997" cy="12764994"/>
              <a:chOff x="0" y="-38100"/>
              <a:chExt cx="4594567" cy="2521480"/>
            </a:xfrm>
          </p:grpSpPr>
          <p:sp>
            <p:nvSpPr>
              <p:cNvPr id="275" name="Google Shape;275;p19"/>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9"/>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77" name="Google Shape;277;p19"/>
            <p:cNvGrpSpPr/>
            <p:nvPr/>
          </p:nvGrpSpPr>
          <p:grpSpPr>
            <a:xfrm>
              <a:off x="551933" y="2139659"/>
              <a:ext cx="857404" cy="861247"/>
              <a:chOff x="1813" y="0"/>
              <a:chExt cx="809173" cy="812800"/>
            </a:xfrm>
          </p:grpSpPr>
          <p:sp>
            <p:nvSpPr>
              <p:cNvPr id="278" name="Google Shape;278;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0" name="Google Shape;280;p19"/>
            <p:cNvGrpSpPr/>
            <p:nvPr/>
          </p:nvGrpSpPr>
          <p:grpSpPr>
            <a:xfrm>
              <a:off x="551933" y="7094024"/>
              <a:ext cx="857404" cy="861247"/>
              <a:chOff x="1813" y="0"/>
              <a:chExt cx="809173" cy="812800"/>
            </a:xfrm>
          </p:grpSpPr>
          <p:sp>
            <p:nvSpPr>
              <p:cNvPr id="281" name="Google Shape;281;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3" name="Google Shape;283;p19"/>
            <p:cNvGrpSpPr/>
            <p:nvPr/>
          </p:nvGrpSpPr>
          <p:grpSpPr>
            <a:xfrm>
              <a:off x="551933" y="4616842"/>
              <a:ext cx="857404" cy="861247"/>
              <a:chOff x="1813" y="0"/>
              <a:chExt cx="809173" cy="812800"/>
            </a:xfrm>
          </p:grpSpPr>
          <p:sp>
            <p:nvSpPr>
              <p:cNvPr id="284" name="Google Shape;284;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6" name="Google Shape;286;p19"/>
            <p:cNvGrpSpPr/>
            <p:nvPr/>
          </p:nvGrpSpPr>
          <p:grpSpPr>
            <a:xfrm>
              <a:off x="551933" y="9571206"/>
              <a:ext cx="857404" cy="861247"/>
              <a:chOff x="1813" y="0"/>
              <a:chExt cx="809173" cy="812800"/>
            </a:xfrm>
          </p:grpSpPr>
          <p:sp>
            <p:nvSpPr>
              <p:cNvPr id="287" name="Google Shape;287;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grpSp>
        <p:nvGrpSpPr>
          <p:cNvPr id="19" name="Google Shape;137;p14"/>
          <p:cNvGrpSpPr/>
          <p:nvPr/>
        </p:nvGrpSpPr>
        <p:grpSpPr>
          <a:xfrm>
            <a:off x="4877256" y="2720088"/>
            <a:ext cx="6905916" cy="3201742"/>
            <a:chOff x="0" y="0"/>
            <a:chExt cx="6855068" cy="1707162"/>
          </a:xfrm>
        </p:grpSpPr>
        <p:sp>
          <p:nvSpPr>
            <p:cNvPr id="20" name="Google Shape;140;p14"/>
            <p:cNvSpPr txBox="1"/>
            <p:nvPr/>
          </p:nvSpPr>
          <p:spPr>
            <a:xfrm>
              <a:off x="0" y="0"/>
              <a:ext cx="6855068" cy="880906"/>
            </a:xfrm>
            <a:prstGeom prst="rect">
              <a:avLst/>
            </a:prstGeom>
            <a:noFill/>
            <a:ln>
              <a:noFill/>
            </a:ln>
          </p:spPr>
          <p:txBody>
            <a:bodyPr spcFirstLastPara="1" wrap="square" lIns="0" tIns="0" rIns="0" bIns="0" anchor="t" anchorCtr="0">
              <a:spAutoFit/>
            </a:bodyPr>
            <a:lstStyle/>
            <a:p>
              <a:pPr lvl="0" algn="ctr">
                <a:lnSpc>
                  <a:spcPct val="122000"/>
                </a:lnSpc>
              </a:pPr>
              <a:r>
                <a:rPr lang="fr-FR" sz="4400" b="1" dirty="0">
                  <a:solidFill>
                    <a:srgbClr val="00863D"/>
                  </a:solidFill>
                  <a:effectLst>
                    <a:outerShdw blurRad="38100" dist="38100" dir="2700000" algn="tl">
                      <a:srgbClr val="000000">
                        <a:alpha val="43137"/>
                      </a:srgbClr>
                    </a:outerShdw>
                  </a:effectLst>
                </a:rPr>
                <a:t>4. </a:t>
              </a:r>
              <a:r>
                <a:rPr lang="fr-FR" sz="4400" b="1" dirty="0" err="1">
                  <a:solidFill>
                    <a:srgbClr val="00863D"/>
                  </a:solidFill>
                  <a:effectLst>
                    <a:outerShdw blurRad="38100" dist="38100" dir="2700000" algn="tl">
                      <a:srgbClr val="000000">
                        <a:alpha val="43137"/>
                      </a:srgbClr>
                    </a:outerShdw>
                  </a:effectLst>
                </a:rPr>
                <a:t>Renewable</a:t>
              </a:r>
              <a:r>
                <a:rPr lang="fr-FR" sz="4400" b="1" dirty="0">
                  <a:solidFill>
                    <a:srgbClr val="00863D"/>
                  </a:solidFill>
                  <a:effectLst>
                    <a:outerShdw blurRad="38100" dist="38100" dir="2700000" algn="tl">
                      <a:srgbClr val="000000">
                        <a:alpha val="43137"/>
                      </a:srgbClr>
                    </a:outerShdw>
                  </a:effectLst>
                </a:rPr>
                <a:t> </a:t>
              </a:r>
              <a:r>
                <a:rPr lang="fr-FR" sz="4400" b="1" dirty="0" err="1">
                  <a:solidFill>
                    <a:srgbClr val="00863D"/>
                  </a:solidFill>
                  <a:effectLst>
                    <a:outerShdw blurRad="38100" dist="38100" dir="2700000" algn="tl">
                      <a:srgbClr val="000000">
                        <a:alpha val="43137"/>
                      </a:srgbClr>
                    </a:outerShdw>
                  </a:effectLst>
                </a:rPr>
                <a:t>energy</a:t>
              </a:r>
              <a:r>
                <a:rPr lang="fr-FR" sz="4400" b="1" dirty="0">
                  <a:solidFill>
                    <a:srgbClr val="00863D"/>
                  </a:solidFill>
                  <a:effectLst>
                    <a:outerShdw blurRad="38100" dist="38100" dir="2700000" algn="tl">
                      <a:srgbClr val="000000">
                        <a:alpha val="43137"/>
                      </a:srgbClr>
                    </a:outerShdw>
                  </a:effectLst>
                </a:rPr>
                <a:t> </a:t>
              </a:r>
              <a:r>
                <a:rPr lang="fr-FR" sz="4400" b="1" dirty="0" err="1">
                  <a:solidFill>
                    <a:srgbClr val="00863D"/>
                  </a:solidFill>
                  <a:effectLst>
                    <a:outerShdw blurRad="38100" dist="38100" dir="2700000" algn="tl">
                      <a:srgbClr val="000000">
                        <a:alpha val="43137"/>
                      </a:srgbClr>
                    </a:outerShdw>
                  </a:effectLst>
                </a:rPr>
                <a:t>integration</a:t>
              </a:r>
              <a:endParaRPr sz="4400" b="1" dirty="0">
                <a:solidFill>
                  <a:srgbClr val="00863D"/>
                </a:solidFill>
                <a:effectLst>
                  <a:outerShdw blurRad="38100" dist="38100" dir="2700000" algn="tl">
                    <a:srgbClr val="000000">
                      <a:alpha val="43137"/>
                    </a:srgbClr>
                  </a:outerShdw>
                </a:effectLst>
              </a:endParaRPr>
            </a:p>
          </p:txBody>
        </p:sp>
        <p:sp>
          <p:nvSpPr>
            <p:cNvPr id="21" name="Google Shape;141;p14"/>
            <p:cNvSpPr txBox="1"/>
            <p:nvPr/>
          </p:nvSpPr>
          <p:spPr>
            <a:xfrm>
              <a:off x="0" y="971968"/>
              <a:ext cx="6855068" cy="735194"/>
            </a:xfrm>
            <a:prstGeom prst="rect">
              <a:avLst/>
            </a:prstGeom>
            <a:noFill/>
            <a:ln>
              <a:noFill/>
            </a:ln>
          </p:spPr>
          <p:txBody>
            <a:bodyPr spcFirstLastPara="1" wrap="square" lIns="0" tIns="0" rIns="0" bIns="0" anchor="t" anchorCtr="0">
              <a:spAutoFit/>
            </a:bodyPr>
            <a:lstStyle/>
            <a:p>
              <a:pPr lvl="1" algn="ctr">
                <a:lnSpc>
                  <a:spcPct val="140000"/>
                </a:lnSpc>
              </a:pPr>
              <a:r>
                <a:rPr lang="fr-FR" sz="3200" b="1" dirty="0">
                  <a:solidFill>
                    <a:schemeClr val="tx1">
                      <a:lumMod val="85000"/>
                      <a:lumOff val="15000"/>
                    </a:schemeClr>
                  </a:solidFill>
                  <a:effectLst>
                    <a:outerShdw blurRad="38100" dist="38100" dir="2700000" algn="tl">
                      <a:srgbClr val="000000">
                        <a:alpha val="43137"/>
                      </a:srgbClr>
                    </a:outerShdw>
                  </a:effectLst>
                </a:rPr>
                <a:t>Batteries and fuel </a:t>
              </a:r>
              <a:r>
                <a:rPr lang="fr-FR" sz="3200" b="1" dirty="0" err="1">
                  <a:solidFill>
                    <a:schemeClr val="tx1">
                      <a:lumMod val="85000"/>
                      <a:lumOff val="15000"/>
                    </a:schemeClr>
                  </a:solidFill>
                  <a:effectLst>
                    <a:outerShdw blurRad="38100" dist="38100" dir="2700000" algn="tl">
                      <a:srgbClr val="000000">
                        <a:alpha val="43137"/>
                      </a:srgbClr>
                    </a:outerShdw>
                  </a:effectLst>
                </a:rPr>
                <a:t>cells</a:t>
              </a:r>
              <a:r>
                <a:rPr lang="fr-FR" sz="3200" b="1" dirty="0">
                  <a:solidFill>
                    <a:schemeClr val="tx1">
                      <a:lumMod val="85000"/>
                      <a:lumOff val="15000"/>
                    </a:schemeClr>
                  </a:solidFill>
                  <a:effectLst>
                    <a:outerShdw blurRad="38100" dist="38100" dir="2700000" algn="tl">
                      <a:srgbClr val="000000">
                        <a:alpha val="43137"/>
                      </a:srgbClr>
                    </a:outerShdw>
                  </a:effectLst>
                </a:rPr>
                <a:t> </a:t>
              </a:r>
              <a:r>
                <a:rPr lang="fr-FR" sz="3200" b="1" dirty="0" err="1">
                  <a:solidFill>
                    <a:schemeClr val="tx1">
                      <a:lumMod val="85000"/>
                      <a:lumOff val="15000"/>
                    </a:schemeClr>
                  </a:solidFill>
                  <a:effectLst>
                    <a:outerShdw blurRad="38100" dist="38100" dir="2700000" algn="tl">
                      <a:srgbClr val="000000">
                        <a:alpha val="43137"/>
                      </a:srgbClr>
                    </a:outerShdw>
                  </a:effectLst>
                </a:rPr>
                <a:t>stabilize</a:t>
              </a:r>
              <a:r>
                <a:rPr lang="fr-FR" sz="3200" b="1" dirty="0">
                  <a:solidFill>
                    <a:schemeClr val="tx1">
                      <a:lumMod val="85000"/>
                      <a:lumOff val="15000"/>
                    </a:schemeClr>
                  </a:solidFill>
                  <a:effectLst>
                    <a:outerShdw blurRad="38100" dist="38100" dir="2700000" algn="tl">
                      <a:srgbClr val="000000">
                        <a:alpha val="43137"/>
                      </a:srgbClr>
                    </a:outerShdw>
                  </a:effectLst>
                </a:rPr>
                <a:t> </a:t>
              </a:r>
              <a:r>
                <a:rPr lang="fr-FR" sz="3200" b="1" dirty="0" err="1">
                  <a:solidFill>
                    <a:schemeClr val="tx1">
                      <a:lumMod val="85000"/>
                      <a:lumOff val="15000"/>
                    </a:schemeClr>
                  </a:solidFill>
                  <a:effectLst>
                    <a:outerShdw blurRad="38100" dist="38100" dir="2700000" algn="tl">
                      <a:srgbClr val="000000">
                        <a:alpha val="43137"/>
                      </a:srgbClr>
                    </a:outerShdw>
                  </a:effectLst>
                </a:rPr>
                <a:t>solar</a:t>
              </a:r>
              <a:r>
                <a:rPr lang="fr-FR" sz="3200" b="1" dirty="0">
                  <a:solidFill>
                    <a:schemeClr val="tx1">
                      <a:lumMod val="85000"/>
                      <a:lumOff val="15000"/>
                    </a:schemeClr>
                  </a:solidFill>
                  <a:effectLst>
                    <a:outerShdw blurRad="38100" dist="38100" dir="2700000" algn="tl">
                      <a:srgbClr val="000000">
                        <a:alpha val="43137"/>
                      </a:srgbClr>
                    </a:outerShdw>
                  </a:effectLst>
                </a:rPr>
                <a:t>/</a:t>
              </a:r>
              <a:r>
                <a:rPr lang="fr-FR" sz="3200" b="1" dirty="0" err="1">
                  <a:solidFill>
                    <a:schemeClr val="tx1">
                      <a:lumMod val="85000"/>
                      <a:lumOff val="15000"/>
                    </a:schemeClr>
                  </a:solidFill>
                  <a:effectLst>
                    <a:outerShdw blurRad="38100" dist="38100" dir="2700000" algn="tl">
                      <a:srgbClr val="000000">
                        <a:alpha val="43137"/>
                      </a:srgbClr>
                    </a:outerShdw>
                  </a:effectLst>
                </a:rPr>
                <a:t>wind</a:t>
              </a:r>
              <a:r>
                <a:rPr lang="fr-FR" sz="3200" b="1" dirty="0">
                  <a:solidFill>
                    <a:schemeClr val="tx1">
                      <a:lumMod val="85000"/>
                      <a:lumOff val="15000"/>
                    </a:schemeClr>
                  </a:solidFill>
                  <a:effectLst>
                    <a:outerShdw blurRad="38100" dist="38100" dir="2700000" algn="tl">
                      <a:srgbClr val="000000">
                        <a:alpha val="43137"/>
                      </a:srgbClr>
                    </a:outerShdw>
                  </a:effectLst>
                </a:rPr>
                <a:t> </a:t>
              </a:r>
              <a:r>
                <a:rPr lang="fr-FR" sz="3200" b="1" dirty="0" err="1">
                  <a:solidFill>
                    <a:schemeClr val="tx1">
                      <a:lumMod val="85000"/>
                      <a:lumOff val="15000"/>
                    </a:schemeClr>
                  </a:solidFill>
                  <a:effectLst>
                    <a:outerShdw blurRad="38100" dist="38100" dir="2700000" algn="tl">
                      <a:srgbClr val="000000">
                        <a:alpha val="43137"/>
                      </a:srgbClr>
                    </a:outerShdw>
                  </a:effectLst>
                </a:rPr>
                <a:t>energy</a:t>
              </a:r>
              <a:r>
                <a:rPr lang="fr-FR" sz="3200" b="1" dirty="0">
                  <a:solidFill>
                    <a:schemeClr val="tx1">
                      <a:lumMod val="85000"/>
                      <a:lumOff val="15000"/>
                    </a:schemeClr>
                  </a:solidFill>
                  <a:effectLst>
                    <a:outerShdw blurRad="38100" dist="38100" dir="2700000" algn="tl">
                      <a:srgbClr val="000000">
                        <a:alpha val="43137"/>
                      </a:srgbClr>
                    </a:outerShdw>
                  </a:effectLst>
                </a:rPr>
                <a:t>.</a:t>
              </a:r>
              <a:endParaRPr sz="3200" b="1" dirty="0">
                <a:solidFill>
                  <a:schemeClr val="tx1">
                    <a:lumMod val="85000"/>
                    <a:lumOff val="15000"/>
                  </a:schemeClr>
                </a:solidFill>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val="9705917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7DB898"/>
        </a:solidFill>
        <a:effectLst/>
      </p:bgPr>
    </p:bg>
    <p:spTree>
      <p:nvGrpSpPr>
        <p:cNvPr id="1" name="Shape 236"/>
        <p:cNvGrpSpPr/>
        <p:nvPr/>
      </p:nvGrpSpPr>
      <p:grpSpPr>
        <a:xfrm>
          <a:off x="0" y="0"/>
          <a:ext cx="0" cy="0"/>
          <a:chOff x="0" y="0"/>
          <a:chExt cx="0" cy="0"/>
        </a:xfrm>
      </p:grpSpPr>
      <p:grpSp>
        <p:nvGrpSpPr>
          <p:cNvPr id="237" name="Google Shape;237;p18"/>
          <p:cNvGrpSpPr/>
          <p:nvPr/>
        </p:nvGrpSpPr>
        <p:grpSpPr>
          <a:xfrm>
            <a:off x="421501" y="-776972"/>
            <a:ext cx="17505704" cy="10635014"/>
            <a:chOff x="0" y="-385762"/>
            <a:chExt cx="23340938" cy="14180019"/>
          </a:xfrm>
        </p:grpSpPr>
        <p:grpSp>
          <p:nvGrpSpPr>
            <p:cNvPr id="238" name="Google Shape;238;p18"/>
            <p:cNvGrpSpPr/>
            <p:nvPr/>
          </p:nvGrpSpPr>
          <p:grpSpPr>
            <a:xfrm>
              <a:off x="0" y="1029263"/>
              <a:ext cx="23259997" cy="12764994"/>
              <a:chOff x="0" y="-38100"/>
              <a:chExt cx="4594567" cy="2521480"/>
            </a:xfrm>
          </p:grpSpPr>
          <p:sp>
            <p:nvSpPr>
              <p:cNvPr id="239" name="Google Shape;239;p18"/>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8"/>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41" name="Google Shape;241;p18"/>
            <p:cNvGrpSpPr/>
            <p:nvPr/>
          </p:nvGrpSpPr>
          <p:grpSpPr>
            <a:xfrm>
              <a:off x="6615605" y="-385762"/>
              <a:ext cx="4114793" cy="4500557"/>
              <a:chOff x="0" y="-76200"/>
              <a:chExt cx="812800" cy="889000"/>
            </a:xfrm>
          </p:grpSpPr>
          <p:sp>
            <p:nvSpPr>
              <p:cNvPr id="242" name="Google Shape;242;p18"/>
              <p:cNvSpPr/>
              <p:nvPr/>
            </p:nvSpPr>
            <p:spPr>
              <a:xfrm>
                <a:off x="0" y="0"/>
                <a:ext cx="112767" cy="391124"/>
              </a:xfrm>
              <a:custGeom>
                <a:avLst/>
                <a:gdLst/>
                <a:ahLst/>
                <a:cxnLst/>
                <a:rect l="l" t="t" r="r" b="b"/>
                <a:pathLst>
                  <a:path w="112767" h="391124" extrusionOk="0">
                    <a:moveTo>
                      <a:pt x="56383" y="0"/>
                    </a:moveTo>
                    <a:lnTo>
                      <a:pt x="56383" y="0"/>
                    </a:lnTo>
                    <a:cubicBezTo>
                      <a:pt x="71337" y="0"/>
                      <a:pt x="85679" y="5940"/>
                      <a:pt x="96253" y="16514"/>
                    </a:cubicBezTo>
                    <a:cubicBezTo>
                      <a:pt x="106826" y="27088"/>
                      <a:pt x="112767" y="41430"/>
                      <a:pt x="112767" y="56383"/>
                    </a:cubicBezTo>
                    <a:lnTo>
                      <a:pt x="112767" y="334740"/>
                    </a:lnTo>
                    <a:cubicBezTo>
                      <a:pt x="112767" y="365880"/>
                      <a:pt x="87523" y="391124"/>
                      <a:pt x="56383" y="391124"/>
                    </a:cubicBezTo>
                    <a:lnTo>
                      <a:pt x="56383" y="391124"/>
                    </a:lnTo>
                    <a:cubicBezTo>
                      <a:pt x="41430" y="391124"/>
                      <a:pt x="27088" y="385183"/>
                      <a:pt x="16514" y="374609"/>
                    </a:cubicBezTo>
                    <a:cubicBezTo>
                      <a:pt x="5940" y="364035"/>
                      <a:pt x="0" y="349694"/>
                      <a:pt x="0" y="334740"/>
                    </a:cubicBezTo>
                    <a:lnTo>
                      <a:pt x="0" y="56383"/>
                    </a:lnTo>
                    <a:cubicBezTo>
                      <a:pt x="0" y="25244"/>
                      <a:pt x="25244" y="0"/>
                      <a:pt x="56383"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18"/>
              <p:cNvSpPr txBox="1"/>
              <p:nvPr/>
            </p:nvSpPr>
            <p:spPr>
              <a:xfrm>
                <a:off x="0" y="-76200"/>
                <a:ext cx="812800" cy="8890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44" name="Google Shape;244;p18"/>
            <p:cNvGrpSpPr/>
            <p:nvPr/>
          </p:nvGrpSpPr>
          <p:grpSpPr>
            <a:xfrm>
              <a:off x="3462970" y="-385762"/>
              <a:ext cx="4114793" cy="4500557"/>
              <a:chOff x="0" y="-76200"/>
              <a:chExt cx="812800" cy="889000"/>
            </a:xfrm>
          </p:grpSpPr>
          <p:sp>
            <p:nvSpPr>
              <p:cNvPr id="245" name="Google Shape;245;p18"/>
              <p:cNvSpPr/>
              <p:nvPr/>
            </p:nvSpPr>
            <p:spPr>
              <a:xfrm>
                <a:off x="0" y="0"/>
                <a:ext cx="112767" cy="391124"/>
              </a:xfrm>
              <a:custGeom>
                <a:avLst/>
                <a:gdLst/>
                <a:ahLst/>
                <a:cxnLst/>
                <a:rect l="l" t="t" r="r" b="b"/>
                <a:pathLst>
                  <a:path w="112767" h="391124" extrusionOk="0">
                    <a:moveTo>
                      <a:pt x="56383" y="0"/>
                    </a:moveTo>
                    <a:lnTo>
                      <a:pt x="56383" y="0"/>
                    </a:lnTo>
                    <a:cubicBezTo>
                      <a:pt x="71337" y="0"/>
                      <a:pt x="85679" y="5940"/>
                      <a:pt x="96253" y="16514"/>
                    </a:cubicBezTo>
                    <a:cubicBezTo>
                      <a:pt x="106826" y="27088"/>
                      <a:pt x="112767" y="41430"/>
                      <a:pt x="112767" y="56383"/>
                    </a:cubicBezTo>
                    <a:lnTo>
                      <a:pt x="112767" y="334740"/>
                    </a:lnTo>
                    <a:cubicBezTo>
                      <a:pt x="112767" y="365880"/>
                      <a:pt x="87523" y="391124"/>
                      <a:pt x="56383" y="391124"/>
                    </a:cubicBezTo>
                    <a:lnTo>
                      <a:pt x="56383" y="391124"/>
                    </a:lnTo>
                    <a:cubicBezTo>
                      <a:pt x="41430" y="391124"/>
                      <a:pt x="27088" y="385183"/>
                      <a:pt x="16514" y="374609"/>
                    </a:cubicBezTo>
                    <a:cubicBezTo>
                      <a:pt x="5940" y="364035"/>
                      <a:pt x="0" y="349694"/>
                      <a:pt x="0" y="334740"/>
                    </a:cubicBezTo>
                    <a:lnTo>
                      <a:pt x="0" y="56383"/>
                    </a:lnTo>
                    <a:cubicBezTo>
                      <a:pt x="0" y="25244"/>
                      <a:pt x="25244" y="0"/>
                      <a:pt x="56383"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8"/>
              <p:cNvSpPr txBox="1"/>
              <p:nvPr/>
            </p:nvSpPr>
            <p:spPr>
              <a:xfrm>
                <a:off x="0" y="-76200"/>
                <a:ext cx="812800" cy="8890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47" name="Google Shape;247;p18"/>
            <p:cNvGrpSpPr/>
            <p:nvPr/>
          </p:nvGrpSpPr>
          <p:grpSpPr>
            <a:xfrm>
              <a:off x="19226145" y="-385762"/>
              <a:ext cx="4114793" cy="4500557"/>
              <a:chOff x="0" y="-76200"/>
              <a:chExt cx="812800" cy="889000"/>
            </a:xfrm>
          </p:grpSpPr>
          <p:sp>
            <p:nvSpPr>
              <p:cNvPr id="248" name="Google Shape;248;p18"/>
              <p:cNvSpPr/>
              <p:nvPr/>
            </p:nvSpPr>
            <p:spPr>
              <a:xfrm>
                <a:off x="0" y="0"/>
                <a:ext cx="112767" cy="391124"/>
              </a:xfrm>
              <a:custGeom>
                <a:avLst/>
                <a:gdLst/>
                <a:ahLst/>
                <a:cxnLst/>
                <a:rect l="l" t="t" r="r" b="b"/>
                <a:pathLst>
                  <a:path w="112767" h="391124" extrusionOk="0">
                    <a:moveTo>
                      <a:pt x="56383" y="0"/>
                    </a:moveTo>
                    <a:lnTo>
                      <a:pt x="56383" y="0"/>
                    </a:lnTo>
                    <a:cubicBezTo>
                      <a:pt x="71337" y="0"/>
                      <a:pt x="85679" y="5940"/>
                      <a:pt x="96253" y="16514"/>
                    </a:cubicBezTo>
                    <a:cubicBezTo>
                      <a:pt x="106826" y="27088"/>
                      <a:pt x="112767" y="41430"/>
                      <a:pt x="112767" y="56383"/>
                    </a:cubicBezTo>
                    <a:lnTo>
                      <a:pt x="112767" y="334740"/>
                    </a:lnTo>
                    <a:cubicBezTo>
                      <a:pt x="112767" y="365880"/>
                      <a:pt x="87523" y="391124"/>
                      <a:pt x="56383" y="391124"/>
                    </a:cubicBezTo>
                    <a:lnTo>
                      <a:pt x="56383" y="391124"/>
                    </a:lnTo>
                    <a:cubicBezTo>
                      <a:pt x="41430" y="391124"/>
                      <a:pt x="27088" y="385183"/>
                      <a:pt x="16514" y="374609"/>
                    </a:cubicBezTo>
                    <a:cubicBezTo>
                      <a:pt x="5940" y="364035"/>
                      <a:pt x="0" y="349694"/>
                      <a:pt x="0" y="334740"/>
                    </a:cubicBezTo>
                    <a:lnTo>
                      <a:pt x="0" y="56383"/>
                    </a:lnTo>
                    <a:cubicBezTo>
                      <a:pt x="0" y="25244"/>
                      <a:pt x="25244" y="0"/>
                      <a:pt x="56383"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8"/>
              <p:cNvSpPr txBox="1"/>
              <p:nvPr/>
            </p:nvSpPr>
            <p:spPr>
              <a:xfrm>
                <a:off x="0" y="-76200"/>
                <a:ext cx="812800" cy="8890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50" name="Google Shape;250;p18"/>
            <p:cNvGrpSpPr/>
            <p:nvPr/>
          </p:nvGrpSpPr>
          <p:grpSpPr>
            <a:xfrm>
              <a:off x="9768240" y="-385762"/>
              <a:ext cx="4114793" cy="4500557"/>
              <a:chOff x="0" y="-76200"/>
              <a:chExt cx="812800" cy="889000"/>
            </a:xfrm>
          </p:grpSpPr>
          <p:sp>
            <p:nvSpPr>
              <p:cNvPr id="251" name="Google Shape;251;p18"/>
              <p:cNvSpPr/>
              <p:nvPr/>
            </p:nvSpPr>
            <p:spPr>
              <a:xfrm>
                <a:off x="0" y="0"/>
                <a:ext cx="112767" cy="391124"/>
              </a:xfrm>
              <a:custGeom>
                <a:avLst/>
                <a:gdLst/>
                <a:ahLst/>
                <a:cxnLst/>
                <a:rect l="l" t="t" r="r" b="b"/>
                <a:pathLst>
                  <a:path w="112767" h="391124" extrusionOk="0">
                    <a:moveTo>
                      <a:pt x="56383" y="0"/>
                    </a:moveTo>
                    <a:lnTo>
                      <a:pt x="56383" y="0"/>
                    </a:lnTo>
                    <a:cubicBezTo>
                      <a:pt x="71337" y="0"/>
                      <a:pt x="85679" y="5940"/>
                      <a:pt x="96253" y="16514"/>
                    </a:cubicBezTo>
                    <a:cubicBezTo>
                      <a:pt x="106826" y="27088"/>
                      <a:pt x="112767" y="41430"/>
                      <a:pt x="112767" y="56383"/>
                    </a:cubicBezTo>
                    <a:lnTo>
                      <a:pt x="112767" y="334740"/>
                    </a:lnTo>
                    <a:cubicBezTo>
                      <a:pt x="112767" y="365880"/>
                      <a:pt x="87523" y="391124"/>
                      <a:pt x="56383" y="391124"/>
                    </a:cubicBezTo>
                    <a:lnTo>
                      <a:pt x="56383" y="391124"/>
                    </a:lnTo>
                    <a:cubicBezTo>
                      <a:pt x="41430" y="391124"/>
                      <a:pt x="27088" y="385183"/>
                      <a:pt x="16514" y="374609"/>
                    </a:cubicBezTo>
                    <a:cubicBezTo>
                      <a:pt x="5940" y="364035"/>
                      <a:pt x="0" y="349694"/>
                      <a:pt x="0" y="334740"/>
                    </a:cubicBezTo>
                    <a:lnTo>
                      <a:pt x="0" y="56383"/>
                    </a:lnTo>
                    <a:cubicBezTo>
                      <a:pt x="0" y="25244"/>
                      <a:pt x="25244" y="0"/>
                      <a:pt x="56383"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8"/>
              <p:cNvSpPr txBox="1"/>
              <p:nvPr/>
            </p:nvSpPr>
            <p:spPr>
              <a:xfrm>
                <a:off x="0" y="-76200"/>
                <a:ext cx="812800" cy="8890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53" name="Google Shape;253;p18"/>
            <p:cNvGrpSpPr/>
            <p:nvPr/>
          </p:nvGrpSpPr>
          <p:grpSpPr>
            <a:xfrm>
              <a:off x="12920875" y="-385762"/>
              <a:ext cx="4114793" cy="4500557"/>
              <a:chOff x="0" y="-76200"/>
              <a:chExt cx="812800" cy="889000"/>
            </a:xfrm>
          </p:grpSpPr>
          <p:sp>
            <p:nvSpPr>
              <p:cNvPr id="254" name="Google Shape;254;p18"/>
              <p:cNvSpPr/>
              <p:nvPr/>
            </p:nvSpPr>
            <p:spPr>
              <a:xfrm>
                <a:off x="0" y="0"/>
                <a:ext cx="112767" cy="391124"/>
              </a:xfrm>
              <a:custGeom>
                <a:avLst/>
                <a:gdLst/>
                <a:ahLst/>
                <a:cxnLst/>
                <a:rect l="l" t="t" r="r" b="b"/>
                <a:pathLst>
                  <a:path w="112767" h="391124" extrusionOk="0">
                    <a:moveTo>
                      <a:pt x="56383" y="0"/>
                    </a:moveTo>
                    <a:lnTo>
                      <a:pt x="56383" y="0"/>
                    </a:lnTo>
                    <a:cubicBezTo>
                      <a:pt x="71337" y="0"/>
                      <a:pt x="85679" y="5940"/>
                      <a:pt x="96253" y="16514"/>
                    </a:cubicBezTo>
                    <a:cubicBezTo>
                      <a:pt x="106826" y="27088"/>
                      <a:pt x="112767" y="41430"/>
                      <a:pt x="112767" y="56383"/>
                    </a:cubicBezTo>
                    <a:lnTo>
                      <a:pt x="112767" y="334740"/>
                    </a:lnTo>
                    <a:cubicBezTo>
                      <a:pt x="112767" y="365880"/>
                      <a:pt x="87523" y="391124"/>
                      <a:pt x="56383" y="391124"/>
                    </a:cubicBezTo>
                    <a:lnTo>
                      <a:pt x="56383" y="391124"/>
                    </a:lnTo>
                    <a:cubicBezTo>
                      <a:pt x="41430" y="391124"/>
                      <a:pt x="27088" y="385183"/>
                      <a:pt x="16514" y="374609"/>
                    </a:cubicBezTo>
                    <a:cubicBezTo>
                      <a:pt x="5940" y="364035"/>
                      <a:pt x="0" y="349694"/>
                      <a:pt x="0" y="334740"/>
                    </a:cubicBezTo>
                    <a:lnTo>
                      <a:pt x="0" y="56383"/>
                    </a:lnTo>
                    <a:cubicBezTo>
                      <a:pt x="0" y="25244"/>
                      <a:pt x="25244" y="0"/>
                      <a:pt x="56383"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8"/>
              <p:cNvSpPr txBox="1"/>
              <p:nvPr/>
            </p:nvSpPr>
            <p:spPr>
              <a:xfrm>
                <a:off x="0" y="-76200"/>
                <a:ext cx="812800" cy="8890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56" name="Google Shape;256;p18"/>
            <p:cNvGrpSpPr/>
            <p:nvPr/>
          </p:nvGrpSpPr>
          <p:grpSpPr>
            <a:xfrm>
              <a:off x="16073510" y="-385762"/>
              <a:ext cx="4114793" cy="4500557"/>
              <a:chOff x="0" y="-76200"/>
              <a:chExt cx="812800" cy="889000"/>
            </a:xfrm>
          </p:grpSpPr>
          <p:sp>
            <p:nvSpPr>
              <p:cNvPr id="257" name="Google Shape;257;p18"/>
              <p:cNvSpPr/>
              <p:nvPr/>
            </p:nvSpPr>
            <p:spPr>
              <a:xfrm>
                <a:off x="0" y="0"/>
                <a:ext cx="112767" cy="391124"/>
              </a:xfrm>
              <a:custGeom>
                <a:avLst/>
                <a:gdLst/>
                <a:ahLst/>
                <a:cxnLst/>
                <a:rect l="l" t="t" r="r" b="b"/>
                <a:pathLst>
                  <a:path w="112767" h="391124" extrusionOk="0">
                    <a:moveTo>
                      <a:pt x="56383" y="0"/>
                    </a:moveTo>
                    <a:lnTo>
                      <a:pt x="56383" y="0"/>
                    </a:lnTo>
                    <a:cubicBezTo>
                      <a:pt x="71337" y="0"/>
                      <a:pt x="85679" y="5940"/>
                      <a:pt x="96253" y="16514"/>
                    </a:cubicBezTo>
                    <a:cubicBezTo>
                      <a:pt x="106826" y="27088"/>
                      <a:pt x="112767" y="41430"/>
                      <a:pt x="112767" y="56383"/>
                    </a:cubicBezTo>
                    <a:lnTo>
                      <a:pt x="112767" y="334740"/>
                    </a:lnTo>
                    <a:cubicBezTo>
                      <a:pt x="112767" y="365880"/>
                      <a:pt x="87523" y="391124"/>
                      <a:pt x="56383" y="391124"/>
                    </a:cubicBezTo>
                    <a:lnTo>
                      <a:pt x="56383" y="391124"/>
                    </a:lnTo>
                    <a:cubicBezTo>
                      <a:pt x="41430" y="391124"/>
                      <a:pt x="27088" y="385183"/>
                      <a:pt x="16514" y="374609"/>
                    </a:cubicBezTo>
                    <a:cubicBezTo>
                      <a:pt x="5940" y="364035"/>
                      <a:pt x="0" y="349694"/>
                      <a:pt x="0" y="334740"/>
                    </a:cubicBezTo>
                    <a:lnTo>
                      <a:pt x="0" y="56383"/>
                    </a:lnTo>
                    <a:cubicBezTo>
                      <a:pt x="0" y="25244"/>
                      <a:pt x="25244" y="0"/>
                      <a:pt x="56383"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8"/>
              <p:cNvSpPr txBox="1"/>
              <p:nvPr/>
            </p:nvSpPr>
            <p:spPr>
              <a:xfrm>
                <a:off x="0" y="-76200"/>
                <a:ext cx="812800" cy="8890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265" name="Google Shape;265;p18"/>
          <p:cNvSpPr txBox="1"/>
          <p:nvPr/>
        </p:nvSpPr>
        <p:spPr>
          <a:xfrm>
            <a:off x="3114786" y="1326206"/>
            <a:ext cx="12058425" cy="1692900"/>
          </a:xfrm>
          <a:prstGeom prst="rect">
            <a:avLst/>
          </a:prstGeom>
          <a:noFill/>
          <a:ln>
            <a:noFill/>
          </a:ln>
        </p:spPr>
        <p:txBody>
          <a:bodyPr spcFirstLastPara="1" wrap="square" lIns="0" tIns="0" rIns="0" bIns="0" anchor="t" anchorCtr="0">
            <a:spAutoFit/>
          </a:bodyPr>
          <a:lstStyle/>
          <a:p>
            <a:pPr lvl="0" algn="ctr"/>
            <a:r>
              <a:rPr lang="en-US" sz="5499" b="1" dirty="0">
                <a:solidFill>
                  <a:srgbClr val="3A7D4D"/>
                </a:solidFill>
                <a:effectLst>
                  <a:outerShdw blurRad="38100" dist="38100" dir="2700000" algn="tl">
                    <a:srgbClr val="000000">
                      <a:alpha val="43137"/>
                    </a:srgbClr>
                  </a:outerShdw>
                </a:effectLst>
                <a:latin typeface="Sriracha"/>
                <a:ea typeface="Sriracha"/>
                <a:cs typeface="Sriracha"/>
                <a:sym typeface="Sriracha"/>
              </a:rPr>
              <a:t>7. Advantages of Electrochemical Processes:</a:t>
            </a:r>
            <a:endParaRPr dirty="0">
              <a:effectLst>
                <a:outerShdw blurRad="38100" dist="38100" dir="2700000" algn="tl">
                  <a:srgbClr val="000000">
                    <a:alpha val="43137"/>
                  </a:srgbClr>
                </a:outerShdw>
              </a:effectLst>
            </a:endParaRPr>
          </a:p>
        </p:txBody>
      </p:sp>
      <p:sp>
        <p:nvSpPr>
          <p:cNvPr id="2" name="ZoneTexte 1"/>
          <p:cNvSpPr txBox="1"/>
          <p:nvPr/>
        </p:nvSpPr>
        <p:spPr>
          <a:xfrm>
            <a:off x="1923688" y="3495694"/>
            <a:ext cx="12504310" cy="5632311"/>
          </a:xfrm>
          <a:prstGeom prst="rect">
            <a:avLst/>
          </a:prstGeom>
          <a:noFill/>
        </p:spPr>
        <p:txBody>
          <a:bodyPr wrap="square" rtlCol="0">
            <a:spAutoFit/>
          </a:bodyPr>
          <a:lstStyle/>
          <a:p>
            <a:r>
              <a:rPr lang="en-US" sz="3600" b="1" dirty="0">
                <a:solidFill>
                  <a:schemeClr val="tx1">
                    <a:lumMod val="85000"/>
                    <a:lumOff val="15000"/>
                  </a:schemeClr>
                </a:solidFill>
                <a:effectLst>
                  <a:outerShdw blurRad="38100" dist="38100" dir="2700000" algn="tl">
                    <a:srgbClr val="000000">
                      <a:alpha val="43137"/>
                    </a:srgbClr>
                  </a:outerShdw>
                </a:effectLst>
              </a:rPr>
              <a:t>Environmentally friendly.</a:t>
            </a:r>
          </a:p>
          <a:p>
            <a:endParaRPr lang="en-US" sz="3600" b="1" dirty="0">
              <a:solidFill>
                <a:schemeClr val="tx1">
                  <a:lumMod val="85000"/>
                  <a:lumOff val="15000"/>
                </a:schemeClr>
              </a:solidFill>
              <a:effectLst>
                <a:outerShdw blurRad="38100" dist="38100" dir="2700000" algn="tl">
                  <a:srgbClr val="000000">
                    <a:alpha val="43137"/>
                  </a:srgbClr>
                </a:outerShdw>
              </a:effectLst>
            </a:endParaRPr>
          </a:p>
          <a:p>
            <a:r>
              <a:rPr lang="en-US" sz="3600" b="1" dirty="0">
                <a:solidFill>
                  <a:schemeClr val="tx1">
                    <a:lumMod val="85000"/>
                    <a:lumOff val="15000"/>
                  </a:schemeClr>
                </a:solidFill>
                <a:effectLst>
                  <a:outerShdw blurRad="38100" dist="38100" dir="2700000" algn="tl">
                    <a:srgbClr val="000000">
                      <a:alpha val="43137"/>
                    </a:srgbClr>
                  </a:outerShdw>
                </a:effectLst>
              </a:rPr>
              <a:t>High efficiency and selectivity.</a:t>
            </a:r>
          </a:p>
          <a:p>
            <a:endParaRPr lang="en-US" sz="3600" b="1" dirty="0">
              <a:solidFill>
                <a:schemeClr val="tx1">
                  <a:lumMod val="85000"/>
                  <a:lumOff val="15000"/>
                </a:schemeClr>
              </a:solidFill>
              <a:effectLst>
                <a:outerShdw blurRad="38100" dist="38100" dir="2700000" algn="tl">
                  <a:srgbClr val="000000">
                    <a:alpha val="43137"/>
                  </a:srgbClr>
                </a:outerShdw>
              </a:effectLst>
            </a:endParaRPr>
          </a:p>
          <a:p>
            <a:r>
              <a:rPr lang="en-US" sz="3600" b="1" dirty="0">
                <a:solidFill>
                  <a:schemeClr val="tx1">
                    <a:lumMod val="85000"/>
                    <a:lumOff val="15000"/>
                  </a:schemeClr>
                </a:solidFill>
                <a:effectLst>
                  <a:outerShdw blurRad="38100" dist="38100" dir="2700000" algn="tl">
                    <a:srgbClr val="000000">
                      <a:alpha val="43137"/>
                    </a:srgbClr>
                  </a:outerShdw>
                </a:effectLst>
              </a:rPr>
              <a:t>Lower operating cost in many cases.</a:t>
            </a:r>
          </a:p>
          <a:p>
            <a:endParaRPr lang="en-US" sz="3600" b="1" dirty="0">
              <a:solidFill>
                <a:schemeClr val="tx1">
                  <a:lumMod val="85000"/>
                  <a:lumOff val="15000"/>
                </a:schemeClr>
              </a:solidFill>
              <a:effectLst>
                <a:outerShdw blurRad="38100" dist="38100" dir="2700000" algn="tl">
                  <a:srgbClr val="000000">
                    <a:alpha val="43137"/>
                  </a:srgbClr>
                </a:outerShdw>
              </a:effectLst>
            </a:endParaRPr>
          </a:p>
          <a:p>
            <a:r>
              <a:rPr lang="en-US" sz="3600" b="1" dirty="0">
                <a:solidFill>
                  <a:schemeClr val="tx1">
                    <a:lumMod val="85000"/>
                    <a:lumOff val="15000"/>
                  </a:schemeClr>
                </a:solidFill>
                <a:effectLst>
                  <a:outerShdw blurRad="38100" dist="38100" dir="2700000" algn="tl">
                    <a:srgbClr val="000000">
                      <a:alpha val="43137"/>
                    </a:srgbClr>
                  </a:outerShdw>
                </a:effectLst>
              </a:rPr>
              <a:t>Can be powered by renewable energy.</a:t>
            </a:r>
          </a:p>
          <a:p>
            <a:endParaRPr lang="en-US" sz="3600" b="1" dirty="0">
              <a:solidFill>
                <a:schemeClr val="tx1">
                  <a:lumMod val="85000"/>
                  <a:lumOff val="15000"/>
                </a:schemeClr>
              </a:solidFill>
              <a:effectLst>
                <a:outerShdw blurRad="38100" dist="38100" dir="2700000" algn="tl">
                  <a:srgbClr val="000000">
                    <a:alpha val="43137"/>
                  </a:srgbClr>
                </a:outerShdw>
              </a:effectLst>
            </a:endParaRPr>
          </a:p>
          <a:p>
            <a:r>
              <a:rPr lang="en-US" sz="3600" b="1" dirty="0">
                <a:solidFill>
                  <a:schemeClr val="tx1">
                    <a:lumMod val="85000"/>
                    <a:lumOff val="15000"/>
                  </a:schemeClr>
                </a:solidFill>
                <a:effectLst>
                  <a:outerShdw blurRad="38100" dist="38100" dir="2700000" algn="tl">
                    <a:srgbClr val="000000">
                      <a:alpha val="43137"/>
                    </a:srgbClr>
                  </a:outerShdw>
                </a:effectLst>
              </a:rPr>
              <a:t>Can treat complex pollution problems.</a:t>
            </a:r>
          </a:p>
          <a:p>
            <a:endParaRPr lang="fr-FR" sz="3600" b="1" dirty="0">
              <a:solidFill>
                <a:schemeClr val="tx1">
                  <a:lumMod val="85000"/>
                  <a:lumOff val="1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7DB898"/>
        </a:solidFill>
        <a:effectLst/>
      </p:bgPr>
    </p:bg>
    <p:spTree>
      <p:nvGrpSpPr>
        <p:cNvPr id="1" name="Shape 213"/>
        <p:cNvGrpSpPr/>
        <p:nvPr/>
      </p:nvGrpSpPr>
      <p:grpSpPr>
        <a:xfrm>
          <a:off x="0" y="0"/>
          <a:ext cx="0" cy="0"/>
          <a:chOff x="0" y="0"/>
          <a:chExt cx="0" cy="0"/>
        </a:xfrm>
      </p:grpSpPr>
      <p:grpSp>
        <p:nvGrpSpPr>
          <p:cNvPr id="214" name="Google Shape;214;p17"/>
          <p:cNvGrpSpPr/>
          <p:nvPr/>
        </p:nvGrpSpPr>
        <p:grpSpPr>
          <a:xfrm>
            <a:off x="421501" y="284297"/>
            <a:ext cx="17444998" cy="9573746"/>
            <a:chOff x="0" y="-38100"/>
            <a:chExt cx="4594567" cy="2521480"/>
          </a:xfrm>
        </p:grpSpPr>
        <p:sp>
          <p:nvSpPr>
            <p:cNvPr id="215" name="Google Shape;215;p17"/>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7"/>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sp>
        <p:nvSpPr>
          <p:cNvPr id="220" name="Google Shape;220;p17"/>
          <p:cNvSpPr txBox="1"/>
          <p:nvPr/>
        </p:nvSpPr>
        <p:spPr>
          <a:xfrm>
            <a:off x="6469680" y="1166701"/>
            <a:ext cx="2507457" cy="2796779"/>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nvGrpSpPr>
          <p:cNvPr id="227" name="Google Shape;227;p17"/>
          <p:cNvGrpSpPr/>
          <p:nvPr/>
        </p:nvGrpSpPr>
        <p:grpSpPr>
          <a:xfrm>
            <a:off x="835451" y="2033702"/>
            <a:ext cx="643053" cy="645935"/>
            <a:chOff x="1813" y="0"/>
            <a:chExt cx="809173" cy="812800"/>
          </a:xfrm>
        </p:grpSpPr>
        <p:sp>
          <p:nvSpPr>
            <p:cNvPr id="228" name="Google Shape;228;p17"/>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7"/>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30" name="Google Shape;230;p17"/>
          <p:cNvGrpSpPr/>
          <p:nvPr/>
        </p:nvGrpSpPr>
        <p:grpSpPr>
          <a:xfrm>
            <a:off x="835451" y="3891589"/>
            <a:ext cx="643053" cy="645935"/>
            <a:chOff x="1813" y="0"/>
            <a:chExt cx="809173" cy="812800"/>
          </a:xfrm>
        </p:grpSpPr>
        <p:sp>
          <p:nvSpPr>
            <p:cNvPr id="231" name="Google Shape;231;p17"/>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7"/>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sp>
        <p:nvSpPr>
          <p:cNvPr id="2" name="ZoneTexte 1"/>
          <p:cNvSpPr txBox="1"/>
          <p:nvPr/>
        </p:nvSpPr>
        <p:spPr>
          <a:xfrm>
            <a:off x="1686560" y="1166701"/>
            <a:ext cx="5425440" cy="1015663"/>
          </a:xfrm>
          <a:prstGeom prst="rect">
            <a:avLst/>
          </a:prstGeom>
          <a:noFill/>
        </p:spPr>
        <p:txBody>
          <a:bodyPr wrap="square" rtlCol="0">
            <a:spAutoFit/>
          </a:bodyPr>
          <a:lstStyle/>
          <a:p>
            <a:r>
              <a:rPr lang="fr-FR" sz="6000" b="1" dirty="0">
                <a:solidFill>
                  <a:srgbClr val="007635"/>
                </a:solidFill>
                <a:effectLst>
                  <a:outerShdw blurRad="38100" dist="38100" dir="2700000" algn="tl">
                    <a:srgbClr val="000000">
                      <a:alpha val="43137"/>
                    </a:srgbClr>
                  </a:outerShdw>
                </a:effectLst>
              </a:rPr>
              <a:t>8</a:t>
            </a:r>
            <a:r>
              <a:rPr lang="fr-FR" sz="6000" b="1" dirty="0" smtClean="0">
                <a:solidFill>
                  <a:srgbClr val="007635"/>
                </a:solidFill>
                <a:effectLst>
                  <a:outerShdw blurRad="38100" dist="38100" dir="2700000" algn="tl">
                    <a:srgbClr val="000000">
                      <a:alpha val="43137"/>
                    </a:srgbClr>
                  </a:outerShdw>
                </a:effectLst>
              </a:rPr>
              <a:t>. </a:t>
            </a:r>
            <a:r>
              <a:rPr lang="fr-FR" sz="6000" b="1" dirty="0">
                <a:solidFill>
                  <a:srgbClr val="007635"/>
                </a:solidFill>
                <a:effectLst>
                  <a:outerShdw blurRad="38100" dist="38100" dir="2700000" algn="tl">
                    <a:srgbClr val="000000">
                      <a:alpha val="43137"/>
                    </a:srgbClr>
                  </a:outerShdw>
                </a:effectLst>
              </a:rPr>
              <a:t>Limitations:</a:t>
            </a:r>
          </a:p>
        </p:txBody>
      </p:sp>
      <p:sp>
        <p:nvSpPr>
          <p:cNvPr id="3" name="ZoneTexte 2"/>
          <p:cNvSpPr txBox="1"/>
          <p:nvPr/>
        </p:nvSpPr>
        <p:spPr>
          <a:xfrm>
            <a:off x="1892454" y="2235200"/>
            <a:ext cx="15054426" cy="5909310"/>
          </a:xfrm>
          <a:prstGeom prst="rect">
            <a:avLst/>
          </a:prstGeom>
          <a:noFill/>
        </p:spPr>
        <p:txBody>
          <a:bodyPr wrap="square" rtlCol="0">
            <a:spAutoFit/>
          </a:bodyPr>
          <a:lstStyle/>
          <a:p>
            <a:pPr marL="571500" indent="-571500">
              <a:buFont typeface="Wingdings" panose="05000000000000000000" pitchFamily="2" charset="2"/>
              <a:buChar char="§"/>
            </a:pPr>
            <a:r>
              <a:rPr lang="en-US" sz="5400" b="1" dirty="0" smtClean="0">
                <a:solidFill>
                  <a:schemeClr val="tx1">
                    <a:lumMod val="85000"/>
                    <a:lumOff val="15000"/>
                  </a:schemeClr>
                </a:solidFill>
                <a:effectLst>
                  <a:outerShdw blurRad="38100" dist="38100" dir="2700000" algn="tl">
                    <a:srgbClr val="000000">
                      <a:alpha val="43137"/>
                    </a:srgbClr>
                  </a:outerShdw>
                </a:effectLst>
              </a:rPr>
              <a:t>High </a:t>
            </a:r>
            <a:r>
              <a:rPr lang="en-US" sz="5400" b="1" dirty="0">
                <a:solidFill>
                  <a:schemeClr val="tx1">
                    <a:lumMod val="85000"/>
                    <a:lumOff val="15000"/>
                  </a:schemeClr>
                </a:solidFill>
                <a:effectLst>
                  <a:outerShdw blurRad="38100" dist="38100" dir="2700000" algn="tl">
                    <a:srgbClr val="000000">
                      <a:alpha val="43137"/>
                    </a:srgbClr>
                  </a:outerShdw>
                </a:effectLst>
              </a:rPr>
              <a:t>initial cost of equipment</a:t>
            </a:r>
            <a:r>
              <a:rPr lang="en-US" sz="5400" b="1" dirty="0" smtClean="0">
                <a:solidFill>
                  <a:schemeClr val="tx1">
                    <a:lumMod val="85000"/>
                    <a:lumOff val="15000"/>
                  </a:schemeClr>
                </a:solidFill>
                <a:effectLst>
                  <a:outerShdw blurRad="38100" dist="38100" dir="2700000" algn="tl">
                    <a:srgbClr val="000000">
                      <a:alpha val="43137"/>
                    </a:srgbClr>
                  </a:outerShdw>
                </a:effectLst>
              </a:rPr>
              <a:t>.</a:t>
            </a:r>
            <a:r>
              <a:rPr lang="en-US" sz="5400" b="1" dirty="0">
                <a:solidFill>
                  <a:schemeClr val="tx1">
                    <a:lumMod val="85000"/>
                    <a:lumOff val="15000"/>
                  </a:schemeClr>
                </a:solidFill>
                <a:effectLst>
                  <a:outerShdw blurRad="38100" dist="38100" dir="2700000" algn="tl">
                    <a:srgbClr val="000000">
                      <a:alpha val="43137"/>
                    </a:srgbClr>
                  </a:outerShdw>
                </a:effectLst>
              </a:rPr>
              <a:t/>
            </a:r>
            <a:br>
              <a:rPr lang="en-US" sz="5400" b="1" dirty="0">
                <a:solidFill>
                  <a:schemeClr val="tx1">
                    <a:lumMod val="85000"/>
                    <a:lumOff val="15000"/>
                  </a:schemeClr>
                </a:solidFill>
                <a:effectLst>
                  <a:outerShdw blurRad="38100" dist="38100" dir="2700000" algn="tl">
                    <a:srgbClr val="000000">
                      <a:alpha val="43137"/>
                    </a:srgbClr>
                  </a:outerShdw>
                </a:effectLst>
              </a:rPr>
            </a:br>
            <a:endParaRPr lang="en-US" sz="5400" b="1" dirty="0">
              <a:solidFill>
                <a:schemeClr val="tx1">
                  <a:lumMod val="85000"/>
                  <a:lumOff val="15000"/>
                </a:schemeClr>
              </a:solidFill>
              <a:effectLst>
                <a:outerShdw blurRad="38100" dist="38100" dir="2700000" algn="tl">
                  <a:srgbClr val="000000">
                    <a:alpha val="43137"/>
                  </a:srgbClr>
                </a:outerShdw>
              </a:effectLst>
            </a:endParaRPr>
          </a:p>
          <a:p>
            <a:pPr marL="571500" indent="-571500">
              <a:buFont typeface="Wingdings" panose="05000000000000000000" pitchFamily="2" charset="2"/>
              <a:buChar char="§"/>
            </a:pPr>
            <a:r>
              <a:rPr lang="en-US" sz="5400" b="1" dirty="0">
                <a:solidFill>
                  <a:schemeClr val="tx1">
                    <a:lumMod val="85000"/>
                    <a:lumOff val="15000"/>
                  </a:schemeClr>
                </a:solidFill>
                <a:effectLst>
                  <a:outerShdw blurRad="38100" dist="38100" dir="2700000" algn="tl">
                    <a:srgbClr val="000000">
                      <a:alpha val="43137"/>
                    </a:srgbClr>
                  </a:outerShdw>
                </a:effectLst>
              </a:rPr>
              <a:t>Need for stable renewable energy sources.</a:t>
            </a:r>
          </a:p>
          <a:p>
            <a:endParaRPr lang="en-US" sz="5400" b="1" dirty="0">
              <a:solidFill>
                <a:schemeClr val="tx1">
                  <a:lumMod val="85000"/>
                  <a:lumOff val="15000"/>
                </a:schemeClr>
              </a:solidFill>
              <a:effectLst>
                <a:outerShdw blurRad="38100" dist="38100" dir="2700000" algn="tl">
                  <a:srgbClr val="000000">
                    <a:alpha val="43137"/>
                  </a:srgbClr>
                </a:outerShdw>
              </a:effectLst>
            </a:endParaRPr>
          </a:p>
          <a:p>
            <a:pPr marL="571500" indent="-571500">
              <a:buFont typeface="Wingdings" panose="05000000000000000000" pitchFamily="2" charset="2"/>
              <a:buChar char="§"/>
            </a:pPr>
            <a:r>
              <a:rPr lang="en-US" sz="5400" b="1" dirty="0">
                <a:solidFill>
                  <a:schemeClr val="tx1">
                    <a:lumMod val="85000"/>
                    <a:lumOff val="15000"/>
                  </a:schemeClr>
                </a:solidFill>
                <a:effectLst>
                  <a:outerShdw blurRad="38100" dist="38100" dir="2700000" algn="tl">
                    <a:srgbClr val="000000">
                      <a:alpha val="43137"/>
                    </a:srgbClr>
                  </a:outerShdw>
                </a:effectLst>
              </a:rPr>
              <a:t>Some materials for batteries are expensive (e.g., lithium).</a:t>
            </a:r>
          </a:p>
          <a:p>
            <a:endParaRPr lang="fr-FR" sz="5400" b="1" dirty="0">
              <a:solidFill>
                <a:schemeClr val="tx1">
                  <a:lumMod val="85000"/>
                  <a:lumOff val="1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7DB898"/>
        </a:solidFill>
        <a:effectLst/>
      </p:bgPr>
    </p:bg>
    <p:spTree>
      <p:nvGrpSpPr>
        <p:cNvPr id="1" name="Shape 509"/>
        <p:cNvGrpSpPr/>
        <p:nvPr/>
      </p:nvGrpSpPr>
      <p:grpSpPr>
        <a:xfrm>
          <a:off x="0" y="0"/>
          <a:ext cx="0" cy="0"/>
          <a:chOff x="0" y="0"/>
          <a:chExt cx="0" cy="0"/>
        </a:xfrm>
      </p:grpSpPr>
      <p:grpSp>
        <p:nvGrpSpPr>
          <p:cNvPr id="510" name="Google Shape;510;p28"/>
          <p:cNvGrpSpPr/>
          <p:nvPr/>
        </p:nvGrpSpPr>
        <p:grpSpPr>
          <a:xfrm>
            <a:off x="421501" y="284297"/>
            <a:ext cx="17444998" cy="9573746"/>
            <a:chOff x="0" y="-192881"/>
            <a:chExt cx="23259997" cy="12764994"/>
          </a:xfrm>
        </p:grpSpPr>
        <p:grpSp>
          <p:nvGrpSpPr>
            <p:cNvPr id="511" name="Google Shape;511;p28"/>
            <p:cNvGrpSpPr/>
            <p:nvPr/>
          </p:nvGrpSpPr>
          <p:grpSpPr>
            <a:xfrm>
              <a:off x="0" y="-192881"/>
              <a:ext cx="23259997" cy="12764994"/>
              <a:chOff x="0" y="-38100"/>
              <a:chExt cx="4594567" cy="2521480"/>
            </a:xfrm>
          </p:grpSpPr>
          <p:sp>
            <p:nvSpPr>
              <p:cNvPr id="512" name="Google Shape;512;p28"/>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8"/>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514" name="Google Shape;514;p28"/>
            <p:cNvGrpSpPr/>
            <p:nvPr/>
          </p:nvGrpSpPr>
          <p:grpSpPr>
            <a:xfrm>
              <a:off x="0" y="1969336"/>
              <a:ext cx="23259997" cy="7374390"/>
              <a:chOff x="0" y="-76200"/>
              <a:chExt cx="4594567" cy="1456670"/>
            </a:xfrm>
          </p:grpSpPr>
          <p:sp>
            <p:nvSpPr>
              <p:cNvPr id="515" name="Google Shape;515;p28"/>
              <p:cNvSpPr/>
              <p:nvPr/>
            </p:nvSpPr>
            <p:spPr>
              <a:xfrm>
                <a:off x="0" y="0"/>
                <a:ext cx="4594567" cy="1380470"/>
              </a:xfrm>
              <a:custGeom>
                <a:avLst/>
                <a:gdLst/>
                <a:ahLst/>
                <a:cxnLst/>
                <a:rect l="l" t="t" r="r" b="b"/>
                <a:pathLst>
                  <a:path w="4594567" h="1380470" extrusionOk="0">
                    <a:moveTo>
                      <a:pt x="0" y="0"/>
                    </a:moveTo>
                    <a:lnTo>
                      <a:pt x="4594567" y="0"/>
                    </a:lnTo>
                    <a:lnTo>
                      <a:pt x="4594567" y="1380470"/>
                    </a:lnTo>
                    <a:lnTo>
                      <a:pt x="0" y="1380470"/>
                    </a:lnTo>
                    <a:close/>
                  </a:path>
                </a:pathLst>
              </a:custGeom>
              <a:solidFill>
                <a:srgbClr val="000000">
                  <a:alpha val="0"/>
                </a:srgbClr>
              </a:solidFill>
              <a:ln w="104775" cap="flat" cmpd="sng">
                <a:solidFill>
                  <a:srgbClr val="3A7D4D"/>
                </a:solidFill>
                <a:prstDash val="solid"/>
                <a:round/>
                <a:headEnd type="none" w="sm" len="sm"/>
                <a:tailEnd type="none" w="sm" len="sm"/>
              </a:ln>
            </p:spPr>
          </p:sp>
          <p:sp>
            <p:nvSpPr>
              <p:cNvPr id="516" name="Google Shape;516;p28"/>
              <p:cNvSpPr txBox="1"/>
              <p:nvPr/>
            </p:nvSpPr>
            <p:spPr>
              <a:xfrm>
                <a:off x="0" y="-76200"/>
                <a:ext cx="812800" cy="8890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pic>
        <p:nvPicPr>
          <p:cNvPr id="522" name="Google Shape;522;p28"/>
          <p:cNvPicPr preferRelativeResize="0"/>
          <p:nvPr/>
        </p:nvPicPr>
        <p:blipFill rotWithShape="1">
          <a:blip r:embed="rId3">
            <a:alphaModFix/>
          </a:blip>
          <a:srcRect l="20184" t="36272" r="20202" b="40438"/>
          <a:stretch/>
        </p:blipFill>
        <p:spPr>
          <a:xfrm>
            <a:off x="5486400" y="1143810"/>
            <a:ext cx="7315200" cy="1607570"/>
          </a:xfrm>
          <a:prstGeom prst="rect">
            <a:avLst/>
          </a:prstGeom>
          <a:noFill/>
          <a:ln>
            <a:noFill/>
          </a:ln>
        </p:spPr>
      </p:pic>
      <p:sp>
        <p:nvSpPr>
          <p:cNvPr id="524" name="Google Shape;524;p28"/>
          <p:cNvSpPr txBox="1"/>
          <p:nvPr/>
        </p:nvSpPr>
        <p:spPr>
          <a:xfrm>
            <a:off x="6736150" y="1303250"/>
            <a:ext cx="4815600" cy="1013804"/>
          </a:xfrm>
          <a:prstGeom prst="rect">
            <a:avLst/>
          </a:prstGeom>
          <a:noFill/>
          <a:ln>
            <a:noFill/>
          </a:ln>
        </p:spPr>
        <p:txBody>
          <a:bodyPr spcFirstLastPara="1" wrap="square" lIns="0" tIns="0" rIns="0" bIns="0" anchor="t" anchorCtr="0">
            <a:spAutoFit/>
          </a:bodyPr>
          <a:lstStyle/>
          <a:p>
            <a:pPr lvl="0" algn="ctr">
              <a:lnSpc>
                <a:spcPct val="122003"/>
              </a:lnSpc>
            </a:pPr>
            <a:r>
              <a:rPr lang="en-US" sz="5400" b="1" dirty="0">
                <a:solidFill>
                  <a:srgbClr val="007635"/>
                </a:solidFill>
                <a:effectLst>
                  <a:outerShdw blurRad="38100" dist="38100" dir="2700000" algn="tl">
                    <a:srgbClr val="000000">
                      <a:alpha val="43137"/>
                    </a:srgbClr>
                  </a:outerShdw>
                </a:effectLst>
                <a:latin typeface="Sriracha"/>
                <a:ea typeface="Sriracha"/>
                <a:cs typeface="Sriracha"/>
                <a:sym typeface="Sriracha"/>
              </a:rPr>
              <a:t>9. Conclusion:</a:t>
            </a:r>
            <a:endParaRPr sz="5400" dirty="0">
              <a:solidFill>
                <a:srgbClr val="007635"/>
              </a:solidFill>
              <a:effectLst>
                <a:outerShdw blurRad="38100" dist="38100" dir="2700000" algn="tl">
                  <a:srgbClr val="000000">
                    <a:alpha val="43137"/>
                  </a:srgbClr>
                </a:outerShdw>
              </a:effectLst>
            </a:endParaRPr>
          </a:p>
        </p:txBody>
      </p:sp>
      <p:sp>
        <p:nvSpPr>
          <p:cNvPr id="2" name="ZoneTexte 1"/>
          <p:cNvSpPr txBox="1"/>
          <p:nvPr/>
        </p:nvSpPr>
        <p:spPr>
          <a:xfrm>
            <a:off x="731520" y="2926080"/>
            <a:ext cx="16398240" cy="4154984"/>
          </a:xfrm>
          <a:prstGeom prst="rect">
            <a:avLst/>
          </a:prstGeom>
          <a:noFill/>
        </p:spPr>
        <p:txBody>
          <a:bodyPr wrap="square" rtlCol="0">
            <a:spAutoFit/>
          </a:bodyPr>
          <a:lstStyle/>
          <a:p>
            <a:r>
              <a:rPr lang="en-US" sz="4400" b="1" dirty="0">
                <a:effectLst>
                  <a:outerShdw blurRad="38100" dist="38100" dir="2700000" algn="tl">
                    <a:srgbClr val="000000">
                      <a:alpha val="43137"/>
                    </a:srgbClr>
                  </a:outerShdw>
                </a:effectLst>
              </a:rPr>
              <a:t>Electrochemical processes represent a key technology for sustainable development. They allow clean energy production, effective water and waste treatment, and efficient material recovery. With the growth of renewable energies, electrochemical systems will become even more important in building a cleaner and more sustainable future.</a:t>
            </a:r>
            <a:endParaRPr lang="fr-FR" sz="44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DB898"/>
        </a:solidFill>
        <a:effectLst/>
      </p:bgPr>
    </p:bg>
    <p:spTree>
      <p:nvGrpSpPr>
        <p:cNvPr id="1" name="Shape 187"/>
        <p:cNvGrpSpPr/>
        <p:nvPr/>
      </p:nvGrpSpPr>
      <p:grpSpPr>
        <a:xfrm>
          <a:off x="0" y="0"/>
          <a:ext cx="0" cy="0"/>
          <a:chOff x="0" y="0"/>
          <a:chExt cx="0" cy="0"/>
        </a:xfrm>
      </p:grpSpPr>
      <p:grpSp>
        <p:nvGrpSpPr>
          <p:cNvPr id="188" name="Google Shape;188;p16"/>
          <p:cNvGrpSpPr/>
          <p:nvPr/>
        </p:nvGrpSpPr>
        <p:grpSpPr>
          <a:xfrm>
            <a:off x="421501" y="284296"/>
            <a:ext cx="17445111" cy="9573807"/>
            <a:chOff x="0" y="-38100"/>
            <a:chExt cx="4594567" cy="2521480"/>
          </a:xfrm>
        </p:grpSpPr>
        <p:sp>
          <p:nvSpPr>
            <p:cNvPr id="189" name="Google Shape;189;p16"/>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6"/>
            <p:cNvSpPr txBox="1"/>
            <p:nvPr/>
          </p:nvSpPr>
          <p:spPr>
            <a:xfrm>
              <a:off x="38100" y="-38100"/>
              <a:ext cx="7365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sp>
        <p:nvSpPr>
          <p:cNvPr id="193" name="Google Shape;193;p16"/>
          <p:cNvSpPr txBox="1"/>
          <p:nvPr/>
        </p:nvSpPr>
        <p:spPr>
          <a:xfrm>
            <a:off x="2579671" y="1282620"/>
            <a:ext cx="2507077" cy="2796398"/>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nvGrpSpPr>
          <p:cNvPr id="194" name="Google Shape;194;p16"/>
          <p:cNvGrpSpPr/>
          <p:nvPr/>
        </p:nvGrpSpPr>
        <p:grpSpPr>
          <a:xfrm>
            <a:off x="835451" y="2033702"/>
            <a:ext cx="643050" cy="6219592"/>
            <a:chOff x="1921" y="0"/>
            <a:chExt cx="857400" cy="8292790"/>
          </a:xfrm>
        </p:grpSpPr>
        <p:grpSp>
          <p:nvGrpSpPr>
            <p:cNvPr id="195" name="Google Shape;195;p16"/>
            <p:cNvGrpSpPr/>
            <p:nvPr/>
          </p:nvGrpSpPr>
          <p:grpSpPr>
            <a:xfrm>
              <a:off x="1921" y="0"/>
              <a:ext cx="857400" cy="861243"/>
              <a:chOff x="1813" y="0"/>
              <a:chExt cx="809173" cy="812800"/>
            </a:xfrm>
          </p:grpSpPr>
          <p:sp>
            <p:nvSpPr>
              <p:cNvPr id="196" name="Google Shape;196;p16"/>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6"/>
              <p:cNvSpPr txBox="1"/>
              <p:nvPr/>
            </p:nvSpPr>
            <p:spPr>
              <a:xfrm>
                <a:off x="76200" y="0"/>
                <a:ext cx="660300" cy="7365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98" name="Google Shape;198;p16"/>
            <p:cNvGrpSpPr/>
            <p:nvPr/>
          </p:nvGrpSpPr>
          <p:grpSpPr>
            <a:xfrm>
              <a:off x="1921" y="4954365"/>
              <a:ext cx="857400" cy="861243"/>
              <a:chOff x="1813" y="0"/>
              <a:chExt cx="809173" cy="812800"/>
            </a:xfrm>
          </p:grpSpPr>
          <p:sp>
            <p:nvSpPr>
              <p:cNvPr id="199" name="Google Shape;199;p16"/>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6"/>
              <p:cNvSpPr txBox="1"/>
              <p:nvPr/>
            </p:nvSpPr>
            <p:spPr>
              <a:xfrm>
                <a:off x="76200" y="0"/>
                <a:ext cx="660300" cy="7365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01" name="Google Shape;201;p16"/>
            <p:cNvGrpSpPr/>
            <p:nvPr/>
          </p:nvGrpSpPr>
          <p:grpSpPr>
            <a:xfrm>
              <a:off x="1921" y="2477182"/>
              <a:ext cx="857400" cy="861243"/>
              <a:chOff x="1813" y="0"/>
              <a:chExt cx="809173" cy="812800"/>
            </a:xfrm>
          </p:grpSpPr>
          <p:sp>
            <p:nvSpPr>
              <p:cNvPr id="202" name="Google Shape;202;p16"/>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16"/>
              <p:cNvSpPr txBox="1"/>
              <p:nvPr/>
            </p:nvSpPr>
            <p:spPr>
              <a:xfrm>
                <a:off x="76200" y="0"/>
                <a:ext cx="660300" cy="7365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04" name="Google Shape;204;p16"/>
            <p:cNvGrpSpPr/>
            <p:nvPr/>
          </p:nvGrpSpPr>
          <p:grpSpPr>
            <a:xfrm>
              <a:off x="1921" y="7431547"/>
              <a:ext cx="857400" cy="861243"/>
              <a:chOff x="1813" y="0"/>
              <a:chExt cx="809173" cy="812800"/>
            </a:xfrm>
          </p:grpSpPr>
          <p:sp>
            <p:nvSpPr>
              <p:cNvPr id="205" name="Google Shape;205;p16"/>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6"/>
              <p:cNvSpPr txBox="1"/>
              <p:nvPr/>
            </p:nvSpPr>
            <p:spPr>
              <a:xfrm>
                <a:off x="76200" y="0"/>
                <a:ext cx="660300" cy="7365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208" name="Google Shape;208;p16"/>
          <p:cNvSpPr txBox="1"/>
          <p:nvPr/>
        </p:nvSpPr>
        <p:spPr>
          <a:xfrm>
            <a:off x="2579671" y="990597"/>
            <a:ext cx="6997200" cy="1107996"/>
          </a:xfrm>
          <a:prstGeom prst="rect">
            <a:avLst/>
          </a:prstGeom>
          <a:noFill/>
          <a:ln>
            <a:noFill/>
          </a:ln>
        </p:spPr>
        <p:txBody>
          <a:bodyPr spcFirstLastPara="1" wrap="square" lIns="0" tIns="0" rIns="0" bIns="0" anchor="t" anchorCtr="0">
            <a:spAutoFit/>
          </a:bodyPr>
          <a:lstStyle/>
          <a:p>
            <a:r>
              <a:rPr lang="en-US" sz="7200" b="1" dirty="0">
                <a:solidFill>
                  <a:srgbClr val="00B050"/>
                </a:solidFill>
                <a:effectLst>
                  <a:outerShdw blurRad="38100" dist="38100" dir="2700000" algn="tl">
                    <a:srgbClr val="000000">
                      <a:alpha val="43137"/>
                    </a:srgbClr>
                  </a:outerShdw>
                </a:effectLst>
              </a:rPr>
              <a:t> </a:t>
            </a:r>
            <a:r>
              <a:rPr lang="en-US" sz="7200" b="1" dirty="0">
                <a:solidFill>
                  <a:srgbClr val="00863D"/>
                </a:solidFill>
                <a:effectLst>
                  <a:outerShdw blurRad="38100" dist="38100" dir="2700000" algn="tl">
                    <a:srgbClr val="000000">
                      <a:alpha val="43137"/>
                    </a:srgbClr>
                  </a:outerShdw>
                </a:effectLst>
              </a:rPr>
              <a:t>Introduction</a:t>
            </a:r>
          </a:p>
        </p:txBody>
      </p:sp>
      <p:sp>
        <p:nvSpPr>
          <p:cNvPr id="2" name="ZoneTexte 1"/>
          <p:cNvSpPr txBox="1"/>
          <p:nvPr/>
        </p:nvSpPr>
        <p:spPr>
          <a:xfrm>
            <a:off x="2579670" y="2660232"/>
            <a:ext cx="14448489" cy="5632311"/>
          </a:xfrm>
          <a:prstGeom prst="rect">
            <a:avLst/>
          </a:prstGeom>
          <a:noFill/>
        </p:spPr>
        <p:txBody>
          <a:bodyPr wrap="square" rtlCol="0">
            <a:spAutoFit/>
          </a:bodyPr>
          <a:lstStyle/>
          <a:p>
            <a:r>
              <a:rPr lang="en-US" sz="4000" b="1" dirty="0" smtClean="0">
                <a:solidFill>
                  <a:schemeClr val="tx1">
                    <a:lumMod val="85000"/>
                    <a:lumOff val="15000"/>
                  </a:schemeClr>
                </a:solidFill>
                <a:effectLst>
                  <a:outerShdw blurRad="38100" dist="38100" dir="2700000" algn="tl">
                    <a:srgbClr val="000000">
                      <a:alpha val="43137"/>
                    </a:srgbClr>
                  </a:outerShdw>
                </a:effectLst>
              </a:rPr>
              <a:t>Electrochemical </a:t>
            </a:r>
            <a:r>
              <a:rPr lang="en-US" sz="4000" b="1" dirty="0">
                <a:solidFill>
                  <a:schemeClr val="tx1">
                    <a:lumMod val="85000"/>
                    <a:lumOff val="15000"/>
                  </a:schemeClr>
                </a:solidFill>
                <a:effectLst>
                  <a:outerShdw blurRad="38100" dist="38100" dir="2700000" algn="tl">
                    <a:srgbClr val="000000">
                      <a:alpha val="43137"/>
                    </a:srgbClr>
                  </a:outerShdw>
                </a:effectLst>
              </a:rPr>
              <a:t>processes are chemical reactions that involve the transfer of electrons. These reactions take place in systems such as batteries, electrolysis cells, and fuel cells. Today, electrochemical technologies play a major role in sustainable development because they can produce energy, treat pollution, and recover valuable materials with minimal environmental impact.</a:t>
            </a:r>
          </a:p>
          <a:p>
            <a:r>
              <a:rPr lang="en-US" sz="4000" b="1" dirty="0">
                <a:effectLst>
                  <a:outerShdw blurRad="38100" dist="38100" dir="2700000" algn="tl">
                    <a:srgbClr val="000000">
                      <a:alpha val="43137"/>
                    </a:srgbClr>
                  </a:outerShdw>
                </a:effectLst>
              </a:rPr>
              <a:t/>
            </a:r>
            <a:br>
              <a:rPr lang="en-US" sz="4000" b="1" dirty="0">
                <a:effectLst>
                  <a:outerShdw blurRad="38100" dist="38100" dir="2700000" algn="tl">
                    <a:srgbClr val="000000">
                      <a:alpha val="43137"/>
                    </a:srgbClr>
                  </a:outerShdw>
                </a:effectLst>
              </a:rPr>
            </a:br>
            <a:endParaRPr lang="fr-FR" sz="4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grpSp>
        <p:nvGrpSpPr>
          <p:cNvPr id="273" name="Google Shape;273;p19"/>
          <p:cNvGrpSpPr/>
          <p:nvPr/>
        </p:nvGrpSpPr>
        <p:grpSpPr>
          <a:xfrm>
            <a:off x="421501" y="284297"/>
            <a:ext cx="17444998" cy="9573746"/>
            <a:chOff x="0" y="-192881"/>
            <a:chExt cx="23259997" cy="12764994"/>
          </a:xfrm>
        </p:grpSpPr>
        <p:grpSp>
          <p:nvGrpSpPr>
            <p:cNvPr id="274" name="Google Shape;274;p19"/>
            <p:cNvGrpSpPr/>
            <p:nvPr/>
          </p:nvGrpSpPr>
          <p:grpSpPr>
            <a:xfrm>
              <a:off x="0" y="-192881"/>
              <a:ext cx="23259997" cy="12764994"/>
              <a:chOff x="0" y="-38100"/>
              <a:chExt cx="4594567" cy="2521480"/>
            </a:xfrm>
          </p:grpSpPr>
          <p:sp>
            <p:nvSpPr>
              <p:cNvPr id="275" name="Google Shape;275;p19"/>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9"/>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77" name="Google Shape;277;p19"/>
            <p:cNvGrpSpPr/>
            <p:nvPr/>
          </p:nvGrpSpPr>
          <p:grpSpPr>
            <a:xfrm>
              <a:off x="551933" y="2139659"/>
              <a:ext cx="857404" cy="861247"/>
              <a:chOff x="1813" y="0"/>
              <a:chExt cx="809173" cy="812800"/>
            </a:xfrm>
          </p:grpSpPr>
          <p:sp>
            <p:nvSpPr>
              <p:cNvPr id="278" name="Google Shape;278;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0" name="Google Shape;280;p19"/>
            <p:cNvGrpSpPr/>
            <p:nvPr/>
          </p:nvGrpSpPr>
          <p:grpSpPr>
            <a:xfrm>
              <a:off x="551933" y="7094024"/>
              <a:ext cx="857404" cy="861247"/>
              <a:chOff x="1813" y="0"/>
              <a:chExt cx="809173" cy="812800"/>
            </a:xfrm>
          </p:grpSpPr>
          <p:sp>
            <p:nvSpPr>
              <p:cNvPr id="281" name="Google Shape;281;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3" name="Google Shape;283;p19"/>
            <p:cNvGrpSpPr/>
            <p:nvPr/>
          </p:nvGrpSpPr>
          <p:grpSpPr>
            <a:xfrm>
              <a:off x="551933" y="4616842"/>
              <a:ext cx="857404" cy="861247"/>
              <a:chOff x="1813" y="0"/>
              <a:chExt cx="809173" cy="812800"/>
            </a:xfrm>
          </p:grpSpPr>
          <p:sp>
            <p:nvSpPr>
              <p:cNvPr id="284" name="Google Shape;284;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6" name="Google Shape;286;p19"/>
            <p:cNvGrpSpPr/>
            <p:nvPr/>
          </p:nvGrpSpPr>
          <p:grpSpPr>
            <a:xfrm>
              <a:off x="551933" y="9571206"/>
              <a:ext cx="857404" cy="861247"/>
              <a:chOff x="1813" y="0"/>
              <a:chExt cx="809173" cy="812800"/>
            </a:xfrm>
          </p:grpSpPr>
          <p:sp>
            <p:nvSpPr>
              <p:cNvPr id="287" name="Google Shape;287;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292" name="Google Shape;292;p19"/>
          <p:cNvSpPr txBox="1"/>
          <p:nvPr/>
        </p:nvSpPr>
        <p:spPr>
          <a:xfrm>
            <a:off x="2113280" y="1192825"/>
            <a:ext cx="14325600" cy="1163845"/>
          </a:xfrm>
          <a:prstGeom prst="rect">
            <a:avLst/>
          </a:prstGeom>
          <a:noFill/>
          <a:ln>
            <a:noFill/>
          </a:ln>
        </p:spPr>
        <p:txBody>
          <a:bodyPr spcFirstLastPara="1" wrap="square" lIns="0" tIns="0" rIns="0" bIns="0" anchor="t" anchorCtr="0">
            <a:spAutoFit/>
          </a:bodyPr>
          <a:lstStyle/>
          <a:p>
            <a:pPr lvl="0" algn="ctr">
              <a:lnSpc>
                <a:spcPct val="122003"/>
              </a:lnSpc>
            </a:pPr>
            <a:r>
              <a:rPr lang="en-US" sz="6199" b="1" dirty="0">
                <a:solidFill>
                  <a:srgbClr val="3A7D4D"/>
                </a:solidFill>
                <a:effectLst>
                  <a:outerShdw blurRad="38100" dist="38100" dir="2700000" algn="tl">
                    <a:srgbClr val="000000">
                      <a:alpha val="43137"/>
                    </a:srgbClr>
                  </a:outerShdw>
                </a:effectLst>
                <a:latin typeface="Sriracha"/>
                <a:ea typeface="Sriracha"/>
                <a:cs typeface="Sriracha"/>
                <a:sym typeface="Sriracha"/>
              </a:rPr>
              <a:t>2 </a:t>
            </a:r>
            <a:r>
              <a:rPr lang="en-US" sz="6199" b="1" dirty="0" smtClean="0">
                <a:solidFill>
                  <a:srgbClr val="3A7D4D"/>
                </a:solidFill>
                <a:effectLst>
                  <a:outerShdw blurRad="38100" dist="38100" dir="2700000" algn="tl">
                    <a:srgbClr val="000000">
                      <a:alpha val="43137"/>
                    </a:srgbClr>
                  </a:outerShdw>
                </a:effectLst>
                <a:latin typeface="Sriracha"/>
                <a:ea typeface="Sriracha"/>
                <a:cs typeface="Sriracha"/>
                <a:sym typeface="Sriracha"/>
              </a:rPr>
              <a:t>- </a:t>
            </a:r>
            <a:r>
              <a:rPr lang="en-US" sz="6199" b="1" dirty="0">
                <a:solidFill>
                  <a:srgbClr val="3A7D4D"/>
                </a:solidFill>
                <a:effectLst>
                  <a:outerShdw blurRad="38100" dist="38100" dir="2700000" algn="tl">
                    <a:srgbClr val="000000">
                      <a:alpha val="43137"/>
                    </a:srgbClr>
                  </a:outerShdw>
                </a:effectLst>
                <a:latin typeface="Sriracha"/>
                <a:ea typeface="Sriracha"/>
                <a:cs typeface="Sriracha"/>
                <a:sym typeface="Sriracha"/>
              </a:rPr>
              <a:t>What is sustainable development?</a:t>
            </a:r>
            <a:endParaRPr dirty="0">
              <a:effectLst>
                <a:outerShdw blurRad="38100" dist="38100" dir="2700000" algn="tl">
                  <a:srgbClr val="000000">
                    <a:alpha val="43137"/>
                  </a:srgbClr>
                </a:outerShdw>
              </a:effectLst>
            </a:endParaRPr>
          </a:p>
        </p:txBody>
      </p:sp>
      <p:sp>
        <p:nvSpPr>
          <p:cNvPr id="2" name="ZoneTexte 1"/>
          <p:cNvSpPr txBox="1"/>
          <p:nvPr/>
        </p:nvSpPr>
        <p:spPr>
          <a:xfrm>
            <a:off x="2377440" y="3458246"/>
            <a:ext cx="13208000" cy="3170099"/>
          </a:xfrm>
          <a:prstGeom prst="rect">
            <a:avLst/>
          </a:prstGeom>
          <a:noFill/>
        </p:spPr>
        <p:txBody>
          <a:bodyPr wrap="square" rtlCol="0">
            <a:spAutoFit/>
          </a:bodyPr>
          <a:lstStyle/>
          <a:p>
            <a:r>
              <a:rPr lang="en-US" sz="4000" b="1" dirty="0">
                <a:solidFill>
                  <a:schemeClr val="tx1">
                    <a:lumMod val="85000"/>
                    <a:lumOff val="15000"/>
                  </a:schemeClr>
                </a:solidFill>
                <a:effectLst>
                  <a:outerShdw blurRad="38100" dist="38100" dir="2700000" algn="tl">
                    <a:srgbClr val="000000">
                      <a:alpha val="43137"/>
                    </a:srgbClr>
                  </a:outerShdw>
                </a:effectLst>
              </a:rPr>
              <a:t>Sustainable development is the process of meeting the needs of the present without compromising the ability of future generations to meet their own needs, while maintaining a balance between the environment, economy, and society</a:t>
            </a:r>
            <a:endParaRPr lang="fr-FR" sz="4000" b="1" dirty="0">
              <a:solidFill>
                <a:schemeClr val="tx1">
                  <a:lumMod val="85000"/>
                  <a:lumOff val="1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670880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DB898"/>
        </a:solidFill>
        <a:effectLst/>
      </p:bgPr>
    </p:bg>
    <p:spTree>
      <p:nvGrpSpPr>
        <p:cNvPr id="1" name="Shape 272"/>
        <p:cNvGrpSpPr/>
        <p:nvPr/>
      </p:nvGrpSpPr>
      <p:grpSpPr>
        <a:xfrm>
          <a:off x="0" y="0"/>
          <a:ext cx="0" cy="0"/>
          <a:chOff x="0" y="0"/>
          <a:chExt cx="0" cy="0"/>
        </a:xfrm>
      </p:grpSpPr>
      <p:grpSp>
        <p:nvGrpSpPr>
          <p:cNvPr id="273" name="Google Shape;273;p19"/>
          <p:cNvGrpSpPr/>
          <p:nvPr/>
        </p:nvGrpSpPr>
        <p:grpSpPr>
          <a:xfrm>
            <a:off x="421501" y="284297"/>
            <a:ext cx="17444998" cy="9573746"/>
            <a:chOff x="0" y="-192881"/>
            <a:chExt cx="23259997" cy="12764994"/>
          </a:xfrm>
        </p:grpSpPr>
        <p:grpSp>
          <p:nvGrpSpPr>
            <p:cNvPr id="274" name="Google Shape;274;p19"/>
            <p:cNvGrpSpPr/>
            <p:nvPr/>
          </p:nvGrpSpPr>
          <p:grpSpPr>
            <a:xfrm>
              <a:off x="0" y="-192881"/>
              <a:ext cx="23259997" cy="12764994"/>
              <a:chOff x="0" y="-38100"/>
              <a:chExt cx="4594567" cy="2521480"/>
            </a:xfrm>
          </p:grpSpPr>
          <p:sp>
            <p:nvSpPr>
              <p:cNvPr id="275" name="Google Shape;275;p19"/>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9"/>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77" name="Google Shape;277;p19"/>
            <p:cNvGrpSpPr/>
            <p:nvPr/>
          </p:nvGrpSpPr>
          <p:grpSpPr>
            <a:xfrm>
              <a:off x="551933" y="2139659"/>
              <a:ext cx="857404" cy="861247"/>
              <a:chOff x="1813" y="0"/>
              <a:chExt cx="809173" cy="812800"/>
            </a:xfrm>
          </p:grpSpPr>
          <p:sp>
            <p:nvSpPr>
              <p:cNvPr id="278" name="Google Shape;278;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0" name="Google Shape;280;p19"/>
            <p:cNvGrpSpPr/>
            <p:nvPr/>
          </p:nvGrpSpPr>
          <p:grpSpPr>
            <a:xfrm>
              <a:off x="551933" y="7094024"/>
              <a:ext cx="857404" cy="861247"/>
              <a:chOff x="1813" y="0"/>
              <a:chExt cx="809173" cy="812800"/>
            </a:xfrm>
          </p:grpSpPr>
          <p:sp>
            <p:nvSpPr>
              <p:cNvPr id="281" name="Google Shape;281;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3" name="Google Shape;283;p19"/>
            <p:cNvGrpSpPr/>
            <p:nvPr/>
          </p:nvGrpSpPr>
          <p:grpSpPr>
            <a:xfrm>
              <a:off x="551933" y="4616842"/>
              <a:ext cx="857404" cy="861247"/>
              <a:chOff x="1813" y="0"/>
              <a:chExt cx="809173" cy="812800"/>
            </a:xfrm>
          </p:grpSpPr>
          <p:sp>
            <p:nvSpPr>
              <p:cNvPr id="284" name="Google Shape;284;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6" name="Google Shape;286;p19"/>
            <p:cNvGrpSpPr/>
            <p:nvPr/>
          </p:nvGrpSpPr>
          <p:grpSpPr>
            <a:xfrm>
              <a:off x="551933" y="9571206"/>
              <a:ext cx="857404" cy="861247"/>
              <a:chOff x="1813" y="0"/>
              <a:chExt cx="809173" cy="812800"/>
            </a:xfrm>
          </p:grpSpPr>
          <p:sp>
            <p:nvSpPr>
              <p:cNvPr id="287" name="Google Shape;287;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292" name="Google Shape;292;p19"/>
          <p:cNvSpPr txBox="1"/>
          <p:nvPr/>
        </p:nvSpPr>
        <p:spPr>
          <a:xfrm>
            <a:off x="2781762" y="2558879"/>
            <a:ext cx="13781478" cy="4055341"/>
          </a:xfrm>
          <a:prstGeom prst="rect">
            <a:avLst/>
          </a:prstGeom>
          <a:noFill/>
          <a:ln>
            <a:noFill/>
          </a:ln>
        </p:spPr>
        <p:txBody>
          <a:bodyPr spcFirstLastPara="1" wrap="square" lIns="0" tIns="0" rIns="0" bIns="0" anchor="t" anchorCtr="0">
            <a:spAutoFit/>
          </a:bodyPr>
          <a:lstStyle/>
          <a:p>
            <a:pPr lvl="0" algn="ctr">
              <a:lnSpc>
                <a:spcPct val="122003"/>
              </a:lnSpc>
            </a:pPr>
            <a:r>
              <a:rPr lang="en-US" sz="7200" b="1" dirty="0">
                <a:solidFill>
                  <a:srgbClr val="00863D"/>
                </a:solidFill>
                <a:effectLst>
                  <a:outerShdw blurRad="38100" dist="38100" dir="2700000" algn="tl">
                    <a:srgbClr val="000000">
                      <a:alpha val="43137"/>
                    </a:srgbClr>
                  </a:outerShdw>
                </a:effectLst>
              </a:rPr>
              <a:t>3. Why Electrochemical Processes Are Important for Sustainability:</a:t>
            </a:r>
            <a:endParaRPr sz="7200" b="1" dirty="0">
              <a:solidFill>
                <a:srgbClr val="00863D"/>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DB898"/>
        </a:solidFill>
        <a:effectLst/>
      </p:bgPr>
    </p:bg>
    <p:spTree>
      <p:nvGrpSpPr>
        <p:cNvPr id="1" name="Shape 305"/>
        <p:cNvGrpSpPr/>
        <p:nvPr/>
      </p:nvGrpSpPr>
      <p:grpSpPr>
        <a:xfrm>
          <a:off x="0" y="0"/>
          <a:ext cx="0" cy="0"/>
          <a:chOff x="0" y="0"/>
          <a:chExt cx="0" cy="0"/>
        </a:xfrm>
      </p:grpSpPr>
      <p:pic>
        <p:nvPicPr>
          <p:cNvPr id="306" name="Google Shape;306;p20"/>
          <p:cNvPicPr preferRelativeResize="0"/>
          <p:nvPr/>
        </p:nvPicPr>
        <p:blipFill rotWithShape="1">
          <a:blip r:embed="rId3">
            <a:alphaModFix/>
          </a:blip>
          <a:srcRect l="18275" t="55740" r="55820" b="23615"/>
          <a:stretch/>
        </p:blipFill>
        <p:spPr>
          <a:xfrm>
            <a:off x="14493221" y="7246031"/>
            <a:ext cx="4737451" cy="2123550"/>
          </a:xfrm>
          <a:prstGeom prst="rect">
            <a:avLst/>
          </a:prstGeom>
          <a:noFill/>
          <a:ln>
            <a:noFill/>
          </a:ln>
        </p:spPr>
      </p:pic>
      <p:pic>
        <p:nvPicPr>
          <p:cNvPr id="307" name="Google Shape;307;p20"/>
          <p:cNvPicPr preferRelativeResize="0"/>
          <p:nvPr/>
        </p:nvPicPr>
        <p:blipFill rotWithShape="1">
          <a:blip r:embed="rId4">
            <a:alphaModFix/>
          </a:blip>
          <a:srcRect/>
          <a:stretch/>
        </p:blipFill>
        <p:spPr>
          <a:xfrm>
            <a:off x="-712173" y="2952617"/>
            <a:ext cx="4344205" cy="3570147"/>
          </a:xfrm>
          <a:prstGeom prst="rect">
            <a:avLst/>
          </a:prstGeom>
          <a:noFill/>
          <a:ln>
            <a:noFill/>
          </a:ln>
        </p:spPr>
      </p:pic>
      <p:grpSp>
        <p:nvGrpSpPr>
          <p:cNvPr id="309" name="Google Shape;309;p20"/>
          <p:cNvGrpSpPr/>
          <p:nvPr/>
        </p:nvGrpSpPr>
        <p:grpSpPr>
          <a:xfrm rot="-5400000">
            <a:off x="4600969" y="-2873952"/>
            <a:ext cx="9573746" cy="15890243"/>
            <a:chOff x="0" y="0"/>
            <a:chExt cx="12764994" cy="17218861"/>
          </a:xfrm>
        </p:grpSpPr>
        <p:grpSp>
          <p:nvGrpSpPr>
            <p:cNvPr id="310" name="Google Shape;310;p20"/>
            <p:cNvGrpSpPr/>
            <p:nvPr/>
          </p:nvGrpSpPr>
          <p:grpSpPr>
            <a:xfrm rot="5400000">
              <a:off x="-2226933" y="2226933"/>
              <a:ext cx="17218861" cy="12764994"/>
              <a:chOff x="0" y="-38100"/>
              <a:chExt cx="3401256" cy="2521480"/>
            </a:xfrm>
          </p:grpSpPr>
          <p:sp>
            <p:nvSpPr>
              <p:cNvPr id="311" name="Google Shape;311;p20"/>
              <p:cNvSpPr/>
              <p:nvPr/>
            </p:nvSpPr>
            <p:spPr>
              <a:xfrm>
                <a:off x="0" y="0"/>
                <a:ext cx="3401256" cy="2483380"/>
              </a:xfrm>
              <a:custGeom>
                <a:avLst/>
                <a:gdLst/>
                <a:ahLst/>
                <a:cxnLst/>
                <a:rect l="l" t="t" r="r" b="b"/>
                <a:pathLst>
                  <a:path w="3401256" h="2483380" extrusionOk="0">
                    <a:moveTo>
                      <a:pt x="3321838" y="0"/>
                    </a:moveTo>
                    <a:lnTo>
                      <a:pt x="79418" y="0"/>
                    </a:lnTo>
                    <a:cubicBezTo>
                      <a:pt x="79418" y="43699"/>
                      <a:pt x="44079" y="79418"/>
                      <a:pt x="0" y="79418"/>
                    </a:cubicBezTo>
                    <a:lnTo>
                      <a:pt x="0" y="2403962"/>
                    </a:lnTo>
                    <a:cubicBezTo>
                      <a:pt x="43699" y="2403962"/>
                      <a:pt x="79418" y="2439301"/>
                      <a:pt x="79418" y="2483380"/>
                    </a:cubicBezTo>
                    <a:lnTo>
                      <a:pt x="3321838" y="2483380"/>
                    </a:lnTo>
                    <a:cubicBezTo>
                      <a:pt x="3321838" y="2439681"/>
                      <a:pt x="3357177" y="2403962"/>
                      <a:pt x="3401256" y="2403962"/>
                    </a:cubicBezTo>
                    <a:lnTo>
                      <a:pt x="3401256" y="79418"/>
                    </a:lnTo>
                    <a:cubicBezTo>
                      <a:pt x="3357557" y="79418"/>
                      <a:pt x="3321838" y="44079"/>
                      <a:pt x="3321838"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2" name="Google Shape;312;p20"/>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2400" b="0" i="0" u="none" strike="noStrike" cap="none">
                  <a:solidFill>
                    <a:schemeClr val="dk1"/>
                  </a:solidFill>
                  <a:latin typeface="Calibri"/>
                  <a:ea typeface="Calibri"/>
                  <a:cs typeface="Calibri"/>
                  <a:sym typeface="Calibri"/>
                </a:endParaRPr>
              </a:p>
            </p:txBody>
          </p:sp>
        </p:grpSp>
        <p:grpSp>
          <p:nvGrpSpPr>
            <p:cNvPr id="313" name="Google Shape;313;p20"/>
            <p:cNvGrpSpPr/>
            <p:nvPr/>
          </p:nvGrpSpPr>
          <p:grpSpPr>
            <a:xfrm>
              <a:off x="11076499" y="4463033"/>
              <a:ext cx="857404" cy="861247"/>
              <a:chOff x="1813" y="0"/>
              <a:chExt cx="809173" cy="812800"/>
            </a:xfrm>
          </p:grpSpPr>
          <p:sp>
            <p:nvSpPr>
              <p:cNvPr id="314" name="Google Shape;314;p20"/>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5" name="Google Shape;315;p20"/>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2400" b="0" i="0" u="none" strike="noStrike" cap="none">
                  <a:solidFill>
                    <a:schemeClr val="dk1"/>
                  </a:solidFill>
                  <a:latin typeface="Calibri"/>
                  <a:ea typeface="Calibri"/>
                  <a:cs typeface="Calibri"/>
                  <a:sym typeface="Calibri"/>
                </a:endParaRPr>
              </a:p>
            </p:txBody>
          </p:sp>
        </p:grpSp>
        <p:grpSp>
          <p:nvGrpSpPr>
            <p:cNvPr id="316" name="Google Shape;316;p20"/>
            <p:cNvGrpSpPr/>
            <p:nvPr/>
          </p:nvGrpSpPr>
          <p:grpSpPr>
            <a:xfrm>
              <a:off x="11076499" y="9417398"/>
              <a:ext cx="857404" cy="861247"/>
              <a:chOff x="1813" y="0"/>
              <a:chExt cx="809173" cy="812800"/>
            </a:xfrm>
          </p:grpSpPr>
          <p:sp>
            <p:nvSpPr>
              <p:cNvPr id="317" name="Google Shape;317;p20"/>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8" name="Google Shape;318;p20"/>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2400" b="0" i="0" u="none" strike="noStrike" cap="none">
                  <a:solidFill>
                    <a:schemeClr val="dk1"/>
                  </a:solidFill>
                  <a:latin typeface="Calibri"/>
                  <a:ea typeface="Calibri"/>
                  <a:cs typeface="Calibri"/>
                  <a:sym typeface="Calibri"/>
                </a:endParaRPr>
              </a:p>
            </p:txBody>
          </p:sp>
        </p:grpSp>
        <p:grpSp>
          <p:nvGrpSpPr>
            <p:cNvPr id="319" name="Google Shape;319;p20"/>
            <p:cNvGrpSpPr/>
            <p:nvPr/>
          </p:nvGrpSpPr>
          <p:grpSpPr>
            <a:xfrm>
              <a:off x="11076499" y="6940216"/>
              <a:ext cx="857404" cy="861247"/>
              <a:chOff x="1813" y="0"/>
              <a:chExt cx="809173" cy="812800"/>
            </a:xfrm>
          </p:grpSpPr>
          <p:sp>
            <p:nvSpPr>
              <p:cNvPr id="320" name="Google Shape;320;p20"/>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1" name="Google Shape;321;p20"/>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2400" b="0" i="0" u="none" strike="noStrike" cap="none">
                  <a:solidFill>
                    <a:schemeClr val="dk1"/>
                  </a:solidFill>
                  <a:latin typeface="Calibri"/>
                  <a:ea typeface="Calibri"/>
                  <a:cs typeface="Calibri"/>
                  <a:sym typeface="Calibri"/>
                </a:endParaRPr>
              </a:p>
            </p:txBody>
          </p:sp>
        </p:grpSp>
        <p:grpSp>
          <p:nvGrpSpPr>
            <p:cNvPr id="322" name="Google Shape;322;p20"/>
            <p:cNvGrpSpPr/>
            <p:nvPr/>
          </p:nvGrpSpPr>
          <p:grpSpPr>
            <a:xfrm>
              <a:off x="11076499" y="11894580"/>
              <a:ext cx="857404" cy="861247"/>
              <a:chOff x="1813" y="0"/>
              <a:chExt cx="809173" cy="812800"/>
            </a:xfrm>
          </p:grpSpPr>
          <p:sp>
            <p:nvSpPr>
              <p:cNvPr id="323" name="Google Shape;323;p20"/>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4" name="Google Shape;324;p20"/>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2400" b="0" i="0" u="none" strike="noStrike" cap="none">
                  <a:solidFill>
                    <a:schemeClr val="dk1"/>
                  </a:solidFill>
                  <a:latin typeface="Calibri"/>
                  <a:ea typeface="Calibri"/>
                  <a:cs typeface="Calibri"/>
                  <a:sym typeface="Calibri"/>
                </a:endParaRPr>
              </a:p>
            </p:txBody>
          </p:sp>
        </p:grpSp>
      </p:grpSp>
      <p:graphicFrame>
        <p:nvGraphicFramePr>
          <p:cNvPr id="325" name="Google Shape;325;p20"/>
          <p:cNvGraphicFramePr/>
          <p:nvPr>
            <p:extLst>
              <p:ext uri="{D42A27DB-BD31-4B8C-83A1-F6EECF244321}">
                <p14:modId xmlns:p14="http://schemas.microsoft.com/office/powerpoint/2010/main" val="1584663592"/>
              </p:ext>
            </p:extLst>
          </p:nvPr>
        </p:nvGraphicFramePr>
        <p:xfrm>
          <a:off x="3599975" y="2551565"/>
          <a:ext cx="11575731" cy="7047241"/>
        </p:xfrm>
        <a:graphic>
          <a:graphicData uri="http://schemas.openxmlformats.org/drawingml/2006/table">
            <a:tbl>
              <a:tblPr>
                <a:noFill/>
                <a:tableStyleId>{5FC2D61F-A503-4127-A33E-5B924C992E9B}</a:tableStyleId>
              </a:tblPr>
              <a:tblGrid>
                <a:gridCol w="11575731"/>
              </a:tblGrid>
              <a:tr h="1314450">
                <a:tc>
                  <a:txBody>
                    <a:bodyPr/>
                    <a:lstStyle/>
                    <a:p>
                      <a:pPr marL="0" marR="0" lvl="0" indent="0" algn="l" rtl="0">
                        <a:lnSpc>
                          <a:spcPct val="140000"/>
                        </a:lnSpc>
                        <a:spcBef>
                          <a:spcPts val="0"/>
                        </a:spcBef>
                        <a:spcAft>
                          <a:spcPts val="0"/>
                        </a:spcAft>
                        <a:buNone/>
                      </a:pPr>
                      <a:r>
                        <a:rPr lang="fr-FR" sz="2800" b="1" i="0" u="none" strike="noStrike" cap="none" dirty="0" smtClean="0">
                          <a:solidFill>
                            <a:schemeClr val="tx1">
                              <a:lumMod val="85000"/>
                              <a:lumOff val="15000"/>
                            </a:schemeClr>
                          </a:solidFill>
                          <a:effectLst>
                            <a:outerShdw blurRad="38100" dist="38100" dir="2700000" algn="tl">
                              <a:srgbClr val="000000">
                                <a:alpha val="43137"/>
                              </a:srgbClr>
                            </a:outerShdw>
                          </a:effectLst>
                          <a:latin typeface="Arial"/>
                          <a:ea typeface="Arial"/>
                          <a:cs typeface="Arial"/>
                          <a:sym typeface="Arial"/>
                        </a:rPr>
                        <a:t>1. </a:t>
                      </a:r>
                      <a:r>
                        <a:rPr lang="fr-FR" sz="2800" b="1" i="0" u="none" strike="noStrike" cap="none" dirty="0" err="1" smtClean="0">
                          <a:solidFill>
                            <a:schemeClr val="tx1">
                              <a:lumMod val="85000"/>
                              <a:lumOff val="15000"/>
                            </a:schemeClr>
                          </a:solidFill>
                          <a:effectLst>
                            <a:outerShdw blurRad="38100" dist="38100" dir="2700000" algn="tl">
                              <a:srgbClr val="000000">
                                <a:alpha val="43137"/>
                              </a:srgbClr>
                            </a:outerShdw>
                          </a:effectLst>
                          <a:latin typeface="Arial"/>
                          <a:ea typeface="Arial"/>
                          <a:cs typeface="Arial"/>
                          <a:sym typeface="Arial"/>
                        </a:rPr>
                        <a:t>Reducing</a:t>
                      </a:r>
                      <a:r>
                        <a:rPr lang="fr-FR" sz="2800" b="1" i="0" u="none" strike="noStrike" cap="none" dirty="0" smtClean="0">
                          <a:solidFill>
                            <a:schemeClr val="tx1">
                              <a:lumMod val="85000"/>
                              <a:lumOff val="15000"/>
                            </a:schemeClr>
                          </a:solidFill>
                          <a:effectLst>
                            <a:outerShdw blurRad="38100" dist="38100" dir="2700000" algn="tl">
                              <a:srgbClr val="000000">
                                <a:alpha val="43137"/>
                              </a:srgbClr>
                            </a:outerShdw>
                          </a:effectLst>
                          <a:latin typeface="Arial"/>
                          <a:ea typeface="Arial"/>
                          <a:cs typeface="Arial"/>
                          <a:sym typeface="Arial"/>
                        </a:rPr>
                        <a:t> pollution </a:t>
                      </a:r>
                      <a:r>
                        <a:rPr lang="en-US" sz="2800" b="1" i="0" u="none" strike="noStrike" cap="none" dirty="0" smtClean="0">
                          <a:solidFill>
                            <a:schemeClr val="tx1">
                              <a:lumMod val="85000"/>
                              <a:lumOff val="15000"/>
                            </a:schemeClr>
                          </a:solidFill>
                          <a:effectLst>
                            <a:outerShdw blurRad="38100" dist="38100" dir="2700000" algn="tl">
                              <a:srgbClr val="000000">
                                <a:alpha val="43137"/>
                              </a:srgbClr>
                            </a:outerShdw>
                          </a:effectLst>
                          <a:latin typeface="Arial"/>
                          <a:ea typeface="Arial"/>
                          <a:cs typeface="Arial"/>
                          <a:sym typeface="Arial"/>
                        </a:rPr>
                        <a:t>(removal of heavy metals, degradation of toxic compounds).</a:t>
                      </a:r>
                      <a:endParaRPr sz="2800" b="1" u="none" strike="noStrike" cap="none" dirty="0">
                        <a:solidFill>
                          <a:schemeClr val="tx1">
                            <a:lumMod val="85000"/>
                            <a:lumOff val="15000"/>
                          </a:schemeClr>
                        </a:solidFill>
                        <a:effectLst>
                          <a:outerShdw blurRad="38100" dist="38100" dir="2700000" algn="tl">
                            <a:srgbClr val="000000">
                              <a:alpha val="43137"/>
                            </a:srgbClr>
                          </a:outerShdw>
                        </a:effectLst>
                      </a:endParaRPr>
                    </a:p>
                  </a:txBody>
                  <a:tcPr marL="254450" marR="254450" marT="254450" marB="25445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57150" cap="flat" cmpd="sng">
                      <a:solidFill>
                        <a:srgbClr val="3A7D4D"/>
                      </a:solidFill>
                      <a:prstDash val="solid"/>
                      <a:round/>
                      <a:headEnd type="none" w="sm" len="sm"/>
                      <a:tailEnd type="none" w="sm" len="sm"/>
                    </a:lnB>
                  </a:tcPr>
                </a:tc>
              </a:tr>
              <a:tr h="1343025">
                <a:tc>
                  <a:txBody>
                    <a:bodyPr/>
                    <a:lstStyle/>
                    <a:p>
                      <a:pPr marL="0" marR="0" lvl="0" indent="0" algn="l" rtl="0">
                        <a:lnSpc>
                          <a:spcPct val="140000"/>
                        </a:lnSpc>
                        <a:spcBef>
                          <a:spcPts val="0"/>
                        </a:spcBef>
                        <a:spcAft>
                          <a:spcPts val="0"/>
                        </a:spcAft>
                        <a:buNone/>
                      </a:pPr>
                      <a:r>
                        <a:rPr lang="en-US" sz="2800" b="1" u="none" strike="noStrike" cap="none" dirty="0" smtClean="0">
                          <a:solidFill>
                            <a:schemeClr val="tx1">
                              <a:lumMod val="85000"/>
                              <a:lumOff val="15000"/>
                            </a:schemeClr>
                          </a:solidFill>
                          <a:effectLst>
                            <a:outerShdw blurRad="38100" dist="38100" dir="2700000" algn="tl">
                              <a:srgbClr val="000000">
                                <a:alpha val="43137"/>
                              </a:srgbClr>
                            </a:outerShdw>
                          </a:effectLst>
                          <a:latin typeface="Sriracha"/>
                          <a:ea typeface="Sriracha"/>
                          <a:cs typeface="Sriracha"/>
                          <a:sym typeface="Sriracha"/>
                        </a:rPr>
                        <a:t>2. Saving energy compared to classical thermal processes.</a:t>
                      </a:r>
                      <a:endParaRPr sz="2800" b="1" u="none" strike="noStrike" cap="none" dirty="0">
                        <a:solidFill>
                          <a:schemeClr val="tx1">
                            <a:lumMod val="85000"/>
                            <a:lumOff val="15000"/>
                          </a:schemeClr>
                        </a:solidFill>
                        <a:effectLst>
                          <a:outerShdw blurRad="38100" dist="38100" dir="2700000" algn="tl">
                            <a:srgbClr val="000000">
                              <a:alpha val="43137"/>
                            </a:srgbClr>
                          </a:outerShdw>
                        </a:effectLst>
                      </a:endParaRPr>
                    </a:p>
                  </a:txBody>
                  <a:tcPr marL="254450" marR="254450" marT="254450" marB="25445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57150" cap="flat" cmpd="sng">
                      <a:solidFill>
                        <a:srgbClr val="3A7D4D"/>
                      </a:solidFill>
                      <a:prstDash val="solid"/>
                      <a:round/>
                      <a:headEnd type="none" w="sm" len="sm"/>
                      <a:tailEnd type="none" w="sm" len="sm"/>
                    </a:lnT>
                    <a:lnB w="57150" cap="flat" cmpd="sng">
                      <a:solidFill>
                        <a:srgbClr val="3A7D4D"/>
                      </a:solidFill>
                      <a:prstDash val="solid"/>
                      <a:round/>
                      <a:headEnd type="none" w="sm" len="sm"/>
                      <a:tailEnd type="none" w="sm" len="sm"/>
                    </a:lnB>
                  </a:tcPr>
                </a:tc>
              </a:tr>
              <a:tr h="1343025">
                <a:tc>
                  <a:txBody>
                    <a:bodyPr/>
                    <a:lstStyle/>
                    <a:p>
                      <a:pPr marL="0" marR="0" lvl="0" indent="0" algn="l" rtl="0">
                        <a:lnSpc>
                          <a:spcPct val="140000"/>
                        </a:lnSpc>
                        <a:spcBef>
                          <a:spcPts val="0"/>
                        </a:spcBef>
                        <a:spcAft>
                          <a:spcPts val="0"/>
                        </a:spcAft>
                        <a:buNone/>
                      </a:pPr>
                      <a:r>
                        <a:rPr lang="en-US" sz="2800" b="1" u="none" strike="noStrike" cap="none" dirty="0" smtClean="0">
                          <a:solidFill>
                            <a:schemeClr val="tx1">
                              <a:lumMod val="85000"/>
                              <a:lumOff val="15000"/>
                            </a:schemeClr>
                          </a:solidFill>
                          <a:effectLst>
                            <a:outerShdw blurRad="38100" dist="38100" dir="2700000" algn="tl">
                              <a:srgbClr val="000000">
                                <a:alpha val="43137"/>
                              </a:srgbClr>
                            </a:outerShdw>
                          </a:effectLst>
                          <a:latin typeface="Sriracha"/>
                          <a:ea typeface="Sriracha"/>
                          <a:cs typeface="Sriracha"/>
                          <a:sym typeface="Sriracha"/>
                        </a:rPr>
                        <a:t>3. Producing clean energy (fuel cells, hydrogen production).</a:t>
                      </a:r>
                      <a:endParaRPr sz="2800" b="1" u="none" strike="noStrike" cap="none" dirty="0">
                        <a:solidFill>
                          <a:schemeClr val="tx1">
                            <a:lumMod val="85000"/>
                            <a:lumOff val="15000"/>
                          </a:schemeClr>
                        </a:solidFill>
                        <a:effectLst>
                          <a:outerShdw blurRad="38100" dist="38100" dir="2700000" algn="tl">
                            <a:srgbClr val="000000">
                              <a:alpha val="43137"/>
                            </a:srgbClr>
                          </a:outerShdw>
                        </a:effectLst>
                      </a:endParaRPr>
                    </a:p>
                  </a:txBody>
                  <a:tcPr marL="254450" marR="254450" marT="254450" marB="25445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57150" cap="flat" cmpd="sng">
                      <a:solidFill>
                        <a:srgbClr val="3A7D4D"/>
                      </a:solidFill>
                      <a:prstDash val="solid"/>
                      <a:round/>
                      <a:headEnd type="none" w="sm" len="sm"/>
                      <a:tailEnd type="none" w="sm" len="sm"/>
                    </a:lnT>
                    <a:lnB w="57150" cap="flat" cmpd="sng">
                      <a:solidFill>
                        <a:srgbClr val="3A7D4D"/>
                      </a:solidFill>
                      <a:prstDash val="solid"/>
                      <a:round/>
                      <a:headEnd type="none" w="sm" len="sm"/>
                      <a:tailEnd type="none" w="sm" len="sm"/>
                    </a:lnB>
                  </a:tcPr>
                </a:tc>
              </a:tr>
              <a:tr h="1343025">
                <a:tc>
                  <a:txBody>
                    <a:bodyPr/>
                    <a:lstStyle/>
                    <a:p>
                      <a:pPr marL="0" marR="0" lvl="0" indent="0" algn="l" rtl="0">
                        <a:lnSpc>
                          <a:spcPct val="140000"/>
                        </a:lnSpc>
                        <a:spcBef>
                          <a:spcPts val="0"/>
                        </a:spcBef>
                        <a:spcAft>
                          <a:spcPts val="0"/>
                        </a:spcAft>
                        <a:buNone/>
                      </a:pPr>
                      <a:r>
                        <a:rPr lang="en-US" sz="2800" b="1" u="none" strike="noStrike" cap="none" dirty="0" smtClean="0">
                          <a:solidFill>
                            <a:schemeClr val="tx1">
                              <a:lumMod val="85000"/>
                              <a:lumOff val="15000"/>
                            </a:schemeClr>
                          </a:solidFill>
                          <a:effectLst>
                            <a:outerShdw blurRad="38100" dist="38100" dir="2700000" algn="tl">
                              <a:srgbClr val="000000">
                                <a:alpha val="43137"/>
                              </a:srgbClr>
                            </a:outerShdw>
                          </a:effectLst>
                          <a:latin typeface="Sriracha"/>
                          <a:ea typeface="Sriracha"/>
                          <a:cs typeface="Sriracha"/>
                          <a:sym typeface="Sriracha"/>
                        </a:rPr>
                        <a:t>4. Recycling materials (metals, wastewater treatment).</a:t>
                      </a:r>
                      <a:endParaRPr sz="2800" b="1" u="none" strike="noStrike" cap="none" dirty="0">
                        <a:solidFill>
                          <a:schemeClr val="tx1">
                            <a:lumMod val="85000"/>
                            <a:lumOff val="15000"/>
                          </a:schemeClr>
                        </a:solidFill>
                        <a:effectLst>
                          <a:outerShdw blurRad="38100" dist="38100" dir="2700000" algn="tl">
                            <a:srgbClr val="000000">
                              <a:alpha val="43137"/>
                            </a:srgbClr>
                          </a:outerShdw>
                        </a:effectLst>
                      </a:endParaRPr>
                    </a:p>
                  </a:txBody>
                  <a:tcPr marL="254450" marR="254450" marT="254450" marB="25445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57150" cap="flat" cmpd="sng">
                      <a:solidFill>
                        <a:srgbClr val="3A7D4D"/>
                      </a:solidFill>
                      <a:prstDash val="solid"/>
                      <a:round/>
                      <a:headEnd type="none" w="sm" len="sm"/>
                      <a:tailEnd type="none" w="sm" len="sm"/>
                    </a:lnT>
                    <a:lnB w="57150" cap="flat" cmpd="sng">
                      <a:solidFill>
                        <a:srgbClr val="3A7D4D"/>
                      </a:solidFill>
                      <a:prstDash val="solid"/>
                      <a:round/>
                      <a:headEnd type="none" w="sm" len="sm"/>
                      <a:tailEnd type="none" w="sm" len="sm"/>
                    </a:lnB>
                  </a:tcPr>
                </a:tc>
              </a:tr>
              <a:tr h="1314450">
                <a:tc>
                  <a:txBody>
                    <a:bodyPr/>
                    <a:lstStyle/>
                    <a:p>
                      <a:pPr marL="0" marR="0" lvl="0" indent="0" algn="l" rtl="0">
                        <a:lnSpc>
                          <a:spcPct val="140000"/>
                        </a:lnSpc>
                        <a:spcBef>
                          <a:spcPts val="0"/>
                        </a:spcBef>
                        <a:spcAft>
                          <a:spcPts val="0"/>
                        </a:spcAft>
                        <a:buNone/>
                      </a:pPr>
                      <a:r>
                        <a:rPr lang="en-US" sz="2800" b="1" u="none" strike="noStrike" cap="none" dirty="0" smtClean="0">
                          <a:solidFill>
                            <a:schemeClr val="tx1">
                              <a:lumMod val="85000"/>
                              <a:lumOff val="15000"/>
                            </a:schemeClr>
                          </a:solidFill>
                          <a:effectLst>
                            <a:outerShdw blurRad="38100" dist="38100" dir="2700000" algn="tl">
                              <a:srgbClr val="000000">
                                <a:alpha val="43137"/>
                              </a:srgbClr>
                            </a:outerShdw>
                          </a:effectLst>
                        </a:rPr>
                        <a:t>5. Reducing greenhouse gas emissions.                                                                                   </a:t>
                      </a:r>
                      <a:endParaRPr sz="2800" b="1" u="none" strike="noStrike" cap="none" dirty="0">
                        <a:solidFill>
                          <a:schemeClr val="tx1">
                            <a:lumMod val="85000"/>
                            <a:lumOff val="15000"/>
                          </a:schemeClr>
                        </a:solidFill>
                        <a:effectLst>
                          <a:outerShdw blurRad="38100" dist="38100" dir="2700000" algn="tl">
                            <a:srgbClr val="000000">
                              <a:alpha val="43137"/>
                            </a:srgbClr>
                          </a:outerShdw>
                        </a:effectLst>
                      </a:endParaRPr>
                    </a:p>
                  </a:txBody>
                  <a:tcPr marL="254450" marR="254450" marT="254450" marB="25445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57150" cap="flat" cmpd="sng">
                      <a:solidFill>
                        <a:srgbClr val="3A7D4D"/>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r>
            </a:tbl>
          </a:graphicData>
        </a:graphic>
      </p:graphicFrame>
      <p:sp>
        <p:nvSpPr>
          <p:cNvPr id="326" name="Google Shape;326;p20"/>
          <p:cNvSpPr txBox="1"/>
          <p:nvPr/>
        </p:nvSpPr>
        <p:spPr>
          <a:xfrm>
            <a:off x="3362371" y="1904534"/>
            <a:ext cx="11563257" cy="450573"/>
          </a:xfrm>
          <a:prstGeom prst="rect">
            <a:avLst/>
          </a:prstGeom>
          <a:noFill/>
          <a:ln>
            <a:noFill/>
          </a:ln>
        </p:spPr>
        <p:txBody>
          <a:bodyPr spcFirstLastPara="1" wrap="square" lIns="0" tIns="0" rIns="0" bIns="0" anchor="t" anchorCtr="0">
            <a:spAutoFit/>
          </a:bodyPr>
          <a:lstStyle/>
          <a:p>
            <a:pPr lvl="0" algn="ctr">
              <a:lnSpc>
                <a:spcPct val="122003"/>
              </a:lnSpc>
            </a:pPr>
            <a:r>
              <a:rPr lang="en-US" sz="2400" b="1" dirty="0">
                <a:effectLst>
                  <a:outerShdw blurRad="38100" dist="38100" dir="2700000" algn="tl">
                    <a:srgbClr val="000000">
                      <a:alpha val="43137"/>
                    </a:srgbClr>
                  </a:outerShdw>
                </a:effectLst>
              </a:rPr>
              <a:t>Electrochemical processes contribute to sustainable development by:</a:t>
            </a:r>
            <a:endParaRPr sz="2400" b="1" dirty="0">
              <a:solidFill>
                <a:srgbClr val="00863D"/>
              </a:solidFill>
              <a:effectLst>
                <a:outerShdw blurRad="38100" dist="38100" dir="2700000" algn="tl">
                  <a:srgbClr val="000000">
                    <a:alpha val="43137"/>
                  </a:srgbClr>
                </a:outerShdw>
              </a:effectLst>
            </a:endParaRPr>
          </a:p>
        </p:txBody>
      </p:sp>
      <p:grpSp>
        <p:nvGrpSpPr>
          <p:cNvPr id="23" name="Google Shape;1095;p38"/>
          <p:cNvGrpSpPr/>
          <p:nvPr/>
        </p:nvGrpSpPr>
        <p:grpSpPr>
          <a:xfrm>
            <a:off x="3359546" y="1872391"/>
            <a:ext cx="480857" cy="580945"/>
            <a:chOff x="3212675" y="1912500"/>
            <a:chExt cx="373500" cy="373500"/>
          </a:xfrm>
          <a:solidFill>
            <a:srgbClr val="007635"/>
          </a:solidFill>
        </p:grpSpPr>
        <p:sp>
          <p:nvSpPr>
            <p:cNvPr id="24" name="Google Shape;1096;p38"/>
            <p:cNvSpPr/>
            <p:nvPr/>
          </p:nvSpPr>
          <p:spPr>
            <a:xfrm>
              <a:off x="3304013" y="2003850"/>
              <a:ext cx="190800" cy="190800"/>
            </a:xfrm>
            <a:prstGeom prst="ellipse">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97;p38"/>
            <p:cNvSpPr/>
            <p:nvPr/>
          </p:nvSpPr>
          <p:spPr>
            <a:xfrm>
              <a:off x="3212675" y="1912500"/>
              <a:ext cx="373500" cy="373500"/>
            </a:xfrm>
            <a:prstGeom prst="donut">
              <a:avLst>
                <a:gd name="adj" fmla="val 10193"/>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grpSp>
        <p:nvGrpSpPr>
          <p:cNvPr id="273" name="Google Shape;273;p19"/>
          <p:cNvGrpSpPr/>
          <p:nvPr/>
        </p:nvGrpSpPr>
        <p:grpSpPr>
          <a:xfrm>
            <a:off x="421501" y="284297"/>
            <a:ext cx="17444998" cy="9573746"/>
            <a:chOff x="0" y="-192881"/>
            <a:chExt cx="23259997" cy="12764994"/>
          </a:xfrm>
        </p:grpSpPr>
        <p:grpSp>
          <p:nvGrpSpPr>
            <p:cNvPr id="274" name="Google Shape;274;p19"/>
            <p:cNvGrpSpPr/>
            <p:nvPr/>
          </p:nvGrpSpPr>
          <p:grpSpPr>
            <a:xfrm>
              <a:off x="0" y="-192881"/>
              <a:ext cx="23259997" cy="12764994"/>
              <a:chOff x="0" y="-38100"/>
              <a:chExt cx="4594567" cy="2521480"/>
            </a:xfrm>
          </p:grpSpPr>
          <p:sp>
            <p:nvSpPr>
              <p:cNvPr id="275" name="Google Shape;275;p19"/>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9"/>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77" name="Google Shape;277;p19"/>
            <p:cNvGrpSpPr/>
            <p:nvPr/>
          </p:nvGrpSpPr>
          <p:grpSpPr>
            <a:xfrm>
              <a:off x="551933" y="2139659"/>
              <a:ext cx="857404" cy="861247"/>
              <a:chOff x="1813" y="0"/>
              <a:chExt cx="809173" cy="812800"/>
            </a:xfrm>
          </p:grpSpPr>
          <p:sp>
            <p:nvSpPr>
              <p:cNvPr id="278" name="Google Shape;278;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0" name="Google Shape;280;p19"/>
            <p:cNvGrpSpPr/>
            <p:nvPr/>
          </p:nvGrpSpPr>
          <p:grpSpPr>
            <a:xfrm>
              <a:off x="551933" y="7094024"/>
              <a:ext cx="857404" cy="861247"/>
              <a:chOff x="1813" y="0"/>
              <a:chExt cx="809173" cy="812800"/>
            </a:xfrm>
          </p:grpSpPr>
          <p:sp>
            <p:nvSpPr>
              <p:cNvPr id="281" name="Google Shape;281;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3" name="Google Shape;283;p19"/>
            <p:cNvGrpSpPr/>
            <p:nvPr/>
          </p:nvGrpSpPr>
          <p:grpSpPr>
            <a:xfrm>
              <a:off x="551933" y="4616842"/>
              <a:ext cx="857404" cy="861247"/>
              <a:chOff x="1813" y="0"/>
              <a:chExt cx="809173" cy="812800"/>
            </a:xfrm>
          </p:grpSpPr>
          <p:sp>
            <p:nvSpPr>
              <p:cNvPr id="284" name="Google Shape;284;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286" name="Google Shape;286;p19"/>
            <p:cNvGrpSpPr/>
            <p:nvPr/>
          </p:nvGrpSpPr>
          <p:grpSpPr>
            <a:xfrm>
              <a:off x="551933" y="9571206"/>
              <a:ext cx="857404" cy="861247"/>
              <a:chOff x="1813" y="0"/>
              <a:chExt cx="809173" cy="812800"/>
            </a:xfrm>
          </p:grpSpPr>
          <p:sp>
            <p:nvSpPr>
              <p:cNvPr id="287" name="Google Shape;287;p19"/>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9"/>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292" name="Google Shape;292;p19"/>
          <p:cNvSpPr txBox="1"/>
          <p:nvPr/>
        </p:nvSpPr>
        <p:spPr>
          <a:xfrm>
            <a:off x="2781762" y="2558879"/>
            <a:ext cx="13781478" cy="4055341"/>
          </a:xfrm>
          <a:prstGeom prst="rect">
            <a:avLst/>
          </a:prstGeom>
          <a:noFill/>
          <a:ln>
            <a:noFill/>
          </a:ln>
        </p:spPr>
        <p:txBody>
          <a:bodyPr spcFirstLastPara="1" wrap="square" lIns="0" tIns="0" rIns="0" bIns="0" anchor="t" anchorCtr="0">
            <a:spAutoFit/>
          </a:bodyPr>
          <a:lstStyle/>
          <a:p>
            <a:pPr lvl="0" algn="ctr">
              <a:lnSpc>
                <a:spcPct val="122003"/>
              </a:lnSpc>
            </a:pPr>
            <a:r>
              <a:rPr lang="en-US" sz="7200" b="1" dirty="0" smtClean="0">
                <a:solidFill>
                  <a:srgbClr val="00863D"/>
                </a:solidFill>
                <a:effectLst>
                  <a:outerShdw blurRad="38100" dist="38100" dir="2700000" algn="tl">
                    <a:srgbClr val="000000">
                      <a:alpha val="43137"/>
                    </a:srgbClr>
                  </a:outerShdw>
                </a:effectLst>
              </a:rPr>
              <a:t>5</a:t>
            </a:r>
            <a:r>
              <a:rPr lang="en-US" sz="7200" b="1" dirty="0">
                <a:solidFill>
                  <a:srgbClr val="00863D"/>
                </a:solidFill>
                <a:effectLst>
                  <a:outerShdw blurRad="38100" dist="38100" dir="2700000" algn="tl">
                    <a:srgbClr val="000000">
                      <a:alpha val="43137"/>
                    </a:srgbClr>
                  </a:outerShdw>
                </a:effectLst>
              </a:rPr>
              <a:t>. Main Electrochemical Processes Used in Sustainable Development</a:t>
            </a:r>
            <a:endParaRPr sz="7200" b="1" dirty="0">
              <a:solidFill>
                <a:srgbClr val="00863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222215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DB898"/>
        </a:solidFill>
        <a:effectLst/>
      </p:bgPr>
    </p:bg>
    <p:spTree>
      <p:nvGrpSpPr>
        <p:cNvPr id="1" name="Shape 158"/>
        <p:cNvGrpSpPr/>
        <p:nvPr/>
      </p:nvGrpSpPr>
      <p:grpSpPr>
        <a:xfrm>
          <a:off x="0" y="0"/>
          <a:ext cx="0" cy="0"/>
          <a:chOff x="0" y="0"/>
          <a:chExt cx="0" cy="0"/>
        </a:xfrm>
      </p:grpSpPr>
      <p:grpSp>
        <p:nvGrpSpPr>
          <p:cNvPr id="159" name="Google Shape;159;p15"/>
          <p:cNvGrpSpPr/>
          <p:nvPr/>
        </p:nvGrpSpPr>
        <p:grpSpPr>
          <a:xfrm>
            <a:off x="421501" y="284297"/>
            <a:ext cx="17444998" cy="9573746"/>
            <a:chOff x="0" y="-38100"/>
            <a:chExt cx="4594567" cy="2521480"/>
          </a:xfrm>
        </p:grpSpPr>
        <p:sp>
          <p:nvSpPr>
            <p:cNvPr id="160" name="Google Shape;160;p15"/>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5"/>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68" name="Google Shape;168;p15"/>
          <p:cNvGrpSpPr/>
          <p:nvPr/>
        </p:nvGrpSpPr>
        <p:grpSpPr>
          <a:xfrm>
            <a:off x="835451" y="2033702"/>
            <a:ext cx="643053" cy="6219596"/>
            <a:chOff x="1921" y="0"/>
            <a:chExt cx="857404" cy="8292794"/>
          </a:xfrm>
        </p:grpSpPr>
        <p:grpSp>
          <p:nvGrpSpPr>
            <p:cNvPr id="169" name="Google Shape;169;p15"/>
            <p:cNvGrpSpPr/>
            <p:nvPr/>
          </p:nvGrpSpPr>
          <p:grpSpPr>
            <a:xfrm>
              <a:off x="1921" y="0"/>
              <a:ext cx="857404" cy="861247"/>
              <a:chOff x="1813" y="0"/>
              <a:chExt cx="809173" cy="812800"/>
            </a:xfrm>
          </p:grpSpPr>
          <p:sp>
            <p:nvSpPr>
              <p:cNvPr id="170" name="Google Shape;170;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2" name="Google Shape;172;p15"/>
            <p:cNvGrpSpPr/>
            <p:nvPr/>
          </p:nvGrpSpPr>
          <p:grpSpPr>
            <a:xfrm>
              <a:off x="1921" y="4954365"/>
              <a:ext cx="857404" cy="861247"/>
              <a:chOff x="1813" y="0"/>
              <a:chExt cx="809173" cy="812800"/>
            </a:xfrm>
          </p:grpSpPr>
          <p:sp>
            <p:nvSpPr>
              <p:cNvPr id="173" name="Google Shape;173;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5" name="Google Shape;175;p15"/>
            <p:cNvGrpSpPr/>
            <p:nvPr/>
          </p:nvGrpSpPr>
          <p:grpSpPr>
            <a:xfrm>
              <a:off x="1921" y="2477182"/>
              <a:ext cx="857404" cy="861247"/>
              <a:chOff x="1813" y="0"/>
              <a:chExt cx="809173" cy="812800"/>
            </a:xfrm>
          </p:grpSpPr>
          <p:sp>
            <p:nvSpPr>
              <p:cNvPr id="176" name="Google Shape;176;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8" name="Google Shape;178;p15"/>
            <p:cNvGrpSpPr/>
            <p:nvPr/>
          </p:nvGrpSpPr>
          <p:grpSpPr>
            <a:xfrm>
              <a:off x="1921" y="7431547"/>
              <a:ext cx="857404" cy="861247"/>
              <a:chOff x="1813" y="0"/>
              <a:chExt cx="809173" cy="812800"/>
            </a:xfrm>
          </p:grpSpPr>
          <p:sp>
            <p:nvSpPr>
              <p:cNvPr id="179" name="Google Shape;179;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183" name="Google Shape;183;p15"/>
          <p:cNvSpPr txBox="1"/>
          <p:nvPr/>
        </p:nvSpPr>
        <p:spPr>
          <a:xfrm>
            <a:off x="1964551" y="1302556"/>
            <a:ext cx="12895707" cy="1015663"/>
          </a:xfrm>
          <a:prstGeom prst="rect">
            <a:avLst/>
          </a:prstGeom>
          <a:noFill/>
          <a:ln>
            <a:noFill/>
          </a:ln>
        </p:spPr>
        <p:txBody>
          <a:bodyPr spcFirstLastPara="1" wrap="square" lIns="0" tIns="0" rIns="0" bIns="0" anchor="t" anchorCtr="0">
            <a:spAutoFit/>
          </a:bodyPr>
          <a:lstStyle/>
          <a:p>
            <a:r>
              <a:rPr lang="fr-FR" sz="6600" dirty="0">
                <a:solidFill>
                  <a:srgbClr val="00863D"/>
                </a:solidFill>
                <a:effectLst>
                  <a:outerShdw blurRad="38100" dist="38100" dir="2700000" algn="tl">
                    <a:srgbClr val="000000">
                      <a:alpha val="43137"/>
                    </a:srgbClr>
                  </a:outerShdw>
                </a:effectLst>
              </a:rPr>
              <a:t>a</a:t>
            </a:r>
            <a:r>
              <a:rPr lang="fr-FR" sz="6600" dirty="0" smtClean="0">
                <a:solidFill>
                  <a:srgbClr val="00863D"/>
                </a:solidFill>
                <a:effectLst>
                  <a:outerShdw blurRad="38100" dist="38100" dir="2700000" algn="tl">
                    <a:srgbClr val="000000">
                      <a:alpha val="43137"/>
                    </a:srgbClr>
                  </a:outerShdw>
                </a:effectLst>
              </a:rPr>
              <a:t>- </a:t>
            </a:r>
            <a:r>
              <a:rPr lang="fr-FR" sz="6600" dirty="0" err="1" smtClean="0">
                <a:solidFill>
                  <a:srgbClr val="00863D"/>
                </a:solidFill>
                <a:effectLst>
                  <a:outerShdw blurRad="38100" dist="38100" dir="2700000" algn="tl">
                    <a:srgbClr val="000000">
                      <a:alpha val="43137"/>
                    </a:srgbClr>
                  </a:outerShdw>
                </a:effectLst>
              </a:rPr>
              <a:t>Electrolysis</a:t>
            </a:r>
            <a:endParaRPr lang="fr-FR" sz="6600" dirty="0">
              <a:solidFill>
                <a:srgbClr val="00863D"/>
              </a:solidFill>
              <a:effectLst>
                <a:outerShdw blurRad="38100" dist="38100" dir="2700000" algn="tl">
                  <a:srgbClr val="000000">
                    <a:alpha val="43137"/>
                  </a:srgbClr>
                </a:outerShdw>
              </a:effectLst>
            </a:endParaRPr>
          </a:p>
        </p:txBody>
      </p:sp>
      <p:sp>
        <p:nvSpPr>
          <p:cNvPr id="2" name="ZoneTexte 1"/>
          <p:cNvSpPr txBox="1"/>
          <p:nvPr/>
        </p:nvSpPr>
        <p:spPr>
          <a:xfrm>
            <a:off x="1747793" y="2390550"/>
            <a:ext cx="14813007" cy="6555641"/>
          </a:xfrm>
          <a:prstGeom prst="rect">
            <a:avLst/>
          </a:prstGeom>
          <a:noFill/>
        </p:spPr>
        <p:txBody>
          <a:bodyPr wrap="square" rtlCol="0">
            <a:spAutoFit/>
          </a:bodyPr>
          <a:lstStyle/>
          <a:p>
            <a:r>
              <a:rPr lang="fr-FR" sz="2800" b="1" dirty="0" err="1" smtClean="0">
                <a:solidFill>
                  <a:schemeClr val="tx1">
                    <a:lumMod val="85000"/>
                    <a:lumOff val="15000"/>
                  </a:schemeClr>
                </a:solidFill>
                <a:effectLst>
                  <a:outerShdw blurRad="38100" dist="38100" dir="2700000" algn="tl">
                    <a:srgbClr val="000000">
                      <a:alpha val="43137"/>
                    </a:srgbClr>
                  </a:outerShdw>
                </a:effectLst>
              </a:rPr>
              <a:t>Electrolysis</a:t>
            </a:r>
            <a:r>
              <a:rPr lang="fr-FR" sz="2800" b="1" dirty="0" smtClean="0">
                <a:solidFill>
                  <a:schemeClr val="tx1">
                    <a:lumMod val="85000"/>
                    <a:lumOff val="15000"/>
                  </a:schemeClr>
                </a:solidFill>
                <a:effectLst>
                  <a:outerShdw blurRad="38100" dist="38100" dir="2700000" algn="tl">
                    <a:srgbClr val="000000">
                      <a:alpha val="43137"/>
                    </a:srgbClr>
                  </a:outerShdw>
                </a:effectLst>
              </a:rPr>
              <a:t> </a:t>
            </a:r>
            <a:r>
              <a:rPr lang="fr-FR" sz="2800" b="1" dirty="0">
                <a:solidFill>
                  <a:schemeClr val="tx1">
                    <a:lumMod val="85000"/>
                    <a:lumOff val="15000"/>
                  </a:schemeClr>
                </a:solidFill>
                <a:effectLst>
                  <a:outerShdw blurRad="38100" dist="38100" dir="2700000" algn="tl">
                    <a:srgbClr val="000000">
                      <a:alpha val="43137"/>
                    </a:srgbClr>
                  </a:outerShdw>
                </a:effectLst>
              </a:rPr>
              <a:t>uses </a:t>
            </a:r>
            <a:r>
              <a:rPr lang="fr-FR" sz="2800" b="1" dirty="0" err="1">
                <a:solidFill>
                  <a:schemeClr val="tx1">
                    <a:lumMod val="85000"/>
                    <a:lumOff val="15000"/>
                  </a:schemeClr>
                </a:solidFill>
                <a:effectLst>
                  <a:outerShdw blurRad="38100" dist="38100" dir="2700000" algn="tl">
                    <a:srgbClr val="000000">
                      <a:alpha val="43137"/>
                    </a:srgbClr>
                  </a:outerShdw>
                </a:effectLst>
              </a:rPr>
              <a:t>electricity</a:t>
            </a:r>
            <a:r>
              <a:rPr lang="fr-FR" sz="2800" b="1" dirty="0">
                <a:solidFill>
                  <a:schemeClr val="tx1">
                    <a:lumMod val="85000"/>
                    <a:lumOff val="15000"/>
                  </a:schemeClr>
                </a:solidFill>
                <a:effectLst>
                  <a:outerShdw blurRad="38100" dist="38100" dir="2700000" algn="tl">
                    <a:srgbClr val="000000">
                      <a:alpha val="43137"/>
                    </a:srgbClr>
                  </a:outerShdw>
                </a:effectLst>
              </a:rPr>
              <a:t> to break down compounds.</a:t>
            </a:r>
          </a:p>
          <a:p>
            <a:r>
              <a:rPr lang="fr-FR" sz="2800" b="1" u="sng" dirty="0" smtClean="0">
                <a:solidFill>
                  <a:schemeClr val="tx1">
                    <a:lumMod val="85000"/>
                    <a:lumOff val="15000"/>
                  </a:schemeClr>
                </a:solidFill>
                <a:effectLst>
                  <a:outerShdw blurRad="38100" dist="38100" dir="2700000" algn="tl">
                    <a:srgbClr val="000000">
                      <a:alpha val="43137"/>
                    </a:srgbClr>
                  </a:outerShdw>
                </a:effectLst>
              </a:rPr>
              <a:t>Applications:</a:t>
            </a:r>
          </a:p>
          <a:p>
            <a:endParaRPr lang="fr-FR" sz="2800" b="1" u="sng" dirty="0">
              <a:solidFill>
                <a:schemeClr val="tx1">
                  <a:lumMod val="85000"/>
                  <a:lumOff val="15000"/>
                </a:schemeClr>
              </a:solidFill>
              <a:effectLst>
                <a:outerShdw blurRad="38100" dist="38100" dir="2700000" algn="tl">
                  <a:srgbClr val="000000">
                    <a:alpha val="43137"/>
                  </a:srgbClr>
                </a:outerShdw>
              </a:effectLst>
            </a:endParaRPr>
          </a:p>
          <a:p>
            <a:r>
              <a:rPr lang="fr-FR" sz="2800" b="1" dirty="0" err="1" smtClean="0">
                <a:solidFill>
                  <a:schemeClr val="tx1">
                    <a:lumMod val="85000"/>
                    <a:lumOff val="15000"/>
                  </a:schemeClr>
                </a:solidFill>
                <a:effectLst>
                  <a:outerShdw blurRad="38100" dist="38100" dir="2700000" algn="tl">
                    <a:srgbClr val="000000">
                      <a:alpha val="43137"/>
                    </a:srgbClr>
                  </a:outerShdw>
                </a:effectLst>
              </a:rPr>
              <a:t>Producing</a:t>
            </a:r>
            <a:r>
              <a:rPr lang="fr-FR" sz="2800" b="1" dirty="0" smtClean="0">
                <a:solidFill>
                  <a:schemeClr val="tx1">
                    <a:lumMod val="85000"/>
                    <a:lumOff val="15000"/>
                  </a:schemeClr>
                </a:solidFill>
                <a:effectLst>
                  <a:outerShdw blurRad="38100" dist="38100" dir="2700000" algn="tl">
                    <a:srgbClr val="000000">
                      <a:alpha val="43137"/>
                    </a:srgbClr>
                  </a:outerShdw>
                </a:effectLst>
              </a:rPr>
              <a:t> </a:t>
            </a:r>
            <a:r>
              <a:rPr lang="fr-FR" sz="2800" b="1" dirty="0" err="1">
                <a:solidFill>
                  <a:schemeClr val="tx1">
                    <a:lumMod val="85000"/>
                    <a:lumOff val="15000"/>
                  </a:schemeClr>
                </a:solidFill>
                <a:effectLst>
                  <a:outerShdw blurRad="38100" dist="38100" dir="2700000" algn="tl">
                    <a:srgbClr val="000000">
                      <a:alpha val="43137"/>
                    </a:srgbClr>
                  </a:outerShdw>
                </a:effectLst>
              </a:rPr>
              <a:t>hydrogen</a:t>
            </a:r>
            <a:r>
              <a:rPr lang="fr-FR" sz="2800" b="1" dirty="0">
                <a:solidFill>
                  <a:schemeClr val="tx1">
                    <a:lumMod val="85000"/>
                    <a:lumOff val="15000"/>
                  </a:schemeClr>
                </a:solidFill>
                <a:effectLst>
                  <a:outerShdw blurRad="38100" dist="38100" dir="2700000" algn="tl">
                    <a:srgbClr val="000000">
                      <a:alpha val="43137"/>
                    </a:srgbClr>
                  </a:outerShdw>
                </a:effectLst>
              </a:rPr>
              <a:t> (H₂) </a:t>
            </a:r>
            <a:r>
              <a:rPr lang="fr-FR" sz="2800" b="1" dirty="0" err="1">
                <a:solidFill>
                  <a:schemeClr val="tx1">
                    <a:lumMod val="85000"/>
                    <a:lumOff val="15000"/>
                  </a:schemeClr>
                </a:solidFill>
                <a:effectLst>
                  <a:outerShdw blurRad="38100" dist="38100" dir="2700000" algn="tl">
                    <a:srgbClr val="000000">
                      <a:alpha val="43137"/>
                    </a:srgbClr>
                  </a:outerShdw>
                </a:effectLst>
              </a:rPr>
              <a:t>from</a:t>
            </a:r>
            <a:r>
              <a:rPr lang="fr-FR" sz="2800" b="1" dirty="0">
                <a:solidFill>
                  <a:schemeClr val="tx1">
                    <a:lumMod val="85000"/>
                    <a:lumOff val="15000"/>
                  </a:schemeClr>
                </a:solidFill>
                <a:effectLst>
                  <a:outerShdw blurRad="38100" dist="38100" dir="2700000" algn="tl">
                    <a:srgbClr val="000000">
                      <a:alpha val="43137"/>
                    </a:srgbClr>
                  </a:outerShdw>
                </a:effectLst>
              </a:rPr>
              <a:t> water → clean fuel for the future</a:t>
            </a:r>
            <a:r>
              <a:rPr lang="fr-FR" sz="2800" b="1" dirty="0" smtClean="0">
                <a:solidFill>
                  <a:schemeClr val="tx1">
                    <a:lumMod val="85000"/>
                    <a:lumOff val="15000"/>
                  </a:schemeClr>
                </a:solidFill>
                <a:effectLst>
                  <a:outerShdw blurRad="38100" dist="38100" dir="2700000" algn="tl">
                    <a:srgbClr val="000000">
                      <a:alpha val="43137"/>
                    </a:srgbClr>
                  </a:outerShdw>
                </a:effectLst>
              </a:rPr>
              <a:t>.</a:t>
            </a:r>
          </a:p>
          <a:p>
            <a:endParaRPr lang="fr-FR" sz="2800" b="1" dirty="0">
              <a:solidFill>
                <a:schemeClr val="tx1">
                  <a:lumMod val="85000"/>
                  <a:lumOff val="15000"/>
                </a:schemeClr>
              </a:solidFill>
              <a:effectLst>
                <a:outerShdw blurRad="38100" dist="38100" dir="2700000" algn="tl">
                  <a:srgbClr val="000000">
                    <a:alpha val="43137"/>
                  </a:srgbClr>
                </a:outerShdw>
              </a:effectLst>
            </a:endParaRPr>
          </a:p>
          <a:p>
            <a:r>
              <a:rPr lang="fr-FR" sz="2800" b="1" dirty="0" err="1" smtClean="0">
                <a:solidFill>
                  <a:schemeClr val="tx1">
                    <a:lumMod val="85000"/>
                    <a:lumOff val="15000"/>
                  </a:schemeClr>
                </a:solidFill>
                <a:effectLst>
                  <a:outerShdw blurRad="38100" dist="38100" dir="2700000" algn="tl">
                    <a:srgbClr val="000000">
                      <a:alpha val="43137"/>
                    </a:srgbClr>
                  </a:outerShdw>
                </a:effectLst>
              </a:rPr>
              <a:t>Producing</a:t>
            </a:r>
            <a:r>
              <a:rPr lang="fr-FR" sz="2800" b="1" dirty="0" smtClean="0">
                <a:solidFill>
                  <a:schemeClr val="tx1">
                    <a:lumMod val="85000"/>
                    <a:lumOff val="15000"/>
                  </a:schemeClr>
                </a:solidFill>
                <a:effectLst>
                  <a:outerShdw blurRad="38100" dist="38100" dir="2700000" algn="tl">
                    <a:srgbClr val="000000">
                      <a:alpha val="43137"/>
                    </a:srgbClr>
                  </a:outerShdw>
                </a:effectLst>
              </a:rPr>
              <a:t> </a:t>
            </a:r>
            <a:r>
              <a:rPr lang="fr-FR" sz="2800" b="1" dirty="0" err="1">
                <a:solidFill>
                  <a:schemeClr val="tx1">
                    <a:lumMod val="85000"/>
                    <a:lumOff val="15000"/>
                  </a:schemeClr>
                </a:solidFill>
                <a:effectLst>
                  <a:outerShdw blurRad="38100" dist="38100" dir="2700000" algn="tl">
                    <a:srgbClr val="000000">
                      <a:alpha val="43137"/>
                    </a:srgbClr>
                  </a:outerShdw>
                </a:effectLst>
              </a:rPr>
              <a:t>chlorine</a:t>
            </a:r>
            <a:r>
              <a:rPr lang="fr-FR" sz="2800" b="1" dirty="0">
                <a:solidFill>
                  <a:schemeClr val="tx1">
                    <a:lumMod val="85000"/>
                    <a:lumOff val="15000"/>
                  </a:schemeClr>
                </a:solidFill>
                <a:effectLst>
                  <a:outerShdw blurRad="38100" dist="38100" dir="2700000" algn="tl">
                    <a:srgbClr val="000000">
                      <a:alpha val="43137"/>
                    </a:srgbClr>
                  </a:outerShdw>
                </a:effectLst>
              </a:rPr>
              <a:t> and sodium </a:t>
            </a:r>
            <a:r>
              <a:rPr lang="fr-FR" sz="2800" b="1" dirty="0" err="1">
                <a:solidFill>
                  <a:schemeClr val="tx1">
                    <a:lumMod val="85000"/>
                    <a:lumOff val="15000"/>
                  </a:schemeClr>
                </a:solidFill>
                <a:effectLst>
                  <a:outerShdw blurRad="38100" dist="38100" dir="2700000" algn="tl">
                    <a:srgbClr val="000000">
                      <a:alpha val="43137"/>
                    </a:srgbClr>
                  </a:outerShdw>
                </a:effectLst>
              </a:rPr>
              <a:t>hydroxide</a:t>
            </a:r>
            <a:r>
              <a:rPr lang="fr-FR" sz="2800" b="1" dirty="0">
                <a:solidFill>
                  <a:schemeClr val="tx1">
                    <a:lumMod val="85000"/>
                    <a:lumOff val="15000"/>
                  </a:schemeClr>
                </a:solidFill>
                <a:effectLst>
                  <a:outerShdw blurRad="38100" dist="38100" dir="2700000" algn="tl">
                    <a:srgbClr val="000000">
                      <a:alpha val="43137"/>
                    </a:srgbClr>
                  </a:outerShdw>
                </a:effectLst>
              </a:rPr>
              <a:t> (</a:t>
            </a:r>
            <a:r>
              <a:rPr lang="fr-FR" sz="2800" b="1" dirty="0" err="1">
                <a:solidFill>
                  <a:schemeClr val="tx1">
                    <a:lumMod val="85000"/>
                    <a:lumOff val="15000"/>
                  </a:schemeClr>
                </a:solidFill>
                <a:effectLst>
                  <a:outerShdw blurRad="38100" dist="38100" dir="2700000" algn="tl">
                    <a:srgbClr val="000000">
                      <a:alpha val="43137"/>
                    </a:srgbClr>
                  </a:outerShdw>
                </a:effectLst>
              </a:rPr>
              <a:t>NaOH</a:t>
            </a:r>
            <a:r>
              <a:rPr lang="fr-FR" sz="2800" b="1" dirty="0" smtClean="0">
                <a:solidFill>
                  <a:schemeClr val="tx1">
                    <a:lumMod val="85000"/>
                    <a:lumOff val="15000"/>
                  </a:schemeClr>
                </a:solidFill>
                <a:effectLst>
                  <a:outerShdw blurRad="38100" dist="38100" dir="2700000" algn="tl">
                    <a:srgbClr val="000000">
                      <a:alpha val="43137"/>
                    </a:srgbClr>
                  </a:outerShdw>
                </a:effectLst>
              </a:rPr>
              <a:t>).</a:t>
            </a:r>
          </a:p>
          <a:p>
            <a:endParaRPr lang="fr-FR" sz="2800" b="1" dirty="0">
              <a:solidFill>
                <a:schemeClr val="tx1">
                  <a:lumMod val="85000"/>
                  <a:lumOff val="15000"/>
                </a:schemeClr>
              </a:solidFill>
              <a:effectLst>
                <a:outerShdw blurRad="38100" dist="38100" dir="2700000" algn="tl">
                  <a:srgbClr val="000000">
                    <a:alpha val="43137"/>
                  </a:srgbClr>
                </a:outerShdw>
              </a:effectLst>
            </a:endParaRPr>
          </a:p>
          <a:p>
            <a:r>
              <a:rPr lang="fr-FR" sz="2800" b="1" dirty="0" err="1" smtClean="0">
                <a:solidFill>
                  <a:schemeClr val="tx1">
                    <a:lumMod val="85000"/>
                    <a:lumOff val="15000"/>
                  </a:schemeClr>
                </a:solidFill>
                <a:effectLst>
                  <a:outerShdw blurRad="38100" dist="38100" dir="2700000" algn="tl">
                    <a:srgbClr val="000000">
                      <a:alpha val="43137"/>
                    </a:srgbClr>
                  </a:outerShdw>
                </a:effectLst>
              </a:rPr>
              <a:t>Wastewater</a:t>
            </a:r>
            <a:r>
              <a:rPr lang="fr-FR" sz="2800" b="1" dirty="0" smtClean="0">
                <a:solidFill>
                  <a:schemeClr val="tx1">
                    <a:lumMod val="85000"/>
                    <a:lumOff val="15000"/>
                  </a:schemeClr>
                </a:solidFill>
                <a:effectLst>
                  <a:outerShdw blurRad="38100" dist="38100" dir="2700000" algn="tl">
                    <a:srgbClr val="000000">
                      <a:alpha val="43137"/>
                    </a:srgbClr>
                  </a:outerShdw>
                </a:effectLst>
              </a:rPr>
              <a:t> </a:t>
            </a:r>
            <a:r>
              <a:rPr lang="fr-FR" sz="2800" b="1" dirty="0" err="1">
                <a:solidFill>
                  <a:schemeClr val="tx1">
                    <a:lumMod val="85000"/>
                    <a:lumOff val="15000"/>
                  </a:schemeClr>
                </a:solidFill>
                <a:effectLst>
                  <a:outerShdw blurRad="38100" dist="38100" dir="2700000" algn="tl">
                    <a:srgbClr val="000000">
                      <a:alpha val="43137"/>
                    </a:srgbClr>
                  </a:outerShdw>
                </a:effectLst>
              </a:rPr>
              <a:t>treatment</a:t>
            </a:r>
            <a:r>
              <a:rPr lang="fr-FR" sz="2800" b="1" dirty="0">
                <a:solidFill>
                  <a:schemeClr val="tx1">
                    <a:lumMod val="85000"/>
                    <a:lumOff val="15000"/>
                  </a:schemeClr>
                </a:solidFill>
                <a:effectLst>
                  <a:outerShdw blurRad="38100" dist="38100" dir="2700000" algn="tl">
                    <a:srgbClr val="000000">
                      <a:alpha val="43137"/>
                    </a:srgbClr>
                  </a:outerShdw>
                </a:effectLst>
              </a:rPr>
              <a:t> by </a:t>
            </a:r>
            <a:r>
              <a:rPr lang="fr-FR" sz="2800" b="1" dirty="0" err="1">
                <a:solidFill>
                  <a:schemeClr val="tx1">
                    <a:lumMod val="85000"/>
                    <a:lumOff val="15000"/>
                  </a:schemeClr>
                </a:solidFill>
                <a:effectLst>
                  <a:outerShdw blurRad="38100" dist="38100" dir="2700000" algn="tl">
                    <a:srgbClr val="000000">
                      <a:alpha val="43137"/>
                    </a:srgbClr>
                  </a:outerShdw>
                </a:effectLst>
              </a:rPr>
              <a:t>oxidizing</a:t>
            </a:r>
            <a:r>
              <a:rPr lang="fr-FR" sz="2800" b="1" dirty="0">
                <a:solidFill>
                  <a:schemeClr val="tx1">
                    <a:lumMod val="85000"/>
                    <a:lumOff val="15000"/>
                  </a:schemeClr>
                </a:solidFill>
                <a:effectLst>
                  <a:outerShdw blurRad="38100" dist="38100" dir="2700000" algn="tl">
                    <a:srgbClr val="000000">
                      <a:alpha val="43137"/>
                    </a:srgbClr>
                  </a:outerShdw>
                </a:effectLst>
              </a:rPr>
              <a:t> </a:t>
            </a:r>
            <a:r>
              <a:rPr lang="fr-FR" sz="2800" b="1" dirty="0" err="1">
                <a:solidFill>
                  <a:schemeClr val="tx1">
                    <a:lumMod val="85000"/>
                    <a:lumOff val="15000"/>
                  </a:schemeClr>
                </a:solidFill>
                <a:effectLst>
                  <a:outerShdw blurRad="38100" dist="38100" dir="2700000" algn="tl">
                    <a:srgbClr val="000000">
                      <a:alpha val="43137"/>
                    </a:srgbClr>
                  </a:outerShdw>
                </a:effectLst>
              </a:rPr>
              <a:t>pollutants</a:t>
            </a:r>
            <a:r>
              <a:rPr lang="fr-FR" sz="2800" b="1" dirty="0" smtClean="0">
                <a:solidFill>
                  <a:schemeClr val="tx1">
                    <a:lumMod val="85000"/>
                    <a:lumOff val="15000"/>
                  </a:schemeClr>
                </a:solidFill>
                <a:effectLst>
                  <a:outerShdw blurRad="38100" dist="38100" dir="2700000" algn="tl">
                    <a:srgbClr val="000000">
                      <a:alpha val="43137"/>
                    </a:srgbClr>
                  </a:outerShdw>
                </a:effectLst>
              </a:rPr>
              <a:t>.</a:t>
            </a:r>
          </a:p>
          <a:p>
            <a:endParaRPr lang="fr-FR" sz="2800" b="1" dirty="0">
              <a:solidFill>
                <a:schemeClr val="tx1">
                  <a:lumMod val="85000"/>
                  <a:lumOff val="15000"/>
                </a:schemeClr>
              </a:solidFill>
              <a:effectLst>
                <a:outerShdw blurRad="38100" dist="38100" dir="2700000" algn="tl">
                  <a:srgbClr val="000000">
                    <a:alpha val="43137"/>
                  </a:srgbClr>
                </a:outerShdw>
              </a:effectLst>
            </a:endParaRPr>
          </a:p>
          <a:p>
            <a:r>
              <a:rPr lang="fr-FR" sz="2800" b="1" dirty="0" err="1" smtClean="0">
                <a:solidFill>
                  <a:schemeClr val="tx1">
                    <a:lumMod val="85000"/>
                    <a:lumOff val="15000"/>
                  </a:schemeClr>
                </a:solidFill>
                <a:effectLst>
                  <a:outerShdw blurRad="38100" dist="38100" dir="2700000" algn="tl">
                    <a:srgbClr val="000000">
                      <a:alpha val="43137"/>
                    </a:srgbClr>
                  </a:outerShdw>
                </a:effectLst>
              </a:rPr>
              <a:t>Why</a:t>
            </a:r>
            <a:r>
              <a:rPr lang="fr-FR" sz="2800" b="1" dirty="0" smtClean="0">
                <a:solidFill>
                  <a:schemeClr val="tx1">
                    <a:lumMod val="85000"/>
                    <a:lumOff val="15000"/>
                  </a:schemeClr>
                </a:solidFill>
                <a:effectLst>
                  <a:outerShdw blurRad="38100" dist="38100" dir="2700000" algn="tl">
                    <a:srgbClr val="000000">
                      <a:alpha val="43137"/>
                    </a:srgbClr>
                  </a:outerShdw>
                </a:effectLst>
              </a:rPr>
              <a:t> </a:t>
            </a:r>
            <a:r>
              <a:rPr lang="fr-FR" sz="2800" b="1" dirty="0" err="1">
                <a:solidFill>
                  <a:schemeClr val="tx1">
                    <a:lumMod val="85000"/>
                    <a:lumOff val="15000"/>
                  </a:schemeClr>
                </a:solidFill>
                <a:effectLst>
                  <a:outerShdw blurRad="38100" dist="38100" dir="2700000" algn="tl">
                    <a:srgbClr val="000000">
                      <a:alpha val="43137"/>
                    </a:srgbClr>
                  </a:outerShdw>
                </a:effectLst>
              </a:rPr>
              <a:t>sustainable</a:t>
            </a:r>
            <a:r>
              <a:rPr lang="fr-FR" sz="2800" b="1" dirty="0" smtClean="0">
                <a:solidFill>
                  <a:schemeClr val="tx1">
                    <a:lumMod val="85000"/>
                    <a:lumOff val="15000"/>
                  </a:schemeClr>
                </a:solidFill>
                <a:effectLst>
                  <a:outerShdw blurRad="38100" dist="38100" dir="2700000" algn="tl">
                    <a:srgbClr val="000000">
                      <a:alpha val="43137"/>
                    </a:srgbClr>
                  </a:outerShdw>
                </a:effectLst>
              </a:rPr>
              <a:t>?</a:t>
            </a:r>
          </a:p>
          <a:p>
            <a:endParaRPr lang="fr-FR" sz="2800" b="1" dirty="0">
              <a:solidFill>
                <a:schemeClr val="tx1">
                  <a:lumMod val="85000"/>
                  <a:lumOff val="15000"/>
                </a:schemeClr>
              </a:solidFill>
              <a:effectLst>
                <a:outerShdw blurRad="38100" dist="38100" dir="2700000" algn="tl">
                  <a:srgbClr val="000000">
                    <a:alpha val="43137"/>
                  </a:srgbClr>
                </a:outerShdw>
              </a:effectLst>
            </a:endParaRPr>
          </a:p>
          <a:p>
            <a:r>
              <a:rPr lang="fr-FR" sz="2800" b="1" dirty="0">
                <a:solidFill>
                  <a:schemeClr val="tx1">
                    <a:lumMod val="85000"/>
                    <a:lumOff val="15000"/>
                  </a:schemeClr>
                </a:solidFill>
                <a:effectLst>
                  <a:outerShdw blurRad="38100" dist="38100" dir="2700000" algn="tl">
                    <a:srgbClr val="000000">
                      <a:alpha val="43137"/>
                    </a:srgbClr>
                  </a:outerShdw>
                </a:effectLst>
              </a:rPr>
              <a:t>If </a:t>
            </a:r>
            <a:r>
              <a:rPr lang="fr-FR" sz="2800" b="1" dirty="0" err="1">
                <a:solidFill>
                  <a:schemeClr val="tx1">
                    <a:lumMod val="85000"/>
                    <a:lumOff val="15000"/>
                  </a:schemeClr>
                </a:solidFill>
                <a:effectLst>
                  <a:outerShdw blurRad="38100" dist="38100" dir="2700000" algn="tl">
                    <a:srgbClr val="000000">
                      <a:alpha val="43137"/>
                    </a:srgbClr>
                  </a:outerShdw>
                </a:effectLst>
              </a:rPr>
              <a:t>electricity</a:t>
            </a:r>
            <a:r>
              <a:rPr lang="fr-FR" sz="2800" b="1" dirty="0">
                <a:solidFill>
                  <a:schemeClr val="tx1">
                    <a:lumMod val="85000"/>
                    <a:lumOff val="15000"/>
                  </a:schemeClr>
                </a:solidFill>
                <a:effectLst>
                  <a:outerShdw blurRad="38100" dist="38100" dir="2700000" algn="tl">
                    <a:srgbClr val="000000">
                      <a:alpha val="43137"/>
                    </a:srgbClr>
                  </a:outerShdw>
                </a:effectLst>
              </a:rPr>
              <a:t> </a:t>
            </a:r>
            <a:r>
              <a:rPr lang="fr-FR" sz="2800" b="1" dirty="0" err="1">
                <a:solidFill>
                  <a:schemeClr val="tx1">
                    <a:lumMod val="85000"/>
                    <a:lumOff val="15000"/>
                  </a:schemeClr>
                </a:solidFill>
                <a:effectLst>
                  <a:outerShdw blurRad="38100" dist="38100" dir="2700000" algn="tl">
                    <a:srgbClr val="000000">
                      <a:alpha val="43137"/>
                    </a:srgbClr>
                  </a:outerShdw>
                </a:effectLst>
              </a:rPr>
              <a:t>comes</a:t>
            </a:r>
            <a:r>
              <a:rPr lang="fr-FR" sz="2800" b="1" dirty="0">
                <a:solidFill>
                  <a:schemeClr val="tx1">
                    <a:lumMod val="85000"/>
                    <a:lumOff val="15000"/>
                  </a:schemeClr>
                </a:solidFill>
                <a:effectLst>
                  <a:outerShdw blurRad="38100" dist="38100" dir="2700000" algn="tl">
                    <a:srgbClr val="000000">
                      <a:alpha val="43137"/>
                    </a:srgbClr>
                  </a:outerShdw>
                </a:effectLst>
              </a:rPr>
              <a:t> </a:t>
            </a:r>
            <a:r>
              <a:rPr lang="fr-FR" sz="2800" b="1" dirty="0" err="1">
                <a:solidFill>
                  <a:schemeClr val="tx1">
                    <a:lumMod val="85000"/>
                    <a:lumOff val="15000"/>
                  </a:schemeClr>
                </a:solidFill>
                <a:effectLst>
                  <a:outerShdw blurRad="38100" dist="38100" dir="2700000" algn="tl">
                    <a:srgbClr val="000000">
                      <a:alpha val="43137"/>
                    </a:srgbClr>
                  </a:outerShdw>
                </a:effectLst>
              </a:rPr>
              <a:t>from</a:t>
            </a:r>
            <a:r>
              <a:rPr lang="fr-FR" sz="2800" b="1" dirty="0">
                <a:solidFill>
                  <a:schemeClr val="tx1">
                    <a:lumMod val="85000"/>
                    <a:lumOff val="15000"/>
                  </a:schemeClr>
                </a:solidFill>
                <a:effectLst>
                  <a:outerShdw blurRad="38100" dist="38100" dir="2700000" algn="tl">
                    <a:srgbClr val="000000">
                      <a:alpha val="43137"/>
                    </a:srgbClr>
                  </a:outerShdw>
                </a:effectLst>
              </a:rPr>
              <a:t> </a:t>
            </a:r>
            <a:r>
              <a:rPr lang="fr-FR" sz="2800" b="1" dirty="0" err="1">
                <a:solidFill>
                  <a:schemeClr val="tx1">
                    <a:lumMod val="85000"/>
                    <a:lumOff val="15000"/>
                  </a:schemeClr>
                </a:solidFill>
                <a:effectLst>
                  <a:outerShdw blurRad="38100" dist="38100" dir="2700000" algn="tl">
                    <a:srgbClr val="000000">
                      <a:alpha val="43137"/>
                    </a:srgbClr>
                  </a:outerShdw>
                </a:effectLst>
              </a:rPr>
              <a:t>solar</a:t>
            </a:r>
            <a:r>
              <a:rPr lang="fr-FR" sz="2800" b="1" dirty="0">
                <a:solidFill>
                  <a:schemeClr val="tx1">
                    <a:lumMod val="85000"/>
                    <a:lumOff val="15000"/>
                  </a:schemeClr>
                </a:solidFill>
                <a:effectLst>
                  <a:outerShdw blurRad="38100" dist="38100" dir="2700000" algn="tl">
                    <a:srgbClr val="000000">
                      <a:alpha val="43137"/>
                    </a:srgbClr>
                  </a:outerShdw>
                </a:effectLst>
              </a:rPr>
              <a:t> or </a:t>
            </a:r>
            <a:r>
              <a:rPr lang="fr-FR" sz="2800" b="1" dirty="0" err="1">
                <a:solidFill>
                  <a:schemeClr val="tx1">
                    <a:lumMod val="85000"/>
                    <a:lumOff val="15000"/>
                  </a:schemeClr>
                </a:solidFill>
                <a:effectLst>
                  <a:outerShdw blurRad="38100" dist="38100" dir="2700000" algn="tl">
                    <a:srgbClr val="000000">
                      <a:alpha val="43137"/>
                    </a:srgbClr>
                  </a:outerShdw>
                </a:effectLst>
              </a:rPr>
              <a:t>wind</a:t>
            </a:r>
            <a:r>
              <a:rPr lang="fr-FR" sz="2800" b="1" dirty="0">
                <a:solidFill>
                  <a:schemeClr val="tx1">
                    <a:lumMod val="85000"/>
                    <a:lumOff val="15000"/>
                  </a:schemeClr>
                </a:solidFill>
                <a:effectLst>
                  <a:outerShdw blurRad="38100" dist="38100" dir="2700000" algn="tl">
                    <a:srgbClr val="000000">
                      <a:alpha val="43137"/>
                    </a:srgbClr>
                  </a:outerShdw>
                </a:effectLst>
              </a:rPr>
              <a:t> → </a:t>
            </a:r>
            <a:r>
              <a:rPr lang="fr-FR" sz="2800" b="1" dirty="0" err="1">
                <a:solidFill>
                  <a:schemeClr val="tx1">
                    <a:lumMod val="85000"/>
                    <a:lumOff val="15000"/>
                  </a:schemeClr>
                </a:solidFill>
                <a:effectLst>
                  <a:outerShdw blurRad="38100" dist="38100" dir="2700000" algn="tl">
                    <a:srgbClr val="000000">
                      <a:alpha val="43137"/>
                    </a:srgbClr>
                  </a:outerShdw>
                </a:effectLst>
              </a:rPr>
              <a:t>hydrogen</a:t>
            </a:r>
            <a:r>
              <a:rPr lang="fr-FR" sz="2800" b="1" dirty="0">
                <a:solidFill>
                  <a:schemeClr val="tx1">
                    <a:lumMod val="85000"/>
                    <a:lumOff val="15000"/>
                  </a:schemeClr>
                </a:solidFill>
                <a:effectLst>
                  <a:outerShdw blurRad="38100" dist="38100" dir="2700000" algn="tl">
                    <a:srgbClr val="000000">
                      <a:alpha val="43137"/>
                    </a:srgbClr>
                  </a:outerShdw>
                </a:effectLst>
              </a:rPr>
              <a:t> </a:t>
            </a:r>
            <a:r>
              <a:rPr lang="fr-FR" sz="2800" b="1" dirty="0" err="1">
                <a:solidFill>
                  <a:schemeClr val="tx1">
                    <a:lumMod val="85000"/>
                    <a:lumOff val="15000"/>
                  </a:schemeClr>
                </a:solidFill>
                <a:effectLst>
                  <a:outerShdw blurRad="38100" dist="38100" dir="2700000" algn="tl">
                    <a:srgbClr val="000000">
                      <a:alpha val="43137"/>
                    </a:srgbClr>
                  </a:outerShdw>
                </a:effectLst>
              </a:rPr>
              <a:t>becomes</a:t>
            </a:r>
            <a:r>
              <a:rPr lang="fr-FR" sz="2800" b="1" dirty="0">
                <a:solidFill>
                  <a:schemeClr val="tx1">
                    <a:lumMod val="85000"/>
                    <a:lumOff val="15000"/>
                  </a:schemeClr>
                </a:solidFill>
                <a:effectLst>
                  <a:outerShdw blurRad="38100" dist="38100" dir="2700000" algn="tl">
                    <a:srgbClr val="000000">
                      <a:alpha val="43137"/>
                    </a:srgbClr>
                  </a:outerShdw>
                </a:effectLst>
              </a:rPr>
              <a:t> a </a:t>
            </a:r>
            <a:r>
              <a:rPr lang="fr-FR" sz="2800" b="1" dirty="0" err="1">
                <a:solidFill>
                  <a:schemeClr val="tx1">
                    <a:lumMod val="85000"/>
                    <a:lumOff val="15000"/>
                  </a:schemeClr>
                </a:solidFill>
                <a:effectLst>
                  <a:outerShdw blurRad="38100" dist="38100" dir="2700000" algn="tl">
                    <a:srgbClr val="000000">
                      <a:alpha val="43137"/>
                    </a:srgbClr>
                  </a:outerShdw>
                </a:effectLst>
              </a:rPr>
              <a:t>zero-carbon</a:t>
            </a:r>
            <a:r>
              <a:rPr lang="fr-FR" sz="2800" b="1" dirty="0">
                <a:solidFill>
                  <a:schemeClr val="tx1">
                    <a:lumMod val="85000"/>
                    <a:lumOff val="15000"/>
                  </a:schemeClr>
                </a:solidFill>
                <a:effectLst>
                  <a:outerShdw blurRad="38100" dist="38100" dir="2700000" algn="tl">
                    <a:srgbClr val="000000">
                      <a:alpha val="43137"/>
                    </a:srgbClr>
                  </a:outerShdw>
                </a:effectLst>
              </a:rPr>
              <a:t> </a:t>
            </a:r>
            <a:r>
              <a:rPr lang="fr-FR" sz="2800" b="1" dirty="0" err="1">
                <a:solidFill>
                  <a:schemeClr val="tx1">
                    <a:lumMod val="85000"/>
                    <a:lumOff val="15000"/>
                  </a:schemeClr>
                </a:solidFill>
                <a:effectLst>
                  <a:outerShdw blurRad="38100" dist="38100" dir="2700000" algn="tl">
                    <a:srgbClr val="000000">
                      <a:alpha val="43137"/>
                    </a:srgbClr>
                  </a:outerShdw>
                </a:effectLst>
              </a:rPr>
              <a:t>energy</a:t>
            </a:r>
            <a:r>
              <a:rPr lang="fr-FR" sz="2800" b="1" dirty="0">
                <a:solidFill>
                  <a:schemeClr val="tx1">
                    <a:lumMod val="85000"/>
                    <a:lumOff val="15000"/>
                  </a:schemeClr>
                </a:solidFill>
                <a:effectLst>
                  <a:outerShdw blurRad="38100" dist="38100" dir="2700000" algn="tl">
                    <a:srgbClr val="000000">
                      <a:alpha val="43137"/>
                    </a:srgbClr>
                  </a:outerShdw>
                </a:effectLst>
              </a:rPr>
              <a:t> source.</a:t>
            </a:r>
          </a:p>
          <a:p>
            <a:r>
              <a:rPr lang="fr-FR" sz="2800" b="1" dirty="0">
                <a:solidFill>
                  <a:schemeClr val="tx1">
                    <a:lumMod val="85000"/>
                    <a:lumOff val="15000"/>
                  </a:schemeClr>
                </a:solidFill>
                <a:effectLst>
                  <a:outerShdw blurRad="38100" dist="38100" dir="2700000" algn="tl">
                    <a:srgbClr val="000000">
                      <a:alpha val="43137"/>
                    </a:srgbClr>
                  </a:outerShdw>
                </a:effectLst>
              </a:rPr>
              <a:t/>
            </a:r>
            <a:br>
              <a:rPr lang="fr-FR" sz="2800" b="1" dirty="0">
                <a:solidFill>
                  <a:schemeClr val="tx1">
                    <a:lumMod val="85000"/>
                    <a:lumOff val="15000"/>
                  </a:schemeClr>
                </a:solidFill>
                <a:effectLst>
                  <a:outerShdw blurRad="38100" dist="38100" dir="2700000" algn="tl">
                    <a:srgbClr val="000000">
                      <a:alpha val="43137"/>
                    </a:srgbClr>
                  </a:outerShdw>
                </a:effectLst>
              </a:rPr>
            </a:br>
            <a:endParaRPr lang="fr-FR" sz="2800" b="1" dirty="0">
              <a:solidFill>
                <a:schemeClr val="tx1">
                  <a:lumMod val="85000"/>
                  <a:lumOff val="1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grpSp>
        <p:nvGrpSpPr>
          <p:cNvPr id="159" name="Google Shape;159;p15"/>
          <p:cNvGrpSpPr/>
          <p:nvPr/>
        </p:nvGrpSpPr>
        <p:grpSpPr>
          <a:xfrm>
            <a:off x="421501" y="284297"/>
            <a:ext cx="17444998" cy="9573746"/>
            <a:chOff x="0" y="-38100"/>
            <a:chExt cx="4594567" cy="2521480"/>
          </a:xfrm>
        </p:grpSpPr>
        <p:sp>
          <p:nvSpPr>
            <p:cNvPr id="160" name="Google Shape;160;p15"/>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5"/>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68" name="Google Shape;168;p15"/>
          <p:cNvGrpSpPr/>
          <p:nvPr/>
        </p:nvGrpSpPr>
        <p:grpSpPr>
          <a:xfrm>
            <a:off x="835451" y="2033702"/>
            <a:ext cx="643053" cy="6219596"/>
            <a:chOff x="1921" y="0"/>
            <a:chExt cx="857404" cy="8292794"/>
          </a:xfrm>
        </p:grpSpPr>
        <p:grpSp>
          <p:nvGrpSpPr>
            <p:cNvPr id="169" name="Google Shape;169;p15"/>
            <p:cNvGrpSpPr/>
            <p:nvPr/>
          </p:nvGrpSpPr>
          <p:grpSpPr>
            <a:xfrm>
              <a:off x="1921" y="0"/>
              <a:ext cx="857404" cy="861247"/>
              <a:chOff x="1813" y="0"/>
              <a:chExt cx="809173" cy="812800"/>
            </a:xfrm>
          </p:grpSpPr>
          <p:sp>
            <p:nvSpPr>
              <p:cNvPr id="170" name="Google Shape;170;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2" name="Google Shape;172;p15"/>
            <p:cNvGrpSpPr/>
            <p:nvPr/>
          </p:nvGrpSpPr>
          <p:grpSpPr>
            <a:xfrm>
              <a:off x="1921" y="4954365"/>
              <a:ext cx="857404" cy="861247"/>
              <a:chOff x="1813" y="0"/>
              <a:chExt cx="809173" cy="812800"/>
            </a:xfrm>
          </p:grpSpPr>
          <p:sp>
            <p:nvSpPr>
              <p:cNvPr id="173" name="Google Shape;173;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5" name="Google Shape;175;p15"/>
            <p:cNvGrpSpPr/>
            <p:nvPr/>
          </p:nvGrpSpPr>
          <p:grpSpPr>
            <a:xfrm>
              <a:off x="1921" y="2477182"/>
              <a:ext cx="857404" cy="861247"/>
              <a:chOff x="1813" y="0"/>
              <a:chExt cx="809173" cy="812800"/>
            </a:xfrm>
          </p:grpSpPr>
          <p:sp>
            <p:nvSpPr>
              <p:cNvPr id="176" name="Google Shape;176;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8" name="Google Shape;178;p15"/>
            <p:cNvGrpSpPr/>
            <p:nvPr/>
          </p:nvGrpSpPr>
          <p:grpSpPr>
            <a:xfrm>
              <a:off x="1921" y="7431547"/>
              <a:ext cx="857404" cy="861247"/>
              <a:chOff x="1813" y="0"/>
              <a:chExt cx="809173" cy="812800"/>
            </a:xfrm>
          </p:grpSpPr>
          <p:sp>
            <p:nvSpPr>
              <p:cNvPr id="179" name="Google Shape;179;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183" name="Google Shape;183;p15"/>
          <p:cNvSpPr txBox="1"/>
          <p:nvPr/>
        </p:nvSpPr>
        <p:spPr>
          <a:xfrm>
            <a:off x="1964551" y="1302556"/>
            <a:ext cx="12895707" cy="1015663"/>
          </a:xfrm>
          <a:prstGeom prst="rect">
            <a:avLst/>
          </a:prstGeom>
          <a:noFill/>
          <a:ln>
            <a:noFill/>
          </a:ln>
        </p:spPr>
        <p:txBody>
          <a:bodyPr spcFirstLastPara="1" wrap="square" lIns="0" tIns="0" rIns="0" bIns="0" anchor="t" anchorCtr="0">
            <a:spAutoFit/>
          </a:bodyPr>
          <a:lstStyle/>
          <a:p>
            <a:r>
              <a:rPr lang="fr-FR" sz="6600" dirty="0">
                <a:solidFill>
                  <a:srgbClr val="00863D"/>
                </a:solidFill>
                <a:effectLst>
                  <a:outerShdw blurRad="38100" dist="38100" dir="2700000" algn="tl">
                    <a:srgbClr val="000000">
                      <a:alpha val="43137"/>
                    </a:srgbClr>
                  </a:outerShdw>
                </a:effectLst>
              </a:rPr>
              <a:t>b</a:t>
            </a:r>
            <a:r>
              <a:rPr lang="fr-FR" sz="6600" dirty="0" smtClean="0">
                <a:solidFill>
                  <a:srgbClr val="00863D"/>
                </a:solidFill>
                <a:effectLst>
                  <a:outerShdw blurRad="38100" dist="38100" dir="2700000" algn="tl">
                    <a:srgbClr val="000000">
                      <a:alpha val="43137"/>
                    </a:srgbClr>
                  </a:outerShdw>
                </a:effectLst>
              </a:rPr>
              <a:t>. </a:t>
            </a:r>
            <a:r>
              <a:rPr lang="fr-FR" sz="6600" dirty="0">
                <a:solidFill>
                  <a:srgbClr val="00863D"/>
                </a:solidFill>
                <a:effectLst>
                  <a:outerShdw blurRad="38100" dist="38100" dir="2700000" algn="tl">
                    <a:srgbClr val="000000">
                      <a:alpha val="43137"/>
                    </a:srgbClr>
                  </a:outerShdw>
                </a:effectLst>
              </a:rPr>
              <a:t>Fuel </a:t>
            </a:r>
            <a:r>
              <a:rPr lang="fr-FR" sz="6600" dirty="0" err="1">
                <a:solidFill>
                  <a:srgbClr val="00863D"/>
                </a:solidFill>
                <a:effectLst>
                  <a:outerShdw blurRad="38100" dist="38100" dir="2700000" algn="tl">
                    <a:srgbClr val="000000">
                      <a:alpha val="43137"/>
                    </a:srgbClr>
                  </a:outerShdw>
                </a:effectLst>
              </a:rPr>
              <a:t>Cells</a:t>
            </a:r>
            <a:endParaRPr lang="fr-FR" sz="6600" dirty="0">
              <a:solidFill>
                <a:srgbClr val="00863D"/>
              </a:solidFill>
              <a:effectLst>
                <a:outerShdw blurRad="38100" dist="38100" dir="2700000" algn="tl">
                  <a:srgbClr val="000000">
                    <a:alpha val="43137"/>
                  </a:srgbClr>
                </a:outerShdw>
              </a:effectLst>
            </a:endParaRPr>
          </a:p>
        </p:txBody>
      </p:sp>
      <p:sp>
        <p:nvSpPr>
          <p:cNvPr id="2" name="ZoneTexte 1"/>
          <p:cNvSpPr txBox="1"/>
          <p:nvPr/>
        </p:nvSpPr>
        <p:spPr>
          <a:xfrm>
            <a:off x="1747793" y="2390550"/>
            <a:ext cx="14813007" cy="6986528"/>
          </a:xfrm>
          <a:prstGeom prst="rect">
            <a:avLst/>
          </a:prstGeom>
          <a:noFill/>
        </p:spPr>
        <p:txBody>
          <a:bodyPr wrap="square" rtlCol="0">
            <a:spAutoFit/>
          </a:bodyPr>
          <a:lstStyle/>
          <a:p>
            <a:r>
              <a:rPr lang="en-US" sz="2800" b="1" dirty="0">
                <a:solidFill>
                  <a:schemeClr val="tx1">
                    <a:lumMod val="85000"/>
                    <a:lumOff val="15000"/>
                  </a:schemeClr>
                </a:solidFill>
                <a:effectLst>
                  <a:outerShdw blurRad="38100" dist="38100" dir="2700000" algn="tl">
                    <a:srgbClr val="000000">
                      <a:alpha val="43137"/>
                    </a:srgbClr>
                  </a:outerShdw>
                </a:effectLst>
              </a:rPr>
              <a:t>Fuel cells convert chemical energy (H₂ + O₂) into electricity without combustion.</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u="sng" dirty="0">
                <a:solidFill>
                  <a:schemeClr val="tx1">
                    <a:lumMod val="85000"/>
                    <a:lumOff val="15000"/>
                  </a:schemeClr>
                </a:solidFill>
                <a:effectLst>
                  <a:outerShdw blurRad="38100" dist="38100" dir="2700000" algn="tl">
                    <a:srgbClr val="000000">
                      <a:alpha val="43137"/>
                    </a:srgbClr>
                  </a:outerShdw>
                </a:effectLst>
              </a:rPr>
              <a:t>Advantages: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Zero pollution (produces only water).</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Very high efficiency.</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Used in electric cars, buses, portable energy systems.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Why sustainable?</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They reduce dependence on fossil fuels and lower CO₂ emissions.</a:t>
            </a:r>
          </a:p>
          <a:p>
            <a:r>
              <a:rPr lang="fr-FR" sz="2800" b="1" dirty="0" smtClean="0">
                <a:solidFill>
                  <a:schemeClr val="tx1">
                    <a:lumMod val="85000"/>
                    <a:lumOff val="15000"/>
                  </a:schemeClr>
                </a:solidFill>
                <a:effectLst>
                  <a:outerShdw blurRad="38100" dist="38100" dir="2700000" algn="tl">
                    <a:srgbClr val="000000">
                      <a:alpha val="43137"/>
                    </a:srgbClr>
                  </a:outerShdw>
                </a:effectLst>
              </a:rPr>
              <a:t/>
            </a:r>
            <a:br>
              <a:rPr lang="fr-FR" sz="2800" b="1" dirty="0" smtClean="0">
                <a:solidFill>
                  <a:schemeClr val="tx1">
                    <a:lumMod val="85000"/>
                    <a:lumOff val="15000"/>
                  </a:schemeClr>
                </a:solidFill>
                <a:effectLst>
                  <a:outerShdw blurRad="38100" dist="38100" dir="2700000" algn="tl">
                    <a:srgbClr val="000000">
                      <a:alpha val="43137"/>
                    </a:srgbClr>
                  </a:outerShdw>
                </a:effectLst>
              </a:rPr>
            </a:br>
            <a:endParaRPr lang="fr-FR" sz="2800" b="1" dirty="0">
              <a:solidFill>
                <a:schemeClr val="tx1">
                  <a:lumMod val="85000"/>
                  <a:lumOff val="1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783784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grpSp>
        <p:nvGrpSpPr>
          <p:cNvPr id="159" name="Google Shape;159;p15"/>
          <p:cNvGrpSpPr/>
          <p:nvPr/>
        </p:nvGrpSpPr>
        <p:grpSpPr>
          <a:xfrm>
            <a:off x="421501" y="284297"/>
            <a:ext cx="17444998" cy="9573746"/>
            <a:chOff x="0" y="-38100"/>
            <a:chExt cx="4594567" cy="2521480"/>
          </a:xfrm>
        </p:grpSpPr>
        <p:sp>
          <p:nvSpPr>
            <p:cNvPr id="160" name="Google Shape;160;p15"/>
            <p:cNvSpPr/>
            <p:nvPr/>
          </p:nvSpPr>
          <p:spPr>
            <a:xfrm>
              <a:off x="0" y="0"/>
              <a:ext cx="4594567" cy="2483380"/>
            </a:xfrm>
            <a:custGeom>
              <a:avLst/>
              <a:gdLst/>
              <a:ahLst/>
              <a:cxnLst/>
              <a:rect l="l" t="t" r="r" b="b"/>
              <a:pathLst>
                <a:path w="4594567" h="2483380" extrusionOk="0">
                  <a:moveTo>
                    <a:pt x="4515149" y="0"/>
                  </a:moveTo>
                  <a:lnTo>
                    <a:pt x="79418" y="0"/>
                  </a:lnTo>
                  <a:cubicBezTo>
                    <a:pt x="79418" y="43699"/>
                    <a:pt x="44079" y="79418"/>
                    <a:pt x="0" y="79418"/>
                  </a:cubicBezTo>
                  <a:lnTo>
                    <a:pt x="0" y="2403962"/>
                  </a:lnTo>
                  <a:cubicBezTo>
                    <a:pt x="43699" y="2403962"/>
                    <a:pt x="79418" y="2439301"/>
                    <a:pt x="79418" y="2483380"/>
                  </a:cubicBezTo>
                  <a:lnTo>
                    <a:pt x="4515149" y="2483380"/>
                  </a:lnTo>
                  <a:cubicBezTo>
                    <a:pt x="4515149" y="2439681"/>
                    <a:pt x="4550488" y="2403962"/>
                    <a:pt x="4594567" y="2403962"/>
                  </a:cubicBezTo>
                  <a:lnTo>
                    <a:pt x="4594567" y="79418"/>
                  </a:lnTo>
                  <a:cubicBezTo>
                    <a:pt x="4550868" y="79418"/>
                    <a:pt x="4515149" y="44079"/>
                    <a:pt x="4515149" y="0"/>
                  </a:cubicBezTo>
                  <a:close/>
                </a:path>
              </a:pathLst>
            </a:custGeom>
            <a:solidFill>
              <a:srgbClr val="EBEAE6"/>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5"/>
            <p:cNvSpPr txBox="1"/>
            <p:nvPr/>
          </p:nvSpPr>
          <p:spPr>
            <a:xfrm>
              <a:off x="38100" y="-38100"/>
              <a:ext cx="7366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68" name="Google Shape;168;p15"/>
          <p:cNvGrpSpPr/>
          <p:nvPr/>
        </p:nvGrpSpPr>
        <p:grpSpPr>
          <a:xfrm>
            <a:off x="835451" y="2033702"/>
            <a:ext cx="643053" cy="6219596"/>
            <a:chOff x="1921" y="0"/>
            <a:chExt cx="857404" cy="8292794"/>
          </a:xfrm>
        </p:grpSpPr>
        <p:grpSp>
          <p:nvGrpSpPr>
            <p:cNvPr id="169" name="Google Shape;169;p15"/>
            <p:cNvGrpSpPr/>
            <p:nvPr/>
          </p:nvGrpSpPr>
          <p:grpSpPr>
            <a:xfrm>
              <a:off x="1921" y="0"/>
              <a:ext cx="857404" cy="861247"/>
              <a:chOff x="1813" y="0"/>
              <a:chExt cx="809173" cy="812800"/>
            </a:xfrm>
          </p:grpSpPr>
          <p:sp>
            <p:nvSpPr>
              <p:cNvPr id="170" name="Google Shape;170;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2" name="Google Shape;172;p15"/>
            <p:cNvGrpSpPr/>
            <p:nvPr/>
          </p:nvGrpSpPr>
          <p:grpSpPr>
            <a:xfrm>
              <a:off x="1921" y="4954365"/>
              <a:ext cx="857404" cy="861247"/>
              <a:chOff x="1813" y="0"/>
              <a:chExt cx="809173" cy="812800"/>
            </a:xfrm>
          </p:grpSpPr>
          <p:sp>
            <p:nvSpPr>
              <p:cNvPr id="173" name="Google Shape;173;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5" name="Google Shape;175;p15"/>
            <p:cNvGrpSpPr/>
            <p:nvPr/>
          </p:nvGrpSpPr>
          <p:grpSpPr>
            <a:xfrm>
              <a:off x="1921" y="2477182"/>
              <a:ext cx="857404" cy="861247"/>
              <a:chOff x="1813" y="0"/>
              <a:chExt cx="809173" cy="812800"/>
            </a:xfrm>
          </p:grpSpPr>
          <p:sp>
            <p:nvSpPr>
              <p:cNvPr id="176" name="Google Shape;176;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78" name="Google Shape;178;p15"/>
            <p:cNvGrpSpPr/>
            <p:nvPr/>
          </p:nvGrpSpPr>
          <p:grpSpPr>
            <a:xfrm>
              <a:off x="1921" y="7431547"/>
              <a:ext cx="857404" cy="861247"/>
              <a:chOff x="1813" y="0"/>
              <a:chExt cx="809173" cy="812800"/>
            </a:xfrm>
          </p:grpSpPr>
          <p:sp>
            <p:nvSpPr>
              <p:cNvPr id="179" name="Google Shape;179;p15"/>
              <p:cNvSpPr/>
              <p:nvPr/>
            </p:nvSpPr>
            <p:spPr>
              <a:xfrm>
                <a:off x="1813" y="0"/>
                <a:ext cx="809173" cy="812800"/>
              </a:xfrm>
              <a:custGeom>
                <a:avLst/>
                <a:gdLst/>
                <a:ahLst/>
                <a:cxnLst/>
                <a:rect l="l" t="t" r="r" b="b"/>
                <a:pathLst>
                  <a:path w="809173" h="812800" extrusionOk="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7DB898"/>
              </a:solidFill>
              <a:ln w="104775" cap="flat" cmpd="sng">
                <a:solidFill>
                  <a:srgbClr val="3A7D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5"/>
              <p:cNvSpPr txBox="1"/>
              <p:nvPr/>
            </p:nvSpPr>
            <p:spPr>
              <a:xfrm>
                <a:off x="76200" y="0"/>
                <a:ext cx="660400" cy="736600"/>
              </a:xfrm>
              <a:prstGeom prst="rect">
                <a:avLst/>
              </a:prstGeom>
              <a:noFill/>
              <a:ln>
                <a:noFill/>
              </a:ln>
            </p:spPr>
            <p:txBody>
              <a:bodyPr spcFirstLastPara="1" wrap="square" lIns="50800" tIns="50800" rIns="50800" bIns="50800" anchor="ctr" anchorCtr="0">
                <a:noAutofit/>
              </a:bodyPr>
              <a:lstStyle/>
              <a:p>
                <a:pPr marL="0" marR="0" lvl="0" indent="0" algn="ctr" rtl="0">
                  <a:lnSpc>
                    <a:spcPct val="196777"/>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sp>
        <p:nvSpPr>
          <p:cNvPr id="183" name="Google Shape;183;p15"/>
          <p:cNvSpPr txBox="1"/>
          <p:nvPr/>
        </p:nvSpPr>
        <p:spPr>
          <a:xfrm>
            <a:off x="1964551" y="1302556"/>
            <a:ext cx="15514557" cy="923330"/>
          </a:xfrm>
          <a:prstGeom prst="rect">
            <a:avLst/>
          </a:prstGeom>
          <a:noFill/>
          <a:ln>
            <a:noFill/>
          </a:ln>
        </p:spPr>
        <p:txBody>
          <a:bodyPr spcFirstLastPara="1" wrap="square" lIns="0" tIns="0" rIns="0" bIns="0" anchor="t" anchorCtr="0">
            <a:spAutoFit/>
          </a:bodyPr>
          <a:lstStyle/>
          <a:p>
            <a:r>
              <a:rPr lang="en-US" sz="6000" dirty="0" smtClean="0">
                <a:solidFill>
                  <a:srgbClr val="00863D"/>
                </a:solidFill>
                <a:effectLst>
                  <a:outerShdw blurRad="38100" dist="38100" dir="2700000" algn="tl">
                    <a:srgbClr val="000000">
                      <a:alpha val="43137"/>
                    </a:srgbClr>
                  </a:outerShdw>
                </a:effectLst>
              </a:rPr>
              <a:t>c. </a:t>
            </a:r>
            <a:r>
              <a:rPr lang="en-US" sz="6000" dirty="0">
                <a:solidFill>
                  <a:srgbClr val="00863D"/>
                </a:solidFill>
                <a:effectLst>
                  <a:outerShdw blurRad="38100" dist="38100" dir="2700000" algn="tl">
                    <a:srgbClr val="000000">
                      <a:alpha val="43137"/>
                    </a:srgbClr>
                  </a:outerShdw>
                </a:effectLst>
              </a:rPr>
              <a:t>Electrochemical Energy Storage (Batteries)</a:t>
            </a:r>
            <a:endParaRPr lang="fr-FR" sz="6000" dirty="0">
              <a:solidFill>
                <a:srgbClr val="00863D"/>
              </a:solidFill>
              <a:effectLst>
                <a:outerShdw blurRad="38100" dist="38100" dir="2700000" algn="tl">
                  <a:srgbClr val="000000">
                    <a:alpha val="43137"/>
                  </a:srgbClr>
                </a:outerShdw>
              </a:effectLst>
            </a:endParaRPr>
          </a:p>
        </p:txBody>
      </p:sp>
      <p:sp>
        <p:nvSpPr>
          <p:cNvPr id="2" name="ZoneTexte 1"/>
          <p:cNvSpPr txBox="1"/>
          <p:nvPr/>
        </p:nvSpPr>
        <p:spPr>
          <a:xfrm>
            <a:off x="1747793" y="2390550"/>
            <a:ext cx="14813007" cy="6124754"/>
          </a:xfrm>
          <a:prstGeom prst="rect">
            <a:avLst/>
          </a:prstGeom>
          <a:noFill/>
        </p:spPr>
        <p:txBody>
          <a:bodyPr wrap="square" rtlCol="0">
            <a:spAutoFit/>
          </a:bodyPr>
          <a:lstStyle/>
          <a:p>
            <a:r>
              <a:rPr lang="en-US" sz="2800" b="1" dirty="0">
                <a:solidFill>
                  <a:schemeClr val="tx1">
                    <a:lumMod val="85000"/>
                    <a:lumOff val="15000"/>
                  </a:schemeClr>
                </a:solidFill>
                <a:effectLst>
                  <a:outerShdw blurRad="38100" dist="38100" dir="2700000" algn="tl">
                    <a:srgbClr val="000000">
                      <a:alpha val="43137"/>
                    </a:srgbClr>
                  </a:outerShdw>
                </a:effectLst>
              </a:rPr>
              <a:t>Modern batteries (Li-ion, Na-ion…) are essential for:</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Renewable energy storage (solar/wind).</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Electric vehicles.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Portable devices.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Why sustainable?</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Enable large-scale use of renewables.</a:t>
            </a:r>
          </a:p>
          <a:p>
            <a:endParaRPr lang="en-US" sz="2800" b="1" dirty="0">
              <a:solidFill>
                <a:schemeClr val="tx1">
                  <a:lumMod val="85000"/>
                  <a:lumOff val="15000"/>
                </a:schemeClr>
              </a:solidFill>
              <a:effectLst>
                <a:outerShdw blurRad="38100" dist="38100" dir="2700000" algn="tl">
                  <a:srgbClr val="000000">
                    <a:alpha val="43137"/>
                  </a:srgbClr>
                </a:outerShdw>
              </a:effectLst>
            </a:endParaRPr>
          </a:p>
          <a:p>
            <a:r>
              <a:rPr lang="en-US" sz="2800" b="1" dirty="0">
                <a:solidFill>
                  <a:schemeClr val="tx1">
                    <a:lumMod val="85000"/>
                    <a:lumOff val="15000"/>
                  </a:schemeClr>
                </a:solidFill>
                <a:effectLst>
                  <a:outerShdw blurRad="38100" dist="38100" dir="2700000" algn="tl">
                    <a:srgbClr val="000000">
                      <a:alpha val="43137"/>
                    </a:srgbClr>
                  </a:outerShdw>
                </a:effectLst>
              </a:rPr>
              <a:t>Reduce air pollution and CO₂ emissions.</a:t>
            </a:r>
          </a:p>
        </p:txBody>
      </p:sp>
    </p:spTree>
    <p:extLst>
      <p:ext uri="{BB962C8B-B14F-4D97-AF65-F5344CB8AC3E}">
        <p14:creationId xmlns:p14="http://schemas.microsoft.com/office/powerpoint/2010/main" val="25465646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675</Words>
  <Application>Microsoft Office PowerPoint</Application>
  <PresentationFormat>Personnalisé</PresentationFormat>
  <Paragraphs>135</Paragraphs>
  <Slides>18</Slides>
  <Notes>18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18</vt:i4>
      </vt:variant>
    </vt:vector>
  </HeadingPairs>
  <TitlesOfParts>
    <vt:vector size="24" baseType="lpstr">
      <vt:lpstr>Sriracha</vt:lpstr>
      <vt:lpstr>Arial</vt:lpstr>
      <vt:lpstr>Wingdings</vt:lpstr>
      <vt:lpstr>Source Sans Pro</vt:lpstr>
      <vt:lpstr>Calibri</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pc</cp:lastModifiedBy>
  <cp:revision>17</cp:revision>
  <dcterms:modified xsi:type="dcterms:W3CDTF">2025-11-30T20:52:07Z</dcterms:modified>
</cp:coreProperties>
</file>