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844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69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55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74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77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08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36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62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4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38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10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FA357-C46F-4273-95BE-9E9920EDF96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A4918-E9B4-4270-AAD4-E11B31D698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61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2237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13.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expos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soutenance 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1190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222375" algn="l"/>
              </a:tabLst>
            </a:pP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intervention de soutenance a une dur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variable selon la nature du m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moire de recherche (entre 15 et 30 minutes). Elle a pour objectif de pr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senter le travail effectu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de d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fendre une th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è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d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velopp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en cours de r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daction. C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pourquoi l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expos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soutenance doit aborder les aspects suivants en respectant le temps allou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 le pr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sident du jury le jour de l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’é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preuve</a:t>
            </a:r>
            <a:r>
              <a:rPr lang="fr-FR" sz="24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 </a:t>
            </a:r>
            <a:r>
              <a:rPr lang="fr-FR" sz="24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fr-FR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270304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2237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 br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 du sujet, des raisons de son choix, de la probl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matique retenue et de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tat de la recherche sur la question.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2237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Explication des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tapes de la recherche men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et de ses principaux 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sultats.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2237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Expos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choix 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thodologiques et des outils conceptuels utilis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pour la recherche et pour la 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daction.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2237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difficult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rencontr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es, des solutions trouv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es, et des perspectives qui restes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explorer.</a:t>
            </a: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22237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Ouverture sur un sujet de recherche qui soit dans le prolongement de ce qui a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jusque 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Pour le doctorat, expliquer les options de valorisation de la th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qui sont envisag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par le th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sard.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1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0" y="0"/>
            <a:ext cx="892971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1222375" algn="l"/>
              </a:tabLst>
            </a:pP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Dans tous les cas, le candidat doit veiller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être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cis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concis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dans 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expos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informations fournies, afin de ne pas agacer le jury avec des d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tails superflus ou personnels. Le mot cl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pour cette ultime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preuve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tant la </a:t>
            </a:r>
            <a:r>
              <a:rPr kumimoji="0" lang="fr-FR" sz="27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synth</a:t>
            </a:r>
            <a:r>
              <a:rPr kumimoji="0" lang="fr-FR" sz="27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700" b="1" i="0" u="sng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synth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de 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amont, synth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des r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alisations et synth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 des perspectives ouvertes. A cela s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ajoute la n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cessaire maitrise d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certain nombre de r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gles de pr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oral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clart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la diction,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improvisation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guid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modestie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du propos,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contact visuel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avec le jury,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respect du temps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allou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coute attentive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questions,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ponses structur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et argument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aux objections formul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rieux de l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attitude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tenue vestimentaire correcte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ton affable 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</a:t>
            </a:r>
            <a:r>
              <a:rPr kumimoji="0" lang="fr-FR" sz="27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sourire de rigueur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7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endParaRPr kumimoji="0" lang="fr-FR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22375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02350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222375" algn="l"/>
              </a:tabLst>
            </a:pP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Si les conditions mat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rielles le permettent, le recours aux moyens modernes de l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expos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de plus en plus appr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(pr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sentation avec vid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é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oprojecteur sous forme d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’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animation 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« 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Powerpoint</a:t>
            </a:r>
            <a:r>
              <a:rPr lang="fr-FR" sz="2700" dirty="0" smtClean="0">
                <a:solidFill>
                  <a:srgbClr val="222222"/>
                </a:solidFill>
                <a:ea typeface="Calibri" pitchFamily="34" charset="0"/>
                <a:cs typeface="Times New Roman" pitchFamily="18" charset="0"/>
              </a:rPr>
              <a:t> »</a:t>
            </a:r>
            <a:r>
              <a:rPr lang="fr-FR" sz="2700" dirty="0" smtClean="0">
                <a:solidFill>
                  <a:srgbClr val="22222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 exemple).</a:t>
            </a:r>
            <a:endParaRPr lang="fr-FR" sz="27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0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Affichage à l'écran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CSA</dc:creator>
  <cp:lastModifiedBy>CSA</cp:lastModifiedBy>
  <cp:revision>1</cp:revision>
  <dcterms:created xsi:type="dcterms:W3CDTF">2026-01-29T20:48:46Z</dcterms:created>
  <dcterms:modified xsi:type="dcterms:W3CDTF">2026-01-29T20:49:16Z</dcterms:modified>
</cp:coreProperties>
</file>