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DAF23-AF8A-48CD-8E60-D4285008B39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DA5F-1BD4-498C-8EEC-BE77617884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232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DAF23-AF8A-48CD-8E60-D4285008B39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DA5F-1BD4-498C-8EEC-BE77617884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6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DAF23-AF8A-48CD-8E60-D4285008B39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DA5F-1BD4-498C-8EEC-BE77617884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17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DAF23-AF8A-48CD-8E60-D4285008B39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DA5F-1BD4-498C-8EEC-BE77617884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5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DAF23-AF8A-48CD-8E60-D4285008B39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DA5F-1BD4-498C-8EEC-BE77617884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9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DAF23-AF8A-48CD-8E60-D4285008B39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DA5F-1BD4-498C-8EEC-BE77617884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82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DAF23-AF8A-48CD-8E60-D4285008B39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DA5F-1BD4-498C-8EEC-BE77617884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023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DAF23-AF8A-48CD-8E60-D4285008B39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DA5F-1BD4-498C-8EEC-BE77617884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345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DAF23-AF8A-48CD-8E60-D4285008B39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DA5F-1BD4-498C-8EEC-BE77617884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93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DAF23-AF8A-48CD-8E60-D4285008B39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DA5F-1BD4-498C-8EEC-BE77617884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653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DAF23-AF8A-48CD-8E60-D4285008B39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DA5F-1BD4-498C-8EEC-BE77617884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73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DAF23-AF8A-48CD-8E60-D4285008B396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9DA5F-1BD4-498C-8EEC-BE77617884D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50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719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Learners</a:t>
            </a:r>
            <a:r>
              <a:rPr lang="fr-FR" dirty="0" smtClean="0"/>
              <a:t>’ </a:t>
            </a:r>
            <a:r>
              <a:rPr lang="fr-FR" dirty="0" err="1" smtClean="0"/>
              <a:t>roles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Ask</a:t>
            </a:r>
            <a:r>
              <a:rPr lang="fr-FR" dirty="0" smtClean="0"/>
              <a:t> questions</a:t>
            </a:r>
          </a:p>
          <a:p>
            <a:r>
              <a:rPr lang="fr-FR" dirty="0" smtClean="0"/>
              <a:t>Trial and </a:t>
            </a:r>
            <a:r>
              <a:rPr lang="fr-FR" dirty="0" err="1" smtClean="0"/>
              <a:t>error</a:t>
            </a:r>
            <a:endParaRPr lang="fr-FR" dirty="0" smtClean="0"/>
          </a:p>
          <a:p>
            <a:r>
              <a:rPr lang="fr-FR" dirty="0" err="1" smtClean="0"/>
              <a:t>Apply</a:t>
            </a:r>
            <a:r>
              <a:rPr lang="fr-FR" dirty="0" smtClean="0"/>
              <a:t> feedback</a:t>
            </a:r>
          </a:p>
          <a:p>
            <a:r>
              <a:rPr lang="fr-FR" dirty="0" err="1" smtClean="0"/>
              <a:t>Discover</a:t>
            </a:r>
            <a:r>
              <a:rPr lang="fr-FR" dirty="0" smtClean="0"/>
              <a:t> </a:t>
            </a:r>
            <a:r>
              <a:rPr lang="fr-FR" dirty="0" err="1" smtClean="0"/>
              <a:t>knowledge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01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Criticism</a:t>
            </a:r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Weaker</a:t>
            </a:r>
            <a:r>
              <a:rPr lang="fr-FR" dirty="0" smtClean="0"/>
              <a:t> </a:t>
            </a:r>
            <a:r>
              <a:rPr lang="fr-FR" dirty="0" err="1" smtClean="0"/>
              <a:t>learners</a:t>
            </a:r>
            <a:r>
              <a:rPr lang="fr-FR" dirty="0" smtClean="0"/>
              <a:t> </a:t>
            </a:r>
            <a:r>
              <a:rPr lang="fr-FR" dirty="0" err="1" smtClean="0"/>
              <a:t>fall</a:t>
            </a:r>
            <a:r>
              <a:rPr lang="fr-FR" dirty="0" smtClean="0"/>
              <a:t> </a:t>
            </a:r>
            <a:r>
              <a:rPr lang="fr-FR" dirty="0" err="1" smtClean="0"/>
              <a:t>behind</a:t>
            </a:r>
            <a:endParaRPr lang="fr-FR" dirty="0" smtClean="0"/>
          </a:p>
          <a:p>
            <a:r>
              <a:rPr lang="fr-FR" dirty="0" smtClean="0"/>
              <a:t>Cognitive </a:t>
            </a:r>
            <a:r>
              <a:rPr lang="fr-FR" dirty="0" err="1" smtClean="0"/>
              <a:t>overload</a:t>
            </a:r>
            <a:endParaRPr lang="fr-FR" dirty="0" smtClean="0"/>
          </a:p>
          <a:p>
            <a:r>
              <a:rPr lang="fr-FR" dirty="0" smtClean="0"/>
              <a:t>Possible </a:t>
            </a:r>
            <a:r>
              <a:rPr lang="fr-FR" dirty="0" err="1" smtClean="0"/>
              <a:t>misconceptions</a:t>
            </a:r>
            <a:r>
              <a:rPr lang="fr-FR" dirty="0" smtClean="0"/>
              <a:t> on the part of the </a:t>
            </a:r>
            <a:r>
              <a:rPr lang="fr-FR" smtClean="0"/>
              <a:t>learner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303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1.Nature of </a:t>
            </a:r>
            <a:r>
              <a:rPr lang="fr-FR" dirty="0" err="1" smtClean="0"/>
              <a:t>Discovery</a:t>
            </a:r>
            <a:r>
              <a:rPr lang="fr-FR" dirty="0" smtClean="0"/>
              <a:t> Learning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approach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teaching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learners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supposed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depart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their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questions,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inquieries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based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on background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aiming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new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through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engaging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problem-solving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situations. The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teacher’s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role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of a guide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who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provides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needed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materials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and the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necessary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instructions and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later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on observes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learners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’ performance in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order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provide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necessary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feedback.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555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Major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ontributors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Bruner 1961; Anthony 1973        </a:t>
            </a:r>
            <a:r>
              <a:rPr lang="fr-FR" dirty="0" err="1" smtClean="0"/>
              <a:t>discovery</a:t>
            </a:r>
            <a:r>
              <a:rPr lang="fr-FR" dirty="0" smtClean="0"/>
              <a:t> </a:t>
            </a:r>
            <a:r>
              <a:rPr lang="fr-FR" dirty="0" err="1" smtClean="0"/>
              <a:t>learning</a:t>
            </a:r>
            <a:endParaRPr lang="fr-FR" dirty="0" smtClean="0"/>
          </a:p>
          <a:p>
            <a:r>
              <a:rPr lang="fr-FR" dirty="0" err="1" smtClean="0"/>
              <a:t>Barrows</a:t>
            </a:r>
            <a:r>
              <a:rPr lang="fr-FR" dirty="0" smtClean="0"/>
              <a:t> and </a:t>
            </a:r>
            <a:r>
              <a:rPr lang="fr-FR" dirty="0" err="1" smtClean="0"/>
              <a:t>Tumblyn</a:t>
            </a:r>
            <a:r>
              <a:rPr lang="fr-FR" dirty="0" smtClean="0"/>
              <a:t> 1980; Schmidt1983        </a:t>
            </a:r>
            <a:r>
              <a:rPr lang="fr-FR" dirty="0" err="1" smtClean="0"/>
              <a:t>problem-based</a:t>
            </a:r>
            <a:r>
              <a:rPr lang="fr-FR" dirty="0" smtClean="0"/>
              <a:t> </a:t>
            </a:r>
            <a:r>
              <a:rPr lang="fr-FR" dirty="0" err="1" smtClean="0"/>
              <a:t>learning</a:t>
            </a:r>
            <a:endParaRPr lang="fr-FR" dirty="0" smtClean="0"/>
          </a:p>
          <a:p>
            <a:r>
              <a:rPr lang="fr-FR" dirty="0" err="1" smtClean="0"/>
              <a:t>Papert</a:t>
            </a:r>
            <a:r>
              <a:rPr lang="fr-FR" dirty="0" smtClean="0"/>
              <a:t> 1980; Rutherford 1964       </a:t>
            </a:r>
            <a:r>
              <a:rPr lang="fr-FR" dirty="0" err="1" smtClean="0"/>
              <a:t>inquiry</a:t>
            </a:r>
            <a:r>
              <a:rPr lang="fr-FR" dirty="0" smtClean="0"/>
              <a:t> </a:t>
            </a:r>
            <a:r>
              <a:rPr lang="fr-FR" dirty="0" err="1" smtClean="0"/>
              <a:t>learning</a:t>
            </a:r>
            <a:endParaRPr lang="fr-FR" dirty="0" smtClean="0"/>
          </a:p>
          <a:p>
            <a:r>
              <a:rPr lang="fr-FR" dirty="0" smtClean="0"/>
              <a:t>   </a:t>
            </a:r>
            <a:r>
              <a:rPr lang="fr-FR" dirty="0" err="1" smtClean="0"/>
              <a:t>Boud</a:t>
            </a:r>
            <a:r>
              <a:rPr lang="fr-FR" dirty="0" smtClean="0"/>
              <a:t>, Keogh and Walker1985; </a:t>
            </a:r>
            <a:r>
              <a:rPr lang="fr-FR" dirty="0" err="1" smtClean="0"/>
              <a:t>Kolb</a:t>
            </a:r>
            <a:r>
              <a:rPr lang="fr-FR" dirty="0"/>
              <a:t> </a:t>
            </a:r>
            <a:r>
              <a:rPr lang="fr-FR" dirty="0" smtClean="0"/>
              <a:t>and Fry 1975         </a:t>
            </a:r>
            <a:r>
              <a:rPr lang="fr-FR" dirty="0" err="1" smtClean="0"/>
              <a:t>experiential</a:t>
            </a:r>
            <a:r>
              <a:rPr lang="fr-FR" dirty="0" smtClean="0"/>
              <a:t> </a:t>
            </a:r>
            <a:r>
              <a:rPr lang="fr-FR" dirty="0" err="1" smtClean="0"/>
              <a:t>learning</a:t>
            </a:r>
            <a:endParaRPr lang="en-US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5486400" y="1905000"/>
            <a:ext cx="533400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7924800" y="2971800"/>
            <a:ext cx="533400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5905500" y="4114800"/>
            <a:ext cx="533400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1905000" y="5562600"/>
            <a:ext cx="533400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501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good </a:t>
            </a:r>
            <a:r>
              <a:rPr lang="fr-FR" dirty="0" err="1" smtClean="0"/>
              <a:t>example</a:t>
            </a:r>
            <a:r>
              <a:rPr lang="fr-FR" dirty="0" smtClean="0"/>
              <a:t> of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approach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 the </a:t>
            </a:r>
            <a:r>
              <a:rPr lang="fr-FR" dirty="0" err="1" smtClean="0"/>
              <a:t>teaching</a:t>
            </a:r>
            <a:r>
              <a:rPr lang="fr-FR" dirty="0" smtClean="0"/>
              <a:t> of </a:t>
            </a:r>
            <a:r>
              <a:rPr lang="fr-FR" dirty="0" err="1" smtClean="0"/>
              <a:t>natural</a:t>
            </a:r>
            <a:r>
              <a:rPr lang="fr-FR" dirty="0" smtClean="0"/>
              <a:t> science </a:t>
            </a:r>
            <a:r>
              <a:rPr lang="fr-FR" dirty="0" err="1" smtClean="0"/>
              <a:t>where</a:t>
            </a:r>
            <a:r>
              <a:rPr lang="fr-FR" dirty="0" smtClean="0"/>
              <a:t> </a:t>
            </a:r>
            <a:r>
              <a:rPr lang="fr-FR" dirty="0" err="1" smtClean="0"/>
              <a:t>learners</a:t>
            </a:r>
            <a:r>
              <a:rPr lang="fr-FR" dirty="0" smtClean="0"/>
              <a:t> are </a:t>
            </a:r>
            <a:r>
              <a:rPr lang="fr-FR" dirty="0" err="1" smtClean="0"/>
              <a:t>placed</a:t>
            </a:r>
            <a:r>
              <a:rPr lang="fr-FR" dirty="0" smtClean="0"/>
              <a:t> in </a:t>
            </a:r>
            <a:r>
              <a:rPr lang="fr-FR" dirty="0" err="1" smtClean="0"/>
              <a:t>inquiry</a:t>
            </a:r>
            <a:r>
              <a:rPr lang="fr-FR" dirty="0" smtClean="0"/>
              <a:t> </a:t>
            </a:r>
            <a:r>
              <a:rPr lang="fr-FR" dirty="0" err="1" smtClean="0"/>
              <a:t>learning</a:t>
            </a:r>
            <a:r>
              <a:rPr lang="fr-FR" dirty="0" smtClean="0"/>
              <a:t> </a:t>
            </a:r>
            <a:r>
              <a:rPr lang="fr-FR" dirty="0" err="1" smtClean="0"/>
              <a:t>contexts</a:t>
            </a:r>
            <a:r>
              <a:rPr lang="fr-FR" dirty="0" smtClean="0"/>
              <a:t> and </a:t>
            </a:r>
            <a:r>
              <a:rPr lang="fr-FR" dirty="0" err="1" smtClean="0"/>
              <a:t>asked</a:t>
            </a:r>
            <a:r>
              <a:rPr lang="fr-FR" dirty="0" smtClean="0"/>
              <a:t> to </a:t>
            </a:r>
            <a:r>
              <a:rPr lang="fr-FR" dirty="0" err="1" smtClean="0"/>
              <a:t>discover</a:t>
            </a:r>
            <a:r>
              <a:rPr lang="fr-FR" dirty="0" smtClean="0"/>
              <a:t> the </a:t>
            </a:r>
            <a:r>
              <a:rPr lang="fr-FR" dirty="0" err="1" smtClean="0"/>
              <a:t>fundamental</a:t>
            </a:r>
            <a:r>
              <a:rPr lang="fr-FR" dirty="0" smtClean="0"/>
              <a:t> </a:t>
            </a:r>
            <a:r>
              <a:rPr lang="fr-FR" dirty="0" err="1" smtClean="0"/>
              <a:t>principles</a:t>
            </a:r>
            <a:r>
              <a:rPr lang="fr-FR" dirty="0" smtClean="0"/>
              <a:t> of science by </a:t>
            </a:r>
            <a:r>
              <a:rPr lang="fr-FR" dirty="0" err="1" smtClean="0"/>
              <a:t>modeling</a:t>
            </a:r>
            <a:r>
              <a:rPr lang="fr-FR" dirty="0" smtClean="0"/>
              <a:t> the </a:t>
            </a:r>
            <a:r>
              <a:rPr lang="fr-FR" dirty="0" err="1" smtClean="0"/>
              <a:t>investigatory</a:t>
            </a:r>
            <a:r>
              <a:rPr lang="fr-FR" dirty="0" smtClean="0"/>
              <a:t> </a:t>
            </a:r>
            <a:r>
              <a:rPr lang="fr-FR" dirty="0" err="1" smtClean="0"/>
              <a:t>activities</a:t>
            </a:r>
            <a:r>
              <a:rPr lang="fr-FR" dirty="0" smtClean="0"/>
              <a:t> of </a:t>
            </a:r>
            <a:r>
              <a:rPr lang="fr-FR" dirty="0" err="1" smtClean="0"/>
              <a:t>professional</a:t>
            </a:r>
            <a:r>
              <a:rPr lang="fr-FR" dirty="0" smtClean="0"/>
              <a:t> </a:t>
            </a:r>
            <a:r>
              <a:rPr lang="fr-FR" dirty="0" err="1" smtClean="0"/>
              <a:t>researchers</a:t>
            </a:r>
            <a:r>
              <a:rPr lang="fr-F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813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Strengths</a:t>
            </a:r>
            <a:r>
              <a:rPr lang="fr-FR" dirty="0" smtClean="0"/>
              <a:t> of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approach</a:t>
            </a:r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Engagement</a:t>
            </a:r>
          </a:p>
          <a:p>
            <a:r>
              <a:rPr lang="fr-FR" dirty="0" err="1" smtClean="0"/>
              <a:t>Autonomy</a:t>
            </a:r>
            <a:endParaRPr lang="fr-FR" dirty="0" smtClean="0"/>
          </a:p>
          <a:p>
            <a:r>
              <a:rPr lang="fr-FR" dirty="0" err="1" smtClean="0"/>
              <a:t>Problem-solving</a:t>
            </a:r>
            <a:endParaRPr lang="fr-FR" dirty="0" smtClean="0"/>
          </a:p>
          <a:p>
            <a:r>
              <a:rPr lang="fr-FR" dirty="0" err="1" smtClean="0"/>
              <a:t>Responsibility</a:t>
            </a:r>
            <a:endParaRPr lang="fr-FR" dirty="0" smtClean="0"/>
          </a:p>
          <a:p>
            <a:r>
              <a:rPr lang="fr-FR" dirty="0" err="1" smtClean="0"/>
              <a:t>Critical</a:t>
            </a:r>
            <a:r>
              <a:rPr lang="fr-FR" dirty="0" smtClean="0"/>
              <a:t> </a:t>
            </a:r>
            <a:r>
              <a:rPr lang="fr-FR" dirty="0" err="1" smtClean="0"/>
              <a:t>thinking</a:t>
            </a:r>
            <a:endParaRPr lang="fr-FR" dirty="0" smtClean="0"/>
          </a:p>
          <a:p>
            <a:r>
              <a:rPr lang="fr-FR" dirty="0" err="1" smtClean="0"/>
              <a:t>Higher</a:t>
            </a:r>
            <a:r>
              <a:rPr lang="fr-FR" dirty="0" smtClean="0"/>
              <a:t> </a:t>
            </a:r>
            <a:r>
              <a:rPr lang="fr-FR" dirty="0" err="1" smtClean="0"/>
              <a:t>order</a:t>
            </a:r>
            <a:r>
              <a:rPr lang="fr-FR" dirty="0" smtClean="0"/>
              <a:t> </a:t>
            </a:r>
            <a:r>
              <a:rPr lang="fr-FR" dirty="0" err="1" smtClean="0"/>
              <a:t>skills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377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Chacteristics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Hands on </a:t>
            </a:r>
            <a:r>
              <a:rPr lang="fr-FR" dirty="0" err="1" smtClean="0"/>
              <a:t>lessons</a:t>
            </a:r>
            <a:r>
              <a:rPr lang="fr-FR" dirty="0" smtClean="0"/>
              <a:t> </a:t>
            </a:r>
          </a:p>
          <a:p>
            <a:r>
              <a:rPr lang="fr-FR" dirty="0" smtClean="0"/>
              <a:t>Encourage questions</a:t>
            </a:r>
          </a:p>
          <a:p>
            <a:r>
              <a:rPr lang="fr-FR" dirty="0" err="1" smtClean="0"/>
              <a:t>Less</a:t>
            </a:r>
            <a:r>
              <a:rPr lang="fr-FR" dirty="0" smtClean="0"/>
              <a:t> </a:t>
            </a:r>
            <a:r>
              <a:rPr lang="fr-FR" dirty="0" err="1" smtClean="0"/>
              <a:t>memorisation</a:t>
            </a:r>
            <a:endParaRPr lang="fr-FR" dirty="0" smtClean="0"/>
          </a:p>
          <a:p>
            <a:r>
              <a:rPr lang="fr-FR" dirty="0" smtClean="0"/>
              <a:t>Focus on </a:t>
            </a:r>
            <a:r>
              <a:rPr lang="fr-FR" dirty="0" err="1" smtClean="0"/>
              <a:t>reasoning</a:t>
            </a:r>
            <a:endParaRPr lang="fr-FR" dirty="0" smtClean="0"/>
          </a:p>
          <a:p>
            <a:r>
              <a:rPr lang="fr-FR" dirty="0" smtClean="0"/>
              <a:t>Active </a:t>
            </a:r>
            <a:r>
              <a:rPr lang="fr-FR" dirty="0" err="1" smtClean="0"/>
              <a:t>learning</a:t>
            </a:r>
            <a:endParaRPr lang="fr-FR" dirty="0" smtClean="0"/>
          </a:p>
          <a:p>
            <a:r>
              <a:rPr lang="fr-FR" dirty="0" err="1" smtClean="0"/>
              <a:t>Lifelong</a:t>
            </a:r>
            <a:r>
              <a:rPr lang="fr-FR" dirty="0" smtClean="0"/>
              <a:t> </a:t>
            </a:r>
            <a:r>
              <a:rPr lang="fr-FR" dirty="0" err="1" smtClean="0"/>
              <a:t>learning</a:t>
            </a:r>
            <a:r>
              <a:rPr lang="en-US" dirty="0" smtClean="0"/>
              <a:t> or long term learning outcomes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376287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Steps</a:t>
            </a:r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Find</a:t>
            </a:r>
            <a:r>
              <a:rPr lang="fr-FR" dirty="0" smtClean="0"/>
              <a:t> an </a:t>
            </a:r>
            <a:r>
              <a:rPr lang="fr-FR" dirty="0" err="1" smtClean="0"/>
              <a:t>activity</a:t>
            </a:r>
            <a:endParaRPr lang="fr-FR" dirty="0" smtClean="0"/>
          </a:p>
          <a:p>
            <a:r>
              <a:rPr lang="fr-FR" dirty="0" err="1" smtClean="0"/>
              <a:t>Gather</a:t>
            </a:r>
            <a:r>
              <a:rPr lang="fr-FR" dirty="0" smtClean="0"/>
              <a:t> </a:t>
            </a:r>
            <a:r>
              <a:rPr lang="fr-FR" dirty="0" err="1" smtClean="0"/>
              <a:t>materials</a:t>
            </a:r>
            <a:r>
              <a:rPr lang="fr-FR" dirty="0" smtClean="0"/>
              <a:t> </a:t>
            </a:r>
          </a:p>
          <a:p>
            <a:r>
              <a:rPr lang="fr-FR" dirty="0" err="1" smtClean="0"/>
              <a:t>Teacher</a:t>
            </a:r>
            <a:r>
              <a:rPr lang="fr-FR" dirty="0" smtClean="0"/>
              <a:t> </a:t>
            </a:r>
            <a:r>
              <a:rPr lang="fr-FR" dirty="0" err="1" smtClean="0"/>
              <a:t>facilitates</a:t>
            </a:r>
            <a:r>
              <a:rPr lang="fr-FR" dirty="0" smtClean="0"/>
              <a:t> if </a:t>
            </a:r>
            <a:r>
              <a:rPr lang="fr-FR" dirty="0" err="1" smtClean="0"/>
              <a:t>needed</a:t>
            </a:r>
            <a:endParaRPr lang="fr-FR" dirty="0" smtClean="0"/>
          </a:p>
          <a:p>
            <a:r>
              <a:rPr lang="fr-FR" dirty="0" smtClean="0"/>
              <a:t>Record </a:t>
            </a:r>
            <a:r>
              <a:rPr lang="fr-FR" dirty="0" err="1" smtClean="0"/>
              <a:t>process</a:t>
            </a:r>
            <a:r>
              <a:rPr lang="fr-FR" dirty="0" smtClean="0"/>
              <a:t> and </a:t>
            </a:r>
            <a:r>
              <a:rPr lang="fr-FR" dirty="0" err="1" smtClean="0"/>
              <a:t>results</a:t>
            </a:r>
            <a:endParaRPr lang="fr-FR" dirty="0" smtClean="0"/>
          </a:p>
          <a:p>
            <a:r>
              <a:rPr lang="fr-FR" dirty="0" err="1" smtClean="0"/>
              <a:t>Discuss</a:t>
            </a:r>
            <a:r>
              <a:rPr lang="fr-FR" dirty="0" smtClean="0"/>
              <a:t> </a:t>
            </a:r>
            <a:r>
              <a:rPr lang="fr-FR" dirty="0" err="1" smtClean="0"/>
              <a:t>results</a:t>
            </a:r>
            <a:endParaRPr lang="fr-FR" dirty="0" smtClean="0"/>
          </a:p>
          <a:p>
            <a:r>
              <a:rPr lang="fr-FR" dirty="0" err="1" smtClean="0"/>
              <a:t>Allow</a:t>
            </a:r>
            <a:r>
              <a:rPr lang="fr-FR" dirty="0" smtClean="0"/>
              <a:t> </a:t>
            </a:r>
            <a:r>
              <a:rPr lang="fr-FR" dirty="0" err="1" smtClean="0"/>
              <a:t>re-try</a:t>
            </a:r>
            <a:r>
              <a:rPr lang="fr-FR" dirty="0" smtClean="0"/>
              <a:t> (</a:t>
            </a:r>
            <a:r>
              <a:rPr lang="fr-FR" dirty="0" err="1" smtClean="0"/>
              <a:t>learning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mistakes</a:t>
            </a:r>
            <a:r>
              <a:rPr lang="fr-FR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041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Examples</a:t>
            </a:r>
            <a:r>
              <a:rPr lang="fr-FR" dirty="0" smtClean="0"/>
              <a:t> of </a:t>
            </a:r>
            <a:r>
              <a:rPr lang="fr-FR" dirty="0" err="1" smtClean="0"/>
              <a:t>classroom</a:t>
            </a:r>
            <a:r>
              <a:rPr lang="fr-FR" dirty="0" smtClean="0"/>
              <a:t> </a:t>
            </a:r>
            <a:r>
              <a:rPr lang="fr-FR" dirty="0" err="1" smtClean="0"/>
              <a:t>activities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Rfelections</a:t>
            </a:r>
            <a:endParaRPr lang="fr-FR" dirty="0" smtClean="0"/>
          </a:p>
          <a:p>
            <a:r>
              <a:rPr lang="fr-FR" dirty="0" smtClean="0"/>
              <a:t>Case </a:t>
            </a:r>
            <a:r>
              <a:rPr lang="fr-FR" dirty="0" err="1" smtClean="0"/>
              <a:t>studies</a:t>
            </a:r>
            <a:endParaRPr lang="fr-FR" dirty="0" smtClean="0"/>
          </a:p>
          <a:p>
            <a:r>
              <a:rPr lang="fr-FR" dirty="0" smtClean="0"/>
              <a:t>Puzzles</a:t>
            </a:r>
          </a:p>
          <a:p>
            <a:r>
              <a:rPr lang="fr-FR" dirty="0" err="1" smtClean="0"/>
              <a:t>Role-play</a:t>
            </a:r>
            <a:endParaRPr lang="fr-FR" dirty="0" smtClean="0"/>
          </a:p>
          <a:p>
            <a:r>
              <a:rPr lang="fr-FR" dirty="0" err="1" smtClean="0"/>
              <a:t>Experiments</a:t>
            </a:r>
            <a:r>
              <a:rPr lang="fr-FR" dirty="0" smtClean="0"/>
              <a:t>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3866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Teacher’s</a:t>
            </a:r>
            <a:r>
              <a:rPr lang="fr-FR" dirty="0" smtClean="0"/>
              <a:t> </a:t>
            </a:r>
            <a:r>
              <a:rPr lang="fr-FR" dirty="0" err="1" smtClean="0"/>
              <a:t>Roles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Provide</a:t>
            </a:r>
            <a:r>
              <a:rPr lang="fr-FR" dirty="0" smtClean="0"/>
              <a:t> basic </a:t>
            </a:r>
            <a:r>
              <a:rPr lang="fr-FR" dirty="0" err="1" smtClean="0"/>
              <a:t>knowledge</a:t>
            </a:r>
            <a:endParaRPr lang="fr-FR" dirty="0" smtClean="0"/>
          </a:p>
          <a:p>
            <a:r>
              <a:rPr lang="fr-FR" dirty="0" err="1" smtClean="0"/>
              <a:t>Guided</a:t>
            </a:r>
            <a:r>
              <a:rPr lang="fr-FR" dirty="0" smtClean="0"/>
              <a:t> </a:t>
            </a:r>
            <a:r>
              <a:rPr lang="fr-FR" dirty="0" err="1" smtClean="0"/>
              <a:t>tasks</a:t>
            </a:r>
            <a:endParaRPr lang="fr-FR" dirty="0" smtClean="0"/>
          </a:p>
          <a:p>
            <a:r>
              <a:rPr lang="fr-FR" dirty="0" smtClean="0"/>
              <a:t>Show how</a:t>
            </a:r>
          </a:p>
          <a:p>
            <a:r>
              <a:rPr lang="fr-FR" dirty="0" smtClean="0"/>
              <a:t>feedback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6324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249</Words>
  <Application>Microsoft Office PowerPoint</Application>
  <PresentationFormat>Affichage à l'écran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Présentation PowerPoint</vt:lpstr>
      <vt:lpstr>1.Nature of Discovery Learning</vt:lpstr>
      <vt:lpstr>Major Contributors</vt:lpstr>
      <vt:lpstr>A good example of this approach</vt:lpstr>
      <vt:lpstr>Strengths of this approach </vt:lpstr>
      <vt:lpstr>Chacteristics</vt:lpstr>
      <vt:lpstr>Steps </vt:lpstr>
      <vt:lpstr>Examples of classroom activities</vt:lpstr>
      <vt:lpstr>Teacher’s Roles</vt:lpstr>
      <vt:lpstr>Learners’ roles</vt:lpstr>
      <vt:lpstr>Criticism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Lenovo</cp:lastModifiedBy>
  <cp:revision>7</cp:revision>
  <dcterms:created xsi:type="dcterms:W3CDTF">2025-11-23T10:16:37Z</dcterms:created>
  <dcterms:modified xsi:type="dcterms:W3CDTF">2025-11-24T06:30:14Z</dcterms:modified>
</cp:coreProperties>
</file>