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60" r:id="rId7"/>
    <p:sldId id="261" r:id="rId8"/>
    <p:sldId id="262" r:id="rId9"/>
    <p:sldId id="263" r:id="rId10"/>
    <p:sldId id="264" r:id="rId11"/>
    <p:sldId id="279" r:id="rId12"/>
    <p:sldId id="265" r:id="rId13"/>
    <p:sldId id="280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1056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ster-iesc-angers.com/wp-content/uploads/2017/12/2017-12-11_1430.pn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aster-iesc-angers.com/wp-content/uploads/2017/12/2017-12-11_1430_001.pn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aster-iesc-angers.com/wp-content/uploads/2017/12/2017-12-11_1429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Chapter: Development Approaches of Expert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Artificial Intelligence Course</a:t>
            </a:r>
          </a:p>
          <a:p>
            <a:r>
              <a:t>University Center Abdelhafid Boussouf Mila</a:t>
            </a:r>
          </a:p>
          <a:p>
            <a:r>
              <a:t>Department of Mathematics and Computer Science</a:t>
            </a:r>
          </a:p>
          <a:p>
            <a:r>
              <a:t>Topic: Development Process of Expert Systems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Knowledge Acquisition Facility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Tool used to collect and store knowledge.</a:t>
            </a:r>
          </a:p>
          <a:p>
            <a:r>
              <a:t>Involves collaboration between domain experts and knowledge engineers.</a:t>
            </a:r>
          </a:p>
          <a:p>
            <a:r>
              <a:t>The knowledge engineer converts human expertise into programmable representation.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master-iesc-angers.com/wp-content/uploads/2017/12/2017-12-11_1430.pn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804" y="1020328"/>
            <a:ext cx="7565265" cy="4664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7234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Actors in an Expert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Several people participate in the development of an expert system.</a:t>
            </a:r>
          </a:p>
          <a:p>
            <a:r>
              <a:t>These individuals form the development team.</a:t>
            </a:r>
          </a:p>
          <a:p>
            <a:r>
              <a:t>Their collaboration ensures system success.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master-iesc-angers.com/wp-content/uploads/2017/12/2017-12-11_1430_001.pn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11" y="1059195"/>
            <a:ext cx="7957164" cy="47681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5651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Manager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Leader of the expert system development team.</a:t>
            </a:r>
          </a:p>
          <a:p>
            <a:r>
              <a:t>Responsible for project planning and coordination.</a:t>
            </a:r>
          </a:p>
          <a:p>
            <a:r>
              <a:t>Ensures deadlines are met.</a:t>
            </a:r>
          </a:p>
          <a:p>
            <a:r>
              <a:t>Manages budget and project execution.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Domain Expert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Person with deep knowledge in a specific domain.</a:t>
            </a:r>
          </a:p>
          <a:p>
            <a:r>
              <a:t>Provides expertise used to build the system.</a:t>
            </a:r>
          </a:p>
          <a:p>
            <a:r>
              <a:t>Plays a crucial role in defining rules and knowledge.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Knowledge Engineer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Designs and builds the expert system.</a:t>
            </a:r>
          </a:p>
          <a:p>
            <a:r>
              <a:t>Works closely with the domain expert.</a:t>
            </a:r>
          </a:p>
          <a:p>
            <a:r>
              <a:t>Transforms expert knowledge into machine‑readable form.</a:t>
            </a:r>
          </a:p>
          <a:p>
            <a:r>
              <a:t>Selects development tools and programming languages.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Responsible for implementing the system.</a:t>
            </a:r>
          </a:p>
          <a:p>
            <a:r>
              <a:t>Encodes expert knowledge using programming languages.</a:t>
            </a:r>
          </a:p>
          <a:p>
            <a:r>
              <a:t>Typical AI languages include LISP, PROLOG, and OPS5.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User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Person who ultimately uses the expert system.</a:t>
            </a:r>
          </a:p>
          <a:p>
            <a:r>
              <a:t>Defines system requirements and usability needs.</a:t>
            </a:r>
          </a:p>
          <a:p>
            <a:r>
              <a:t>Determines how results should be displayed.</a:t>
            </a:r>
          </a:p>
          <a:p>
            <a:r>
              <a:t>Participates in early development stages.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Knowledge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Knowledge acquisition is a crucial stage.</a:t>
            </a:r>
          </a:p>
          <a:p>
            <a:r>
              <a:t>The knowledge engineer transfers expert knowledge to the system.</a:t>
            </a:r>
          </a:p>
          <a:p>
            <a:r>
              <a:t>The quality of this transfer determines system performance.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term 'Expert System' includes two main parts:</a:t>
            </a:r>
          </a:p>
          <a:p>
            <a:r>
              <a:t>A 'system' is a set of interconnected components that collect, process and distribute information.</a:t>
            </a:r>
          </a:p>
          <a:p>
            <a:r>
              <a:t>The term 'expert' refers to systems that possess accumulated experience and deep knowledge.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Knowledge Transfer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Often carried out through interviews between expert and knowledge engineer.</a:t>
            </a:r>
          </a:p>
          <a:p>
            <a:r>
              <a:t>The expert explains reasoning strategies.</a:t>
            </a:r>
          </a:p>
          <a:p>
            <a:r>
              <a:t>The engineer chooses an appropriate knowledge representation method.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Difficulties in Knowledge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Knowledge acquisition is time‑consuming.</a:t>
            </a:r>
          </a:p>
          <a:p>
            <a:r>
              <a:t>Experts are not always available.</a:t>
            </a:r>
          </a:p>
          <a:p>
            <a:r>
              <a:t>Information systems may not fully support the process.</a:t>
            </a:r>
          </a:p>
          <a:p>
            <a:r>
              <a:t>Choosing the right transfer method can be challenging.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Methods Used in Expert System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Knowledge acquisition from typical situations.</a:t>
            </a:r>
          </a:p>
          <a:p>
            <a:r>
              <a:t>Machine learning techniques.</a:t>
            </a:r>
          </a:p>
          <a:p>
            <a:r>
              <a:t>Induction, deduction, analogy and instruction learning.</a:t>
            </a:r>
          </a:p>
          <a:p>
            <a:r>
              <a:t>Conceptual models and graph‑based representations.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Development and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After knowledge transfer, the system prototype is created.</a:t>
            </a:r>
          </a:p>
          <a:p>
            <a:r>
              <a:t>The prototype undergoes iterative validation.</a:t>
            </a:r>
          </a:p>
          <a:p>
            <a:r>
              <a:t>Experts review results and refine knowledge representation.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prototype gradually improves over time.</a:t>
            </a:r>
          </a:p>
          <a:p>
            <a:r>
              <a:t>The system must remain adaptable and modifiable.</a:t>
            </a:r>
          </a:p>
          <a:p>
            <a:r>
              <a:t>Experts may add new reasoning elements during use.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Expert system development requires collaboration between several specialists.</a:t>
            </a:r>
          </a:p>
          <a:p>
            <a:r>
              <a:t>Knowledge acquisition is the most critical stage.</a:t>
            </a:r>
          </a:p>
          <a:p>
            <a:r>
              <a:t>A well‑structured development process ensures system success.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Resources Needed for an Expert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Human resources: domain expert, knowledge engineer, and programmers.</a:t>
            </a:r>
          </a:p>
          <a:p>
            <a:r>
              <a:t>Technological resources: hardware and software.</a:t>
            </a:r>
          </a:p>
          <a:p>
            <a:r>
              <a:t>Software tools store and translate expertise into computer‑understandable language.</a:t>
            </a:r>
          </a:p>
          <a:p>
            <a:r>
              <a:t>Hardware components include elements such as the inference engine.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Components of Expert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Expert systems mainly consist of five essential components:</a:t>
            </a:r>
          </a:p>
          <a:p>
            <a:r>
              <a:t>Knowledge Base</a:t>
            </a:r>
          </a:p>
          <a:p>
            <a:r>
              <a:t>Inference Engine</a:t>
            </a:r>
          </a:p>
          <a:p>
            <a:r>
              <a:t>User Interface</a:t>
            </a:r>
          </a:p>
          <a:p>
            <a:r>
              <a:t>Explanation Facility</a:t>
            </a:r>
          </a:p>
          <a:p>
            <a:r>
              <a:t>Knowledge Acquisition Facility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master-iesc-angers.com/wp-content/uploads/2017/12/2017-12-11_1429.pn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4" y="1144929"/>
            <a:ext cx="7881871" cy="46044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3134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Knowledge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Contains data, knowledge, relationships and decision rules.</a:t>
            </a:r>
          </a:p>
          <a:p>
            <a:r>
              <a:t>Represents the expertise accumulated over years by specialists.</a:t>
            </a:r>
          </a:p>
          <a:p>
            <a:r>
              <a:t>The effectiveness of the system depends on the richness and accuracy of the knowledge base.</a:t>
            </a:r>
          </a:p>
          <a:p>
            <a:r>
              <a:t>Often knowledge from multiple experts is required.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Inference Engine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Program that simulates expert reasoning.</a:t>
            </a:r>
          </a:p>
          <a:p>
            <a:r>
              <a:t>Uses logical mechanisms to analyze stored knowledge.</a:t>
            </a:r>
          </a:p>
          <a:p>
            <a:r>
              <a:t>Processes facts and rules to generate conclusions.</a:t>
            </a:r>
          </a:p>
          <a:p>
            <a:r>
              <a:t>Produces recommendations and solutions for users.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User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Allows communication between the expert system and the user.</a:t>
            </a:r>
          </a:p>
          <a:p>
            <a:r>
              <a:t>Can include dialogue boxes, menus, forms or command prompts.</a:t>
            </a:r>
          </a:p>
          <a:p>
            <a:r>
              <a:t>Some expert systems interact directly with other computer systems rather than humans.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Explanation Facility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Explains how the system reached a particular conclusion.</a:t>
            </a:r>
          </a:p>
          <a:p>
            <a:r>
              <a:t>Helps users understand reasoning steps.</a:t>
            </a:r>
          </a:p>
          <a:p>
            <a:r>
              <a:t>Provides justification and transparency.</a:t>
            </a:r>
          </a:p>
          <a:p>
            <a:r>
              <a:t>Increases user confidence in the proposed solutions.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684</Words>
  <Application>Microsoft Office PowerPoint</Application>
  <PresentationFormat>Affichage à l'écran (4:3)</PresentationFormat>
  <Paragraphs>101</Paragraphs>
  <Slides>25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Office Theme</vt:lpstr>
      <vt:lpstr>Chapter: Development Approaches of Expert Systems</vt:lpstr>
      <vt:lpstr>Introduction</vt:lpstr>
      <vt:lpstr>Resources Needed for an Expert System</vt:lpstr>
      <vt:lpstr>Components of Expert Systems</vt:lpstr>
      <vt:lpstr>Présentation PowerPoint</vt:lpstr>
      <vt:lpstr>Knowledge Base</vt:lpstr>
      <vt:lpstr>Inference Engine</vt:lpstr>
      <vt:lpstr>User Interface</vt:lpstr>
      <vt:lpstr>Explanation Facility</vt:lpstr>
      <vt:lpstr>Knowledge Acquisition Facility</vt:lpstr>
      <vt:lpstr>Présentation PowerPoint</vt:lpstr>
      <vt:lpstr>Actors in an Expert System</vt:lpstr>
      <vt:lpstr>Présentation PowerPoint</vt:lpstr>
      <vt:lpstr>Project Manager</vt:lpstr>
      <vt:lpstr>Domain Expert</vt:lpstr>
      <vt:lpstr>Knowledge Engineer</vt:lpstr>
      <vt:lpstr>Programmer</vt:lpstr>
      <vt:lpstr>Final User</vt:lpstr>
      <vt:lpstr>Knowledge Transfer</vt:lpstr>
      <vt:lpstr>Knowledge Transfer Process</vt:lpstr>
      <vt:lpstr>Difficulties in Knowledge Transfer</vt:lpstr>
      <vt:lpstr>Methods Used in Expert System Development</vt:lpstr>
      <vt:lpstr>Development and Validation</vt:lpstr>
      <vt:lpstr>System Evolution</vt:lpstr>
      <vt:lpstr>Conclusion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Chapter: Development Approaches of Expert Systems</dc:title>
  <dc:creator>Pc</dc:creator>
  <dc:description>generated using python-pptx</dc:description>
  <cp:lastModifiedBy>Pc</cp:lastModifiedBy>
  <cp:revision>3</cp:revision>
  <dcterms:created xsi:type="dcterms:W3CDTF">2013-01-27T09:14:16Z</dcterms:created>
  <dcterms:modified xsi:type="dcterms:W3CDTF">2026-04-06T07:08:57Z</dcterms:modified>
</cp:coreProperties>
</file>