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</p:sldIdLst>
  <p:sldSz cx="10693400" cy="7569200"/>
  <p:notesSz cx="10693400" cy="7569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5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6057900" y="1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1174F-5B82-43E0-B955-63CCBA29E485}" type="datetimeFigureOut">
              <a:rPr lang="fr-FR" smtClean="0"/>
              <a:t>02/05/2026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7189789"/>
            <a:ext cx="4633913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6057900" y="7189789"/>
            <a:ext cx="463232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8B231-E1E4-47D5-88BC-5E1BD16B20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5194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23" Type="http://schemas.openxmlformats.org/officeDocument/2006/relationships/image" Target="../media/image22.jpe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bject 47"/>
          <p:cNvSpPr/>
          <p:nvPr/>
        </p:nvSpPr>
        <p:spPr>
          <a:xfrm>
            <a:off x="1624583" y="3709415"/>
            <a:ext cx="722375" cy="1734311"/>
          </a:xfrm>
          <a:custGeom>
            <a:avLst/>
            <a:gdLst/>
            <a:ahLst/>
            <a:cxnLst/>
            <a:rect l="l" t="t" r="r" b="b"/>
            <a:pathLst>
              <a:path w="722375" h="1734311">
                <a:moveTo>
                  <a:pt x="217931" y="0"/>
                </a:moveTo>
                <a:lnTo>
                  <a:pt x="216232" y="10074"/>
                </a:lnTo>
                <a:lnTo>
                  <a:pt x="214333" y="22749"/>
                </a:lnTo>
                <a:lnTo>
                  <a:pt x="212473" y="35082"/>
                </a:lnTo>
                <a:lnTo>
                  <a:pt x="210312" y="47243"/>
                </a:lnTo>
                <a:lnTo>
                  <a:pt x="214083" y="47766"/>
                </a:lnTo>
                <a:lnTo>
                  <a:pt x="229613" y="50689"/>
                </a:lnTo>
                <a:lnTo>
                  <a:pt x="265313" y="66409"/>
                </a:lnTo>
                <a:lnTo>
                  <a:pt x="282777" y="88486"/>
                </a:lnTo>
                <a:lnTo>
                  <a:pt x="293429" y="122187"/>
                </a:lnTo>
                <a:lnTo>
                  <a:pt x="296752" y="149545"/>
                </a:lnTo>
                <a:lnTo>
                  <a:pt x="297180" y="164591"/>
                </a:lnTo>
                <a:lnTo>
                  <a:pt x="297159" y="168700"/>
                </a:lnTo>
                <a:lnTo>
                  <a:pt x="295981" y="199894"/>
                </a:lnTo>
                <a:lnTo>
                  <a:pt x="293105" y="236558"/>
                </a:lnTo>
                <a:lnTo>
                  <a:pt x="290326" y="263958"/>
                </a:lnTo>
                <a:lnTo>
                  <a:pt x="286915" y="293666"/>
                </a:lnTo>
                <a:lnTo>
                  <a:pt x="277661" y="365139"/>
                </a:lnTo>
                <a:lnTo>
                  <a:pt x="270314" y="420886"/>
                </a:lnTo>
                <a:lnTo>
                  <a:pt x="262949" y="476614"/>
                </a:lnTo>
                <a:lnTo>
                  <a:pt x="255568" y="532327"/>
                </a:lnTo>
                <a:lnTo>
                  <a:pt x="248173" y="588025"/>
                </a:lnTo>
                <a:lnTo>
                  <a:pt x="240767" y="643713"/>
                </a:lnTo>
                <a:lnTo>
                  <a:pt x="233352" y="699391"/>
                </a:lnTo>
                <a:lnTo>
                  <a:pt x="225929" y="755062"/>
                </a:lnTo>
                <a:lnTo>
                  <a:pt x="218503" y="810729"/>
                </a:lnTo>
                <a:lnTo>
                  <a:pt x="211073" y="866393"/>
                </a:lnTo>
                <a:lnTo>
                  <a:pt x="203644" y="922058"/>
                </a:lnTo>
                <a:lnTo>
                  <a:pt x="196218" y="977725"/>
                </a:lnTo>
                <a:lnTo>
                  <a:pt x="188795" y="1033396"/>
                </a:lnTo>
                <a:lnTo>
                  <a:pt x="181380" y="1089074"/>
                </a:lnTo>
                <a:lnTo>
                  <a:pt x="173974" y="1144762"/>
                </a:lnTo>
                <a:lnTo>
                  <a:pt x="166579" y="1200460"/>
                </a:lnTo>
                <a:lnTo>
                  <a:pt x="159198" y="1256173"/>
                </a:lnTo>
                <a:lnTo>
                  <a:pt x="151833" y="1311901"/>
                </a:lnTo>
                <a:lnTo>
                  <a:pt x="144486" y="1367648"/>
                </a:lnTo>
                <a:lnTo>
                  <a:pt x="137160" y="1423415"/>
                </a:lnTo>
                <a:lnTo>
                  <a:pt x="136386" y="1429618"/>
                </a:lnTo>
                <a:lnTo>
                  <a:pt x="133962" y="1448231"/>
                </a:lnTo>
                <a:lnTo>
                  <a:pt x="131482" y="1466051"/>
                </a:lnTo>
                <a:lnTo>
                  <a:pt x="128949" y="1483079"/>
                </a:lnTo>
                <a:lnTo>
                  <a:pt x="126367" y="1499315"/>
                </a:lnTo>
                <a:lnTo>
                  <a:pt x="123739" y="1514759"/>
                </a:lnTo>
                <a:lnTo>
                  <a:pt x="121068" y="1529411"/>
                </a:lnTo>
                <a:lnTo>
                  <a:pt x="118359" y="1543271"/>
                </a:lnTo>
                <a:lnTo>
                  <a:pt x="115615" y="1556338"/>
                </a:lnTo>
                <a:lnTo>
                  <a:pt x="112839" y="1568614"/>
                </a:lnTo>
                <a:lnTo>
                  <a:pt x="110035" y="1580097"/>
                </a:lnTo>
                <a:lnTo>
                  <a:pt x="107207" y="1590788"/>
                </a:lnTo>
                <a:lnTo>
                  <a:pt x="104357" y="1600687"/>
                </a:lnTo>
                <a:lnTo>
                  <a:pt x="101490" y="1609794"/>
                </a:lnTo>
                <a:lnTo>
                  <a:pt x="98609" y="1618108"/>
                </a:lnTo>
                <a:lnTo>
                  <a:pt x="95717" y="1625631"/>
                </a:lnTo>
                <a:lnTo>
                  <a:pt x="89916" y="1638299"/>
                </a:lnTo>
                <a:lnTo>
                  <a:pt x="85156" y="1645976"/>
                </a:lnTo>
                <a:lnTo>
                  <a:pt x="76888" y="1656755"/>
                </a:lnTo>
                <a:lnTo>
                  <a:pt x="67646" y="1665931"/>
                </a:lnTo>
                <a:lnTo>
                  <a:pt x="57408" y="1673486"/>
                </a:lnTo>
                <a:lnTo>
                  <a:pt x="46155" y="1679397"/>
                </a:lnTo>
                <a:lnTo>
                  <a:pt x="33865" y="1683645"/>
                </a:lnTo>
                <a:lnTo>
                  <a:pt x="20519" y="1686208"/>
                </a:lnTo>
                <a:lnTo>
                  <a:pt x="6096" y="1687067"/>
                </a:lnTo>
                <a:lnTo>
                  <a:pt x="5022" y="1696232"/>
                </a:lnTo>
                <a:lnTo>
                  <a:pt x="3275" y="1708564"/>
                </a:lnTo>
                <a:lnTo>
                  <a:pt x="1486" y="1721199"/>
                </a:lnTo>
                <a:lnTo>
                  <a:pt x="0" y="1734311"/>
                </a:lnTo>
                <a:lnTo>
                  <a:pt x="635507" y="1734311"/>
                </a:lnTo>
                <a:lnTo>
                  <a:pt x="639645" y="1709863"/>
                </a:lnTo>
                <a:lnTo>
                  <a:pt x="643824" y="1685435"/>
                </a:lnTo>
                <a:lnTo>
                  <a:pt x="648042" y="1661029"/>
                </a:lnTo>
                <a:lnTo>
                  <a:pt x="652296" y="1636641"/>
                </a:lnTo>
                <a:lnTo>
                  <a:pt x="656582" y="1612272"/>
                </a:lnTo>
                <a:lnTo>
                  <a:pt x="660896" y="1587921"/>
                </a:lnTo>
                <a:lnTo>
                  <a:pt x="665235" y="1563585"/>
                </a:lnTo>
                <a:lnTo>
                  <a:pt x="669596" y="1539264"/>
                </a:lnTo>
                <a:lnTo>
                  <a:pt x="673976" y="1514957"/>
                </a:lnTo>
                <a:lnTo>
                  <a:pt x="678370" y="1490662"/>
                </a:lnTo>
                <a:lnTo>
                  <a:pt x="682776" y="1466379"/>
                </a:lnTo>
                <a:lnTo>
                  <a:pt x="687189" y="1442106"/>
                </a:lnTo>
                <a:lnTo>
                  <a:pt x="691608" y="1417842"/>
                </a:lnTo>
                <a:lnTo>
                  <a:pt x="696027" y="1393586"/>
                </a:lnTo>
                <a:lnTo>
                  <a:pt x="700444" y="1369337"/>
                </a:lnTo>
                <a:lnTo>
                  <a:pt x="704856" y="1345094"/>
                </a:lnTo>
                <a:lnTo>
                  <a:pt x="709258" y="1320855"/>
                </a:lnTo>
                <a:lnTo>
                  <a:pt x="713648" y="1296620"/>
                </a:lnTo>
                <a:lnTo>
                  <a:pt x="718021" y="1272387"/>
                </a:lnTo>
                <a:lnTo>
                  <a:pt x="722375" y="1248155"/>
                </a:lnTo>
                <a:lnTo>
                  <a:pt x="697991" y="1248155"/>
                </a:lnTo>
                <a:lnTo>
                  <a:pt x="691740" y="1267324"/>
                </a:lnTo>
                <a:lnTo>
                  <a:pt x="685330" y="1285972"/>
                </a:lnTo>
                <a:lnTo>
                  <a:pt x="672047" y="1321722"/>
                </a:lnTo>
                <a:lnTo>
                  <a:pt x="658160" y="1355442"/>
                </a:lnTo>
                <a:lnTo>
                  <a:pt x="643688" y="1387169"/>
                </a:lnTo>
                <a:lnTo>
                  <a:pt x="628649" y="1416938"/>
                </a:lnTo>
                <a:lnTo>
                  <a:pt x="613062" y="1444788"/>
                </a:lnTo>
                <a:lnTo>
                  <a:pt x="596944" y="1470754"/>
                </a:lnTo>
                <a:lnTo>
                  <a:pt x="580314" y="1494873"/>
                </a:lnTo>
                <a:lnTo>
                  <a:pt x="554449" y="1527668"/>
                </a:lnTo>
                <a:lnTo>
                  <a:pt x="526482" y="1557495"/>
                </a:lnTo>
                <a:lnTo>
                  <a:pt x="504444" y="1577287"/>
                </a:lnTo>
                <a:lnTo>
                  <a:pt x="471084" y="1601342"/>
                </a:lnTo>
                <a:lnTo>
                  <a:pt x="437313" y="1618827"/>
                </a:lnTo>
                <a:lnTo>
                  <a:pt x="403077" y="1629951"/>
                </a:lnTo>
                <a:lnTo>
                  <a:pt x="368324" y="1634924"/>
                </a:lnTo>
                <a:lnTo>
                  <a:pt x="356616" y="1635251"/>
                </a:lnTo>
                <a:lnTo>
                  <a:pt x="344772" y="1634215"/>
                </a:lnTo>
                <a:lnTo>
                  <a:pt x="313944" y="1612391"/>
                </a:lnTo>
                <a:lnTo>
                  <a:pt x="302654" y="1578184"/>
                </a:lnTo>
                <a:lnTo>
                  <a:pt x="301751" y="1565147"/>
                </a:lnTo>
                <a:lnTo>
                  <a:pt x="301790" y="1561855"/>
                </a:lnTo>
                <a:lnTo>
                  <a:pt x="304213" y="1525671"/>
                </a:lnTo>
                <a:lnTo>
                  <a:pt x="307381" y="1493374"/>
                </a:lnTo>
                <a:lnTo>
                  <a:pt x="311743" y="1453185"/>
                </a:lnTo>
                <a:lnTo>
                  <a:pt x="315276" y="1422026"/>
                </a:lnTo>
                <a:lnTo>
                  <a:pt x="319284" y="1387387"/>
                </a:lnTo>
                <a:lnTo>
                  <a:pt x="323743" y="1349279"/>
                </a:lnTo>
                <a:lnTo>
                  <a:pt x="332787" y="1277950"/>
                </a:lnTo>
                <a:lnTo>
                  <a:pt x="339480" y="1226972"/>
                </a:lnTo>
                <a:lnTo>
                  <a:pt x="346209" y="1175994"/>
                </a:lnTo>
                <a:lnTo>
                  <a:pt x="352970" y="1125016"/>
                </a:lnTo>
                <a:lnTo>
                  <a:pt x="359759" y="1074038"/>
                </a:lnTo>
                <a:lnTo>
                  <a:pt x="366570" y="1023061"/>
                </a:lnTo>
                <a:lnTo>
                  <a:pt x="373400" y="972083"/>
                </a:lnTo>
                <a:lnTo>
                  <a:pt x="380244" y="921105"/>
                </a:lnTo>
                <a:lnTo>
                  <a:pt x="387096" y="870127"/>
                </a:lnTo>
                <a:lnTo>
                  <a:pt x="393953" y="819149"/>
                </a:lnTo>
                <a:lnTo>
                  <a:pt x="400811" y="768172"/>
                </a:lnTo>
                <a:lnTo>
                  <a:pt x="407663" y="717194"/>
                </a:lnTo>
                <a:lnTo>
                  <a:pt x="414507" y="666216"/>
                </a:lnTo>
                <a:lnTo>
                  <a:pt x="421337" y="615238"/>
                </a:lnTo>
                <a:lnTo>
                  <a:pt x="428148" y="564260"/>
                </a:lnTo>
                <a:lnTo>
                  <a:pt x="434937" y="513283"/>
                </a:lnTo>
                <a:lnTo>
                  <a:pt x="441698" y="462305"/>
                </a:lnTo>
                <a:lnTo>
                  <a:pt x="448427" y="411327"/>
                </a:lnTo>
                <a:lnTo>
                  <a:pt x="455120" y="360349"/>
                </a:lnTo>
                <a:lnTo>
                  <a:pt x="461771" y="309372"/>
                </a:lnTo>
                <a:lnTo>
                  <a:pt x="463670" y="295193"/>
                </a:lnTo>
                <a:lnTo>
                  <a:pt x="466205" y="277363"/>
                </a:lnTo>
                <a:lnTo>
                  <a:pt x="468801" y="260311"/>
                </a:lnTo>
                <a:lnTo>
                  <a:pt x="471458" y="244034"/>
                </a:lnTo>
                <a:lnTo>
                  <a:pt x="474172" y="228530"/>
                </a:lnTo>
                <a:lnTo>
                  <a:pt x="476942" y="213798"/>
                </a:lnTo>
                <a:lnTo>
                  <a:pt x="479765" y="199835"/>
                </a:lnTo>
                <a:lnTo>
                  <a:pt x="482641" y="186640"/>
                </a:lnTo>
                <a:lnTo>
                  <a:pt x="485567" y="174211"/>
                </a:lnTo>
                <a:lnTo>
                  <a:pt x="488541" y="162545"/>
                </a:lnTo>
                <a:lnTo>
                  <a:pt x="491560" y="151641"/>
                </a:lnTo>
                <a:lnTo>
                  <a:pt x="494625" y="141498"/>
                </a:lnTo>
                <a:lnTo>
                  <a:pt x="497731" y="132111"/>
                </a:lnTo>
                <a:lnTo>
                  <a:pt x="500877" y="123481"/>
                </a:lnTo>
                <a:lnTo>
                  <a:pt x="504062" y="115605"/>
                </a:lnTo>
                <a:lnTo>
                  <a:pt x="510539" y="102107"/>
                </a:lnTo>
                <a:lnTo>
                  <a:pt x="516371" y="91983"/>
                </a:lnTo>
                <a:lnTo>
                  <a:pt x="524581" y="80616"/>
                </a:lnTo>
                <a:lnTo>
                  <a:pt x="533696" y="70908"/>
                </a:lnTo>
                <a:lnTo>
                  <a:pt x="543714" y="62859"/>
                </a:lnTo>
                <a:lnTo>
                  <a:pt x="554638" y="56467"/>
                </a:lnTo>
                <a:lnTo>
                  <a:pt x="566466" y="51734"/>
                </a:lnTo>
                <a:lnTo>
                  <a:pt x="579198" y="48660"/>
                </a:lnTo>
                <a:lnTo>
                  <a:pt x="592835" y="47243"/>
                </a:lnTo>
                <a:lnTo>
                  <a:pt x="593909" y="38079"/>
                </a:lnTo>
                <a:lnTo>
                  <a:pt x="595656" y="25747"/>
                </a:lnTo>
                <a:lnTo>
                  <a:pt x="597445" y="13112"/>
                </a:lnTo>
                <a:lnTo>
                  <a:pt x="598931" y="0"/>
                </a:lnTo>
                <a:lnTo>
                  <a:pt x="217931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328671" y="3669791"/>
            <a:ext cx="787907" cy="1773935"/>
          </a:xfrm>
          <a:custGeom>
            <a:avLst/>
            <a:gdLst/>
            <a:ahLst/>
            <a:cxnLst/>
            <a:rect l="l" t="t" r="r" b="b"/>
            <a:pathLst>
              <a:path w="787907" h="1773935">
                <a:moveTo>
                  <a:pt x="747520" y="1773935"/>
                </a:moveTo>
                <a:lnTo>
                  <a:pt x="781811" y="1773935"/>
                </a:lnTo>
                <a:lnTo>
                  <a:pt x="782885" y="1764039"/>
                </a:lnTo>
                <a:lnTo>
                  <a:pt x="784632" y="1751301"/>
                </a:lnTo>
                <a:lnTo>
                  <a:pt x="786421" y="1738910"/>
                </a:lnTo>
                <a:lnTo>
                  <a:pt x="787907" y="1726691"/>
                </a:lnTo>
                <a:lnTo>
                  <a:pt x="780687" y="1725077"/>
                </a:lnTo>
                <a:lnTo>
                  <a:pt x="768424" y="1720440"/>
                </a:lnTo>
                <a:lnTo>
                  <a:pt x="757789" y="1713710"/>
                </a:lnTo>
                <a:lnTo>
                  <a:pt x="748673" y="1704889"/>
                </a:lnTo>
                <a:lnTo>
                  <a:pt x="740969" y="1693976"/>
                </a:lnTo>
                <a:lnTo>
                  <a:pt x="734567" y="1680971"/>
                </a:lnTo>
                <a:lnTo>
                  <a:pt x="731383" y="1671900"/>
                </a:lnTo>
                <a:lnTo>
                  <a:pt x="728629" y="1662319"/>
                </a:lnTo>
                <a:lnTo>
                  <a:pt x="726165" y="1651850"/>
                </a:lnTo>
                <a:lnTo>
                  <a:pt x="724001" y="1640503"/>
                </a:lnTo>
                <a:lnTo>
                  <a:pt x="722145" y="1628286"/>
                </a:lnTo>
                <a:lnTo>
                  <a:pt x="720606" y="1615210"/>
                </a:lnTo>
                <a:lnTo>
                  <a:pt x="719393" y="1601282"/>
                </a:lnTo>
                <a:lnTo>
                  <a:pt x="718516" y="1586511"/>
                </a:lnTo>
                <a:lnTo>
                  <a:pt x="717983" y="1570907"/>
                </a:lnTo>
                <a:lnTo>
                  <a:pt x="717803" y="1554479"/>
                </a:lnTo>
                <a:lnTo>
                  <a:pt x="717905" y="1544516"/>
                </a:lnTo>
                <a:lnTo>
                  <a:pt x="718043" y="1536625"/>
                </a:lnTo>
                <a:lnTo>
                  <a:pt x="718222" y="1527250"/>
                </a:lnTo>
                <a:lnTo>
                  <a:pt x="718425" y="1516378"/>
                </a:lnTo>
                <a:lnTo>
                  <a:pt x="718638" y="1503992"/>
                </a:lnTo>
                <a:lnTo>
                  <a:pt x="718846" y="1490079"/>
                </a:lnTo>
                <a:lnTo>
                  <a:pt x="719034" y="1474622"/>
                </a:lnTo>
                <a:lnTo>
                  <a:pt x="719187" y="1457607"/>
                </a:lnTo>
                <a:lnTo>
                  <a:pt x="719327" y="1418843"/>
                </a:lnTo>
                <a:lnTo>
                  <a:pt x="720699" y="1347977"/>
                </a:lnTo>
                <a:lnTo>
                  <a:pt x="722071" y="1277110"/>
                </a:lnTo>
                <a:lnTo>
                  <a:pt x="723442" y="1206240"/>
                </a:lnTo>
                <a:lnTo>
                  <a:pt x="724814" y="1135367"/>
                </a:lnTo>
                <a:lnTo>
                  <a:pt x="726185" y="1064490"/>
                </a:lnTo>
                <a:lnTo>
                  <a:pt x="727557" y="993606"/>
                </a:lnTo>
                <a:lnTo>
                  <a:pt x="728929" y="922716"/>
                </a:lnTo>
                <a:lnTo>
                  <a:pt x="730300" y="851818"/>
                </a:lnTo>
                <a:lnTo>
                  <a:pt x="731672" y="780911"/>
                </a:lnTo>
                <a:lnTo>
                  <a:pt x="733043" y="709993"/>
                </a:lnTo>
                <a:lnTo>
                  <a:pt x="734415" y="639064"/>
                </a:lnTo>
                <a:lnTo>
                  <a:pt x="735787" y="568122"/>
                </a:lnTo>
                <a:lnTo>
                  <a:pt x="737158" y="497167"/>
                </a:lnTo>
                <a:lnTo>
                  <a:pt x="738530" y="426197"/>
                </a:lnTo>
                <a:lnTo>
                  <a:pt x="739901" y="355211"/>
                </a:lnTo>
                <a:lnTo>
                  <a:pt x="741273" y="284207"/>
                </a:lnTo>
                <a:lnTo>
                  <a:pt x="742645" y="213186"/>
                </a:lnTo>
                <a:lnTo>
                  <a:pt x="744016" y="142145"/>
                </a:lnTo>
                <a:lnTo>
                  <a:pt x="745388" y="71083"/>
                </a:lnTo>
                <a:lnTo>
                  <a:pt x="746759" y="0"/>
                </a:lnTo>
                <a:lnTo>
                  <a:pt x="719327" y="0"/>
                </a:lnTo>
                <a:lnTo>
                  <a:pt x="691601" y="73575"/>
                </a:lnTo>
                <a:lnTo>
                  <a:pt x="663750" y="147088"/>
                </a:lnTo>
                <a:lnTo>
                  <a:pt x="635790" y="220544"/>
                </a:lnTo>
                <a:lnTo>
                  <a:pt x="607734" y="293949"/>
                </a:lnTo>
                <a:lnTo>
                  <a:pt x="579596" y="367307"/>
                </a:lnTo>
                <a:lnTo>
                  <a:pt x="551389" y="440626"/>
                </a:lnTo>
                <a:lnTo>
                  <a:pt x="523127" y="513910"/>
                </a:lnTo>
                <a:lnTo>
                  <a:pt x="494824" y="587166"/>
                </a:lnTo>
                <a:lnTo>
                  <a:pt x="466494" y="660399"/>
                </a:lnTo>
                <a:lnTo>
                  <a:pt x="438149" y="733615"/>
                </a:lnTo>
                <a:lnTo>
                  <a:pt x="409805" y="806819"/>
                </a:lnTo>
                <a:lnTo>
                  <a:pt x="381475" y="880018"/>
                </a:lnTo>
                <a:lnTo>
                  <a:pt x="359773" y="1081353"/>
                </a:lnTo>
                <a:lnTo>
                  <a:pt x="370613" y="1053234"/>
                </a:lnTo>
                <a:lnTo>
                  <a:pt x="381511" y="1025113"/>
                </a:lnTo>
                <a:lnTo>
                  <a:pt x="392460" y="996988"/>
                </a:lnTo>
                <a:lnTo>
                  <a:pt x="403455" y="968859"/>
                </a:lnTo>
                <a:lnTo>
                  <a:pt x="414489" y="940724"/>
                </a:lnTo>
                <a:lnTo>
                  <a:pt x="425558" y="912582"/>
                </a:lnTo>
                <a:lnTo>
                  <a:pt x="436656" y="884432"/>
                </a:lnTo>
                <a:lnTo>
                  <a:pt x="447776" y="856272"/>
                </a:lnTo>
                <a:lnTo>
                  <a:pt x="458914" y="828103"/>
                </a:lnTo>
                <a:lnTo>
                  <a:pt x="470063" y="799922"/>
                </a:lnTo>
                <a:lnTo>
                  <a:pt x="481218" y="771729"/>
                </a:lnTo>
                <a:lnTo>
                  <a:pt x="492372" y="743522"/>
                </a:lnTo>
                <a:lnTo>
                  <a:pt x="503521" y="715300"/>
                </a:lnTo>
                <a:lnTo>
                  <a:pt x="514659" y="687062"/>
                </a:lnTo>
                <a:lnTo>
                  <a:pt x="525779" y="658806"/>
                </a:lnTo>
                <a:lnTo>
                  <a:pt x="536877" y="630533"/>
                </a:lnTo>
                <a:lnTo>
                  <a:pt x="547946" y="602240"/>
                </a:lnTo>
                <a:lnTo>
                  <a:pt x="558981" y="573927"/>
                </a:lnTo>
                <a:lnTo>
                  <a:pt x="569975" y="545591"/>
                </a:lnTo>
                <a:lnTo>
                  <a:pt x="569279" y="573720"/>
                </a:lnTo>
                <a:lnTo>
                  <a:pt x="568561" y="601870"/>
                </a:lnTo>
                <a:lnTo>
                  <a:pt x="567826" y="630037"/>
                </a:lnTo>
                <a:lnTo>
                  <a:pt x="567074" y="658221"/>
                </a:lnTo>
                <a:lnTo>
                  <a:pt x="566308" y="686419"/>
                </a:lnTo>
                <a:lnTo>
                  <a:pt x="565532" y="714627"/>
                </a:lnTo>
                <a:lnTo>
                  <a:pt x="564746" y="742845"/>
                </a:lnTo>
                <a:lnTo>
                  <a:pt x="563953" y="771070"/>
                </a:lnTo>
                <a:lnTo>
                  <a:pt x="563155" y="799300"/>
                </a:lnTo>
                <a:lnTo>
                  <a:pt x="562355" y="827531"/>
                </a:lnTo>
                <a:lnTo>
                  <a:pt x="561556" y="855763"/>
                </a:lnTo>
                <a:lnTo>
                  <a:pt x="560758" y="883993"/>
                </a:lnTo>
                <a:lnTo>
                  <a:pt x="559965" y="912217"/>
                </a:lnTo>
                <a:lnTo>
                  <a:pt x="559179" y="940435"/>
                </a:lnTo>
                <a:lnTo>
                  <a:pt x="558508" y="1773935"/>
                </a:lnTo>
                <a:lnTo>
                  <a:pt x="747520" y="1773935"/>
                </a:lnTo>
                <a:close/>
              </a:path>
              <a:path w="787907" h="1773935">
                <a:moveTo>
                  <a:pt x="454750" y="1773935"/>
                </a:moveTo>
                <a:lnTo>
                  <a:pt x="558508" y="1773935"/>
                </a:lnTo>
                <a:lnTo>
                  <a:pt x="559179" y="940435"/>
                </a:lnTo>
                <a:lnTo>
                  <a:pt x="558403" y="968644"/>
                </a:lnTo>
                <a:lnTo>
                  <a:pt x="557637" y="996842"/>
                </a:lnTo>
                <a:lnTo>
                  <a:pt x="556885" y="1025025"/>
                </a:lnTo>
                <a:lnTo>
                  <a:pt x="556150" y="1053193"/>
                </a:lnTo>
                <a:lnTo>
                  <a:pt x="555432" y="1081343"/>
                </a:lnTo>
                <a:lnTo>
                  <a:pt x="554735" y="1109471"/>
                </a:lnTo>
                <a:lnTo>
                  <a:pt x="348995" y="1109471"/>
                </a:lnTo>
                <a:lnTo>
                  <a:pt x="359773" y="1081353"/>
                </a:lnTo>
                <a:lnTo>
                  <a:pt x="381475" y="880018"/>
                </a:lnTo>
                <a:lnTo>
                  <a:pt x="353172" y="953217"/>
                </a:lnTo>
                <a:lnTo>
                  <a:pt x="324910" y="1026421"/>
                </a:lnTo>
                <a:lnTo>
                  <a:pt x="296703" y="1099637"/>
                </a:lnTo>
                <a:lnTo>
                  <a:pt x="268565" y="1172870"/>
                </a:lnTo>
                <a:lnTo>
                  <a:pt x="240509" y="1246126"/>
                </a:lnTo>
                <a:lnTo>
                  <a:pt x="212549" y="1319410"/>
                </a:lnTo>
                <a:lnTo>
                  <a:pt x="184698" y="1392729"/>
                </a:lnTo>
                <a:lnTo>
                  <a:pt x="156972" y="1466087"/>
                </a:lnTo>
                <a:lnTo>
                  <a:pt x="155192" y="1470692"/>
                </a:lnTo>
                <a:lnTo>
                  <a:pt x="148560" y="1487712"/>
                </a:lnTo>
                <a:lnTo>
                  <a:pt x="142093" y="1504077"/>
                </a:lnTo>
                <a:lnTo>
                  <a:pt x="135795" y="1519788"/>
                </a:lnTo>
                <a:lnTo>
                  <a:pt x="129666" y="1534845"/>
                </a:lnTo>
                <a:lnTo>
                  <a:pt x="123708" y="1549251"/>
                </a:lnTo>
                <a:lnTo>
                  <a:pt x="117922" y="1563006"/>
                </a:lnTo>
                <a:lnTo>
                  <a:pt x="112310" y="1576114"/>
                </a:lnTo>
                <a:lnTo>
                  <a:pt x="106873" y="1588574"/>
                </a:lnTo>
                <a:lnTo>
                  <a:pt x="101614" y="1600389"/>
                </a:lnTo>
                <a:lnTo>
                  <a:pt x="96532" y="1611560"/>
                </a:lnTo>
                <a:lnTo>
                  <a:pt x="91631" y="1622088"/>
                </a:lnTo>
                <a:lnTo>
                  <a:pt x="86911" y="1631976"/>
                </a:lnTo>
                <a:lnTo>
                  <a:pt x="82374" y="1641224"/>
                </a:lnTo>
                <a:lnTo>
                  <a:pt x="78021" y="1649833"/>
                </a:lnTo>
                <a:lnTo>
                  <a:pt x="73854" y="1657807"/>
                </a:lnTo>
                <a:lnTo>
                  <a:pt x="66084" y="1671850"/>
                </a:lnTo>
                <a:lnTo>
                  <a:pt x="54923" y="1688260"/>
                </a:lnTo>
                <a:lnTo>
                  <a:pt x="45948" y="1698859"/>
                </a:lnTo>
                <a:lnTo>
                  <a:pt x="36622" y="1708047"/>
                </a:lnTo>
                <a:lnTo>
                  <a:pt x="26902" y="1715779"/>
                </a:lnTo>
                <a:lnTo>
                  <a:pt x="16742" y="1722009"/>
                </a:lnTo>
                <a:lnTo>
                  <a:pt x="6096" y="1726691"/>
                </a:lnTo>
                <a:lnTo>
                  <a:pt x="5022" y="1735856"/>
                </a:lnTo>
                <a:lnTo>
                  <a:pt x="3275" y="1748188"/>
                </a:lnTo>
                <a:lnTo>
                  <a:pt x="1486" y="1760823"/>
                </a:lnTo>
                <a:lnTo>
                  <a:pt x="0" y="1773935"/>
                </a:lnTo>
                <a:lnTo>
                  <a:pt x="237743" y="1773935"/>
                </a:lnTo>
                <a:lnTo>
                  <a:pt x="237743" y="1726691"/>
                </a:lnTo>
                <a:lnTo>
                  <a:pt x="228744" y="1725026"/>
                </a:lnTo>
                <a:lnTo>
                  <a:pt x="215862" y="1720704"/>
                </a:lnTo>
                <a:lnTo>
                  <a:pt x="204686" y="1714399"/>
                </a:lnTo>
                <a:lnTo>
                  <a:pt x="195216" y="1706204"/>
                </a:lnTo>
                <a:lnTo>
                  <a:pt x="187451" y="1696211"/>
                </a:lnTo>
                <a:lnTo>
                  <a:pt x="179146" y="1677746"/>
                </a:lnTo>
                <a:lnTo>
                  <a:pt x="175419" y="1665418"/>
                </a:lnTo>
                <a:lnTo>
                  <a:pt x="173045" y="1652715"/>
                </a:lnTo>
                <a:lnTo>
                  <a:pt x="172212" y="1639823"/>
                </a:lnTo>
                <a:lnTo>
                  <a:pt x="172406" y="1630922"/>
                </a:lnTo>
                <a:lnTo>
                  <a:pt x="173267" y="1618289"/>
                </a:lnTo>
                <a:lnTo>
                  <a:pt x="174654" y="1605655"/>
                </a:lnTo>
                <a:lnTo>
                  <a:pt x="176393" y="1593021"/>
                </a:lnTo>
                <a:lnTo>
                  <a:pt x="178307" y="1580387"/>
                </a:lnTo>
                <a:lnTo>
                  <a:pt x="180991" y="1569290"/>
                </a:lnTo>
                <a:lnTo>
                  <a:pt x="183917" y="1557828"/>
                </a:lnTo>
                <a:lnTo>
                  <a:pt x="187084" y="1546073"/>
                </a:lnTo>
                <a:lnTo>
                  <a:pt x="190518" y="1533971"/>
                </a:lnTo>
                <a:lnTo>
                  <a:pt x="194246" y="1521467"/>
                </a:lnTo>
                <a:lnTo>
                  <a:pt x="198295" y="1508509"/>
                </a:lnTo>
                <a:lnTo>
                  <a:pt x="202692" y="1495043"/>
                </a:lnTo>
                <a:lnTo>
                  <a:pt x="209170" y="1477918"/>
                </a:lnTo>
                <a:lnTo>
                  <a:pt x="213671" y="1466165"/>
                </a:lnTo>
                <a:lnTo>
                  <a:pt x="218208" y="1454400"/>
                </a:lnTo>
                <a:lnTo>
                  <a:pt x="222770" y="1442619"/>
                </a:lnTo>
                <a:lnTo>
                  <a:pt x="227349" y="1430817"/>
                </a:lnTo>
                <a:lnTo>
                  <a:pt x="231936" y="1418990"/>
                </a:lnTo>
                <a:lnTo>
                  <a:pt x="236521" y="1407131"/>
                </a:lnTo>
                <a:lnTo>
                  <a:pt x="241093" y="1395237"/>
                </a:lnTo>
                <a:lnTo>
                  <a:pt x="245645" y="1383304"/>
                </a:lnTo>
                <a:lnTo>
                  <a:pt x="250166" y="1371325"/>
                </a:lnTo>
                <a:lnTo>
                  <a:pt x="254648" y="1359298"/>
                </a:lnTo>
                <a:lnTo>
                  <a:pt x="259079" y="1347215"/>
                </a:lnTo>
                <a:lnTo>
                  <a:pt x="259589" y="1345740"/>
                </a:lnTo>
                <a:lnTo>
                  <a:pt x="263786" y="1333820"/>
                </a:lnTo>
                <a:lnTo>
                  <a:pt x="268099" y="1321901"/>
                </a:lnTo>
                <a:lnTo>
                  <a:pt x="272505" y="1309982"/>
                </a:lnTo>
                <a:lnTo>
                  <a:pt x="276975" y="1298063"/>
                </a:lnTo>
                <a:lnTo>
                  <a:pt x="281483" y="1286143"/>
                </a:lnTo>
                <a:lnTo>
                  <a:pt x="286003" y="1274224"/>
                </a:lnTo>
                <a:lnTo>
                  <a:pt x="290508" y="1262305"/>
                </a:lnTo>
                <a:lnTo>
                  <a:pt x="294972" y="1250385"/>
                </a:lnTo>
                <a:lnTo>
                  <a:pt x="299367" y="1238466"/>
                </a:lnTo>
                <a:lnTo>
                  <a:pt x="303668" y="1226547"/>
                </a:lnTo>
                <a:lnTo>
                  <a:pt x="307847" y="1214627"/>
                </a:lnTo>
                <a:lnTo>
                  <a:pt x="554735" y="1214627"/>
                </a:lnTo>
                <a:lnTo>
                  <a:pt x="554365" y="1232702"/>
                </a:lnTo>
                <a:lnTo>
                  <a:pt x="554099" y="1245518"/>
                </a:lnTo>
                <a:lnTo>
                  <a:pt x="553829" y="1258308"/>
                </a:lnTo>
                <a:lnTo>
                  <a:pt x="553553" y="1271074"/>
                </a:lnTo>
                <a:lnTo>
                  <a:pt x="553270" y="1283817"/>
                </a:lnTo>
                <a:lnTo>
                  <a:pt x="552977" y="1296539"/>
                </a:lnTo>
                <a:lnTo>
                  <a:pt x="552673" y="1309242"/>
                </a:lnTo>
                <a:lnTo>
                  <a:pt x="552356" y="1321928"/>
                </a:lnTo>
                <a:lnTo>
                  <a:pt x="552024" y="1334599"/>
                </a:lnTo>
                <a:lnTo>
                  <a:pt x="551676" y="1347255"/>
                </a:lnTo>
                <a:lnTo>
                  <a:pt x="551311" y="1359899"/>
                </a:lnTo>
                <a:lnTo>
                  <a:pt x="550925" y="1372533"/>
                </a:lnTo>
                <a:lnTo>
                  <a:pt x="550518" y="1385158"/>
                </a:lnTo>
                <a:lnTo>
                  <a:pt x="550087" y="1397777"/>
                </a:lnTo>
                <a:lnTo>
                  <a:pt x="549632" y="1410390"/>
                </a:lnTo>
                <a:lnTo>
                  <a:pt x="549150" y="1423000"/>
                </a:lnTo>
                <a:lnTo>
                  <a:pt x="548639" y="1435607"/>
                </a:lnTo>
                <a:lnTo>
                  <a:pt x="548428" y="1447165"/>
                </a:lnTo>
                <a:lnTo>
                  <a:pt x="548010" y="1464470"/>
                </a:lnTo>
                <a:lnTo>
                  <a:pt x="547489" y="1481070"/>
                </a:lnTo>
                <a:lnTo>
                  <a:pt x="546868" y="1496966"/>
                </a:lnTo>
                <a:lnTo>
                  <a:pt x="546152" y="1512162"/>
                </a:lnTo>
                <a:lnTo>
                  <a:pt x="545347" y="1526659"/>
                </a:lnTo>
                <a:lnTo>
                  <a:pt x="544456" y="1540459"/>
                </a:lnTo>
                <a:lnTo>
                  <a:pt x="543485" y="1553566"/>
                </a:lnTo>
                <a:lnTo>
                  <a:pt x="542439" y="1565981"/>
                </a:lnTo>
                <a:lnTo>
                  <a:pt x="541322" y="1577707"/>
                </a:lnTo>
                <a:lnTo>
                  <a:pt x="540138" y="1588747"/>
                </a:lnTo>
                <a:lnTo>
                  <a:pt x="538894" y="1599102"/>
                </a:lnTo>
                <a:lnTo>
                  <a:pt x="537593" y="1608775"/>
                </a:lnTo>
                <a:lnTo>
                  <a:pt x="534841" y="1626086"/>
                </a:lnTo>
                <a:lnTo>
                  <a:pt x="531870" y="1639918"/>
                </a:lnTo>
                <a:lnTo>
                  <a:pt x="527372" y="1656194"/>
                </a:lnTo>
                <a:lnTo>
                  <a:pt x="522696" y="1670477"/>
                </a:lnTo>
                <a:lnTo>
                  <a:pt x="517877" y="1682804"/>
                </a:lnTo>
                <a:lnTo>
                  <a:pt x="512950" y="1693210"/>
                </a:lnTo>
                <a:lnTo>
                  <a:pt x="507953" y="1701732"/>
                </a:lnTo>
                <a:lnTo>
                  <a:pt x="499461" y="1710769"/>
                </a:lnTo>
                <a:lnTo>
                  <a:pt x="479766" y="1717930"/>
                </a:lnTo>
                <a:lnTo>
                  <a:pt x="464228" y="1722111"/>
                </a:lnTo>
                <a:lnTo>
                  <a:pt x="445007" y="1726691"/>
                </a:lnTo>
                <a:lnTo>
                  <a:pt x="443308" y="1736024"/>
                </a:lnTo>
                <a:lnTo>
                  <a:pt x="441409" y="1748302"/>
                </a:lnTo>
                <a:lnTo>
                  <a:pt x="439549" y="1760882"/>
                </a:lnTo>
                <a:lnTo>
                  <a:pt x="437387" y="1773935"/>
                </a:lnTo>
                <a:lnTo>
                  <a:pt x="454750" y="1773935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584959" y="3683508"/>
            <a:ext cx="730034" cy="1734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586483" y="3685031"/>
            <a:ext cx="722375" cy="17327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84959" y="3683508"/>
            <a:ext cx="730034" cy="17343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89047" y="3637767"/>
            <a:ext cx="789431" cy="17800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90571" y="3645407"/>
            <a:ext cx="787907" cy="17724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290571" y="3645407"/>
            <a:ext cx="787907" cy="17724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289047" y="3637767"/>
            <a:ext cx="789431" cy="17800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586483" y="3685031"/>
            <a:ext cx="722375" cy="1732787"/>
          </a:xfrm>
          <a:custGeom>
            <a:avLst/>
            <a:gdLst/>
            <a:ahLst/>
            <a:cxnLst/>
            <a:rect l="l" t="t" r="r" b="b"/>
            <a:pathLst>
              <a:path w="722375" h="1732787">
                <a:moveTo>
                  <a:pt x="635507" y="1732787"/>
                </a:moveTo>
                <a:lnTo>
                  <a:pt x="603732" y="1732787"/>
                </a:lnTo>
                <a:lnTo>
                  <a:pt x="571957" y="1732787"/>
                </a:lnTo>
                <a:lnTo>
                  <a:pt x="540181" y="1732787"/>
                </a:lnTo>
                <a:lnTo>
                  <a:pt x="508406" y="1732787"/>
                </a:lnTo>
                <a:lnTo>
                  <a:pt x="476630" y="1732787"/>
                </a:lnTo>
                <a:lnTo>
                  <a:pt x="444855" y="1732787"/>
                </a:lnTo>
                <a:lnTo>
                  <a:pt x="413080" y="1732787"/>
                </a:lnTo>
                <a:lnTo>
                  <a:pt x="381304" y="1732787"/>
                </a:lnTo>
                <a:lnTo>
                  <a:pt x="349529" y="1732787"/>
                </a:lnTo>
                <a:lnTo>
                  <a:pt x="317753" y="1732787"/>
                </a:lnTo>
                <a:lnTo>
                  <a:pt x="285978" y="1732787"/>
                </a:lnTo>
                <a:lnTo>
                  <a:pt x="254203" y="1732787"/>
                </a:lnTo>
                <a:lnTo>
                  <a:pt x="222427" y="1732787"/>
                </a:lnTo>
                <a:lnTo>
                  <a:pt x="190652" y="1732787"/>
                </a:lnTo>
                <a:lnTo>
                  <a:pt x="158876" y="1732787"/>
                </a:lnTo>
                <a:lnTo>
                  <a:pt x="127101" y="1732787"/>
                </a:lnTo>
                <a:lnTo>
                  <a:pt x="95326" y="1732787"/>
                </a:lnTo>
                <a:lnTo>
                  <a:pt x="63550" y="1732787"/>
                </a:lnTo>
                <a:lnTo>
                  <a:pt x="31775" y="1732787"/>
                </a:lnTo>
                <a:lnTo>
                  <a:pt x="0" y="1732787"/>
                </a:lnTo>
                <a:lnTo>
                  <a:pt x="1486" y="1720331"/>
                </a:lnTo>
                <a:lnTo>
                  <a:pt x="3275" y="1707571"/>
                </a:lnTo>
                <a:lnTo>
                  <a:pt x="5022" y="1694854"/>
                </a:lnTo>
                <a:lnTo>
                  <a:pt x="6096" y="1685543"/>
                </a:lnTo>
                <a:lnTo>
                  <a:pt x="20519" y="1684684"/>
                </a:lnTo>
                <a:lnTo>
                  <a:pt x="33865" y="1682121"/>
                </a:lnTo>
                <a:lnTo>
                  <a:pt x="46155" y="1677873"/>
                </a:lnTo>
                <a:lnTo>
                  <a:pt x="57408" y="1671962"/>
                </a:lnTo>
                <a:lnTo>
                  <a:pt x="67646" y="1664407"/>
                </a:lnTo>
                <a:lnTo>
                  <a:pt x="76888" y="1655231"/>
                </a:lnTo>
                <a:lnTo>
                  <a:pt x="85156" y="1644452"/>
                </a:lnTo>
                <a:lnTo>
                  <a:pt x="89916" y="1636775"/>
                </a:lnTo>
                <a:lnTo>
                  <a:pt x="95717" y="1624107"/>
                </a:lnTo>
                <a:lnTo>
                  <a:pt x="101490" y="1608270"/>
                </a:lnTo>
                <a:lnTo>
                  <a:pt x="104357" y="1599163"/>
                </a:lnTo>
                <a:lnTo>
                  <a:pt x="107207" y="1589264"/>
                </a:lnTo>
                <a:lnTo>
                  <a:pt x="110035" y="1578573"/>
                </a:lnTo>
                <a:lnTo>
                  <a:pt x="112839" y="1567090"/>
                </a:lnTo>
                <a:lnTo>
                  <a:pt x="115615" y="1554814"/>
                </a:lnTo>
                <a:lnTo>
                  <a:pt x="118359" y="1541747"/>
                </a:lnTo>
                <a:lnTo>
                  <a:pt x="121068" y="1527887"/>
                </a:lnTo>
                <a:lnTo>
                  <a:pt x="123739" y="1513235"/>
                </a:lnTo>
                <a:lnTo>
                  <a:pt x="126367" y="1497791"/>
                </a:lnTo>
                <a:lnTo>
                  <a:pt x="128949" y="1481555"/>
                </a:lnTo>
                <a:lnTo>
                  <a:pt x="131482" y="1464527"/>
                </a:lnTo>
                <a:lnTo>
                  <a:pt x="133962" y="1446707"/>
                </a:lnTo>
                <a:lnTo>
                  <a:pt x="136386" y="1428094"/>
                </a:lnTo>
                <a:lnTo>
                  <a:pt x="137160" y="1421891"/>
                </a:lnTo>
                <a:lnTo>
                  <a:pt x="144486" y="1366331"/>
                </a:lnTo>
                <a:lnTo>
                  <a:pt x="151833" y="1310749"/>
                </a:lnTo>
                <a:lnTo>
                  <a:pt x="159198" y="1255149"/>
                </a:lnTo>
                <a:lnTo>
                  <a:pt x="166579" y="1199534"/>
                </a:lnTo>
                <a:lnTo>
                  <a:pt x="173974" y="1143904"/>
                </a:lnTo>
                <a:lnTo>
                  <a:pt x="181380" y="1088263"/>
                </a:lnTo>
                <a:lnTo>
                  <a:pt x="188795" y="1032613"/>
                </a:lnTo>
                <a:lnTo>
                  <a:pt x="196218" y="976957"/>
                </a:lnTo>
                <a:lnTo>
                  <a:pt x="203644" y="921295"/>
                </a:lnTo>
                <a:lnTo>
                  <a:pt x="211073" y="865631"/>
                </a:lnTo>
                <a:lnTo>
                  <a:pt x="218503" y="809968"/>
                </a:lnTo>
                <a:lnTo>
                  <a:pt x="225929" y="754306"/>
                </a:lnTo>
                <a:lnTo>
                  <a:pt x="233352" y="698649"/>
                </a:lnTo>
                <a:lnTo>
                  <a:pt x="240767" y="642999"/>
                </a:lnTo>
                <a:lnTo>
                  <a:pt x="248173" y="587359"/>
                </a:lnTo>
                <a:lnTo>
                  <a:pt x="255568" y="531729"/>
                </a:lnTo>
                <a:lnTo>
                  <a:pt x="262949" y="476113"/>
                </a:lnTo>
                <a:lnTo>
                  <a:pt x="270314" y="420514"/>
                </a:lnTo>
                <a:lnTo>
                  <a:pt x="277661" y="364932"/>
                </a:lnTo>
                <a:lnTo>
                  <a:pt x="284988" y="309371"/>
                </a:lnTo>
                <a:lnTo>
                  <a:pt x="288696" y="277867"/>
                </a:lnTo>
                <a:lnTo>
                  <a:pt x="291797" y="248926"/>
                </a:lnTo>
                <a:lnTo>
                  <a:pt x="294242" y="222598"/>
                </a:lnTo>
                <a:lnTo>
                  <a:pt x="295981" y="198932"/>
                </a:lnTo>
                <a:lnTo>
                  <a:pt x="297159" y="168531"/>
                </a:lnTo>
                <a:lnTo>
                  <a:pt x="297180" y="164591"/>
                </a:lnTo>
                <a:lnTo>
                  <a:pt x="296767" y="149302"/>
                </a:lnTo>
                <a:lnTo>
                  <a:pt x="293558" y="122106"/>
                </a:lnTo>
                <a:lnTo>
                  <a:pt x="287384" y="98791"/>
                </a:lnTo>
                <a:lnTo>
                  <a:pt x="273642" y="73272"/>
                </a:lnTo>
                <a:lnTo>
                  <a:pt x="254898" y="58980"/>
                </a:lnTo>
                <a:lnTo>
                  <a:pt x="228966" y="49957"/>
                </a:lnTo>
                <a:lnTo>
                  <a:pt x="210312" y="47243"/>
                </a:lnTo>
                <a:lnTo>
                  <a:pt x="212473" y="34190"/>
                </a:lnTo>
                <a:lnTo>
                  <a:pt x="214333" y="21610"/>
                </a:lnTo>
                <a:lnTo>
                  <a:pt x="216232" y="9332"/>
                </a:lnTo>
                <a:lnTo>
                  <a:pt x="217931" y="0"/>
                </a:lnTo>
                <a:lnTo>
                  <a:pt x="236916" y="0"/>
                </a:lnTo>
                <a:lnTo>
                  <a:pt x="255922" y="0"/>
                </a:lnTo>
                <a:lnTo>
                  <a:pt x="274945" y="0"/>
                </a:lnTo>
                <a:lnTo>
                  <a:pt x="293985" y="0"/>
                </a:lnTo>
                <a:lnTo>
                  <a:pt x="313039" y="0"/>
                </a:lnTo>
                <a:lnTo>
                  <a:pt x="332103" y="0"/>
                </a:lnTo>
                <a:lnTo>
                  <a:pt x="351177" y="0"/>
                </a:lnTo>
                <a:lnTo>
                  <a:pt x="370258" y="0"/>
                </a:lnTo>
                <a:lnTo>
                  <a:pt x="389344" y="0"/>
                </a:lnTo>
                <a:lnTo>
                  <a:pt x="408431" y="0"/>
                </a:lnTo>
                <a:lnTo>
                  <a:pt x="427519" y="0"/>
                </a:lnTo>
                <a:lnTo>
                  <a:pt x="446605" y="0"/>
                </a:lnTo>
                <a:lnTo>
                  <a:pt x="465686" y="0"/>
                </a:lnTo>
                <a:lnTo>
                  <a:pt x="484760" y="0"/>
                </a:lnTo>
                <a:lnTo>
                  <a:pt x="503824" y="0"/>
                </a:lnTo>
                <a:lnTo>
                  <a:pt x="522878" y="0"/>
                </a:lnTo>
                <a:lnTo>
                  <a:pt x="541918" y="0"/>
                </a:lnTo>
                <a:lnTo>
                  <a:pt x="560941" y="0"/>
                </a:lnTo>
                <a:lnTo>
                  <a:pt x="579947" y="0"/>
                </a:lnTo>
                <a:lnTo>
                  <a:pt x="598931" y="0"/>
                </a:lnTo>
                <a:lnTo>
                  <a:pt x="597445" y="12218"/>
                </a:lnTo>
                <a:lnTo>
                  <a:pt x="595656" y="24609"/>
                </a:lnTo>
                <a:lnTo>
                  <a:pt x="593909" y="37347"/>
                </a:lnTo>
                <a:lnTo>
                  <a:pt x="592835" y="47243"/>
                </a:lnTo>
                <a:lnTo>
                  <a:pt x="579086" y="48160"/>
                </a:lnTo>
                <a:lnTo>
                  <a:pt x="566256" y="50897"/>
                </a:lnTo>
                <a:lnTo>
                  <a:pt x="554347" y="55435"/>
                </a:lnTo>
                <a:lnTo>
                  <a:pt x="543357" y="61753"/>
                </a:lnTo>
                <a:lnTo>
                  <a:pt x="533288" y="69831"/>
                </a:lnTo>
                <a:lnTo>
                  <a:pt x="524139" y="79651"/>
                </a:lnTo>
                <a:lnTo>
                  <a:pt x="515910" y="91192"/>
                </a:lnTo>
                <a:lnTo>
                  <a:pt x="510539" y="100583"/>
                </a:lnTo>
                <a:lnTo>
                  <a:pt x="504107" y="114458"/>
                </a:lnTo>
                <a:lnTo>
                  <a:pt x="497817" y="131185"/>
                </a:lnTo>
                <a:lnTo>
                  <a:pt x="491687" y="150797"/>
                </a:lnTo>
                <a:lnTo>
                  <a:pt x="488686" y="161694"/>
                </a:lnTo>
                <a:lnTo>
                  <a:pt x="485730" y="173323"/>
                </a:lnTo>
                <a:lnTo>
                  <a:pt x="482822" y="185689"/>
                </a:lnTo>
                <a:lnTo>
                  <a:pt x="479963" y="198794"/>
                </a:lnTo>
                <a:lnTo>
                  <a:pt x="477155" y="212643"/>
                </a:lnTo>
                <a:lnTo>
                  <a:pt x="474400" y="227240"/>
                </a:lnTo>
                <a:lnTo>
                  <a:pt x="471699" y="242589"/>
                </a:lnTo>
                <a:lnTo>
                  <a:pt x="469056" y="258692"/>
                </a:lnTo>
                <a:lnTo>
                  <a:pt x="466471" y="275555"/>
                </a:lnTo>
                <a:lnTo>
                  <a:pt x="463947" y="293180"/>
                </a:lnTo>
                <a:lnTo>
                  <a:pt x="461771" y="309371"/>
                </a:lnTo>
                <a:lnTo>
                  <a:pt x="455120" y="360338"/>
                </a:lnTo>
                <a:lnTo>
                  <a:pt x="448427" y="411284"/>
                </a:lnTo>
                <a:lnTo>
                  <a:pt x="441698" y="462212"/>
                </a:lnTo>
                <a:lnTo>
                  <a:pt x="434937" y="513124"/>
                </a:lnTo>
                <a:lnTo>
                  <a:pt x="428148" y="564022"/>
                </a:lnTo>
                <a:lnTo>
                  <a:pt x="421337" y="614909"/>
                </a:lnTo>
                <a:lnTo>
                  <a:pt x="414507" y="665787"/>
                </a:lnTo>
                <a:lnTo>
                  <a:pt x="407663" y="716657"/>
                </a:lnTo>
                <a:lnTo>
                  <a:pt x="400811" y="767524"/>
                </a:lnTo>
                <a:lnTo>
                  <a:pt x="393953" y="818387"/>
                </a:lnTo>
                <a:lnTo>
                  <a:pt x="387096" y="869251"/>
                </a:lnTo>
                <a:lnTo>
                  <a:pt x="380244" y="920118"/>
                </a:lnTo>
                <a:lnTo>
                  <a:pt x="373400" y="970988"/>
                </a:lnTo>
                <a:lnTo>
                  <a:pt x="366570" y="1021866"/>
                </a:lnTo>
                <a:lnTo>
                  <a:pt x="359759" y="1072753"/>
                </a:lnTo>
                <a:lnTo>
                  <a:pt x="352970" y="1123651"/>
                </a:lnTo>
                <a:lnTo>
                  <a:pt x="346209" y="1174563"/>
                </a:lnTo>
                <a:lnTo>
                  <a:pt x="339480" y="1225491"/>
                </a:lnTo>
                <a:lnTo>
                  <a:pt x="332787" y="1276437"/>
                </a:lnTo>
                <a:lnTo>
                  <a:pt x="326136" y="1327403"/>
                </a:lnTo>
                <a:lnTo>
                  <a:pt x="321458" y="1367242"/>
                </a:lnTo>
                <a:lnTo>
                  <a:pt x="317222" y="1403617"/>
                </a:lnTo>
                <a:lnTo>
                  <a:pt x="313449" y="1436517"/>
                </a:lnTo>
                <a:lnTo>
                  <a:pt x="310161" y="1465932"/>
                </a:lnTo>
                <a:lnTo>
                  <a:pt x="307381" y="1491850"/>
                </a:lnTo>
                <a:lnTo>
                  <a:pt x="304213" y="1524147"/>
                </a:lnTo>
                <a:lnTo>
                  <a:pt x="301976" y="1554865"/>
                </a:lnTo>
                <a:lnTo>
                  <a:pt x="301751" y="1563623"/>
                </a:lnTo>
                <a:lnTo>
                  <a:pt x="302654" y="1576660"/>
                </a:lnTo>
                <a:lnTo>
                  <a:pt x="309389" y="1601444"/>
                </a:lnTo>
                <a:lnTo>
                  <a:pt x="331995" y="1629742"/>
                </a:lnTo>
                <a:lnTo>
                  <a:pt x="356616" y="1635251"/>
                </a:lnTo>
                <a:lnTo>
                  <a:pt x="368324" y="1634909"/>
                </a:lnTo>
                <a:lnTo>
                  <a:pt x="403077" y="1629752"/>
                </a:lnTo>
                <a:lnTo>
                  <a:pt x="437313" y="1618362"/>
                </a:lnTo>
                <a:lnTo>
                  <a:pt x="471084" y="1600685"/>
                </a:lnTo>
                <a:lnTo>
                  <a:pt x="493367" y="1585383"/>
                </a:lnTo>
                <a:lnTo>
                  <a:pt x="515482" y="1567248"/>
                </a:lnTo>
                <a:lnTo>
                  <a:pt x="537445" y="1546264"/>
                </a:lnTo>
                <a:lnTo>
                  <a:pt x="563191" y="1517138"/>
                </a:lnTo>
                <a:lnTo>
                  <a:pt x="580314" y="1494714"/>
                </a:lnTo>
                <a:lnTo>
                  <a:pt x="596944" y="1470425"/>
                </a:lnTo>
                <a:lnTo>
                  <a:pt x="613062" y="1444252"/>
                </a:lnTo>
                <a:lnTo>
                  <a:pt x="628649" y="1416176"/>
                </a:lnTo>
                <a:lnTo>
                  <a:pt x="643688" y="1386181"/>
                </a:lnTo>
                <a:lnTo>
                  <a:pt x="658160" y="1354247"/>
                </a:lnTo>
                <a:lnTo>
                  <a:pt x="672047" y="1320356"/>
                </a:lnTo>
                <a:lnTo>
                  <a:pt x="685330" y="1284491"/>
                </a:lnTo>
                <a:lnTo>
                  <a:pt x="697991" y="1246631"/>
                </a:lnTo>
                <a:lnTo>
                  <a:pt x="705611" y="1246631"/>
                </a:lnTo>
                <a:lnTo>
                  <a:pt x="714755" y="1246631"/>
                </a:lnTo>
                <a:lnTo>
                  <a:pt x="722375" y="1246631"/>
                </a:lnTo>
                <a:lnTo>
                  <a:pt x="718021" y="1271080"/>
                </a:lnTo>
                <a:lnTo>
                  <a:pt x="713648" y="1295508"/>
                </a:lnTo>
                <a:lnTo>
                  <a:pt x="709258" y="1319914"/>
                </a:lnTo>
                <a:lnTo>
                  <a:pt x="704856" y="1344302"/>
                </a:lnTo>
                <a:lnTo>
                  <a:pt x="700444" y="1368671"/>
                </a:lnTo>
                <a:lnTo>
                  <a:pt x="696027" y="1393022"/>
                </a:lnTo>
                <a:lnTo>
                  <a:pt x="691608" y="1417358"/>
                </a:lnTo>
                <a:lnTo>
                  <a:pt x="687189" y="1441679"/>
                </a:lnTo>
                <a:lnTo>
                  <a:pt x="682776" y="1465986"/>
                </a:lnTo>
                <a:lnTo>
                  <a:pt x="678370" y="1490281"/>
                </a:lnTo>
                <a:lnTo>
                  <a:pt x="673976" y="1514564"/>
                </a:lnTo>
                <a:lnTo>
                  <a:pt x="669596" y="1538837"/>
                </a:lnTo>
                <a:lnTo>
                  <a:pt x="665235" y="1563101"/>
                </a:lnTo>
                <a:lnTo>
                  <a:pt x="660896" y="1587357"/>
                </a:lnTo>
                <a:lnTo>
                  <a:pt x="656582" y="1611606"/>
                </a:lnTo>
                <a:lnTo>
                  <a:pt x="652296" y="1635849"/>
                </a:lnTo>
                <a:lnTo>
                  <a:pt x="648042" y="1660088"/>
                </a:lnTo>
                <a:lnTo>
                  <a:pt x="643824" y="1684323"/>
                </a:lnTo>
                <a:lnTo>
                  <a:pt x="639645" y="1708556"/>
                </a:lnTo>
                <a:lnTo>
                  <a:pt x="635507" y="1732787"/>
                </a:lnTo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90571" y="3645407"/>
            <a:ext cx="787907" cy="1772411"/>
          </a:xfrm>
          <a:custGeom>
            <a:avLst/>
            <a:gdLst/>
            <a:ahLst/>
            <a:cxnLst/>
            <a:rect l="l" t="t" r="r" b="b"/>
            <a:pathLst>
              <a:path w="787907" h="1772411">
                <a:moveTo>
                  <a:pt x="554735" y="1214627"/>
                </a:moveTo>
                <a:lnTo>
                  <a:pt x="542035" y="1214627"/>
                </a:lnTo>
                <a:lnTo>
                  <a:pt x="529335" y="1214627"/>
                </a:lnTo>
                <a:lnTo>
                  <a:pt x="516635" y="1214627"/>
                </a:lnTo>
                <a:lnTo>
                  <a:pt x="503935" y="1214627"/>
                </a:lnTo>
                <a:lnTo>
                  <a:pt x="491235" y="1214627"/>
                </a:lnTo>
                <a:lnTo>
                  <a:pt x="478535" y="1214627"/>
                </a:lnTo>
                <a:lnTo>
                  <a:pt x="465835" y="1214627"/>
                </a:lnTo>
                <a:lnTo>
                  <a:pt x="453135" y="1214627"/>
                </a:lnTo>
                <a:lnTo>
                  <a:pt x="440435" y="1214627"/>
                </a:lnTo>
                <a:lnTo>
                  <a:pt x="427735" y="1214627"/>
                </a:lnTo>
                <a:lnTo>
                  <a:pt x="415035" y="1214627"/>
                </a:lnTo>
                <a:lnTo>
                  <a:pt x="402335" y="1214627"/>
                </a:lnTo>
                <a:lnTo>
                  <a:pt x="389635" y="1214627"/>
                </a:lnTo>
                <a:lnTo>
                  <a:pt x="376935" y="1214627"/>
                </a:lnTo>
                <a:lnTo>
                  <a:pt x="364235" y="1214627"/>
                </a:lnTo>
                <a:lnTo>
                  <a:pt x="351535" y="1214627"/>
                </a:lnTo>
                <a:lnTo>
                  <a:pt x="338835" y="1214627"/>
                </a:lnTo>
                <a:lnTo>
                  <a:pt x="326135" y="1214627"/>
                </a:lnTo>
                <a:lnTo>
                  <a:pt x="313435" y="1214627"/>
                </a:lnTo>
                <a:lnTo>
                  <a:pt x="307847" y="1214627"/>
                </a:lnTo>
                <a:lnTo>
                  <a:pt x="303668" y="1226547"/>
                </a:lnTo>
                <a:lnTo>
                  <a:pt x="299367" y="1238466"/>
                </a:lnTo>
                <a:lnTo>
                  <a:pt x="294972" y="1250385"/>
                </a:lnTo>
                <a:lnTo>
                  <a:pt x="290508" y="1262305"/>
                </a:lnTo>
                <a:lnTo>
                  <a:pt x="286003" y="1274224"/>
                </a:lnTo>
                <a:lnTo>
                  <a:pt x="281483" y="1286143"/>
                </a:lnTo>
                <a:lnTo>
                  <a:pt x="276975" y="1298063"/>
                </a:lnTo>
                <a:lnTo>
                  <a:pt x="272505" y="1309982"/>
                </a:lnTo>
                <a:lnTo>
                  <a:pt x="268099" y="1321901"/>
                </a:lnTo>
                <a:lnTo>
                  <a:pt x="263786" y="1333820"/>
                </a:lnTo>
                <a:lnTo>
                  <a:pt x="259590" y="1345740"/>
                </a:lnTo>
                <a:lnTo>
                  <a:pt x="259080" y="1347215"/>
                </a:lnTo>
                <a:lnTo>
                  <a:pt x="254607" y="1359066"/>
                </a:lnTo>
                <a:lnTo>
                  <a:pt x="250085" y="1370916"/>
                </a:lnTo>
                <a:lnTo>
                  <a:pt x="245522" y="1382766"/>
                </a:lnTo>
                <a:lnTo>
                  <a:pt x="240928" y="1394617"/>
                </a:lnTo>
                <a:lnTo>
                  <a:pt x="236313" y="1406467"/>
                </a:lnTo>
                <a:lnTo>
                  <a:pt x="231686" y="1418317"/>
                </a:lnTo>
                <a:lnTo>
                  <a:pt x="227058" y="1430168"/>
                </a:lnTo>
                <a:lnTo>
                  <a:pt x="222438" y="1442018"/>
                </a:lnTo>
                <a:lnTo>
                  <a:pt x="217836" y="1453868"/>
                </a:lnTo>
                <a:lnTo>
                  <a:pt x="213261" y="1465719"/>
                </a:lnTo>
                <a:lnTo>
                  <a:pt x="208723" y="1477569"/>
                </a:lnTo>
                <a:lnTo>
                  <a:pt x="204233" y="1489419"/>
                </a:lnTo>
                <a:lnTo>
                  <a:pt x="198295" y="1507066"/>
                </a:lnTo>
                <a:lnTo>
                  <a:pt x="194246" y="1520210"/>
                </a:lnTo>
                <a:lnTo>
                  <a:pt x="190518" y="1532927"/>
                </a:lnTo>
                <a:lnTo>
                  <a:pt x="187084" y="1545190"/>
                </a:lnTo>
                <a:lnTo>
                  <a:pt x="183917" y="1556970"/>
                </a:lnTo>
                <a:lnTo>
                  <a:pt x="180991" y="1568242"/>
                </a:lnTo>
                <a:lnTo>
                  <a:pt x="178307" y="1578863"/>
                </a:lnTo>
                <a:lnTo>
                  <a:pt x="176393" y="1591497"/>
                </a:lnTo>
                <a:lnTo>
                  <a:pt x="174654" y="1604131"/>
                </a:lnTo>
                <a:lnTo>
                  <a:pt x="173267" y="1616765"/>
                </a:lnTo>
                <a:lnTo>
                  <a:pt x="172406" y="1629398"/>
                </a:lnTo>
                <a:lnTo>
                  <a:pt x="172212" y="1638299"/>
                </a:lnTo>
                <a:lnTo>
                  <a:pt x="173045" y="1651191"/>
                </a:lnTo>
                <a:lnTo>
                  <a:pt x="175419" y="1663894"/>
                </a:lnTo>
                <a:lnTo>
                  <a:pt x="179146" y="1676222"/>
                </a:lnTo>
                <a:lnTo>
                  <a:pt x="184039" y="1687986"/>
                </a:lnTo>
                <a:lnTo>
                  <a:pt x="195216" y="1705287"/>
                </a:lnTo>
                <a:lnTo>
                  <a:pt x="204686" y="1713512"/>
                </a:lnTo>
                <a:lnTo>
                  <a:pt x="215862" y="1719547"/>
                </a:lnTo>
                <a:lnTo>
                  <a:pt x="228744" y="1723576"/>
                </a:lnTo>
                <a:lnTo>
                  <a:pt x="237744" y="1725167"/>
                </a:lnTo>
                <a:lnTo>
                  <a:pt x="237743" y="1737729"/>
                </a:lnTo>
                <a:lnTo>
                  <a:pt x="237744" y="1750596"/>
                </a:lnTo>
                <a:lnTo>
                  <a:pt x="237744" y="1763413"/>
                </a:lnTo>
                <a:lnTo>
                  <a:pt x="237744" y="1772411"/>
                </a:lnTo>
                <a:lnTo>
                  <a:pt x="225044" y="1772411"/>
                </a:lnTo>
                <a:lnTo>
                  <a:pt x="212343" y="1772411"/>
                </a:lnTo>
                <a:lnTo>
                  <a:pt x="199644" y="1772411"/>
                </a:lnTo>
                <a:lnTo>
                  <a:pt x="186943" y="1772411"/>
                </a:lnTo>
                <a:lnTo>
                  <a:pt x="174244" y="1772411"/>
                </a:lnTo>
                <a:lnTo>
                  <a:pt x="161544" y="1772411"/>
                </a:lnTo>
                <a:lnTo>
                  <a:pt x="148844" y="1772411"/>
                </a:lnTo>
                <a:lnTo>
                  <a:pt x="136144" y="1772411"/>
                </a:lnTo>
                <a:lnTo>
                  <a:pt x="123444" y="1772411"/>
                </a:lnTo>
                <a:lnTo>
                  <a:pt x="110743" y="1772411"/>
                </a:lnTo>
                <a:lnTo>
                  <a:pt x="98043" y="1772411"/>
                </a:lnTo>
                <a:lnTo>
                  <a:pt x="85343" y="1772411"/>
                </a:lnTo>
                <a:lnTo>
                  <a:pt x="72643" y="1772411"/>
                </a:lnTo>
                <a:lnTo>
                  <a:pt x="59943" y="1772411"/>
                </a:lnTo>
                <a:lnTo>
                  <a:pt x="47243" y="1772411"/>
                </a:lnTo>
                <a:lnTo>
                  <a:pt x="34543" y="1772411"/>
                </a:lnTo>
                <a:lnTo>
                  <a:pt x="21843" y="1772411"/>
                </a:lnTo>
                <a:lnTo>
                  <a:pt x="9143" y="1772411"/>
                </a:lnTo>
                <a:lnTo>
                  <a:pt x="0" y="1772411"/>
                </a:lnTo>
                <a:lnTo>
                  <a:pt x="1486" y="1759955"/>
                </a:lnTo>
                <a:lnTo>
                  <a:pt x="3275" y="1747195"/>
                </a:lnTo>
                <a:lnTo>
                  <a:pt x="5022" y="1734478"/>
                </a:lnTo>
                <a:lnTo>
                  <a:pt x="6096" y="1725167"/>
                </a:lnTo>
                <a:lnTo>
                  <a:pt x="16742" y="1720485"/>
                </a:lnTo>
                <a:lnTo>
                  <a:pt x="26902" y="1714255"/>
                </a:lnTo>
                <a:lnTo>
                  <a:pt x="36622" y="1706523"/>
                </a:lnTo>
                <a:lnTo>
                  <a:pt x="45948" y="1697335"/>
                </a:lnTo>
                <a:lnTo>
                  <a:pt x="54923" y="1686736"/>
                </a:lnTo>
                <a:lnTo>
                  <a:pt x="62484" y="1676399"/>
                </a:lnTo>
                <a:lnTo>
                  <a:pt x="69921" y="1663588"/>
                </a:lnTo>
                <a:lnTo>
                  <a:pt x="78124" y="1648299"/>
                </a:lnTo>
                <a:lnTo>
                  <a:pt x="87079" y="1630494"/>
                </a:lnTo>
                <a:lnTo>
                  <a:pt x="91834" y="1620638"/>
                </a:lnTo>
                <a:lnTo>
                  <a:pt x="96774" y="1610138"/>
                </a:lnTo>
                <a:lnTo>
                  <a:pt x="101895" y="1598992"/>
                </a:lnTo>
                <a:lnTo>
                  <a:pt x="107196" y="1587194"/>
                </a:lnTo>
                <a:lnTo>
                  <a:pt x="112677" y="1574740"/>
                </a:lnTo>
                <a:lnTo>
                  <a:pt x="118335" y="1561626"/>
                </a:lnTo>
                <a:lnTo>
                  <a:pt x="124169" y="1547845"/>
                </a:lnTo>
                <a:lnTo>
                  <a:pt x="130177" y="1533395"/>
                </a:lnTo>
                <a:lnTo>
                  <a:pt x="136358" y="1518271"/>
                </a:lnTo>
                <a:lnTo>
                  <a:pt x="142710" y="1502467"/>
                </a:lnTo>
                <a:lnTo>
                  <a:pt x="149232" y="1485979"/>
                </a:lnTo>
                <a:lnTo>
                  <a:pt x="155923" y="1468803"/>
                </a:lnTo>
                <a:lnTo>
                  <a:pt x="184698" y="1392512"/>
                </a:lnTo>
                <a:lnTo>
                  <a:pt x="212549" y="1318999"/>
                </a:lnTo>
                <a:lnTo>
                  <a:pt x="240509" y="1245543"/>
                </a:lnTo>
                <a:lnTo>
                  <a:pt x="268565" y="1172138"/>
                </a:lnTo>
                <a:lnTo>
                  <a:pt x="296703" y="1098780"/>
                </a:lnTo>
                <a:lnTo>
                  <a:pt x="324910" y="1025461"/>
                </a:lnTo>
                <a:lnTo>
                  <a:pt x="353172" y="952177"/>
                </a:lnTo>
                <a:lnTo>
                  <a:pt x="381475" y="878921"/>
                </a:lnTo>
                <a:lnTo>
                  <a:pt x="409805" y="805688"/>
                </a:lnTo>
                <a:lnTo>
                  <a:pt x="438149" y="732472"/>
                </a:lnTo>
                <a:lnTo>
                  <a:pt x="466494" y="659268"/>
                </a:lnTo>
                <a:lnTo>
                  <a:pt x="494824" y="586069"/>
                </a:lnTo>
                <a:lnTo>
                  <a:pt x="523127" y="512870"/>
                </a:lnTo>
                <a:lnTo>
                  <a:pt x="551389" y="439666"/>
                </a:lnTo>
                <a:lnTo>
                  <a:pt x="579596" y="366450"/>
                </a:lnTo>
                <a:lnTo>
                  <a:pt x="607734" y="293217"/>
                </a:lnTo>
                <a:lnTo>
                  <a:pt x="635790" y="219961"/>
                </a:lnTo>
                <a:lnTo>
                  <a:pt x="663750" y="146677"/>
                </a:lnTo>
                <a:lnTo>
                  <a:pt x="691601" y="73358"/>
                </a:lnTo>
                <a:lnTo>
                  <a:pt x="719327" y="0"/>
                </a:lnTo>
                <a:lnTo>
                  <a:pt x="732027" y="0"/>
                </a:lnTo>
                <a:lnTo>
                  <a:pt x="744727" y="0"/>
                </a:lnTo>
                <a:lnTo>
                  <a:pt x="746759" y="0"/>
                </a:lnTo>
                <a:lnTo>
                  <a:pt x="745388" y="70866"/>
                </a:lnTo>
                <a:lnTo>
                  <a:pt x="744016" y="141733"/>
                </a:lnTo>
                <a:lnTo>
                  <a:pt x="742645" y="212603"/>
                </a:lnTo>
                <a:lnTo>
                  <a:pt x="741273" y="283476"/>
                </a:lnTo>
                <a:lnTo>
                  <a:pt x="739901" y="354353"/>
                </a:lnTo>
                <a:lnTo>
                  <a:pt x="738530" y="425237"/>
                </a:lnTo>
                <a:lnTo>
                  <a:pt x="737158" y="496127"/>
                </a:lnTo>
                <a:lnTo>
                  <a:pt x="735787" y="567025"/>
                </a:lnTo>
                <a:lnTo>
                  <a:pt x="734415" y="637932"/>
                </a:lnTo>
                <a:lnTo>
                  <a:pt x="733043" y="708850"/>
                </a:lnTo>
                <a:lnTo>
                  <a:pt x="731672" y="779779"/>
                </a:lnTo>
                <a:lnTo>
                  <a:pt x="730300" y="850721"/>
                </a:lnTo>
                <a:lnTo>
                  <a:pt x="728929" y="921676"/>
                </a:lnTo>
                <a:lnTo>
                  <a:pt x="727557" y="992646"/>
                </a:lnTo>
                <a:lnTo>
                  <a:pt x="726185" y="1063632"/>
                </a:lnTo>
                <a:lnTo>
                  <a:pt x="724814" y="1134636"/>
                </a:lnTo>
                <a:lnTo>
                  <a:pt x="723442" y="1205657"/>
                </a:lnTo>
                <a:lnTo>
                  <a:pt x="722071" y="1276698"/>
                </a:lnTo>
                <a:lnTo>
                  <a:pt x="720699" y="1347760"/>
                </a:lnTo>
                <a:lnTo>
                  <a:pt x="719327" y="1418843"/>
                </a:lnTo>
                <a:lnTo>
                  <a:pt x="719289" y="1438883"/>
                </a:lnTo>
                <a:lnTo>
                  <a:pt x="719184" y="1457432"/>
                </a:lnTo>
                <a:lnTo>
                  <a:pt x="719028" y="1474474"/>
                </a:lnTo>
                <a:lnTo>
                  <a:pt x="718837" y="1489993"/>
                </a:lnTo>
                <a:lnTo>
                  <a:pt x="718626" y="1503975"/>
                </a:lnTo>
                <a:lnTo>
                  <a:pt x="718411" y="1516403"/>
                </a:lnTo>
                <a:lnTo>
                  <a:pt x="718206" y="1527262"/>
                </a:lnTo>
                <a:lnTo>
                  <a:pt x="718029" y="1536537"/>
                </a:lnTo>
                <a:lnTo>
                  <a:pt x="717894" y="1544212"/>
                </a:lnTo>
                <a:lnTo>
                  <a:pt x="717816" y="1550271"/>
                </a:lnTo>
                <a:lnTo>
                  <a:pt x="717803" y="1552955"/>
                </a:lnTo>
                <a:lnTo>
                  <a:pt x="717983" y="1569752"/>
                </a:lnTo>
                <a:lnTo>
                  <a:pt x="718516" y="1585571"/>
                </a:lnTo>
                <a:lnTo>
                  <a:pt x="719393" y="1600429"/>
                </a:lnTo>
                <a:lnTo>
                  <a:pt x="720606" y="1614345"/>
                </a:lnTo>
                <a:lnTo>
                  <a:pt x="722145" y="1627337"/>
                </a:lnTo>
                <a:lnTo>
                  <a:pt x="724001" y="1639422"/>
                </a:lnTo>
                <a:lnTo>
                  <a:pt x="726165" y="1650619"/>
                </a:lnTo>
                <a:lnTo>
                  <a:pt x="728629" y="1660946"/>
                </a:lnTo>
                <a:lnTo>
                  <a:pt x="731383" y="1670420"/>
                </a:lnTo>
                <a:lnTo>
                  <a:pt x="734418" y="1679061"/>
                </a:lnTo>
                <a:lnTo>
                  <a:pt x="740969" y="1693129"/>
                </a:lnTo>
                <a:lnTo>
                  <a:pt x="748673" y="1704420"/>
                </a:lnTo>
                <a:lnTo>
                  <a:pt x="757789" y="1713321"/>
                </a:lnTo>
                <a:lnTo>
                  <a:pt x="768424" y="1719831"/>
                </a:lnTo>
                <a:lnTo>
                  <a:pt x="780687" y="1723951"/>
                </a:lnTo>
                <a:lnTo>
                  <a:pt x="787907" y="1725167"/>
                </a:lnTo>
                <a:lnTo>
                  <a:pt x="786421" y="1737624"/>
                </a:lnTo>
                <a:lnTo>
                  <a:pt x="784632" y="1750384"/>
                </a:lnTo>
                <a:lnTo>
                  <a:pt x="782885" y="1763101"/>
                </a:lnTo>
                <a:lnTo>
                  <a:pt x="781811" y="1772411"/>
                </a:lnTo>
                <a:lnTo>
                  <a:pt x="764666" y="1772411"/>
                </a:lnTo>
                <a:lnTo>
                  <a:pt x="747520" y="1772411"/>
                </a:lnTo>
                <a:lnTo>
                  <a:pt x="730371" y="1772411"/>
                </a:lnTo>
                <a:lnTo>
                  <a:pt x="713219" y="1772411"/>
                </a:lnTo>
                <a:lnTo>
                  <a:pt x="696063" y="1772411"/>
                </a:lnTo>
                <a:lnTo>
                  <a:pt x="678900" y="1772411"/>
                </a:lnTo>
                <a:lnTo>
                  <a:pt x="661731" y="1772411"/>
                </a:lnTo>
                <a:lnTo>
                  <a:pt x="644554" y="1772411"/>
                </a:lnTo>
                <a:lnTo>
                  <a:pt x="627368" y="1772411"/>
                </a:lnTo>
                <a:lnTo>
                  <a:pt x="610171" y="1772411"/>
                </a:lnTo>
                <a:lnTo>
                  <a:pt x="592963" y="1772411"/>
                </a:lnTo>
                <a:lnTo>
                  <a:pt x="575742" y="1772411"/>
                </a:lnTo>
                <a:lnTo>
                  <a:pt x="558508" y="1772411"/>
                </a:lnTo>
                <a:lnTo>
                  <a:pt x="541259" y="1772411"/>
                </a:lnTo>
                <a:lnTo>
                  <a:pt x="523994" y="1772411"/>
                </a:lnTo>
                <a:lnTo>
                  <a:pt x="506711" y="1772411"/>
                </a:lnTo>
                <a:lnTo>
                  <a:pt x="489411" y="1772411"/>
                </a:lnTo>
                <a:lnTo>
                  <a:pt x="472090" y="1772411"/>
                </a:lnTo>
                <a:lnTo>
                  <a:pt x="454750" y="1772411"/>
                </a:lnTo>
                <a:lnTo>
                  <a:pt x="437387" y="1772411"/>
                </a:lnTo>
                <a:lnTo>
                  <a:pt x="439549" y="1760013"/>
                </a:lnTo>
                <a:lnTo>
                  <a:pt x="441409" y="1747312"/>
                </a:lnTo>
                <a:lnTo>
                  <a:pt x="443308" y="1734651"/>
                </a:lnTo>
                <a:lnTo>
                  <a:pt x="445007" y="1725167"/>
                </a:lnTo>
                <a:lnTo>
                  <a:pt x="464228" y="1721343"/>
                </a:lnTo>
                <a:lnTo>
                  <a:pt x="479766" y="1717519"/>
                </a:lnTo>
                <a:lnTo>
                  <a:pt x="491538" y="1713694"/>
                </a:lnTo>
                <a:lnTo>
                  <a:pt x="502919" y="1706879"/>
                </a:lnTo>
                <a:lnTo>
                  <a:pt x="512950" y="1692362"/>
                </a:lnTo>
                <a:lnTo>
                  <a:pt x="517877" y="1681881"/>
                </a:lnTo>
                <a:lnTo>
                  <a:pt x="522696" y="1669348"/>
                </a:lnTo>
                <a:lnTo>
                  <a:pt x="527372" y="1654832"/>
                </a:lnTo>
                <a:lnTo>
                  <a:pt x="531870" y="1638407"/>
                </a:lnTo>
                <a:lnTo>
                  <a:pt x="534852" y="1624758"/>
                </a:lnTo>
                <a:lnTo>
                  <a:pt x="537624" y="1607621"/>
                </a:lnTo>
                <a:lnTo>
                  <a:pt x="538933" y="1597944"/>
                </a:lnTo>
                <a:lnTo>
                  <a:pt x="540185" y="1587538"/>
                </a:lnTo>
                <a:lnTo>
                  <a:pt x="541375" y="1576409"/>
                </a:lnTo>
                <a:lnTo>
                  <a:pt x="542497" y="1564566"/>
                </a:lnTo>
                <a:lnTo>
                  <a:pt x="543547" y="1552016"/>
                </a:lnTo>
                <a:lnTo>
                  <a:pt x="544521" y="1538765"/>
                </a:lnTo>
                <a:lnTo>
                  <a:pt x="545412" y="1524822"/>
                </a:lnTo>
                <a:lnTo>
                  <a:pt x="546216" y="1510194"/>
                </a:lnTo>
                <a:lnTo>
                  <a:pt x="546929" y="1494888"/>
                </a:lnTo>
                <a:lnTo>
                  <a:pt x="547546" y="1478911"/>
                </a:lnTo>
                <a:lnTo>
                  <a:pt x="548060" y="1462270"/>
                </a:lnTo>
                <a:lnTo>
                  <a:pt x="548469" y="1444974"/>
                </a:lnTo>
                <a:lnTo>
                  <a:pt x="548639" y="1435607"/>
                </a:lnTo>
                <a:lnTo>
                  <a:pt x="549150" y="1422752"/>
                </a:lnTo>
                <a:lnTo>
                  <a:pt x="549632" y="1409925"/>
                </a:lnTo>
                <a:lnTo>
                  <a:pt x="550087" y="1397125"/>
                </a:lnTo>
                <a:lnTo>
                  <a:pt x="550518" y="1384349"/>
                </a:lnTo>
                <a:lnTo>
                  <a:pt x="550925" y="1371597"/>
                </a:lnTo>
                <a:lnTo>
                  <a:pt x="551311" y="1358867"/>
                </a:lnTo>
                <a:lnTo>
                  <a:pt x="551676" y="1346156"/>
                </a:lnTo>
                <a:lnTo>
                  <a:pt x="552024" y="1333463"/>
                </a:lnTo>
                <a:lnTo>
                  <a:pt x="552356" y="1320787"/>
                </a:lnTo>
                <a:lnTo>
                  <a:pt x="552673" y="1308125"/>
                </a:lnTo>
                <a:lnTo>
                  <a:pt x="552977" y="1295476"/>
                </a:lnTo>
                <a:lnTo>
                  <a:pt x="553270" y="1282838"/>
                </a:lnTo>
                <a:lnTo>
                  <a:pt x="553553" y="1270209"/>
                </a:lnTo>
                <a:lnTo>
                  <a:pt x="553829" y="1257588"/>
                </a:lnTo>
                <a:lnTo>
                  <a:pt x="554099" y="1244973"/>
                </a:lnTo>
                <a:lnTo>
                  <a:pt x="554365" y="1232362"/>
                </a:lnTo>
                <a:lnTo>
                  <a:pt x="554629" y="1219754"/>
                </a:lnTo>
                <a:lnTo>
                  <a:pt x="554735" y="1214627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639567" y="4189475"/>
            <a:ext cx="220980" cy="565403"/>
          </a:xfrm>
          <a:custGeom>
            <a:avLst/>
            <a:gdLst/>
            <a:ahLst/>
            <a:cxnLst/>
            <a:rect l="l" t="t" r="r" b="b"/>
            <a:pathLst>
              <a:path w="220980" h="565403">
                <a:moveTo>
                  <a:pt x="205740" y="565403"/>
                </a:moveTo>
                <a:lnTo>
                  <a:pt x="206436" y="537068"/>
                </a:lnTo>
                <a:lnTo>
                  <a:pt x="207154" y="508753"/>
                </a:lnTo>
                <a:lnTo>
                  <a:pt x="207889" y="480457"/>
                </a:lnTo>
                <a:lnTo>
                  <a:pt x="208641" y="452176"/>
                </a:lnTo>
                <a:lnTo>
                  <a:pt x="209407" y="423910"/>
                </a:lnTo>
                <a:lnTo>
                  <a:pt x="210183" y="395654"/>
                </a:lnTo>
                <a:lnTo>
                  <a:pt x="210969" y="367408"/>
                </a:lnTo>
                <a:lnTo>
                  <a:pt x="211762" y="339169"/>
                </a:lnTo>
                <a:lnTo>
                  <a:pt x="212560" y="310934"/>
                </a:lnTo>
                <a:lnTo>
                  <a:pt x="213359" y="282701"/>
                </a:lnTo>
                <a:lnTo>
                  <a:pt x="214159" y="254469"/>
                </a:lnTo>
                <a:lnTo>
                  <a:pt x="214957" y="226234"/>
                </a:lnTo>
                <a:lnTo>
                  <a:pt x="215750" y="197995"/>
                </a:lnTo>
                <a:lnTo>
                  <a:pt x="216536" y="169749"/>
                </a:lnTo>
                <a:lnTo>
                  <a:pt x="217312" y="141493"/>
                </a:lnTo>
                <a:lnTo>
                  <a:pt x="218078" y="113227"/>
                </a:lnTo>
                <a:lnTo>
                  <a:pt x="218830" y="84946"/>
                </a:lnTo>
                <a:lnTo>
                  <a:pt x="219565" y="56650"/>
                </a:lnTo>
                <a:lnTo>
                  <a:pt x="220283" y="28335"/>
                </a:lnTo>
                <a:lnTo>
                  <a:pt x="220980" y="0"/>
                </a:lnTo>
                <a:lnTo>
                  <a:pt x="209985" y="28335"/>
                </a:lnTo>
                <a:lnTo>
                  <a:pt x="198950" y="56650"/>
                </a:lnTo>
                <a:lnTo>
                  <a:pt x="187881" y="84946"/>
                </a:lnTo>
                <a:lnTo>
                  <a:pt x="176784" y="113227"/>
                </a:lnTo>
                <a:lnTo>
                  <a:pt x="165663" y="141493"/>
                </a:lnTo>
                <a:lnTo>
                  <a:pt x="154525" y="169749"/>
                </a:lnTo>
                <a:lnTo>
                  <a:pt x="143376" y="197995"/>
                </a:lnTo>
                <a:lnTo>
                  <a:pt x="132222" y="226234"/>
                </a:lnTo>
                <a:lnTo>
                  <a:pt x="121067" y="254469"/>
                </a:lnTo>
                <a:lnTo>
                  <a:pt x="109918" y="282701"/>
                </a:lnTo>
                <a:lnTo>
                  <a:pt x="98780" y="310934"/>
                </a:lnTo>
                <a:lnTo>
                  <a:pt x="87660" y="339169"/>
                </a:lnTo>
                <a:lnTo>
                  <a:pt x="76562" y="367408"/>
                </a:lnTo>
                <a:lnTo>
                  <a:pt x="65493" y="395654"/>
                </a:lnTo>
                <a:lnTo>
                  <a:pt x="54459" y="423910"/>
                </a:lnTo>
                <a:lnTo>
                  <a:pt x="43464" y="452176"/>
                </a:lnTo>
                <a:lnTo>
                  <a:pt x="32515" y="480457"/>
                </a:lnTo>
                <a:lnTo>
                  <a:pt x="21617" y="508753"/>
                </a:lnTo>
                <a:lnTo>
                  <a:pt x="10777" y="537068"/>
                </a:lnTo>
                <a:lnTo>
                  <a:pt x="0" y="565403"/>
                </a:lnTo>
                <a:lnTo>
                  <a:pt x="12699" y="565403"/>
                </a:lnTo>
                <a:lnTo>
                  <a:pt x="25400" y="565403"/>
                </a:lnTo>
                <a:lnTo>
                  <a:pt x="38099" y="565403"/>
                </a:lnTo>
                <a:lnTo>
                  <a:pt x="50799" y="565403"/>
                </a:lnTo>
                <a:lnTo>
                  <a:pt x="63500" y="565403"/>
                </a:lnTo>
                <a:lnTo>
                  <a:pt x="76199" y="565403"/>
                </a:lnTo>
                <a:lnTo>
                  <a:pt x="88900" y="565403"/>
                </a:lnTo>
                <a:lnTo>
                  <a:pt x="101599" y="565403"/>
                </a:lnTo>
                <a:lnTo>
                  <a:pt x="114299" y="565403"/>
                </a:lnTo>
                <a:lnTo>
                  <a:pt x="127000" y="565403"/>
                </a:lnTo>
                <a:lnTo>
                  <a:pt x="139700" y="565403"/>
                </a:lnTo>
                <a:lnTo>
                  <a:pt x="152400" y="565403"/>
                </a:lnTo>
                <a:lnTo>
                  <a:pt x="165100" y="565403"/>
                </a:lnTo>
                <a:lnTo>
                  <a:pt x="177800" y="565403"/>
                </a:lnTo>
                <a:lnTo>
                  <a:pt x="190500" y="565403"/>
                </a:lnTo>
                <a:lnTo>
                  <a:pt x="203200" y="565403"/>
                </a:lnTo>
                <a:lnTo>
                  <a:pt x="205740" y="565403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09771" y="3669791"/>
            <a:ext cx="787907" cy="1813559"/>
          </a:xfrm>
          <a:custGeom>
            <a:avLst/>
            <a:gdLst/>
            <a:ahLst/>
            <a:cxnLst/>
            <a:rect l="l" t="t" r="r" b="b"/>
            <a:pathLst>
              <a:path w="787907" h="1813559">
                <a:moveTo>
                  <a:pt x="64193" y="1563066"/>
                </a:moveTo>
                <a:lnTo>
                  <a:pt x="71844" y="1583597"/>
                </a:lnTo>
                <a:lnTo>
                  <a:pt x="79911" y="1603593"/>
                </a:lnTo>
                <a:lnTo>
                  <a:pt x="88392" y="1623059"/>
                </a:lnTo>
                <a:lnTo>
                  <a:pt x="97020" y="1641564"/>
                </a:lnTo>
                <a:lnTo>
                  <a:pt x="105988" y="1659131"/>
                </a:lnTo>
                <a:lnTo>
                  <a:pt x="124919" y="1691444"/>
                </a:lnTo>
                <a:lnTo>
                  <a:pt x="145148" y="1719990"/>
                </a:lnTo>
                <a:lnTo>
                  <a:pt x="166640" y="1744760"/>
                </a:lnTo>
                <a:lnTo>
                  <a:pt x="189356" y="1765744"/>
                </a:lnTo>
                <a:lnTo>
                  <a:pt x="213262" y="1782933"/>
                </a:lnTo>
                <a:lnTo>
                  <a:pt x="238320" y="1796318"/>
                </a:lnTo>
                <a:lnTo>
                  <a:pt x="264493" y="1805891"/>
                </a:lnTo>
                <a:lnTo>
                  <a:pt x="291745" y="1811641"/>
                </a:lnTo>
                <a:lnTo>
                  <a:pt x="320039" y="1813559"/>
                </a:lnTo>
                <a:lnTo>
                  <a:pt x="322090" y="1813550"/>
                </a:lnTo>
                <a:lnTo>
                  <a:pt x="347703" y="1811847"/>
                </a:lnTo>
                <a:lnTo>
                  <a:pt x="372540" y="1807202"/>
                </a:lnTo>
                <a:lnTo>
                  <a:pt x="396532" y="1799615"/>
                </a:lnTo>
                <a:lnTo>
                  <a:pt x="419610" y="1789086"/>
                </a:lnTo>
                <a:lnTo>
                  <a:pt x="441705" y="1775614"/>
                </a:lnTo>
                <a:lnTo>
                  <a:pt x="462747" y="1759201"/>
                </a:lnTo>
                <a:lnTo>
                  <a:pt x="482667" y="1739845"/>
                </a:lnTo>
                <a:lnTo>
                  <a:pt x="501395" y="1717547"/>
                </a:lnTo>
                <a:lnTo>
                  <a:pt x="516067" y="1696928"/>
                </a:lnTo>
                <a:lnTo>
                  <a:pt x="530803" y="1673473"/>
                </a:lnTo>
                <a:lnTo>
                  <a:pt x="545575" y="1647184"/>
                </a:lnTo>
                <a:lnTo>
                  <a:pt x="560356" y="1618061"/>
                </a:lnTo>
                <a:lnTo>
                  <a:pt x="575119" y="1586102"/>
                </a:lnTo>
                <a:lnTo>
                  <a:pt x="589836" y="1551310"/>
                </a:lnTo>
                <a:lnTo>
                  <a:pt x="597169" y="1532850"/>
                </a:lnTo>
                <a:lnTo>
                  <a:pt x="604480" y="1513682"/>
                </a:lnTo>
                <a:lnTo>
                  <a:pt x="611766" y="1493805"/>
                </a:lnTo>
                <a:lnTo>
                  <a:pt x="619024" y="1473220"/>
                </a:lnTo>
                <a:lnTo>
                  <a:pt x="626249" y="1451926"/>
                </a:lnTo>
                <a:lnTo>
                  <a:pt x="633439" y="1429923"/>
                </a:lnTo>
                <a:lnTo>
                  <a:pt x="640591" y="1407212"/>
                </a:lnTo>
                <a:lnTo>
                  <a:pt x="647699" y="1383791"/>
                </a:lnTo>
                <a:lnTo>
                  <a:pt x="620267" y="1383791"/>
                </a:lnTo>
                <a:lnTo>
                  <a:pt x="617913" y="1389733"/>
                </a:lnTo>
                <a:lnTo>
                  <a:pt x="611781" y="1404872"/>
                </a:lnTo>
                <a:lnTo>
                  <a:pt x="593400" y="1447431"/>
                </a:lnTo>
                <a:lnTo>
                  <a:pt x="575070" y="1485807"/>
                </a:lnTo>
                <a:lnTo>
                  <a:pt x="556822" y="1520136"/>
                </a:lnTo>
                <a:lnTo>
                  <a:pt x="532681" y="1559848"/>
                </a:lnTo>
                <a:lnTo>
                  <a:pt x="508828" y="1592928"/>
                </a:lnTo>
                <a:lnTo>
                  <a:pt x="480384" y="1623740"/>
                </a:lnTo>
                <a:lnTo>
                  <a:pt x="447552" y="1647185"/>
                </a:lnTo>
                <a:lnTo>
                  <a:pt x="400703" y="1663688"/>
                </a:lnTo>
                <a:lnTo>
                  <a:pt x="376427" y="1665731"/>
                </a:lnTo>
                <a:lnTo>
                  <a:pt x="375882" y="1665730"/>
                </a:lnTo>
                <a:lnTo>
                  <a:pt x="329468" y="1656217"/>
                </a:lnTo>
                <a:lnTo>
                  <a:pt x="289202" y="1627947"/>
                </a:lnTo>
                <a:lnTo>
                  <a:pt x="263164" y="1594307"/>
                </a:lnTo>
                <a:lnTo>
                  <a:pt x="240791" y="1549907"/>
                </a:lnTo>
                <a:lnTo>
                  <a:pt x="226835" y="1512751"/>
                </a:lnTo>
                <a:lnTo>
                  <a:pt x="215143" y="1471150"/>
                </a:lnTo>
                <a:lnTo>
                  <a:pt x="205713" y="1424982"/>
                </a:lnTo>
                <a:lnTo>
                  <a:pt x="198546" y="1374123"/>
                </a:lnTo>
                <a:lnTo>
                  <a:pt x="193643" y="1318450"/>
                </a:lnTo>
                <a:lnTo>
                  <a:pt x="191631" y="1278599"/>
                </a:lnTo>
                <a:lnTo>
                  <a:pt x="190625" y="1236517"/>
                </a:lnTo>
                <a:lnTo>
                  <a:pt x="190625" y="1190145"/>
                </a:lnTo>
                <a:lnTo>
                  <a:pt x="190998" y="1165617"/>
                </a:lnTo>
                <a:lnTo>
                  <a:pt x="192475" y="1116433"/>
                </a:lnTo>
                <a:lnTo>
                  <a:pt x="194902" y="1067084"/>
                </a:lnTo>
                <a:lnTo>
                  <a:pt x="198254" y="1017580"/>
                </a:lnTo>
                <a:lnTo>
                  <a:pt x="202501" y="967930"/>
                </a:lnTo>
                <a:lnTo>
                  <a:pt x="207617" y="918142"/>
                </a:lnTo>
                <a:lnTo>
                  <a:pt x="213574" y="868227"/>
                </a:lnTo>
                <a:lnTo>
                  <a:pt x="220346" y="818192"/>
                </a:lnTo>
                <a:lnTo>
                  <a:pt x="227903" y="768048"/>
                </a:lnTo>
                <a:lnTo>
                  <a:pt x="236219" y="717803"/>
                </a:lnTo>
                <a:lnTo>
                  <a:pt x="247506" y="657266"/>
                </a:lnTo>
                <a:lnTo>
                  <a:pt x="259396" y="599992"/>
                </a:lnTo>
                <a:lnTo>
                  <a:pt x="271854" y="545956"/>
                </a:lnTo>
                <a:lnTo>
                  <a:pt x="284841" y="495129"/>
                </a:lnTo>
                <a:lnTo>
                  <a:pt x="298322" y="447484"/>
                </a:lnTo>
                <a:lnTo>
                  <a:pt x="312261" y="402994"/>
                </a:lnTo>
                <a:lnTo>
                  <a:pt x="326620" y="361631"/>
                </a:lnTo>
                <a:lnTo>
                  <a:pt x="341363" y="323368"/>
                </a:lnTo>
                <a:lnTo>
                  <a:pt x="356454" y="288177"/>
                </a:lnTo>
                <a:lnTo>
                  <a:pt x="375581" y="249092"/>
                </a:lnTo>
                <a:lnTo>
                  <a:pt x="403313" y="202773"/>
                </a:lnTo>
                <a:lnTo>
                  <a:pt x="431210" y="165420"/>
                </a:lnTo>
                <a:lnTo>
                  <a:pt x="459178" y="137031"/>
                </a:lnTo>
                <a:lnTo>
                  <a:pt x="496419" y="113124"/>
                </a:lnTo>
                <a:lnTo>
                  <a:pt x="533399" y="105155"/>
                </a:lnTo>
                <a:lnTo>
                  <a:pt x="543956" y="105707"/>
                </a:lnTo>
                <a:lnTo>
                  <a:pt x="586764" y="121049"/>
                </a:lnTo>
                <a:lnTo>
                  <a:pt x="623976" y="157442"/>
                </a:lnTo>
                <a:lnTo>
                  <a:pt x="648048" y="198550"/>
                </a:lnTo>
                <a:lnTo>
                  <a:pt x="664052" y="238428"/>
                </a:lnTo>
                <a:lnTo>
                  <a:pt x="675608" y="278010"/>
                </a:lnTo>
                <a:lnTo>
                  <a:pt x="685312" y="322685"/>
                </a:lnTo>
                <a:lnTo>
                  <a:pt x="693164" y="372421"/>
                </a:lnTo>
                <a:lnTo>
                  <a:pt x="699165" y="427187"/>
                </a:lnTo>
                <a:lnTo>
                  <a:pt x="702137" y="466478"/>
                </a:lnTo>
                <a:lnTo>
                  <a:pt x="704286" y="507981"/>
                </a:lnTo>
                <a:lnTo>
                  <a:pt x="705611" y="551687"/>
                </a:lnTo>
                <a:lnTo>
                  <a:pt x="728471" y="551687"/>
                </a:lnTo>
                <a:lnTo>
                  <a:pt x="731443" y="524038"/>
                </a:lnTo>
                <a:lnTo>
                  <a:pt x="734415" y="496409"/>
                </a:lnTo>
                <a:lnTo>
                  <a:pt x="737387" y="468798"/>
                </a:lnTo>
                <a:lnTo>
                  <a:pt x="740359" y="441204"/>
                </a:lnTo>
                <a:lnTo>
                  <a:pt x="743330" y="413623"/>
                </a:lnTo>
                <a:lnTo>
                  <a:pt x="746302" y="386053"/>
                </a:lnTo>
                <a:lnTo>
                  <a:pt x="749274" y="358493"/>
                </a:lnTo>
                <a:lnTo>
                  <a:pt x="752246" y="330939"/>
                </a:lnTo>
                <a:lnTo>
                  <a:pt x="755218" y="303390"/>
                </a:lnTo>
                <a:lnTo>
                  <a:pt x="758189" y="275843"/>
                </a:lnTo>
                <a:lnTo>
                  <a:pt x="761161" y="248297"/>
                </a:lnTo>
                <a:lnTo>
                  <a:pt x="764133" y="220748"/>
                </a:lnTo>
                <a:lnTo>
                  <a:pt x="767105" y="193194"/>
                </a:lnTo>
                <a:lnTo>
                  <a:pt x="770077" y="165634"/>
                </a:lnTo>
                <a:lnTo>
                  <a:pt x="773048" y="138064"/>
                </a:lnTo>
                <a:lnTo>
                  <a:pt x="776020" y="110483"/>
                </a:lnTo>
                <a:lnTo>
                  <a:pt x="778992" y="82889"/>
                </a:lnTo>
                <a:lnTo>
                  <a:pt x="781964" y="55278"/>
                </a:lnTo>
                <a:lnTo>
                  <a:pt x="784936" y="27649"/>
                </a:lnTo>
                <a:lnTo>
                  <a:pt x="787907" y="0"/>
                </a:lnTo>
                <a:lnTo>
                  <a:pt x="765047" y="0"/>
                </a:lnTo>
                <a:lnTo>
                  <a:pt x="763102" y="4561"/>
                </a:lnTo>
                <a:lnTo>
                  <a:pt x="754889" y="22094"/>
                </a:lnTo>
                <a:lnTo>
                  <a:pt x="746676" y="36864"/>
                </a:lnTo>
                <a:lnTo>
                  <a:pt x="738463" y="48895"/>
                </a:lnTo>
                <a:lnTo>
                  <a:pt x="730250" y="58210"/>
                </a:lnTo>
                <a:lnTo>
                  <a:pt x="722037" y="64833"/>
                </a:lnTo>
                <a:lnTo>
                  <a:pt x="713824" y="68790"/>
                </a:lnTo>
                <a:lnTo>
                  <a:pt x="705611" y="70103"/>
                </a:lnTo>
                <a:lnTo>
                  <a:pt x="702220" y="69810"/>
                </a:lnTo>
                <a:lnTo>
                  <a:pt x="693812" y="67486"/>
                </a:lnTo>
                <a:lnTo>
                  <a:pt x="683005" y="62762"/>
                </a:lnTo>
                <a:lnTo>
                  <a:pt x="669700" y="55540"/>
                </a:lnTo>
                <a:lnTo>
                  <a:pt x="653795" y="45719"/>
                </a:lnTo>
                <a:lnTo>
                  <a:pt x="650202" y="43493"/>
                </a:lnTo>
                <a:lnTo>
                  <a:pt x="636262" y="35229"/>
                </a:lnTo>
                <a:lnTo>
                  <a:pt x="597151" y="15657"/>
                </a:lnTo>
                <a:lnTo>
                  <a:pt x="551637" y="1739"/>
                </a:lnTo>
                <a:lnTo>
                  <a:pt x="531875" y="0"/>
                </a:lnTo>
                <a:lnTo>
                  <a:pt x="518845" y="400"/>
                </a:lnTo>
                <a:lnTo>
                  <a:pt x="479755" y="6400"/>
                </a:lnTo>
                <a:lnTo>
                  <a:pt x="440664" y="19602"/>
                </a:lnTo>
                <a:lnTo>
                  <a:pt x="401573" y="40004"/>
                </a:lnTo>
                <a:lnTo>
                  <a:pt x="362483" y="67608"/>
                </a:lnTo>
                <a:lnTo>
                  <a:pt x="323392" y="102412"/>
                </a:lnTo>
                <a:lnTo>
                  <a:pt x="284302" y="144418"/>
                </a:lnTo>
                <a:lnTo>
                  <a:pt x="258379" y="176490"/>
                </a:lnTo>
                <a:lnTo>
                  <a:pt x="233431" y="210872"/>
                </a:lnTo>
                <a:lnTo>
                  <a:pt x="209621" y="247173"/>
                </a:lnTo>
                <a:lnTo>
                  <a:pt x="186977" y="285395"/>
                </a:lnTo>
                <a:lnTo>
                  <a:pt x="165526" y="325537"/>
                </a:lnTo>
                <a:lnTo>
                  <a:pt x="145296" y="367600"/>
                </a:lnTo>
                <a:lnTo>
                  <a:pt x="126315" y="411582"/>
                </a:lnTo>
                <a:lnTo>
                  <a:pt x="108608" y="457485"/>
                </a:lnTo>
                <a:lnTo>
                  <a:pt x="92205" y="505308"/>
                </a:lnTo>
                <a:lnTo>
                  <a:pt x="77132" y="555052"/>
                </a:lnTo>
                <a:lnTo>
                  <a:pt x="63406" y="606772"/>
                </a:lnTo>
                <a:lnTo>
                  <a:pt x="50980" y="659437"/>
                </a:lnTo>
                <a:lnTo>
                  <a:pt x="39862" y="712636"/>
                </a:lnTo>
                <a:lnTo>
                  <a:pt x="30069" y="766361"/>
                </a:lnTo>
                <a:lnTo>
                  <a:pt x="21621" y="820603"/>
                </a:lnTo>
                <a:lnTo>
                  <a:pt x="14535" y="875353"/>
                </a:lnTo>
                <a:lnTo>
                  <a:pt x="8830" y="930600"/>
                </a:lnTo>
                <a:lnTo>
                  <a:pt x="4524" y="986337"/>
                </a:lnTo>
                <a:lnTo>
                  <a:pt x="1635" y="1042554"/>
                </a:lnTo>
                <a:lnTo>
                  <a:pt x="182" y="1099242"/>
                </a:lnTo>
                <a:lnTo>
                  <a:pt x="0" y="1127759"/>
                </a:lnTo>
                <a:lnTo>
                  <a:pt x="228" y="1158084"/>
                </a:lnTo>
                <a:lnTo>
                  <a:pt x="2047" y="1216900"/>
                </a:lnTo>
                <a:lnTo>
                  <a:pt x="5667" y="1273301"/>
                </a:lnTo>
                <a:lnTo>
                  <a:pt x="11070" y="1327326"/>
                </a:lnTo>
                <a:lnTo>
                  <a:pt x="18238" y="1379009"/>
                </a:lnTo>
                <a:lnTo>
                  <a:pt x="27153" y="1428388"/>
                </a:lnTo>
                <a:lnTo>
                  <a:pt x="37796" y="1475500"/>
                </a:lnTo>
                <a:lnTo>
                  <a:pt x="50149" y="1520380"/>
                </a:lnTo>
                <a:lnTo>
                  <a:pt x="56961" y="1541995"/>
                </a:lnTo>
                <a:lnTo>
                  <a:pt x="64193" y="1563066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83156" y="5065775"/>
            <a:ext cx="13155" cy="403193"/>
          </a:xfrm>
          <a:custGeom>
            <a:avLst/>
            <a:gdLst/>
            <a:ahLst/>
            <a:cxnLst/>
            <a:rect l="l" t="t" r="r" b="b"/>
            <a:pathLst>
              <a:path w="13155" h="403193">
                <a:moveTo>
                  <a:pt x="11368" y="403193"/>
                </a:moveTo>
                <a:lnTo>
                  <a:pt x="13155" y="168580"/>
                </a:lnTo>
                <a:lnTo>
                  <a:pt x="11153" y="156877"/>
                </a:lnTo>
                <a:lnTo>
                  <a:pt x="9319" y="144744"/>
                </a:lnTo>
                <a:lnTo>
                  <a:pt x="7653" y="132181"/>
                </a:lnTo>
                <a:lnTo>
                  <a:pt x="6156" y="119190"/>
                </a:lnTo>
                <a:lnTo>
                  <a:pt x="4830" y="105771"/>
                </a:lnTo>
                <a:lnTo>
                  <a:pt x="3677" y="91927"/>
                </a:lnTo>
                <a:lnTo>
                  <a:pt x="2697" y="77658"/>
                </a:lnTo>
                <a:lnTo>
                  <a:pt x="1892" y="62967"/>
                </a:lnTo>
                <a:lnTo>
                  <a:pt x="1263" y="47854"/>
                </a:lnTo>
                <a:lnTo>
                  <a:pt x="813" y="32321"/>
                </a:lnTo>
                <a:lnTo>
                  <a:pt x="542" y="16369"/>
                </a:lnTo>
                <a:lnTo>
                  <a:pt x="451" y="0"/>
                </a:lnTo>
                <a:lnTo>
                  <a:pt x="0" y="397449"/>
                </a:lnTo>
                <a:lnTo>
                  <a:pt x="11368" y="403193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96155" y="3668267"/>
            <a:ext cx="798575" cy="1816607"/>
          </a:xfrm>
          <a:custGeom>
            <a:avLst/>
            <a:gdLst/>
            <a:ahLst/>
            <a:cxnLst/>
            <a:rect l="l" t="t" r="r" b="b"/>
            <a:pathLst>
              <a:path w="798575" h="1816607">
                <a:moveTo>
                  <a:pt x="210122" y="1805561"/>
                </a:moveTo>
                <a:lnTo>
                  <a:pt x="247594" y="1814840"/>
                </a:lnTo>
                <a:lnTo>
                  <a:pt x="274320" y="1816607"/>
                </a:lnTo>
                <a:lnTo>
                  <a:pt x="277146" y="1816595"/>
                </a:lnTo>
                <a:lnTo>
                  <a:pt x="316206" y="1813646"/>
                </a:lnTo>
                <a:lnTo>
                  <a:pt x="353556" y="1805458"/>
                </a:lnTo>
                <a:lnTo>
                  <a:pt x="400456" y="1786209"/>
                </a:lnTo>
                <a:lnTo>
                  <a:pt x="433275" y="1765389"/>
                </a:lnTo>
                <a:lnTo>
                  <a:pt x="463920" y="1738980"/>
                </a:lnTo>
                <a:lnTo>
                  <a:pt x="492251" y="1706879"/>
                </a:lnTo>
                <a:lnTo>
                  <a:pt x="515424" y="1675877"/>
                </a:lnTo>
                <a:lnTo>
                  <a:pt x="538276" y="1641372"/>
                </a:lnTo>
                <a:lnTo>
                  <a:pt x="560763" y="1603337"/>
                </a:lnTo>
                <a:lnTo>
                  <a:pt x="582838" y="1561746"/>
                </a:lnTo>
                <a:lnTo>
                  <a:pt x="604456" y="1516570"/>
                </a:lnTo>
                <a:lnTo>
                  <a:pt x="625571" y="1467782"/>
                </a:lnTo>
                <a:lnTo>
                  <a:pt x="646137" y="1415355"/>
                </a:lnTo>
                <a:lnTo>
                  <a:pt x="666109" y="1359261"/>
                </a:lnTo>
                <a:lnTo>
                  <a:pt x="685441" y="1299473"/>
                </a:lnTo>
                <a:lnTo>
                  <a:pt x="704087" y="1235963"/>
                </a:lnTo>
                <a:lnTo>
                  <a:pt x="721917" y="1171043"/>
                </a:lnTo>
                <a:lnTo>
                  <a:pt x="737908" y="1106131"/>
                </a:lnTo>
                <a:lnTo>
                  <a:pt x="752052" y="1041237"/>
                </a:lnTo>
                <a:lnTo>
                  <a:pt x="764340" y="976371"/>
                </a:lnTo>
                <a:lnTo>
                  <a:pt x="774763" y="911542"/>
                </a:lnTo>
                <a:lnTo>
                  <a:pt x="783311" y="846758"/>
                </a:lnTo>
                <a:lnTo>
                  <a:pt x="789976" y="782029"/>
                </a:lnTo>
                <a:lnTo>
                  <a:pt x="794747" y="717365"/>
                </a:lnTo>
                <a:lnTo>
                  <a:pt x="797617" y="652773"/>
                </a:lnTo>
                <a:lnTo>
                  <a:pt x="798575" y="588263"/>
                </a:lnTo>
                <a:lnTo>
                  <a:pt x="798484" y="573862"/>
                </a:lnTo>
                <a:lnTo>
                  <a:pt x="797125" y="530668"/>
                </a:lnTo>
                <a:lnTo>
                  <a:pt x="794160" y="487516"/>
                </a:lnTo>
                <a:lnTo>
                  <a:pt x="789622" y="444436"/>
                </a:lnTo>
                <a:lnTo>
                  <a:pt x="783541" y="401459"/>
                </a:lnTo>
                <a:lnTo>
                  <a:pt x="775947" y="358615"/>
                </a:lnTo>
                <a:lnTo>
                  <a:pt x="766872" y="315936"/>
                </a:lnTo>
                <a:lnTo>
                  <a:pt x="754628" y="269305"/>
                </a:lnTo>
                <a:lnTo>
                  <a:pt x="741363" y="228454"/>
                </a:lnTo>
                <a:lnTo>
                  <a:pt x="726721" y="190822"/>
                </a:lnTo>
                <a:lnTo>
                  <a:pt x="705237" y="145531"/>
                </a:lnTo>
                <a:lnTo>
                  <a:pt x="681738" y="105674"/>
                </a:lnTo>
                <a:lnTo>
                  <a:pt x="657904" y="73457"/>
                </a:lnTo>
                <a:lnTo>
                  <a:pt x="625666" y="41701"/>
                </a:lnTo>
                <a:lnTo>
                  <a:pt x="592900" y="18703"/>
                </a:lnTo>
                <a:lnTo>
                  <a:pt x="548388" y="2103"/>
                </a:lnTo>
                <a:lnTo>
                  <a:pt x="525780" y="0"/>
                </a:lnTo>
                <a:lnTo>
                  <a:pt x="513413" y="434"/>
                </a:lnTo>
                <a:lnTo>
                  <a:pt x="463581" y="10858"/>
                </a:lnTo>
                <a:lnTo>
                  <a:pt x="425951" y="27797"/>
                </a:lnTo>
                <a:lnTo>
                  <a:pt x="388239" y="52555"/>
                </a:lnTo>
                <a:lnTo>
                  <a:pt x="350568" y="85130"/>
                </a:lnTo>
                <a:lnTo>
                  <a:pt x="313062" y="125524"/>
                </a:lnTo>
                <a:lnTo>
                  <a:pt x="288210" y="156796"/>
                </a:lnTo>
                <a:lnTo>
                  <a:pt x="263385" y="191601"/>
                </a:lnTo>
                <a:lnTo>
                  <a:pt x="239169" y="228918"/>
                </a:lnTo>
                <a:lnTo>
                  <a:pt x="215907" y="268366"/>
                </a:lnTo>
                <a:lnTo>
                  <a:pt x="193629" y="309963"/>
                </a:lnTo>
                <a:lnTo>
                  <a:pt x="172361" y="353727"/>
                </a:lnTo>
                <a:lnTo>
                  <a:pt x="152131" y="399676"/>
                </a:lnTo>
                <a:lnTo>
                  <a:pt x="132967" y="447830"/>
                </a:lnTo>
                <a:lnTo>
                  <a:pt x="114895" y="498205"/>
                </a:lnTo>
                <a:lnTo>
                  <a:pt x="97943" y="550820"/>
                </a:lnTo>
                <a:lnTo>
                  <a:pt x="82139" y="605694"/>
                </a:lnTo>
                <a:lnTo>
                  <a:pt x="67532" y="662993"/>
                </a:lnTo>
                <a:lnTo>
                  <a:pt x="54283" y="720879"/>
                </a:lnTo>
                <a:lnTo>
                  <a:pt x="42433" y="778597"/>
                </a:lnTo>
                <a:lnTo>
                  <a:pt x="32001" y="836154"/>
                </a:lnTo>
                <a:lnTo>
                  <a:pt x="23004" y="893560"/>
                </a:lnTo>
                <a:lnTo>
                  <a:pt x="15461" y="950825"/>
                </a:lnTo>
                <a:lnTo>
                  <a:pt x="9390" y="1007957"/>
                </a:lnTo>
                <a:lnTo>
                  <a:pt x="4810" y="1064966"/>
                </a:lnTo>
                <a:lnTo>
                  <a:pt x="1738" y="1121860"/>
                </a:lnTo>
                <a:lnTo>
                  <a:pt x="193" y="1178649"/>
                </a:lnTo>
                <a:lnTo>
                  <a:pt x="0" y="1207007"/>
                </a:lnTo>
                <a:lnTo>
                  <a:pt x="79" y="1221192"/>
                </a:lnTo>
                <a:lnTo>
                  <a:pt x="1267" y="1263895"/>
                </a:lnTo>
                <a:lnTo>
                  <a:pt x="3855" y="1306845"/>
                </a:lnTo>
                <a:lnTo>
                  <a:pt x="7810" y="1350073"/>
                </a:lnTo>
                <a:lnTo>
                  <a:pt x="13103" y="1393609"/>
                </a:lnTo>
                <a:lnTo>
                  <a:pt x="19702" y="1437485"/>
                </a:lnTo>
                <a:lnTo>
                  <a:pt x="27576" y="1481731"/>
                </a:lnTo>
                <a:lnTo>
                  <a:pt x="30480" y="1496567"/>
                </a:lnTo>
                <a:lnTo>
                  <a:pt x="32292" y="1506106"/>
                </a:lnTo>
                <a:lnTo>
                  <a:pt x="35300" y="1520840"/>
                </a:lnTo>
                <a:lnTo>
                  <a:pt x="38493" y="1535224"/>
                </a:lnTo>
                <a:lnTo>
                  <a:pt x="41870" y="1549262"/>
                </a:lnTo>
                <a:lnTo>
                  <a:pt x="45428" y="1562957"/>
                </a:lnTo>
                <a:lnTo>
                  <a:pt x="49165" y="1576314"/>
                </a:lnTo>
                <a:lnTo>
                  <a:pt x="53078" y="1589335"/>
                </a:lnTo>
                <a:lnTo>
                  <a:pt x="57164" y="1602024"/>
                </a:lnTo>
                <a:lnTo>
                  <a:pt x="61422" y="1614385"/>
                </a:lnTo>
                <a:lnTo>
                  <a:pt x="65848" y="1626422"/>
                </a:lnTo>
                <a:lnTo>
                  <a:pt x="70442" y="1638138"/>
                </a:lnTo>
                <a:lnTo>
                  <a:pt x="75199" y="1649536"/>
                </a:lnTo>
                <a:lnTo>
                  <a:pt x="80117" y="1660621"/>
                </a:lnTo>
                <a:lnTo>
                  <a:pt x="85195" y="1671396"/>
                </a:lnTo>
                <a:lnTo>
                  <a:pt x="90430" y="1681865"/>
                </a:lnTo>
                <a:lnTo>
                  <a:pt x="95819" y="1692031"/>
                </a:lnTo>
                <a:lnTo>
                  <a:pt x="101360" y="1701897"/>
                </a:lnTo>
                <a:lnTo>
                  <a:pt x="107051" y="1711469"/>
                </a:lnTo>
                <a:lnTo>
                  <a:pt x="112889" y="1720748"/>
                </a:lnTo>
                <a:lnTo>
                  <a:pt x="118872" y="1729739"/>
                </a:lnTo>
                <a:lnTo>
                  <a:pt x="119047" y="1730006"/>
                </a:lnTo>
                <a:lnTo>
                  <a:pt x="127440" y="1741936"/>
                </a:lnTo>
                <a:lnTo>
                  <a:pt x="136287" y="1752982"/>
                </a:lnTo>
                <a:lnTo>
                  <a:pt x="145580" y="1763144"/>
                </a:lnTo>
                <a:lnTo>
                  <a:pt x="155307" y="1772423"/>
                </a:lnTo>
                <a:lnTo>
                  <a:pt x="176027" y="1788329"/>
                </a:lnTo>
                <a:lnTo>
                  <a:pt x="187000" y="1794957"/>
                </a:lnTo>
                <a:lnTo>
                  <a:pt x="187451" y="1397507"/>
                </a:lnTo>
                <a:lnTo>
                  <a:pt x="187532" y="1379208"/>
                </a:lnTo>
                <a:lnTo>
                  <a:pt x="188172" y="1341174"/>
                </a:lnTo>
                <a:lnTo>
                  <a:pt x="189452" y="1301234"/>
                </a:lnTo>
                <a:lnTo>
                  <a:pt x="191372" y="1259396"/>
                </a:lnTo>
                <a:lnTo>
                  <a:pt x="193932" y="1215669"/>
                </a:lnTo>
                <a:lnTo>
                  <a:pt x="197133" y="1170064"/>
                </a:lnTo>
                <a:lnTo>
                  <a:pt x="200973" y="1122589"/>
                </a:lnTo>
                <a:lnTo>
                  <a:pt x="205454" y="1073253"/>
                </a:lnTo>
                <a:lnTo>
                  <a:pt x="210574" y="1022065"/>
                </a:lnTo>
                <a:lnTo>
                  <a:pt x="216335" y="969035"/>
                </a:lnTo>
                <a:lnTo>
                  <a:pt x="222667" y="914685"/>
                </a:lnTo>
                <a:lnTo>
                  <a:pt x="229160" y="862112"/>
                </a:lnTo>
                <a:lnTo>
                  <a:pt x="235743" y="811839"/>
                </a:lnTo>
                <a:lnTo>
                  <a:pt x="242418" y="763875"/>
                </a:lnTo>
                <a:lnTo>
                  <a:pt x="249185" y="718228"/>
                </a:lnTo>
                <a:lnTo>
                  <a:pt x="256043" y="674909"/>
                </a:lnTo>
                <a:lnTo>
                  <a:pt x="262992" y="633926"/>
                </a:lnTo>
                <a:lnTo>
                  <a:pt x="270033" y="595288"/>
                </a:lnTo>
                <a:lnTo>
                  <a:pt x="277166" y="559005"/>
                </a:lnTo>
                <a:lnTo>
                  <a:pt x="284389" y="525086"/>
                </a:lnTo>
                <a:lnTo>
                  <a:pt x="288036" y="509015"/>
                </a:lnTo>
                <a:lnTo>
                  <a:pt x="291487" y="493207"/>
                </a:lnTo>
                <a:lnTo>
                  <a:pt x="302068" y="448092"/>
                </a:lnTo>
                <a:lnTo>
                  <a:pt x="312897" y="406392"/>
                </a:lnTo>
                <a:lnTo>
                  <a:pt x="323849" y="368045"/>
                </a:lnTo>
                <a:lnTo>
                  <a:pt x="338431" y="322027"/>
                </a:lnTo>
                <a:lnTo>
                  <a:pt x="352720" y="281714"/>
                </a:lnTo>
                <a:lnTo>
                  <a:pt x="371900" y="234363"/>
                </a:lnTo>
                <a:lnTo>
                  <a:pt x="390546" y="196004"/>
                </a:lnTo>
                <a:lnTo>
                  <a:pt x="414892" y="156627"/>
                </a:lnTo>
                <a:lnTo>
                  <a:pt x="445209" y="124515"/>
                </a:lnTo>
                <a:lnTo>
                  <a:pt x="492380" y="105930"/>
                </a:lnTo>
                <a:lnTo>
                  <a:pt x="505968" y="105155"/>
                </a:lnTo>
                <a:lnTo>
                  <a:pt x="511154" y="105411"/>
                </a:lnTo>
                <a:lnTo>
                  <a:pt x="549424" y="126880"/>
                </a:lnTo>
                <a:lnTo>
                  <a:pt x="573447" y="165642"/>
                </a:lnTo>
                <a:lnTo>
                  <a:pt x="588937" y="209038"/>
                </a:lnTo>
                <a:lnTo>
                  <a:pt x="598020" y="250583"/>
                </a:lnTo>
                <a:lnTo>
                  <a:pt x="604782" y="299681"/>
                </a:lnTo>
                <a:lnTo>
                  <a:pt x="608284" y="341417"/>
                </a:lnTo>
                <a:lnTo>
                  <a:pt x="610409" y="387329"/>
                </a:lnTo>
                <a:lnTo>
                  <a:pt x="611123" y="437387"/>
                </a:lnTo>
                <a:lnTo>
                  <a:pt x="610975" y="465689"/>
                </a:lnTo>
                <a:lnTo>
                  <a:pt x="609796" y="523397"/>
                </a:lnTo>
                <a:lnTo>
                  <a:pt x="607456" y="582596"/>
                </a:lnTo>
                <a:lnTo>
                  <a:pt x="603973" y="643304"/>
                </a:lnTo>
                <a:lnTo>
                  <a:pt x="599365" y="705539"/>
                </a:lnTo>
                <a:lnTo>
                  <a:pt x="593651" y="769319"/>
                </a:lnTo>
                <a:lnTo>
                  <a:pt x="586849" y="834663"/>
                </a:lnTo>
                <a:lnTo>
                  <a:pt x="578977" y="901588"/>
                </a:lnTo>
                <a:lnTo>
                  <a:pt x="570053" y="970114"/>
                </a:lnTo>
                <a:lnTo>
                  <a:pt x="560096" y="1040259"/>
                </a:lnTo>
                <a:lnTo>
                  <a:pt x="548930" y="1111399"/>
                </a:lnTo>
                <a:lnTo>
                  <a:pt x="536783" y="1179705"/>
                </a:lnTo>
                <a:lnTo>
                  <a:pt x="523946" y="1244536"/>
                </a:lnTo>
                <a:lnTo>
                  <a:pt x="510446" y="1305892"/>
                </a:lnTo>
                <a:lnTo>
                  <a:pt x="496310" y="1363774"/>
                </a:lnTo>
                <a:lnTo>
                  <a:pt x="481567" y="1418181"/>
                </a:lnTo>
                <a:lnTo>
                  <a:pt x="466243" y="1469113"/>
                </a:lnTo>
                <a:lnTo>
                  <a:pt x="450365" y="1516570"/>
                </a:lnTo>
                <a:lnTo>
                  <a:pt x="433962" y="1560553"/>
                </a:lnTo>
                <a:lnTo>
                  <a:pt x="417061" y="1601061"/>
                </a:lnTo>
                <a:lnTo>
                  <a:pt x="396912" y="1642106"/>
                </a:lnTo>
                <a:lnTo>
                  <a:pt x="370404" y="1679329"/>
                </a:lnTo>
                <a:lnTo>
                  <a:pt x="331120" y="1708114"/>
                </a:lnTo>
                <a:lnTo>
                  <a:pt x="298703" y="1714499"/>
                </a:lnTo>
                <a:lnTo>
                  <a:pt x="288258" y="1713496"/>
                </a:lnTo>
                <a:lnTo>
                  <a:pt x="249880" y="1689386"/>
                </a:lnTo>
                <a:lnTo>
                  <a:pt x="225272" y="1650556"/>
                </a:lnTo>
                <a:lnTo>
                  <a:pt x="209799" y="1608556"/>
                </a:lnTo>
                <a:lnTo>
                  <a:pt x="200155" y="1566087"/>
                </a:lnTo>
                <a:lnTo>
                  <a:pt x="198368" y="1800701"/>
                </a:lnTo>
                <a:lnTo>
                  <a:pt x="210122" y="180556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470147" y="3643884"/>
            <a:ext cx="789431" cy="18135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71671" y="3645407"/>
            <a:ext cx="787907" cy="181203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70147" y="3636243"/>
            <a:ext cx="1586484" cy="182272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444731" y="5041391"/>
            <a:ext cx="11614" cy="40213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58055" y="3643883"/>
            <a:ext cx="798575" cy="181508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256532" y="3636243"/>
            <a:ext cx="800099" cy="182272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471671" y="3645407"/>
            <a:ext cx="787907" cy="1812035"/>
          </a:xfrm>
          <a:custGeom>
            <a:avLst/>
            <a:gdLst/>
            <a:ahLst/>
            <a:cxnLst/>
            <a:rect l="l" t="t" r="r" b="b"/>
            <a:pathLst>
              <a:path w="787907" h="1812035">
                <a:moveTo>
                  <a:pt x="787907" y="0"/>
                </a:moveTo>
                <a:lnTo>
                  <a:pt x="784936" y="27443"/>
                </a:lnTo>
                <a:lnTo>
                  <a:pt x="781964" y="54906"/>
                </a:lnTo>
                <a:lnTo>
                  <a:pt x="778992" y="82388"/>
                </a:lnTo>
                <a:lnTo>
                  <a:pt x="776020" y="109886"/>
                </a:lnTo>
                <a:lnTo>
                  <a:pt x="773048" y="137398"/>
                </a:lnTo>
                <a:lnTo>
                  <a:pt x="770077" y="164921"/>
                </a:lnTo>
                <a:lnTo>
                  <a:pt x="767105" y="192453"/>
                </a:lnTo>
                <a:lnTo>
                  <a:pt x="764133" y="219992"/>
                </a:lnTo>
                <a:lnTo>
                  <a:pt x="761161" y="247536"/>
                </a:lnTo>
                <a:lnTo>
                  <a:pt x="758189" y="275081"/>
                </a:lnTo>
                <a:lnTo>
                  <a:pt x="755218" y="302627"/>
                </a:lnTo>
                <a:lnTo>
                  <a:pt x="752246" y="330171"/>
                </a:lnTo>
                <a:lnTo>
                  <a:pt x="749274" y="357710"/>
                </a:lnTo>
                <a:lnTo>
                  <a:pt x="746302" y="385242"/>
                </a:lnTo>
                <a:lnTo>
                  <a:pt x="743330" y="412765"/>
                </a:lnTo>
                <a:lnTo>
                  <a:pt x="740359" y="440277"/>
                </a:lnTo>
                <a:lnTo>
                  <a:pt x="737387" y="467775"/>
                </a:lnTo>
                <a:lnTo>
                  <a:pt x="734415" y="495257"/>
                </a:lnTo>
                <a:lnTo>
                  <a:pt x="731443" y="522720"/>
                </a:lnTo>
                <a:lnTo>
                  <a:pt x="728471" y="550163"/>
                </a:lnTo>
                <a:lnTo>
                  <a:pt x="720851" y="550163"/>
                </a:lnTo>
                <a:lnTo>
                  <a:pt x="713231" y="550163"/>
                </a:lnTo>
                <a:lnTo>
                  <a:pt x="705611" y="550163"/>
                </a:lnTo>
                <a:lnTo>
                  <a:pt x="705051" y="528035"/>
                </a:lnTo>
                <a:lnTo>
                  <a:pt x="704286" y="506458"/>
                </a:lnTo>
                <a:lnTo>
                  <a:pt x="702137" y="464966"/>
                </a:lnTo>
                <a:lnTo>
                  <a:pt x="699165" y="425705"/>
                </a:lnTo>
                <a:lnTo>
                  <a:pt x="693164" y="371036"/>
                </a:lnTo>
                <a:lnTo>
                  <a:pt x="685312" y="321490"/>
                </a:lnTo>
                <a:lnTo>
                  <a:pt x="675608" y="277129"/>
                </a:lnTo>
                <a:lnTo>
                  <a:pt x="664052" y="238015"/>
                </a:lnTo>
                <a:lnTo>
                  <a:pt x="648095" y="198621"/>
                </a:lnTo>
                <a:lnTo>
                  <a:pt x="624188" y="157389"/>
                </a:lnTo>
                <a:lnTo>
                  <a:pt x="597021" y="127663"/>
                </a:lnTo>
                <a:lnTo>
                  <a:pt x="555920" y="106317"/>
                </a:lnTo>
                <a:lnTo>
                  <a:pt x="533399" y="103631"/>
                </a:lnTo>
                <a:lnTo>
                  <a:pt x="524191" y="104130"/>
                </a:lnTo>
                <a:lnTo>
                  <a:pt x="487125" y="116083"/>
                </a:lnTo>
                <a:lnTo>
                  <a:pt x="449853" y="143974"/>
                </a:lnTo>
                <a:lnTo>
                  <a:pt x="421898" y="175351"/>
                </a:lnTo>
                <a:lnTo>
                  <a:pt x="394046" y="215693"/>
                </a:lnTo>
                <a:lnTo>
                  <a:pt x="371855" y="254507"/>
                </a:lnTo>
                <a:lnTo>
                  <a:pt x="348867" y="303866"/>
                </a:lnTo>
                <a:lnTo>
                  <a:pt x="333946" y="340590"/>
                </a:lnTo>
                <a:lnTo>
                  <a:pt x="319390" y="380399"/>
                </a:lnTo>
                <a:lnTo>
                  <a:pt x="305237" y="423322"/>
                </a:lnTo>
                <a:lnTo>
                  <a:pt x="291522" y="469386"/>
                </a:lnTo>
                <a:lnTo>
                  <a:pt x="278283" y="518619"/>
                </a:lnTo>
                <a:lnTo>
                  <a:pt x="265556" y="571047"/>
                </a:lnTo>
                <a:lnTo>
                  <a:pt x="253378" y="626699"/>
                </a:lnTo>
                <a:lnTo>
                  <a:pt x="241785" y="685601"/>
                </a:lnTo>
                <a:lnTo>
                  <a:pt x="231968" y="741414"/>
                </a:lnTo>
                <a:lnTo>
                  <a:pt x="224028" y="791615"/>
                </a:lnTo>
                <a:lnTo>
                  <a:pt x="216860" y="841724"/>
                </a:lnTo>
                <a:lnTo>
                  <a:pt x="210492" y="891741"/>
                </a:lnTo>
                <a:lnTo>
                  <a:pt x="204952" y="941668"/>
                </a:lnTo>
                <a:lnTo>
                  <a:pt x="200267" y="991502"/>
                </a:lnTo>
                <a:lnTo>
                  <a:pt x="196464" y="1041246"/>
                </a:lnTo>
                <a:lnTo>
                  <a:pt x="193571" y="1090898"/>
                </a:lnTo>
                <a:lnTo>
                  <a:pt x="191616" y="1140458"/>
                </a:lnTo>
                <a:lnTo>
                  <a:pt x="190625" y="1189927"/>
                </a:lnTo>
                <a:lnTo>
                  <a:pt x="190500" y="1214627"/>
                </a:lnTo>
                <a:lnTo>
                  <a:pt x="190625" y="1236310"/>
                </a:lnTo>
                <a:lnTo>
                  <a:pt x="191631" y="1278098"/>
                </a:lnTo>
                <a:lnTo>
                  <a:pt x="193643" y="1317783"/>
                </a:lnTo>
                <a:lnTo>
                  <a:pt x="198546" y="1373367"/>
                </a:lnTo>
                <a:lnTo>
                  <a:pt x="205713" y="1424219"/>
                </a:lnTo>
                <a:lnTo>
                  <a:pt x="215143" y="1470339"/>
                </a:lnTo>
                <a:lnTo>
                  <a:pt x="226835" y="1511727"/>
                </a:lnTo>
                <a:lnTo>
                  <a:pt x="240791" y="1548383"/>
                </a:lnTo>
                <a:lnTo>
                  <a:pt x="263030" y="1593346"/>
                </a:lnTo>
                <a:lnTo>
                  <a:pt x="288894" y="1627343"/>
                </a:lnTo>
                <a:lnTo>
                  <a:pt x="328868" y="1655917"/>
                </a:lnTo>
                <a:lnTo>
                  <a:pt x="374925" y="1665723"/>
                </a:lnTo>
                <a:lnTo>
                  <a:pt x="376427" y="1665731"/>
                </a:lnTo>
                <a:lnTo>
                  <a:pt x="388554" y="1665226"/>
                </a:lnTo>
                <a:lnTo>
                  <a:pt x="435832" y="1652873"/>
                </a:lnTo>
                <a:lnTo>
                  <a:pt x="469283" y="1632406"/>
                </a:lnTo>
                <a:lnTo>
                  <a:pt x="500249" y="1601954"/>
                </a:lnTo>
                <a:lnTo>
                  <a:pt x="526687" y="1567203"/>
                </a:lnTo>
                <a:lnTo>
                  <a:pt x="550764" y="1529179"/>
                </a:lnTo>
                <a:lnTo>
                  <a:pt x="575070" y="1484283"/>
                </a:lnTo>
                <a:lnTo>
                  <a:pt x="593400" y="1445907"/>
                </a:lnTo>
                <a:lnTo>
                  <a:pt x="611781" y="1403348"/>
                </a:lnTo>
                <a:lnTo>
                  <a:pt x="620267" y="1382267"/>
                </a:lnTo>
                <a:lnTo>
                  <a:pt x="632967" y="1382267"/>
                </a:lnTo>
                <a:lnTo>
                  <a:pt x="645667" y="1382267"/>
                </a:lnTo>
                <a:lnTo>
                  <a:pt x="647699" y="1382267"/>
                </a:lnTo>
                <a:lnTo>
                  <a:pt x="640591" y="1405688"/>
                </a:lnTo>
                <a:lnTo>
                  <a:pt x="626249" y="1450402"/>
                </a:lnTo>
                <a:lnTo>
                  <a:pt x="611766" y="1492281"/>
                </a:lnTo>
                <a:lnTo>
                  <a:pt x="597169" y="1531326"/>
                </a:lnTo>
                <a:lnTo>
                  <a:pt x="582485" y="1567536"/>
                </a:lnTo>
                <a:lnTo>
                  <a:pt x="560356" y="1616537"/>
                </a:lnTo>
                <a:lnTo>
                  <a:pt x="538186" y="1659159"/>
                </a:lnTo>
                <a:lnTo>
                  <a:pt x="516067" y="1695404"/>
                </a:lnTo>
                <a:lnTo>
                  <a:pt x="492185" y="1727540"/>
                </a:lnTo>
                <a:lnTo>
                  <a:pt x="462747" y="1757677"/>
                </a:lnTo>
                <a:lnTo>
                  <a:pt x="430785" y="1781194"/>
                </a:lnTo>
                <a:lnTo>
                  <a:pt x="396532" y="1798091"/>
                </a:lnTo>
                <a:lnTo>
                  <a:pt x="347703" y="1810323"/>
                </a:lnTo>
                <a:lnTo>
                  <a:pt x="320039" y="1812035"/>
                </a:lnTo>
                <a:lnTo>
                  <a:pt x="305764" y="1811566"/>
                </a:lnTo>
                <a:lnTo>
                  <a:pt x="264493" y="1804513"/>
                </a:lnTo>
                <a:lnTo>
                  <a:pt x="225649" y="1788942"/>
                </a:lnTo>
                <a:lnTo>
                  <a:pt x="189356" y="1764791"/>
                </a:lnTo>
                <a:lnTo>
                  <a:pt x="155739" y="1732000"/>
                </a:lnTo>
                <a:lnTo>
                  <a:pt x="124919" y="1690506"/>
                </a:lnTo>
                <a:lnTo>
                  <a:pt x="97020" y="1640247"/>
                </a:lnTo>
                <a:lnTo>
                  <a:pt x="79911" y="1602276"/>
                </a:lnTo>
                <a:lnTo>
                  <a:pt x="64193" y="1562042"/>
                </a:lnTo>
                <a:lnTo>
                  <a:pt x="50149" y="1519523"/>
                </a:lnTo>
                <a:lnTo>
                  <a:pt x="37796" y="1474717"/>
                </a:lnTo>
                <a:lnTo>
                  <a:pt x="27153" y="1427626"/>
                </a:lnTo>
                <a:lnTo>
                  <a:pt x="18238" y="1378248"/>
                </a:lnTo>
                <a:lnTo>
                  <a:pt x="11070" y="1326584"/>
                </a:lnTo>
                <a:lnTo>
                  <a:pt x="5667" y="1272635"/>
                </a:lnTo>
                <a:lnTo>
                  <a:pt x="2047" y="1216399"/>
                </a:lnTo>
                <a:lnTo>
                  <a:pt x="228" y="1157878"/>
                </a:lnTo>
                <a:lnTo>
                  <a:pt x="0" y="1127759"/>
                </a:lnTo>
                <a:lnTo>
                  <a:pt x="182" y="1099242"/>
                </a:lnTo>
                <a:lnTo>
                  <a:pt x="1635" y="1042549"/>
                </a:lnTo>
                <a:lnTo>
                  <a:pt x="4524" y="986313"/>
                </a:lnTo>
                <a:lnTo>
                  <a:pt x="8830" y="930535"/>
                </a:lnTo>
                <a:lnTo>
                  <a:pt x="14535" y="875214"/>
                </a:lnTo>
                <a:lnTo>
                  <a:pt x="21621" y="820350"/>
                </a:lnTo>
                <a:lnTo>
                  <a:pt x="30069" y="765943"/>
                </a:lnTo>
                <a:lnTo>
                  <a:pt x="39862" y="711993"/>
                </a:lnTo>
                <a:lnTo>
                  <a:pt x="50980" y="658501"/>
                </a:lnTo>
                <a:lnTo>
                  <a:pt x="63406" y="605466"/>
                </a:lnTo>
                <a:lnTo>
                  <a:pt x="77132" y="553539"/>
                </a:lnTo>
                <a:lnTo>
                  <a:pt x="92205" y="503872"/>
                </a:lnTo>
                <a:lnTo>
                  <a:pt x="108608" y="456176"/>
                </a:lnTo>
                <a:lnTo>
                  <a:pt x="126315" y="410422"/>
                </a:lnTo>
                <a:lnTo>
                  <a:pt x="145296" y="366585"/>
                </a:lnTo>
                <a:lnTo>
                  <a:pt x="165526" y="324636"/>
                </a:lnTo>
                <a:lnTo>
                  <a:pt x="186977" y="284547"/>
                </a:lnTo>
                <a:lnTo>
                  <a:pt x="209621" y="246292"/>
                </a:lnTo>
                <a:lnTo>
                  <a:pt x="233431" y="209843"/>
                </a:lnTo>
                <a:lnTo>
                  <a:pt x="258379" y="175172"/>
                </a:lnTo>
                <a:lnTo>
                  <a:pt x="284302" y="142905"/>
                </a:lnTo>
                <a:lnTo>
                  <a:pt x="310362" y="114183"/>
                </a:lnTo>
                <a:lnTo>
                  <a:pt x="349453" y="77214"/>
                </a:lnTo>
                <a:lnTo>
                  <a:pt x="388543" y="47530"/>
                </a:lnTo>
                <a:lnTo>
                  <a:pt x="427634" y="25066"/>
                </a:lnTo>
                <a:lnTo>
                  <a:pt x="466724" y="9763"/>
                </a:lnTo>
                <a:lnTo>
                  <a:pt x="505815" y="1557"/>
                </a:lnTo>
                <a:lnTo>
                  <a:pt x="531875" y="0"/>
                </a:lnTo>
                <a:lnTo>
                  <a:pt x="541499" y="395"/>
                </a:lnTo>
                <a:lnTo>
                  <a:pt x="585045" y="10316"/>
                </a:lnTo>
                <a:lnTo>
                  <a:pt x="622769" y="27223"/>
                </a:lnTo>
                <a:lnTo>
                  <a:pt x="653795" y="45720"/>
                </a:lnTo>
                <a:lnTo>
                  <a:pt x="669862" y="54822"/>
                </a:lnTo>
                <a:lnTo>
                  <a:pt x="683274" y="61626"/>
                </a:lnTo>
                <a:lnTo>
                  <a:pt x="694132" y="66131"/>
                </a:lnTo>
                <a:lnTo>
                  <a:pt x="702541" y="68337"/>
                </a:lnTo>
                <a:lnTo>
                  <a:pt x="705611" y="68579"/>
                </a:lnTo>
                <a:lnTo>
                  <a:pt x="713929" y="67236"/>
                </a:lnTo>
                <a:lnTo>
                  <a:pt x="722247" y="63207"/>
                </a:lnTo>
                <a:lnTo>
                  <a:pt x="730564" y="56492"/>
                </a:lnTo>
                <a:lnTo>
                  <a:pt x="738882" y="47090"/>
                </a:lnTo>
                <a:lnTo>
                  <a:pt x="747200" y="35003"/>
                </a:lnTo>
                <a:lnTo>
                  <a:pt x="755517" y="20229"/>
                </a:lnTo>
                <a:lnTo>
                  <a:pt x="763835" y="2769"/>
                </a:lnTo>
                <a:lnTo>
                  <a:pt x="765047" y="0"/>
                </a:lnTo>
                <a:lnTo>
                  <a:pt x="772667" y="0"/>
                </a:lnTo>
                <a:lnTo>
                  <a:pt x="780287" y="0"/>
                </a:lnTo>
                <a:lnTo>
                  <a:pt x="787907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58055" y="3643883"/>
            <a:ext cx="798575" cy="1815083"/>
          </a:xfrm>
          <a:custGeom>
            <a:avLst/>
            <a:gdLst/>
            <a:ahLst/>
            <a:cxnLst/>
            <a:rect l="l" t="t" r="r" b="b"/>
            <a:pathLst>
              <a:path w="798575" h="1815083">
                <a:moveTo>
                  <a:pt x="274319" y="1815083"/>
                </a:moveTo>
                <a:lnTo>
                  <a:pt x="260733" y="1814660"/>
                </a:lnTo>
                <a:lnTo>
                  <a:pt x="247486" y="1813386"/>
                </a:lnTo>
                <a:lnTo>
                  <a:pt x="234586" y="1811254"/>
                </a:lnTo>
                <a:lnTo>
                  <a:pt x="222045" y="1808258"/>
                </a:lnTo>
                <a:lnTo>
                  <a:pt x="209873" y="1804391"/>
                </a:lnTo>
                <a:lnTo>
                  <a:pt x="198080" y="1799647"/>
                </a:lnTo>
                <a:lnTo>
                  <a:pt x="186675" y="1794017"/>
                </a:lnTo>
                <a:lnTo>
                  <a:pt x="175669" y="1787497"/>
                </a:lnTo>
                <a:lnTo>
                  <a:pt x="165072" y="1780079"/>
                </a:lnTo>
                <a:lnTo>
                  <a:pt x="154893" y="1771756"/>
                </a:lnTo>
                <a:lnTo>
                  <a:pt x="145144" y="1762521"/>
                </a:lnTo>
                <a:lnTo>
                  <a:pt x="135834" y="1752369"/>
                </a:lnTo>
                <a:lnTo>
                  <a:pt x="126974" y="1741292"/>
                </a:lnTo>
                <a:lnTo>
                  <a:pt x="118871" y="1729739"/>
                </a:lnTo>
                <a:lnTo>
                  <a:pt x="112923" y="1720789"/>
                </a:lnTo>
                <a:lnTo>
                  <a:pt x="107117" y="1711532"/>
                </a:lnTo>
                <a:lnTo>
                  <a:pt x="101456" y="1701968"/>
                </a:lnTo>
                <a:lnTo>
                  <a:pt x="95944" y="1692096"/>
                </a:lnTo>
                <a:lnTo>
                  <a:pt x="90581" y="1681914"/>
                </a:lnTo>
                <a:lnTo>
                  <a:pt x="85371" y="1671422"/>
                </a:lnTo>
                <a:lnTo>
                  <a:pt x="80316" y="1660617"/>
                </a:lnTo>
                <a:lnTo>
                  <a:pt x="75419" y="1649499"/>
                </a:lnTo>
                <a:lnTo>
                  <a:pt x="70681" y="1638067"/>
                </a:lnTo>
                <a:lnTo>
                  <a:pt x="66105" y="1626320"/>
                </a:lnTo>
                <a:lnTo>
                  <a:pt x="61694" y="1614255"/>
                </a:lnTo>
                <a:lnTo>
                  <a:pt x="57449" y="1601873"/>
                </a:lnTo>
                <a:lnTo>
                  <a:pt x="53374" y="1589172"/>
                </a:lnTo>
                <a:lnTo>
                  <a:pt x="49470" y="1576150"/>
                </a:lnTo>
                <a:lnTo>
                  <a:pt x="45740" y="1562807"/>
                </a:lnTo>
                <a:lnTo>
                  <a:pt x="42187" y="1549142"/>
                </a:lnTo>
                <a:lnTo>
                  <a:pt x="38812" y="1535152"/>
                </a:lnTo>
                <a:lnTo>
                  <a:pt x="35618" y="1520837"/>
                </a:lnTo>
                <a:lnTo>
                  <a:pt x="32608" y="1506197"/>
                </a:lnTo>
                <a:lnTo>
                  <a:pt x="30479" y="1495043"/>
                </a:lnTo>
                <a:lnTo>
                  <a:pt x="27576" y="1480414"/>
                </a:lnTo>
                <a:lnTo>
                  <a:pt x="19702" y="1436558"/>
                </a:lnTo>
                <a:lnTo>
                  <a:pt x="13103" y="1392827"/>
                </a:lnTo>
                <a:lnTo>
                  <a:pt x="7810" y="1349311"/>
                </a:lnTo>
                <a:lnTo>
                  <a:pt x="3855" y="1306104"/>
                </a:lnTo>
                <a:lnTo>
                  <a:pt x="1267" y="1263298"/>
                </a:lnTo>
                <a:lnTo>
                  <a:pt x="79" y="1220986"/>
                </a:lnTo>
                <a:lnTo>
                  <a:pt x="0" y="1207007"/>
                </a:lnTo>
                <a:lnTo>
                  <a:pt x="193" y="1178649"/>
                </a:lnTo>
                <a:lnTo>
                  <a:pt x="1738" y="1121860"/>
                </a:lnTo>
                <a:lnTo>
                  <a:pt x="4810" y="1064966"/>
                </a:lnTo>
                <a:lnTo>
                  <a:pt x="9390" y="1007957"/>
                </a:lnTo>
                <a:lnTo>
                  <a:pt x="15461" y="950825"/>
                </a:lnTo>
                <a:lnTo>
                  <a:pt x="23004" y="893560"/>
                </a:lnTo>
                <a:lnTo>
                  <a:pt x="32001" y="836154"/>
                </a:lnTo>
                <a:lnTo>
                  <a:pt x="42433" y="778597"/>
                </a:lnTo>
                <a:lnTo>
                  <a:pt x="54283" y="720879"/>
                </a:lnTo>
                <a:lnTo>
                  <a:pt x="67532" y="662993"/>
                </a:lnTo>
                <a:lnTo>
                  <a:pt x="82139" y="605476"/>
                </a:lnTo>
                <a:lnTo>
                  <a:pt x="97943" y="550232"/>
                </a:lnTo>
                <a:lnTo>
                  <a:pt x="114895" y="497324"/>
                </a:lnTo>
                <a:lnTo>
                  <a:pt x="132967" y="446724"/>
                </a:lnTo>
                <a:lnTo>
                  <a:pt x="152131" y="398406"/>
                </a:lnTo>
                <a:lnTo>
                  <a:pt x="172361" y="352342"/>
                </a:lnTo>
                <a:lnTo>
                  <a:pt x="193629" y="308505"/>
                </a:lnTo>
                <a:lnTo>
                  <a:pt x="215907" y="266866"/>
                </a:lnTo>
                <a:lnTo>
                  <a:pt x="239169" y="227400"/>
                </a:lnTo>
                <a:lnTo>
                  <a:pt x="263385" y="190077"/>
                </a:lnTo>
                <a:lnTo>
                  <a:pt x="288210" y="155283"/>
                </a:lnTo>
                <a:lnTo>
                  <a:pt x="313062" y="124092"/>
                </a:lnTo>
                <a:lnTo>
                  <a:pt x="350568" y="83935"/>
                </a:lnTo>
                <a:lnTo>
                  <a:pt x="388239" y="51679"/>
                </a:lnTo>
                <a:lnTo>
                  <a:pt x="425951" y="27261"/>
                </a:lnTo>
                <a:lnTo>
                  <a:pt x="463581" y="10620"/>
                </a:lnTo>
                <a:lnTo>
                  <a:pt x="501005" y="1694"/>
                </a:lnTo>
                <a:lnTo>
                  <a:pt x="525779" y="0"/>
                </a:lnTo>
                <a:lnTo>
                  <a:pt x="537113" y="500"/>
                </a:lnTo>
                <a:lnTo>
                  <a:pt x="581860" y="12587"/>
                </a:lnTo>
                <a:lnTo>
                  <a:pt x="614803" y="32375"/>
                </a:lnTo>
                <a:lnTo>
                  <a:pt x="647217" y="61494"/>
                </a:lnTo>
                <a:lnTo>
                  <a:pt x="675648" y="96257"/>
                </a:lnTo>
                <a:lnTo>
                  <a:pt x="699739" y="134695"/>
                </a:lnTo>
                <a:lnTo>
                  <a:pt x="721852" y="178886"/>
                </a:lnTo>
                <a:lnTo>
                  <a:pt x="736987" y="215705"/>
                </a:lnTo>
                <a:lnTo>
                  <a:pt x="750763" y="255594"/>
                </a:lnTo>
                <a:lnTo>
                  <a:pt x="763072" y="298485"/>
                </a:lnTo>
                <a:lnTo>
                  <a:pt x="773085" y="342845"/>
                </a:lnTo>
                <a:lnTo>
                  <a:pt x="781176" y="385637"/>
                </a:lnTo>
                <a:lnTo>
                  <a:pt x="787765" y="428573"/>
                </a:lnTo>
                <a:lnTo>
                  <a:pt x="792821" y="471623"/>
                </a:lnTo>
                <a:lnTo>
                  <a:pt x="796313" y="514754"/>
                </a:lnTo>
                <a:lnTo>
                  <a:pt x="798211" y="557937"/>
                </a:lnTo>
                <a:lnTo>
                  <a:pt x="798575" y="586739"/>
                </a:lnTo>
                <a:lnTo>
                  <a:pt x="798336" y="619190"/>
                </a:lnTo>
                <a:lnTo>
                  <a:pt x="796420" y="684030"/>
                </a:lnTo>
                <a:lnTo>
                  <a:pt x="792599" y="748807"/>
                </a:lnTo>
                <a:lnTo>
                  <a:pt x="786879" y="813538"/>
                </a:lnTo>
                <a:lnTo>
                  <a:pt x="779272" y="878242"/>
                </a:lnTo>
                <a:lnTo>
                  <a:pt x="769785" y="942937"/>
                </a:lnTo>
                <a:lnTo>
                  <a:pt x="758429" y="1007640"/>
                </a:lnTo>
                <a:lnTo>
                  <a:pt x="745212" y="1072372"/>
                </a:lnTo>
                <a:lnTo>
                  <a:pt x="730143" y="1137148"/>
                </a:lnTo>
                <a:lnTo>
                  <a:pt x="713231" y="1201989"/>
                </a:lnTo>
                <a:lnTo>
                  <a:pt x="694853" y="1266661"/>
                </a:lnTo>
                <a:lnTo>
                  <a:pt x="675858" y="1328312"/>
                </a:lnTo>
                <a:lnTo>
                  <a:pt x="656201" y="1386268"/>
                </a:lnTo>
                <a:lnTo>
                  <a:pt x="635926" y="1440567"/>
                </a:lnTo>
                <a:lnTo>
                  <a:pt x="615079" y="1491244"/>
                </a:lnTo>
                <a:lnTo>
                  <a:pt x="593707" y="1538337"/>
                </a:lnTo>
                <a:lnTo>
                  <a:pt x="571855" y="1581883"/>
                </a:lnTo>
                <a:lnTo>
                  <a:pt x="549568" y="1621916"/>
                </a:lnTo>
                <a:lnTo>
                  <a:pt x="526893" y="1658476"/>
                </a:lnTo>
                <a:lnTo>
                  <a:pt x="503875" y="1691597"/>
                </a:lnTo>
                <a:lnTo>
                  <a:pt x="473574" y="1728547"/>
                </a:lnTo>
                <a:lnTo>
                  <a:pt x="443593" y="1756422"/>
                </a:lnTo>
                <a:lnTo>
                  <a:pt x="411380" y="1778809"/>
                </a:lnTo>
                <a:lnTo>
                  <a:pt x="377076" y="1795778"/>
                </a:lnTo>
                <a:lnTo>
                  <a:pt x="328325" y="1810098"/>
                </a:lnTo>
                <a:lnTo>
                  <a:pt x="289686" y="1814698"/>
                </a:lnTo>
                <a:lnTo>
                  <a:pt x="276438" y="1815076"/>
                </a:lnTo>
                <a:lnTo>
                  <a:pt x="274319" y="1815083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445507" y="3749039"/>
            <a:ext cx="423671" cy="1607819"/>
          </a:xfrm>
          <a:custGeom>
            <a:avLst/>
            <a:gdLst/>
            <a:ahLst/>
            <a:cxnLst/>
            <a:rect l="l" t="t" r="r" b="b"/>
            <a:pathLst>
              <a:path w="423671" h="1607819">
                <a:moveTo>
                  <a:pt x="318516" y="0"/>
                </a:moveTo>
                <a:lnTo>
                  <a:pt x="304832" y="697"/>
                </a:lnTo>
                <a:lnTo>
                  <a:pt x="291905" y="2826"/>
                </a:lnTo>
                <a:lnTo>
                  <a:pt x="279707" y="6446"/>
                </a:lnTo>
                <a:lnTo>
                  <a:pt x="268207" y="11613"/>
                </a:lnTo>
                <a:lnTo>
                  <a:pt x="257379" y="18385"/>
                </a:lnTo>
                <a:lnTo>
                  <a:pt x="247192" y="26820"/>
                </a:lnTo>
                <a:lnTo>
                  <a:pt x="239268" y="35051"/>
                </a:lnTo>
                <a:lnTo>
                  <a:pt x="233445" y="42076"/>
                </a:lnTo>
                <a:lnTo>
                  <a:pt x="227554" y="49922"/>
                </a:lnTo>
                <a:lnTo>
                  <a:pt x="221602" y="58590"/>
                </a:lnTo>
                <a:lnTo>
                  <a:pt x="215595" y="68081"/>
                </a:lnTo>
                <a:lnTo>
                  <a:pt x="209541" y="78393"/>
                </a:lnTo>
                <a:lnTo>
                  <a:pt x="203446" y="89528"/>
                </a:lnTo>
                <a:lnTo>
                  <a:pt x="197317" y="101484"/>
                </a:lnTo>
                <a:lnTo>
                  <a:pt x="191160" y="114263"/>
                </a:lnTo>
                <a:lnTo>
                  <a:pt x="184983" y="127864"/>
                </a:lnTo>
                <a:lnTo>
                  <a:pt x="178791" y="142286"/>
                </a:lnTo>
                <a:lnTo>
                  <a:pt x="172593" y="157531"/>
                </a:lnTo>
                <a:lnTo>
                  <a:pt x="172212" y="158495"/>
                </a:lnTo>
                <a:lnTo>
                  <a:pt x="168760" y="167137"/>
                </a:lnTo>
                <a:lnTo>
                  <a:pt x="165268" y="176145"/>
                </a:lnTo>
                <a:lnTo>
                  <a:pt x="161739" y="185521"/>
                </a:lnTo>
                <a:lnTo>
                  <a:pt x="158179" y="195267"/>
                </a:lnTo>
                <a:lnTo>
                  <a:pt x="154590" y="205382"/>
                </a:lnTo>
                <a:lnTo>
                  <a:pt x="150979" y="215870"/>
                </a:lnTo>
                <a:lnTo>
                  <a:pt x="147350" y="226729"/>
                </a:lnTo>
                <a:lnTo>
                  <a:pt x="143707" y="237963"/>
                </a:lnTo>
                <a:lnTo>
                  <a:pt x="140054" y="249571"/>
                </a:lnTo>
                <a:lnTo>
                  <a:pt x="136397" y="261556"/>
                </a:lnTo>
                <a:lnTo>
                  <a:pt x="132741" y="273918"/>
                </a:lnTo>
                <a:lnTo>
                  <a:pt x="129088" y="286658"/>
                </a:lnTo>
                <a:lnTo>
                  <a:pt x="125445" y="299777"/>
                </a:lnTo>
                <a:lnTo>
                  <a:pt x="121816" y="313278"/>
                </a:lnTo>
                <a:lnTo>
                  <a:pt x="118205" y="327159"/>
                </a:lnTo>
                <a:lnTo>
                  <a:pt x="114616" y="341424"/>
                </a:lnTo>
                <a:lnTo>
                  <a:pt x="111056" y="356073"/>
                </a:lnTo>
                <a:lnTo>
                  <a:pt x="107527" y="371107"/>
                </a:lnTo>
                <a:lnTo>
                  <a:pt x="104035" y="386528"/>
                </a:lnTo>
                <a:lnTo>
                  <a:pt x="100584" y="402336"/>
                </a:lnTo>
                <a:lnTo>
                  <a:pt x="96937" y="418406"/>
                </a:lnTo>
                <a:lnTo>
                  <a:pt x="86136" y="470172"/>
                </a:lnTo>
                <a:lnTo>
                  <a:pt x="79049" y="507633"/>
                </a:lnTo>
                <a:lnTo>
                  <a:pt x="72054" y="547445"/>
                </a:lnTo>
                <a:lnTo>
                  <a:pt x="65150" y="589597"/>
                </a:lnTo>
                <a:lnTo>
                  <a:pt x="58338" y="634081"/>
                </a:lnTo>
                <a:lnTo>
                  <a:pt x="51617" y="680888"/>
                </a:lnTo>
                <a:lnTo>
                  <a:pt x="44988" y="730008"/>
                </a:lnTo>
                <a:lnTo>
                  <a:pt x="38450" y="781432"/>
                </a:lnTo>
                <a:lnTo>
                  <a:pt x="32004" y="835151"/>
                </a:lnTo>
                <a:lnTo>
                  <a:pt x="25923" y="889101"/>
                </a:lnTo>
                <a:lnTo>
                  <a:pt x="20482" y="941222"/>
                </a:lnTo>
                <a:lnTo>
                  <a:pt x="15681" y="991514"/>
                </a:lnTo>
                <a:lnTo>
                  <a:pt x="11521" y="1039977"/>
                </a:lnTo>
                <a:lnTo>
                  <a:pt x="8000" y="1086611"/>
                </a:lnTo>
                <a:lnTo>
                  <a:pt x="5120" y="1131417"/>
                </a:lnTo>
                <a:lnTo>
                  <a:pt x="2880" y="1174394"/>
                </a:lnTo>
                <a:lnTo>
                  <a:pt x="1280" y="1215542"/>
                </a:lnTo>
                <a:lnTo>
                  <a:pt x="320" y="1254861"/>
                </a:lnTo>
                <a:lnTo>
                  <a:pt x="0" y="1292351"/>
                </a:lnTo>
                <a:lnTo>
                  <a:pt x="91" y="1308824"/>
                </a:lnTo>
                <a:lnTo>
                  <a:pt x="1459" y="1355684"/>
                </a:lnTo>
                <a:lnTo>
                  <a:pt x="4435" y="1398651"/>
                </a:lnTo>
                <a:lnTo>
                  <a:pt x="8980" y="1437648"/>
                </a:lnTo>
                <a:lnTo>
                  <a:pt x="17416" y="1483338"/>
                </a:lnTo>
                <a:lnTo>
                  <a:pt x="28486" y="1521653"/>
                </a:lnTo>
                <a:lnTo>
                  <a:pt x="45600" y="1558770"/>
                </a:lnTo>
                <a:lnTo>
                  <a:pt x="71451" y="1591722"/>
                </a:lnTo>
                <a:lnTo>
                  <a:pt x="111251" y="1607819"/>
                </a:lnTo>
                <a:lnTo>
                  <a:pt x="122414" y="1607105"/>
                </a:lnTo>
                <a:lnTo>
                  <a:pt x="164210" y="1589861"/>
                </a:lnTo>
                <a:lnTo>
                  <a:pt x="192563" y="1561645"/>
                </a:lnTo>
                <a:lnTo>
                  <a:pt x="218349" y="1520140"/>
                </a:lnTo>
                <a:lnTo>
                  <a:pt x="238120" y="1475672"/>
                </a:lnTo>
                <a:lnTo>
                  <a:pt x="254776" y="1433096"/>
                </a:lnTo>
                <a:lnTo>
                  <a:pt x="270919" y="1387118"/>
                </a:lnTo>
                <a:lnTo>
                  <a:pt x="286524" y="1337730"/>
                </a:lnTo>
                <a:lnTo>
                  <a:pt x="301561" y="1284922"/>
                </a:lnTo>
                <a:lnTo>
                  <a:pt x="316004" y="1228685"/>
                </a:lnTo>
                <a:lnTo>
                  <a:pt x="329825" y="1169010"/>
                </a:lnTo>
                <a:lnTo>
                  <a:pt x="342997" y="1105887"/>
                </a:lnTo>
                <a:lnTo>
                  <a:pt x="355492" y="1039308"/>
                </a:lnTo>
                <a:lnTo>
                  <a:pt x="367284" y="969263"/>
                </a:lnTo>
                <a:lnTo>
                  <a:pt x="377750" y="898305"/>
                </a:lnTo>
                <a:lnTo>
                  <a:pt x="387193" y="828982"/>
                </a:lnTo>
                <a:lnTo>
                  <a:pt x="395593" y="761288"/>
                </a:lnTo>
                <a:lnTo>
                  <a:pt x="402933" y="695212"/>
                </a:lnTo>
                <a:lnTo>
                  <a:pt x="409193" y="630745"/>
                </a:lnTo>
                <a:lnTo>
                  <a:pt x="414357" y="567878"/>
                </a:lnTo>
                <a:lnTo>
                  <a:pt x="418405" y="506603"/>
                </a:lnTo>
                <a:lnTo>
                  <a:pt x="421318" y="446909"/>
                </a:lnTo>
                <a:lnTo>
                  <a:pt x="423080" y="388789"/>
                </a:lnTo>
                <a:lnTo>
                  <a:pt x="423671" y="332231"/>
                </a:lnTo>
                <a:lnTo>
                  <a:pt x="423592" y="314870"/>
                </a:lnTo>
                <a:lnTo>
                  <a:pt x="422404" y="265675"/>
                </a:lnTo>
                <a:lnTo>
                  <a:pt x="419816" y="220843"/>
                </a:lnTo>
                <a:lnTo>
                  <a:pt x="415861" y="180403"/>
                </a:lnTo>
                <a:lnTo>
                  <a:pt x="408512" y="133369"/>
                </a:lnTo>
                <a:lnTo>
                  <a:pt x="398859" y="94273"/>
                </a:lnTo>
                <a:lnTo>
                  <a:pt x="378403" y="44778"/>
                </a:lnTo>
                <a:lnTo>
                  <a:pt x="353103" y="12665"/>
                </a:lnTo>
                <a:lnTo>
                  <a:pt x="323702" y="241"/>
                </a:lnTo>
                <a:lnTo>
                  <a:pt x="318516" y="0"/>
                </a:lnTo>
                <a:close/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12084" y="3709415"/>
            <a:ext cx="858007" cy="1773935"/>
          </a:xfrm>
          <a:custGeom>
            <a:avLst/>
            <a:gdLst/>
            <a:ahLst/>
            <a:cxnLst/>
            <a:rect l="l" t="t" r="r" b="b"/>
            <a:pathLst>
              <a:path w="858007" h="1773935">
                <a:moveTo>
                  <a:pt x="514" y="1310209"/>
                </a:moveTo>
                <a:lnTo>
                  <a:pt x="225" y="1320439"/>
                </a:lnTo>
                <a:lnTo>
                  <a:pt x="52" y="1330234"/>
                </a:lnTo>
                <a:lnTo>
                  <a:pt x="0" y="1341768"/>
                </a:lnTo>
                <a:lnTo>
                  <a:pt x="155" y="1352273"/>
                </a:lnTo>
                <a:lnTo>
                  <a:pt x="1930" y="1386407"/>
                </a:lnTo>
                <a:lnTo>
                  <a:pt x="4205" y="1411345"/>
                </a:lnTo>
                <a:lnTo>
                  <a:pt x="7353" y="1438029"/>
                </a:lnTo>
                <a:lnTo>
                  <a:pt x="11373" y="1466458"/>
                </a:lnTo>
                <a:lnTo>
                  <a:pt x="15502" y="1491830"/>
                </a:lnTo>
                <a:lnTo>
                  <a:pt x="21042" y="1519294"/>
                </a:lnTo>
                <a:lnTo>
                  <a:pt x="27459" y="1545226"/>
                </a:lnTo>
                <a:lnTo>
                  <a:pt x="34616" y="1569673"/>
                </a:lnTo>
                <a:lnTo>
                  <a:pt x="42378" y="1592678"/>
                </a:lnTo>
                <a:lnTo>
                  <a:pt x="54859" y="1624583"/>
                </a:lnTo>
                <a:lnTo>
                  <a:pt x="68454" y="1650427"/>
                </a:lnTo>
                <a:lnTo>
                  <a:pt x="82424" y="1670832"/>
                </a:lnTo>
                <a:lnTo>
                  <a:pt x="98660" y="1690512"/>
                </a:lnTo>
                <a:lnTo>
                  <a:pt x="116968" y="1709597"/>
                </a:lnTo>
                <a:lnTo>
                  <a:pt x="137155" y="1728215"/>
                </a:lnTo>
                <a:lnTo>
                  <a:pt x="157781" y="1742936"/>
                </a:lnTo>
                <a:lnTo>
                  <a:pt x="180166" y="1755182"/>
                </a:lnTo>
                <a:lnTo>
                  <a:pt x="203691" y="1764368"/>
                </a:lnTo>
                <a:lnTo>
                  <a:pt x="228466" y="1770491"/>
                </a:lnTo>
                <a:lnTo>
                  <a:pt x="254604" y="1773553"/>
                </a:lnTo>
                <a:lnTo>
                  <a:pt x="268219" y="1773935"/>
                </a:lnTo>
                <a:lnTo>
                  <a:pt x="281134" y="1773559"/>
                </a:lnTo>
                <a:lnTo>
                  <a:pt x="306280" y="1770551"/>
                </a:lnTo>
                <a:lnTo>
                  <a:pt x="330512" y="1764553"/>
                </a:lnTo>
                <a:lnTo>
                  <a:pt x="353829" y="1755584"/>
                </a:lnTo>
                <a:lnTo>
                  <a:pt x="376232" y="1743661"/>
                </a:lnTo>
                <a:lnTo>
                  <a:pt x="397720" y="1728803"/>
                </a:lnTo>
                <a:lnTo>
                  <a:pt x="418294" y="1711027"/>
                </a:lnTo>
                <a:lnTo>
                  <a:pt x="437954" y="1690354"/>
                </a:lnTo>
                <a:lnTo>
                  <a:pt x="456699" y="1666799"/>
                </a:lnTo>
                <a:lnTo>
                  <a:pt x="474530" y="1640383"/>
                </a:lnTo>
                <a:lnTo>
                  <a:pt x="491263" y="1610699"/>
                </a:lnTo>
                <a:lnTo>
                  <a:pt x="507159" y="1576582"/>
                </a:lnTo>
                <a:lnTo>
                  <a:pt x="522465" y="1538049"/>
                </a:lnTo>
                <a:lnTo>
                  <a:pt x="537153" y="1495080"/>
                </a:lnTo>
                <a:lnTo>
                  <a:pt x="544258" y="1471927"/>
                </a:lnTo>
                <a:lnTo>
                  <a:pt x="551197" y="1447659"/>
                </a:lnTo>
                <a:lnTo>
                  <a:pt x="557969" y="1422272"/>
                </a:lnTo>
                <a:lnTo>
                  <a:pt x="564569" y="1395766"/>
                </a:lnTo>
                <a:lnTo>
                  <a:pt x="570995" y="1368137"/>
                </a:lnTo>
                <a:lnTo>
                  <a:pt x="577242" y="1339383"/>
                </a:lnTo>
                <a:lnTo>
                  <a:pt x="583307" y="1309503"/>
                </a:lnTo>
                <a:lnTo>
                  <a:pt x="589187" y="1278493"/>
                </a:lnTo>
                <a:lnTo>
                  <a:pt x="594879" y="1246351"/>
                </a:lnTo>
                <a:lnTo>
                  <a:pt x="600378" y="1213076"/>
                </a:lnTo>
                <a:lnTo>
                  <a:pt x="605682" y="1178664"/>
                </a:lnTo>
                <a:lnTo>
                  <a:pt x="610788" y="1143114"/>
                </a:lnTo>
                <a:lnTo>
                  <a:pt x="615691" y="1106423"/>
                </a:lnTo>
                <a:lnTo>
                  <a:pt x="620959" y="1066647"/>
                </a:lnTo>
                <a:lnTo>
                  <a:pt x="626247" y="1026871"/>
                </a:lnTo>
                <a:lnTo>
                  <a:pt x="631551" y="987094"/>
                </a:lnTo>
                <a:lnTo>
                  <a:pt x="636868" y="947318"/>
                </a:lnTo>
                <a:lnTo>
                  <a:pt x="642194" y="907541"/>
                </a:lnTo>
                <a:lnTo>
                  <a:pt x="647525" y="867765"/>
                </a:lnTo>
                <a:lnTo>
                  <a:pt x="652859" y="827989"/>
                </a:lnTo>
                <a:lnTo>
                  <a:pt x="658192" y="788212"/>
                </a:lnTo>
                <a:lnTo>
                  <a:pt x="663520" y="748436"/>
                </a:lnTo>
                <a:lnTo>
                  <a:pt x="668840" y="708659"/>
                </a:lnTo>
                <a:lnTo>
                  <a:pt x="674149" y="668883"/>
                </a:lnTo>
                <a:lnTo>
                  <a:pt x="679443" y="629107"/>
                </a:lnTo>
                <a:lnTo>
                  <a:pt x="684718" y="589330"/>
                </a:lnTo>
                <a:lnTo>
                  <a:pt x="689972" y="549554"/>
                </a:lnTo>
                <a:lnTo>
                  <a:pt x="695201" y="509777"/>
                </a:lnTo>
                <a:lnTo>
                  <a:pt x="700401" y="470001"/>
                </a:lnTo>
                <a:lnTo>
                  <a:pt x="705569" y="430225"/>
                </a:lnTo>
                <a:lnTo>
                  <a:pt x="710701" y="390448"/>
                </a:lnTo>
                <a:lnTo>
                  <a:pt x="715795" y="350672"/>
                </a:lnTo>
                <a:lnTo>
                  <a:pt x="720847" y="310896"/>
                </a:lnTo>
                <a:lnTo>
                  <a:pt x="722247" y="301057"/>
                </a:lnTo>
                <a:lnTo>
                  <a:pt x="724745" y="284739"/>
                </a:lnTo>
                <a:lnTo>
                  <a:pt x="727386" y="268953"/>
                </a:lnTo>
                <a:lnTo>
                  <a:pt x="730166" y="253699"/>
                </a:lnTo>
                <a:lnTo>
                  <a:pt x="733081" y="238977"/>
                </a:lnTo>
                <a:lnTo>
                  <a:pt x="736129" y="224787"/>
                </a:lnTo>
                <a:lnTo>
                  <a:pt x="739306" y="211129"/>
                </a:lnTo>
                <a:lnTo>
                  <a:pt x="742609" y="198003"/>
                </a:lnTo>
                <a:lnTo>
                  <a:pt x="746034" y="185410"/>
                </a:lnTo>
                <a:lnTo>
                  <a:pt x="749577" y="173348"/>
                </a:lnTo>
                <a:lnTo>
                  <a:pt x="753237" y="161819"/>
                </a:lnTo>
                <a:lnTo>
                  <a:pt x="757008" y="150821"/>
                </a:lnTo>
                <a:lnTo>
                  <a:pt x="760889" y="140356"/>
                </a:lnTo>
                <a:lnTo>
                  <a:pt x="764875" y="130423"/>
                </a:lnTo>
                <a:lnTo>
                  <a:pt x="768963" y="121022"/>
                </a:lnTo>
                <a:lnTo>
                  <a:pt x="773150" y="112153"/>
                </a:lnTo>
                <a:lnTo>
                  <a:pt x="777432" y="103816"/>
                </a:lnTo>
                <a:lnTo>
                  <a:pt x="781807" y="96012"/>
                </a:lnTo>
                <a:lnTo>
                  <a:pt x="788204" y="86610"/>
                </a:lnTo>
                <a:lnTo>
                  <a:pt x="796848" y="76575"/>
                </a:lnTo>
                <a:lnTo>
                  <a:pt x="806421" y="68007"/>
                </a:lnTo>
                <a:lnTo>
                  <a:pt x="816895" y="60847"/>
                </a:lnTo>
                <a:lnTo>
                  <a:pt x="828241" y="55038"/>
                </a:lnTo>
                <a:lnTo>
                  <a:pt x="840431" y="50523"/>
                </a:lnTo>
                <a:lnTo>
                  <a:pt x="853435" y="47243"/>
                </a:lnTo>
                <a:lnTo>
                  <a:pt x="854337" y="38211"/>
                </a:lnTo>
                <a:lnTo>
                  <a:pt x="855560" y="25837"/>
                </a:lnTo>
                <a:lnTo>
                  <a:pt x="856783" y="13158"/>
                </a:lnTo>
                <a:lnTo>
                  <a:pt x="858007" y="0"/>
                </a:lnTo>
                <a:lnTo>
                  <a:pt x="589783" y="0"/>
                </a:lnTo>
                <a:lnTo>
                  <a:pt x="588123" y="9896"/>
                </a:lnTo>
                <a:lnTo>
                  <a:pt x="586355" y="22634"/>
                </a:lnTo>
                <a:lnTo>
                  <a:pt x="584934" y="35025"/>
                </a:lnTo>
                <a:lnTo>
                  <a:pt x="583687" y="47243"/>
                </a:lnTo>
                <a:lnTo>
                  <a:pt x="589877" y="47341"/>
                </a:lnTo>
                <a:lnTo>
                  <a:pt x="606153" y="48677"/>
                </a:lnTo>
                <a:lnTo>
                  <a:pt x="620436" y="51552"/>
                </a:lnTo>
                <a:lnTo>
                  <a:pt x="632763" y="55929"/>
                </a:lnTo>
                <a:lnTo>
                  <a:pt x="643169" y="61774"/>
                </a:lnTo>
                <a:lnTo>
                  <a:pt x="651691" y="69051"/>
                </a:lnTo>
                <a:lnTo>
                  <a:pt x="658363" y="77724"/>
                </a:lnTo>
                <a:lnTo>
                  <a:pt x="666456" y="93369"/>
                </a:lnTo>
                <a:lnTo>
                  <a:pt x="670549" y="103730"/>
                </a:lnTo>
                <a:lnTo>
                  <a:pt x="674129" y="114911"/>
                </a:lnTo>
                <a:lnTo>
                  <a:pt x="677186" y="126894"/>
                </a:lnTo>
                <a:lnTo>
                  <a:pt x="679710" y="139657"/>
                </a:lnTo>
                <a:lnTo>
                  <a:pt x="681690" y="153181"/>
                </a:lnTo>
                <a:lnTo>
                  <a:pt x="683117" y="167447"/>
                </a:lnTo>
                <a:lnTo>
                  <a:pt x="683981" y="182433"/>
                </a:lnTo>
                <a:lnTo>
                  <a:pt x="684271" y="198119"/>
                </a:lnTo>
                <a:lnTo>
                  <a:pt x="684175" y="207687"/>
                </a:lnTo>
                <a:lnTo>
                  <a:pt x="683851" y="218749"/>
                </a:lnTo>
                <a:lnTo>
                  <a:pt x="683296" y="230362"/>
                </a:lnTo>
                <a:lnTo>
                  <a:pt x="682510" y="242514"/>
                </a:lnTo>
                <a:lnTo>
                  <a:pt x="681494" y="255191"/>
                </a:lnTo>
                <a:lnTo>
                  <a:pt x="680248" y="268381"/>
                </a:lnTo>
                <a:lnTo>
                  <a:pt x="678771" y="282070"/>
                </a:lnTo>
                <a:lnTo>
                  <a:pt x="677064" y="296246"/>
                </a:lnTo>
                <a:lnTo>
                  <a:pt x="675127" y="310896"/>
                </a:lnTo>
                <a:lnTo>
                  <a:pt x="670075" y="350215"/>
                </a:lnTo>
                <a:lnTo>
                  <a:pt x="664983" y="389534"/>
                </a:lnTo>
                <a:lnTo>
                  <a:pt x="659854" y="428853"/>
                </a:lnTo>
                <a:lnTo>
                  <a:pt x="654693" y="468172"/>
                </a:lnTo>
                <a:lnTo>
                  <a:pt x="649504" y="507491"/>
                </a:lnTo>
                <a:lnTo>
                  <a:pt x="644293" y="546811"/>
                </a:lnTo>
                <a:lnTo>
                  <a:pt x="639063" y="586130"/>
                </a:lnTo>
                <a:lnTo>
                  <a:pt x="633820" y="625449"/>
                </a:lnTo>
                <a:lnTo>
                  <a:pt x="628568" y="664768"/>
                </a:lnTo>
                <a:lnTo>
                  <a:pt x="623311" y="704087"/>
                </a:lnTo>
                <a:lnTo>
                  <a:pt x="618054" y="743407"/>
                </a:lnTo>
                <a:lnTo>
                  <a:pt x="612801" y="782726"/>
                </a:lnTo>
                <a:lnTo>
                  <a:pt x="607558" y="822045"/>
                </a:lnTo>
                <a:lnTo>
                  <a:pt x="602328" y="861364"/>
                </a:lnTo>
                <a:lnTo>
                  <a:pt x="597117" y="900683"/>
                </a:lnTo>
                <a:lnTo>
                  <a:pt x="591928" y="940003"/>
                </a:lnTo>
                <a:lnTo>
                  <a:pt x="586767" y="979322"/>
                </a:lnTo>
                <a:lnTo>
                  <a:pt x="581638" y="1018641"/>
                </a:lnTo>
                <a:lnTo>
                  <a:pt x="576546" y="1057960"/>
                </a:lnTo>
                <a:lnTo>
                  <a:pt x="571495" y="1097279"/>
                </a:lnTo>
                <a:lnTo>
                  <a:pt x="568489" y="1119648"/>
                </a:lnTo>
                <a:lnTo>
                  <a:pt x="562286" y="1162808"/>
                </a:lnTo>
                <a:lnTo>
                  <a:pt x="555850" y="1203864"/>
                </a:lnTo>
                <a:lnTo>
                  <a:pt x="549208" y="1242818"/>
                </a:lnTo>
                <a:lnTo>
                  <a:pt x="542388" y="1279668"/>
                </a:lnTo>
                <a:lnTo>
                  <a:pt x="535416" y="1314415"/>
                </a:lnTo>
                <a:lnTo>
                  <a:pt x="528322" y="1347059"/>
                </a:lnTo>
                <a:lnTo>
                  <a:pt x="517508" y="1392082"/>
                </a:lnTo>
                <a:lnTo>
                  <a:pt x="506572" y="1432373"/>
                </a:lnTo>
                <a:lnTo>
                  <a:pt x="495487" y="1466144"/>
                </a:lnTo>
                <a:lnTo>
                  <a:pt x="479260" y="1504869"/>
                </a:lnTo>
                <a:lnTo>
                  <a:pt x="461307" y="1538713"/>
                </a:lnTo>
                <a:lnTo>
                  <a:pt x="441882" y="1567929"/>
                </a:lnTo>
                <a:lnTo>
                  <a:pt x="415328" y="1598908"/>
                </a:lnTo>
                <a:lnTo>
                  <a:pt x="383253" y="1622124"/>
                </a:lnTo>
                <a:lnTo>
                  <a:pt x="347337" y="1634454"/>
                </a:lnTo>
                <a:lnTo>
                  <a:pt x="321559" y="1636775"/>
                </a:lnTo>
                <a:lnTo>
                  <a:pt x="315015" y="1636606"/>
                </a:lnTo>
                <a:lnTo>
                  <a:pt x="278339" y="1628172"/>
                </a:lnTo>
                <a:lnTo>
                  <a:pt x="247149" y="1607024"/>
                </a:lnTo>
                <a:lnTo>
                  <a:pt x="221016" y="1573164"/>
                </a:lnTo>
                <a:lnTo>
                  <a:pt x="204716" y="1539957"/>
                </a:lnTo>
                <a:lnTo>
                  <a:pt x="192208" y="1505597"/>
                </a:lnTo>
                <a:lnTo>
                  <a:pt x="182855" y="1469355"/>
                </a:lnTo>
                <a:lnTo>
                  <a:pt x="176733" y="1430999"/>
                </a:lnTo>
                <a:lnTo>
                  <a:pt x="173920" y="1390299"/>
                </a:lnTo>
                <a:lnTo>
                  <a:pt x="173731" y="1376171"/>
                </a:lnTo>
                <a:lnTo>
                  <a:pt x="173799" y="1364547"/>
                </a:lnTo>
                <a:lnTo>
                  <a:pt x="174816" y="1327343"/>
                </a:lnTo>
                <a:lnTo>
                  <a:pt x="177026" y="1286640"/>
                </a:lnTo>
                <a:lnTo>
                  <a:pt x="180398" y="1242440"/>
                </a:lnTo>
                <a:lnTo>
                  <a:pt x="184902" y="1194743"/>
                </a:lnTo>
                <a:lnTo>
                  <a:pt x="188518" y="1161002"/>
                </a:lnTo>
                <a:lnTo>
                  <a:pt x="192614" y="1125706"/>
                </a:lnTo>
                <a:lnTo>
                  <a:pt x="197181" y="1088856"/>
                </a:lnTo>
                <a:lnTo>
                  <a:pt x="204679" y="1031900"/>
                </a:lnTo>
                <a:lnTo>
                  <a:pt x="209740" y="993952"/>
                </a:lnTo>
                <a:lnTo>
                  <a:pt x="214819" y="956005"/>
                </a:lnTo>
                <a:lnTo>
                  <a:pt x="219914" y="918057"/>
                </a:lnTo>
                <a:lnTo>
                  <a:pt x="225023" y="880109"/>
                </a:lnTo>
                <a:lnTo>
                  <a:pt x="230143" y="842162"/>
                </a:lnTo>
                <a:lnTo>
                  <a:pt x="235272" y="804214"/>
                </a:lnTo>
                <a:lnTo>
                  <a:pt x="240409" y="766267"/>
                </a:lnTo>
                <a:lnTo>
                  <a:pt x="245549" y="728319"/>
                </a:lnTo>
                <a:lnTo>
                  <a:pt x="250693" y="690371"/>
                </a:lnTo>
                <a:lnTo>
                  <a:pt x="255836" y="652424"/>
                </a:lnTo>
                <a:lnTo>
                  <a:pt x="260977" y="614476"/>
                </a:lnTo>
                <a:lnTo>
                  <a:pt x="266113" y="576529"/>
                </a:lnTo>
                <a:lnTo>
                  <a:pt x="271242" y="538581"/>
                </a:lnTo>
                <a:lnTo>
                  <a:pt x="276362" y="500633"/>
                </a:lnTo>
                <a:lnTo>
                  <a:pt x="281471" y="462686"/>
                </a:lnTo>
                <a:lnTo>
                  <a:pt x="286566" y="424738"/>
                </a:lnTo>
                <a:lnTo>
                  <a:pt x="291646" y="386791"/>
                </a:lnTo>
                <a:lnTo>
                  <a:pt x="296706" y="348843"/>
                </a:lnTo>
                <a:lnTo>
                  <a:pt x="301747" y="310896"/>
                </a:lnTo>
                <a:lnTo>
                  <a:pt x="303768" y="294453"/>
                </a:lnTo>
                <a:lnTo>
                  <a:pt x="306105" y="277062"/>
                </a:lnTo>
                <a:lnTo>
                  <a:pt x="308560" y="260378"/>
                </a:lnTo>
                <a:lnTo>
                  <a:pt x="311125" y="244403"/>
                </a:lnTo>
                <a:lnTo>
                  <a:pt x="313797" y="229139"/>
                </a:lnTo>
                <a:lnTo>
                  <a:pt x="316569" y="214587"/>
                </a:lnTo>
                <a:lnTo>
                  <a:pt x="319435" y="200751"/>
                </a:lnTo>
                <a:lnTo>
                  <a:pt x="322390" y="187631"/>
                </a:lnTo>
                <a:lnTo>
                  <a:pt x="325428" y="175229"/>
                </a:lnTo>
                <a:lnTo>
                  <a:pt x="328543" y="163548"/>
                </a:lnTo>
                <a:lnTo>
                  <a:pt x="331730" y="152589"/>
                </a:lnTo>
                <a:lnTo>
                  <a:pt x="334982" y="142354"/>
                </a:lnTo>
                <a:lnTo>
                  <a:pt x="338296" y="132845"/>
                </a:lnTo>
                <a:lnTo>
                  <a:pt x="341664" y="124064"/>
                </a:lnTo>
                <a:lnTo>
                  <a:pt x="345080" y="116013"/>
                </a:lnTo>
                <a:lnTo>
                  <a:pt x="348541" y="108693"/>
                </a:lnTo>
                <a:lnTo>
                  <a:pt x="352703" y="100894"/>
                </a:lnTo>
                <a:lnTo>
                  <a:pt x="360545" y="88319"/>
                </a:lnTo>
                <a:lnTo>
                  <a:pt x="369224" y="77422"/>
                </a:lnTo>
                <a:lnTo>
                  <a:pt x="378742" y="68201"/>
                </a:lnTo>
                <a:lnTo>
                  <a:pt x="389099" y="60656"/>
                </a:lnTo>
                <a:lnTo>
                  <a:pt x="400293" y="54788"/>
                </a:lnTo>
                <a:lnTo>
                  <a:pt x="412326" y="50597"/>
                </a:lnTo>
                <a:lnTo>
                  <a:pt x="425197" y="48082"/>
                </a:lnTo>
                <a:lnTo>
                  <a:pt x="438907" y="47243"/>
                </a:lnTo>
                <a:lnTo>
                  <a:pt x="440758" y="37911"/>
                </a:lnTo>
                <a:lnTo>
                  <a:pt x="443040" y="25633"/>
                </a:lnTo>
                <a:lnTo>
                  <a:pt x="445020" y="13053"/>
                </a:lnTo>
                <a:lnTo>
                  <a:pt x="446527" y="0"/>
                </a:lnTo>
                <a:lnTo>
                  <a:pt x="50287" y="0"/>
                </a:lnTo>
                <a:lnTo>
                  <a:pt x="49213" y="9896"/>
                </a:lnTo>
                <a:lnTo>
                  <a:pt x="47466" y="22634"/>
                </a:lnTo>
                <a:lnTo>
                  <a:pt x="45677" y="35025"/>
                </a:lnTo>
                <a:lnTo>
                  <a:pt x="44191" y="47243"/>
                </a:lnTo>
                <a:lnTo>
                  <a:pt x="57141" y="49948"/>
                </a:lnTo>
                <a:lnTo>
                  <a:pt x="72620" y="53908"/>
                </a:lnTo>
                <a:lnTo>
                  <a:pt x="98225" y="63583"/>
                </a:lnTo>
                <a:lnTo>
                  <a:pt x="116098" y="76193"/>
                </a:lnTo>
                <a:lnTo>
                  <a:pt x="126960" y="93701"/>
                </a:lnTo>
                <a:lnTo>
                  <a:pt x="134334" y="116176"/>
                </a:lnTo>
                <a:lnTo>
                  <a:pt x="138182" y="143186"/>
                </a:lnTo>
                <a:lnTo>
                  <a:pt x="138679" y="158496"/>
                </a:lnTo>
                <a:lnTo>
                  <a:pt x="138678" y="158901"/>
                </a:lnTo>
                <a:lnTo>
                  <a:pt x="138172" y="177168"/>
                </a:lnTo>
                <a:lnTo>
                  <a:pt x="136787" y="198372"/>
                </a:lnTo>
                <a:lnTo>
                  <a:pt x="134648" y="222431"/>
                </a:lnTo>
                <a:lnTo>
                  <a:pt x="131881" y="249260"/>
                </a:lnTo>
                <a:lnTo>
                  <a:pt x="128610" y="278776"/>
                </a:lnTo>
                <a:lnTo>
                  <a:pt x="124963" y="310896"/>
                </a:lnTo>
                <a:lnTo>
                  <a:pt x="119923" y="348843"/>
                </a:lnTo>
                <a:lnTo>
                  <a:pt x="114863" y="386791"/>
                </a:lnTo>
                <a:lnTo>
                  <a:pt x="109788" y="424738"/>
                </a:lnTo>
                <a:lnTo>
                  <a:pt x="104699" y="462686"/>
                </a:lnTo>
                <a:lnTo>
                  <a:pt x="99602" y="500633"/>
                </a:lnTo>
                <a:lnTo>
                  <a:pt x="94499" y="538581"/>
                </a:lnTo>
                <a:lnTo>
                  <a:pt x="89394" y="576529"/>
                </a:lnTo>
                <a:lnTo>
                  <a:pt x="84290" y="614476"/>
                </a:lnTo>
                <a:lnTo>
                  <a:pt x="79191" y="652424"/>
                </a:lnTo>
                <a:lnTo>
                  <a:pt x="74099" y="690371"/>
                </a:lnTo>
                <a:lnTo>
                  <a:pt x="69019" y="728319"/>
                </a:lnTo>
                <a:lnTo>
                  <a:pt x="63954" y="766267"/>
                </a:lnTo>
                <a:lnTo>
                  <a:pt x="58907" y="804214"/>
                </a:lnTo>
                <a:lnTo>
                  <a:pt x="53882" y="842162"/>
                </a:lnTo>
                <a:lnTo>
                  <a:pt x="48882" y="880109"/>
                </a:lnTo>
                <a:lnTo>
                  <a:pt x="43910" y="918057"/>
                </a:lnTo>
                <a:lnTo>
                  <a:pt x="38971" y="956005"/>
                </a:lnTo>
                <a:lnTo>
                  <a:pt x="34067" y="993952"/>
                </a:lnTo>
                <a:lnTo>
                  <a:pt x="29201" y="1031900"/>
                </a:lnTo>
                <a:lnTo>
                  <a:pt x="24379" y="1069847"/>
                </a:lnTo>
                <a:lnTo>
                  <a:pt x="21932" y="1087461"/>
                </a:lnTo>
                <a:lnTo>
                  <a:pt x="19622" y="1104640"/>
                </a:lnTo>
                <a:lnTo>
                  <a:pt x="17447" y="1121385"/>
                </a:lnTo>
                <a:lnTo>
                  <a:pt x="15405" y="1137696"/>
                </a:lnTo>
                <a:lnTo>
                  <a:pt x="13496" y="1153572"/>
                </a:lnTo>
                <a:lnTo>
                  <a:pt x="11719" y="1169014"/>
                </a:lnTo>
                <a:lnTo>
                  <a:pt x="10071" y="1184022"/>
                </a:lnTo>
                <a:lnTo>
                  <a:pt x="8553" y="1198595"/>
                </a:lnTo>
                <a:lnTo>
                  <a:pt x="7163" y="1212734"/>
                </a:lnTo>
                <a:lnTo>
                  <a:pt x="5900" y="1226438"/>
                </a:lnTo>
                <a:lnTo>
                  <a:pt x="4763" y="1239709"/>
                </a:lnTo>
                <a:lnTo>
                  <a:pt x="3750" y="1252545"/>
                </a:lnTo>
                <a:lnTo>
                  <a:pt x="2860" y="1264946"/>
                </a:lnTo>
                <a:lnTo>
                  <a:pt x="2093" y="1276913"/>
                </a:lnTo>
                <a:lnTo>
                  <a:pt x="1447" y="1288446"/>
                </a:lnTo>
                <a:lnTo>
                  <a:pt x="921" y="1299545"/>
                </a:lnTo>
                <a:lnTo>
                  <a:pt x="514" y="131020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72163" y="4508501"/>
            <a:ext cx="90772" cy="159510"/>
          </a:xfrm>
          <a:custGeom>
            <a:avLst/>
            <a:gdLst/>
            <a:ahLst/>
            <a:cxnLst/>
            <a:rect l="l" t="t" r="r" b="b"/>
            <a:pathLst>
              <a:path w="90772" h="159510">
                <a:moveTo>
                  <a:pt x="90772" y="0"/>
                </a:moveTo>
                <a:lnTo>
                  <a:pt x="82960" y="10448"/>
                </a:lnTo>
                <a:lnTo>
                  <a:pt x="74867" y="19667"/>
                </a:lnTo>
                <a:lnTo>
                  <a:pt x="66493" y="27656"/>
                </a:lnTo>
                <a:lnTo>
                  <a:pt x="57838" y="34417"/>
                </a:lnTo>
                <a:lnTo>
                  <a:pt x="48902" y="39948"/>
                </a:lnTo>
                <a:lnTo>
                  <a:pt x="39685" y="44250"/>
                </a:lnTo>
                <a:lnTo>
                  <a:pt x="30187" y="47323"/>
                </a:lnTo>
                <a:lnTo>
                  <a:pt x="20408" y="49167"/>
                </a:lnTo>
                <a:lnTo>
                  <a:pt x="10348" y="49782"/>
                </a:lnTo>
                <a:lnTo>
                  <a:pt x="0" y="49432"/>
                </a:lnTo>
                <a:lnTo>
                  <a:pt x="11201" y="157202"/>
                </a:lnTo>
                <a:lnTo>
                  <a:pt x="22676" y="158502"/>
                </a:lnTo>
                <a:lnTo>
                  <a:pt x="33572" y="159263"/>
                </a:lnTo>
                <a:lnTo>
                  <a:pt x="43876" y="159510"/>
                </a:lnTo>
                <a:lnTo>
                  <a:pt x="58586" y="159098"/>
                </a:lnTo>
                <a:lnTo>
                  <a:pt x="72998" y="157862"/>
                </a:lnTo>
                <a:lnTo>
                  <a:pt x="87110" y="155801"/>
                </a:lnTo>
                <a:lnTo>
                  <a:pt x="90772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31407" y="3709415"/>
            <a:ext cx="809243" cy="1734311"/>
          </a:xfrm>
          <a:custGeom>
            <a:avLst/>
            <a:gdLst/>
            <a:ahLst/>
            <a:cxnLst/>
            <a:rect l="l" t="t" r="r" b="b"/>
            <a:pathLst>
              <a:path w="809243" h="1734311">
                <a:moveTo>
                  <a:pt x="330326" y="1734311"/>
                </a:moveTo>
                <a:lnTo>
                  <a:pt x="388619" y="1734311"/>
                </a:lnTo>
                <a:lnTo>
                  <a:pt x="389728" y="1724237"/>
                </a:lnTo>
                <a:lnTo>
                  <a:pt x="391614" y="1711562"/>
                </a:lnTo>
                <a:lnTo>
                  <a:pt x="393841" y="1699229"/>
                </a:lnTo>
                <a:lnTo>
                  <a:pt x="396239" y="1687067"/>
                </a:lnTo>
                <a:lnTo>
                  <a:pt x="380592" y="1685956"/>
                </a:lnTo>
                <a:lnTo>
                  <a:pt x="364886" y="1683477"/>
                </a:lnTo>
                <a:lnTo>
                  <a:pt x="351195" y="1679754"/>
                </a:lnTo>
                <a:lnTo>
                  <a:pt x="339464" y="1674842"/>
                </a:lnTo>
                <a:lnTo>
                  <a:pt x="329636" y="1668799"/>
                </a:lnTo>
                <a:lnTo>
                  <a:pt x="321656" y="1661679"/>
                </a:lnTo>
                <a:lnTo>
                  <a:pt x="315467" y="1653539"/>
                </a:lnTo>
                <a:lnTo>
                  <a:pt x="310897" y="1643796"/>
                </a:lnTo>
                <a:lnTo>
                  <a:pt x="307278" y="1633641"/>
                </a:lnTo>
                <a:lnTo>
                  <a:pt x="304260" y="1622339"/>
                </a:lnTo>
                <a:lnTo>
                  <a:pt x="301868" y="1609864"/>
                </a:lnTo>
                <a:lnTo>
                  <a:pt x="300127" y="1596191"/>
                </a:lnTo>
                <a:lnTo>
                  <a:pt x="299064" y="1581294"/>
                </a:lnTo>
                <a:lnTo>
                  <a:pt x="298703" y="1565147"/>
                </a:lnTo>
                <a:lnTo>
                  <a:pt x="298725" y="1561807"/>
                </a:lnTo>
                <a:lnTo>
                  <a:pt x="299332" y="1544615"/>
                </a:lnTo>
                <a:lnTo>
                  <a:pt x="299949" y="1534574"/>
                </a:lnTo>
                <a:lnTo>
                  <a:pt x="300776" y="1523577"/>
                </a:lnTo>
                <a:lnTo>
                  <a:pt x="301812" y="1511632"/>
                </a:lnTo>
                <a:lnTo>
                  <a:pt x="303057" y="1498743"/>
                </a:lnTo>
                <a:lnTo>
                  <a:pt x="304511" y="1484918"/>
                </a:lnTo>
                <a:lnTo>
                  <a:pt x="306174" y="1470161"/>
                </a:lnTo>
                <a:lnTo>
                  <a:pt x="308047" y="1454480"/>
                </a:lnTo>
                <a:lnTo>
                  <a:pt x="310128" y="1437880"/>
                </a:lnTo>
                <a:lnTo>
                  <a:pt x="312419" y="1420367"/>
                </a:lnTo>
                <a:lnTo>
                  <a:pt x="315414" y="1396353"/>
                </a:lnTo>
                <a:lnTo>
                  <a:pt x="318450" y="1372317"/>
                </a:lnTo>
                <a:lnTo>
                  <a:pt x="321525" y="1348261"/>
                </a:lnTo>
                <a:lnTo>
                  <a:pt x="324636" y="1324185"/>
                </a:lnTo>
                <a:lnTo>
                  <a:pt x="327779" y="1300091"/>
                </a:lnTo>
                <a:lnTo>
                  <a:pt x="330950" y="1275979"/>
                </a:lnTo>
                <a:lnTo>
                  <a:pt x="334146" y="1251852"/>
                </a:lnTo>
                <a:lnTo>
                  <a:pt x="337364" y="1227709"/>
                </a:lnTo>
                <a:lnTo>
                  <a:pt x="340601" y="1203554"/>
                </a:lnTo>
                <a:lnTo>
                  <a:pt x="343852" y="1179385"/>
                </a:lnTo>
                <a:lnTo>
                  <a:pt x="347115" y="1155205"/>
                </a:lnTo>
                <a:lnTo>
                  <a:pt x="350385" y="1131015"/>
                </a:lnTo>
                <a:lnTo>
                  <a:pt x="353661" y="1106815"/>
                </a:lnTo>
                <a:lnTo>
                  <a:pt x="356937" y="1082608"/>
                </a:lnTo>
                <a:lnTo>
                  <a:pt x="360211" y="1058394"/>
                </a:lnTo>
                <a:lnTo>
                  <a:pt x="363480" y="1034174"/>
                </a:lnTo>
                <a:lnTo>
                  <a:pt x="366739" y="1009949"/>
                </a:lnTo>
                <a:lnTo>
                  <a:pt x="369986" y="985721"/>
                </a:lnTo>
                <a:lnTo>
                  <a:pt x="373216" y="961491"/>
                </a:lnTo>
                <a:lnTo>
                  <a:pt x="376427" y="937259"/>
                </a:lnTo>
                <a:lnTo>
                  <a:pt x="386397" y="940692"/>
                </a:lnTo>
                <a:lnTo>
                  <a:pt x="400554" y="945116"/>
                </a:lnTo>
                <a:lnTo>
                  <a:pt x="414202" y="948860"/>
                </a:lnTo>
                <a:lnTo>
                  <a:pt x="427328" y="951951"/>
                </a:lnTo>
                <a:lnTo>
                  <a:pt x="439918" y="954418"/>
                </a:lnTo>
                <a:lnTo>
                  <a:pt x="451957" y="956287"/>
                </a:lnTo>
                <a:lnTo>
                  <a:pt x="440755" y="848518"/>
                </a:lnTo>
                <a:lnTo>
                  <a:pt x="429091" y="847429"/>
                </a:lnTo>
                <a:lnTo>
                  <a:pt x="416464" y="845600"/>
                </a:lnTo>
                <a:lnTo>
                  <a:pt x="402949" y="843032"/>
                </a:lnTo>
                <a:lnTo>
                  <a:pt x="388619" y="839723"/>
                </a:lnTo>
                <a:lnTo>
                  <a:pt x="393214" y="802919"/>
                </a:lnTo>
                <a:lnTo>
                  <a:pt x="397850" y="766114"/>
                </a:lnTo>
                <a:lnTo>
                  <a:pt x="402526" y="729310"/>
                </a:lnTo>
                <a:lnTo>
                  <a:pt x="407237" y="692505"/>
                </a:lnTo>
                <a:lnTo>
                  <a:pt x="411980" y="655700"/>
                </a:lnTo>
                <a:lnTo>
                  <a:pt x="416751" y="618896"/>
                </a:lnTo>
                <a:lnTo>
                  <a:pt x="421548" y="582091"/>
                </a:lnTo>
                <a:lnTo>
                  <a:pt x="426366" y="545287"/>
                </a:lnTo>
                <a:lnTo>
                  <a:pt x="431203" y="508482"/>
                </a:lnTo>
                <a:lnTo>
                  <a:pt x="436054" y="471677"/>
                </a:lnTo>
                <a:lnTo>
                  <a:pt x="440917" y="434873"/>
                </a:lnTo>
                <a:lnTo>
                  <a:pt x="445788" y="398068"/>
                </a:lnTo>
                <a:lnTo>
                  <a:pt x="450663" y="361264"/>
                </a:lnTo>
                <a:lnTo>
                  <a:pt x="455540" y="324459"/>
                </a:lnTo>
                <a:lnTo>
                  <a:pt x="460414" y="287654"/>
                </a:lnTo>
                <a:lnTo>
                  <a:pt x="465283" y="250850"/>
                </a:lnTo>
                <a:lnTo>
                  <a:pt x="470142" y="214045"/>
                </a:lnTo>
                <a:lnTo>
                  <a:pt x="474989" y="177241"/>
                </a:lnTo>
                <a:lnTo>
                  <a:pt x="479820" y="140436"/>
                </a:lnTo>
                <a:lnTo>
                  <a:pt x="484631" y="103631"/>
                </a:lnTo>
                <a:lnTo>
                  <a:pt x="487022" y="103312"/>
                </a:lnTo>
                <a:lnTo>
                  <a:pt x="500520" y="102258"/>
                </a:lnTo>
                <a:lnTo>
                  <a:pt x="512063" y="102107"/>
                </a:lnTo>
                <a:lnTo>
                  <a:pt x="514732" y="102149"/>
                </a:lnTo>
                <a:lnTo>
                  <a:pt x="538949" y="106743"/>
                </a:lnTo>
                <a:lnTo>
                  <a:pt x="560557" y="118936"/>
                </a:lnTo>
                <a:lnTo>
                  <a:pt x="579160" y="138726"/>
                </a:lnTo>
                <a:lnTo>
                  <a:pt x="594359" y="166115"/>
                </a:lnTo>
                <a:lnTo>
                  <a:pt x="604706" y="194022"/>
                </a:lnTo>
                <a:lnTo>
                  <a:pt x="613401" y="227326"/>
                </a:lnTo>
                <a:lnTo>
                  <a:pt x="617874" y="251760"/>
                </a:lnTo>
                <a:lnTo>
                  <a:pt x="621262" y="278032"/>
                </a:lnTo>
                <a:lnTo>
                  <a:pt x="623543" y="306186"/>
                </a:lnTo>
                <a:lnTo>
                  <a:pt x="624695" y="336266"/>
                </a:lnTo>
                <a:lnTo>
                  <a:pt x="624839" y="352043"/>
                </a:lnTo>
                <a:lnTo>
                  <a:pt x="624725" y="369394"/>
                </a:lnTo>
                <a:lnTo>
                  <a:pt x="623811" y="403953"/>
                </a:lnTo>
                <a:lnTo>
                  <a:pt x="621982" y="438316"/>
                </a:lnTo>
                <a:lnTo>
                  <a:pt x="619239" y="472473"/>
                </a:lnTo>
                <a:lnTo>
                  <a:pt x="615581" y="506415"/>
                </a:lnTo>
                <a:lnTo>
                  <a:pt x="611009" y="540133"/>
                </a:lnTo>
                <a:lnTo>
                  <a:pt x="605523" y="573618"/>
                </a:lnTo>
                <a:lnTo>
                  <a:pt x="599122" y="606861"/>
                </a:lnTo>
                <a:lnTo>
                  <a:pt x="591807" y="639852"/>
                </a:lnTo>
                <a:lnTo>
                  <a:pt x="583577" y="672583"/>
                </a:lnTo>
                <a:lnTo>
                  <a:pt x="572501" y="710584"/>
                </a:lnTo>
                <a:lnTo>
                  <a:pt x="559967" y="745001"/>
                </a:lnTo>
                <a:lnTo>
                  <a:pt x="546310" y="774501"/>
                </a:lnTo>
                <a:lnTo>
                  <a:pt x="531528" y="799085"/>
                </a:lnTo>
                <a:lnTo>
                  <a:pt x="527866" y="954887"/>
                </a:lnTo>
                <a:lnTo>
                  <a:pt x="568395" y="943741"/>
                </a:lnTo>
                <a:lnTo>
                  <a:pt x="606188" y="925127"/>
                </a:lnTo>
                <a:lnTo>
                  <a:pt x="641213" y="899013"/>
                </a:lnTo>
                <a:lnTo>
                  <a:pt x="673441" y="865370"/>
                </a:lnTo>
                <a:lnTo>
                  <a:pt x="693356" y="838742"/>
                </a:lnTo>
                <a:lnTo>
                  <a:pt x="712005" y="808745"/>
                </a:lnTo>
                <a:lnTo>
                  <a:pt x="729332" y="775677"/>
                </a:lnTo>
                <a:lnTo>
                  <a:pt x="745050" y="741377"/>
                </a:lnTo>
                <a:lnTo>
                  <a:pt x="759094" y="706135"/>
                </a:lnTo>
                <a:lnTo>
                  <a:pt x="771447" y="669934"/>
                </a:lnTo>
                <a:lnTo>
                  <a:pt x="782090" y="632753"/>
                </a:lnTo>
                <a:lnTo>
                  <a:pt x="791005" y="594576"/>
                </a:lnTo>
                <a:lnTo>
                  <a:pt x="798173" y="555384"/>
                </a:lnTo>
                <a:lnTo>
                  <a:pt x="803576" y="515159"/>
                </a:lnTo>
                <a:lnTo>
                  <a:pt x="807196" y="473882"/>
                </a:lnTo>
                <a:lnTo>
                  <a:pt x="809015" y="431536"/>
                </a:lnTo>
                <a:lnTo>
                  <a:pt x="809243" y="409955"/>
                </a:lnTo>
                <a:lnTo>
                  <a:pt x="809015" y="387827"/>
                </a:lnTo>
                <a:lnTo>
                  <a:pt x="807196" y="345216"/>
                </a:lnTo>
                <a:lnTo>
                  <a:pt x="803576" y="304800"/>
                </a:lnTo>
                <a:lnTo>
                  <a:pt x="798173" y="266578"/>
                </a:lnTo>
                <a:lnTo>
                  <a:pt x="791005" y="230550"/>
                </a:lnTo>
                <a:lnTo>
                  <a:pt x="782090" y="196717"/>
                </a:lnTo>
                <a:lnTo>
                  <a:pt x="771447" y="165079"/>
                </a:lnTo>
                <a:lnTo>
                  <a:pt x="759094" y="135635"/>
                </a:lnTo>
                <a:lnTo>
                  <a:pt x="737399" y="95585"/>
                </a:lnTo>
                <a:lnTo>
                  <a:pt x="714870" y="64620"/>
                </a:lnTo>
                <a:lnTo>
                  <a:pt x="689124" y="41524"/>
                </a:lnTo>
                <a:lnTo>
                  <a:pt x="658104" y="23451"/>
                </a:lnTo>
                <a:lnTo>
                  <a:pt x="621810" y="10464"/>
                </a:lnTo>
                <a:lnTo>
                  <a:pt x="580242" y="2626"/>
                </a:lnTo>
                <a:lnTo>
                  <a:pt x="533399" y="0"/>
                </a:lnTo>
                <a:lnTo>
                  <a:pt x="219455" y="0"/>
                </a:lnTo>
                <a:lnTo>
                  <a:pt x="217796" y="9896"/>
                </a:lnTo>
                <a:lnTo>
                  <a:pt x="216028" y="22634"/>
                </a:lnTo>
                <a:lnTo>
                  <a:pt x="214607" y="35025"/>
                </a:lnTo>
                <a:lnTo>
                  <a:pt x="213359" y="47243"/>
                </a:lnTo>
                <a:lnTo>
                  <a:pt x="216131" y="47395"/>
                </a:lnTo>
                <a:lnTo>
                  <a:pt x="231311" y="49254"/>
                </a:lnTo>
                <a:lnTo>
                  <a:pt x="244855" y="52748"/>
                </a:lnTo>
                <a:lnTo>
                  <a:pt x="256804" y="57838"/>
                </a:lnTo>
                <a:lnTo>
                  <a:pt x="267196" y="64485"/>
                </a:lnTo>
                <a:lnTo>
                  <a:pt x="276069" y="72651"/>
                </a:lnTo>
                <a:lnTo>
                  <a:pt x="283463" y="82296"/>
                </a:lnTo>
                <a:lnTo>
                  <a:pt x="291000" y="98201"/>
                </a:lnTo>
                <a:lnTo>
                  <a:pt x="294870" y="109686"/>
                </a:lnTo>
                <a:lnTo>
                  <a:pt x="297881" y="121948"/>
                </a:lnTo>
                <a:lnTo>
                  <a:pt x="300031" y="134955"/>
                </a:lnTo>
                <a:lnTo>
                  <a:pt x="301321" y="148672"/>
                </a:lnTo>
                <a:lnTo>
                  <a:pt x="301751" y="163067"/>
                </a:lnTo>
                <a:lnTo>
                  <a:pt x="301736" y="166368"/>
                </a:lnTo>
                <a:lnTo>
                  <a:pt x="301220" y="184028"/>
                </a:lnTo>
                <a:lnTo>
                  <a:pt x="300681" y="194030"/>
                </a:lnTo>
                <a:lnTo>
                  <a:pt x="299947" y="204819"/>
                </a:lnTo>
                <a:lnTo>
                  <a:pt x="299014" y="216399"/>
                </a:lnTo>
                <a:lnTo>
                  <a:pt x="297877" y="228777"/>
                </a:lnTo>
                <a:lnTo>
                  <a:pt x="296532" y="241956"/>
                </a:lnTo>
                <a:lnTo>
                  <a:pt x="294974" y="255941"/>
                </a:lnTo>
                <a:lnTo>
                  <a:pt x="293197" y="270737"/>
                </a:lnTo>
                <a:lnTo>
                  <a:pt x="291198" y="286349"/>
                </a:lnTo>
                <a:lnTo>
                  <a:pt x="288971" y="302782"/>
                </a:lnTo>
                <a:lnTo>
                  <a:pt x="286511" y="320039"/>
                </a:lnTo>
                <a:lnTo>
                  <a:pt x="279392" y="375121"/>
                </a:lnTo>
                <a:lnTo>
                  <a:pt x="272210" y="430182"/>
                </a:lnTo>
                <a:lnTo>
                  <a:pt x="264974" y="485225"/>
                </a:lnTo>
                <a:lnTo>
                  <a:pt x="257690" y="540251"/>
                </a:lnTo>
                <a:lnTo>
                  <a:pt x="250364" y="595264"/>
                </a:lnTo>
                <a:lnTo>
                  <a:pt x="243004" y="650266"/>
                </a:lnTo>
                <a:lnTo>
                  <a:pt x="235617" y="705258"/>
                </a:lnTo>
                <a:lnTo>
                  <a:pt x="228209" y="760244"/>
                </a:lnTo>
                <a:lnTo>
                  <a:pt x="220788" y="815225"/>
                </a:lnTo>
                <a:lnTo>
                  <a:pt x="213359" y="870203"/>
                </a:lnTo>
                <a:lnTo>
                  <a:pt x="205931" y="925182"/>
                </a:lnTo>
                <a:lnTo>
                  <a:pt x="198510" y="980163"/>
                </a:lnTo>
                <a:lnTo>
                  <a:pt x="191102" y="1035149"/>
                </a:lnTo>
                <a:lnTo>
                  <a:pt x="183715" y="1090141"/>
                </a:lnTo>
                <a:lnTo>
                  <a:pt x="176355" y="1145143"/>
                </a:lnTo>
                <a:lnTo>
                  <a:pt x="169029" y="1200156"/>
                </a:lnTo>
                <a:lnTo>
                  <a:pt x="161745" y="1255182"/>
                </a:lnTo>
                <a:lnTo>
                  <a:pt x="154509" y="1310225"/>
                </a:lnTo>
                <a:lnTo>
                  <a:pt x="147327" y="1365286"/>
                </a:lnTo>
                <a:lnTo>
                  <a:pt x="140207" y="1420367"/>
                </a:lnTo>
                <a:lnTo>
                  <a:pt x="138853" y="1430387"/>
                </a:lnTo>
                <a:lnTo>
                  <a:pt x="136098" y="1450348"/>
                </a:lnTo>
                <a:lnTo>
                  <a:pt x="133435" y="1469096"/>
                </a:lnTo>
                <a:lnTo>
                  <a:pt x="130867" y="1486639"/>
                </a:lnTo>
                <a:lnTo>
                  <a:pt x="128397" y="1502981"/>
                </a:lnTo>
                <a:lnTo>
                  <a:pt x="126027" y="1518129"/>
                </a:lnTo>
                <a:lnTo>
                  <a:pt x="123761" y="1532089"/>
                </a:lnTo>
                <a:lnTo>
                  <a:pt x="121601" y="1544867"/>
                </a:lnTo>
                <a:lnTo>
                  <a:pt x="119552" y="1556470"/>
                </a:lnTo>
                <a:lnTo>
                  <a:pt x="117615" y="1566902"/>
                </a:lnTo>
                <a:lnTo>
                  <a:pt x="115794" y="1576170"/>
                </a:lnTo>
                <a:lnTo>
                  <a:pt x="112511" y="1591239"/>
                </a:lnTo>
                <a:lnTo>
                  <a:pt x="109727" y="1601723"/>
                </a:lnTo>
                <a:lnTo>
                  <a:pt x="107192" y="1610551"/>
                </a:lnTo>
                <a:lnTo>
                  <a:pt x="102210" y="1624487"/>
                </a:lnTo>
                <a:lnTo>
                  <a:pt x="96515" y="1636873"/>
                </a:lnTo>
                <a:lnTo>
                  <a:pt x="90212" y="1647657"/>
                </a:lnTo>
                <a:lnTo>
                  <a:pt x="83405" y="1656786"/>
                </a:lnTo>
                <a:lnTo>
                  <a:pt x="76199" y="1664207"/>
                </a:lnTo>
                <a:lnTo>
                  <a:pt x="60700" y="1675913"/>
                </a:lnTo>
                <a:lnTo>
                  <a:pt x="49733" y="1680413"/>
                </a:lnTo>
                <a:lnTo>
                  <a:pt x="37008" y="1683678"/>
                </a:lnTo>
                <a:lnTo>
                  <a:pt x="22478" y="1685850"/>
                </a:lnTo>
                <a:lnTo>
                  <a:pt x="6096" y="1687067"/>
                </a:lnTo>
                <a:lnTo>
                  <a:pt x="5022" y="1696232"/>
                </a:lnTo>
                <a:lnTo>
                  <a:pt x="3275" y="1708564"/>
                </a:lnTo>
                <a:lnTo>
                  <a:pt x="1486" y="1721199"/>
                </a:lnTo>
                <a:lnTo>
                  <a:pt x="0" y="1734311"/>
                </a:lnTo>
                <a:lnTo>
                  <a:pt x="330326" y="173431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72455" y="3677391"/>
            <a:ext cx="861059" cy="178005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73984" y="3685031"/>
            <a:ext cx="858007" cy="177241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72455" y="3677391"/>
            <a:ext cx="861059" cy="178005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91783" y="3683508"/>
            <a:ext cx="816910" cy="173431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279705" y="4523231"/>
            <a:ext cx="65559" cy="11656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93307" y="3685031"/>
            <a:ext cx="809243" cy="1732787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91783" y="3683508"/>
            <a:ext cx="816910" cy="173431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13808" y="3709415"/>
            <a:ext cx="858007" cy="1773935"/>
          </a:xfrm>
          <a:custGeom>
            <a:avLst/>
            <a:gdLst/>
            <a:ahLst/>
            <a:cxnLst/>
            <a:rect l="l" t="t" r="r" b="b"/>
            <a:pathLst>
              <a:path w="858007" h="1773935">
                <a:moveTo>
                  <a:pt x="187915" y="0"/>
                </a:moveTo>
                <a:lnTo>
                  <a:pt x="48763" y="0"/>
                </a:lnTo>
                <a:lnTo>
                  <a:pt x="47689" y="9896"/>
                </a:lnTo>
                <a:lnTo>
                  <a:pt x="45942" y="22634"/>
                </a:lnTo>
                <a:lnTo>
                  <a:pt x="44153" y="35025"/>
                </a:lnTo>
                <a:lnTo>
                  <a:pt x="42667" y="47243"/>
                </a:lnTo>
                <a:lnTo>
                  <a:pt x="56023" y="49948"/>
                </a:lnTo>
                <a:lnTo>
                  <a:pt x="71748" y="53908"/>
                </a:lnTo>
                <a:lnTo>
                  <a:pt x="85474" y="58423"/>
                </a:lnTo>
                <a:lnTo>
                  <a:pt x="97201" y="63583"/>
                </a:lnTo>
                <a:lnTo>
                  <a:pt x="106930" y="69477"/>
                </a:lnTo>
                <a:lnTo>
                  <a:pt x="114660" y="76193"/>
                </a:lnTo>
                <a:lnTo>
                  <a:pt x="120391" y="83819"/>
                </a:lnTo>
                <a:lnTo>
                  <a:pt x="125972" y="93701"/>
                </a:lnTo>
                <a:lnTo>
                  <a:pt x="130220" y="104393"/>
                </a:lnTo>
                <a:lnTo>
                  <a:pt x="133379" y="116176"/>
                </a:lnTo>
                <a:lnTo>
                  <a:pt x="135532" y="129094"/>
                </a:lnTo>
                <a:lnTo>
                  <a:pt x="136763" y="143186"/>
                </a:lnTo>
                <a:lnTo>
                  <a:pt x="137155" y="158496"/>
                </a:lnTo>
                <a:lnTo>
                  <a:pt x="137051" y="167662"/>
                </a:lnTo>
                <a:lnTo>
                  <a:pt x="136758" y="177168"/>
                </a:lnTo>
                <a:lnTo>
                  <a:pt x="136277" y="187408"/>
                </a:lnTo>
                <a:lnTo>
                  <a:pt x="135606" y="198372"/>
                </a:lnTo>
                <a:lnTo>
                  <a:pt x="134746" y="210050"/>
                </a:lnTo>
                <a:lnTo>
                  <a:pt x="133698" y="222431"/>
                </a:lnTo>
                <a:lnTo>
                  <a:pt x="132460" y="235504"/>
                </a:lnTo>
                <a:lnTo>
                  <a:pt x="131034" y="249260"/>
                </a:lnTo>
                <a:lnTo>
                  <a:pt x="129419" y="263688"/>
                </a:lnTo>
                <a:lnTo>
                  <a:pt x="127614" y="278776"/>
                </a:lnTo>
                <a:lnTo>
                  <a:pt x="125621" y="294516"/>
                </a:lnTo>
                <a:lnTo>
                  <a:pt x="123439" y="310896"/>
                </a:lnTo>
                <a:lnTo>
                  <a:pt x="118616" y="348843"/>
                </a:lnTo>
                <a:lnTo>
                  <a:pt x="113751" y="386791"/>
                </a:lnTo>
                <a:lnTo>
                  <a:pt x="108846" y="424738"/>
                </a:lnTo>
                <a:lnTo>
                  <a:pt x="103907" y="462686"/>
                </a:lnTo>
                <a:lnTo>
                  <a:pt x="98936" y="500633"/>
                </a:lnTo>
                <a:lnTo>
                  <a:pt x="93935" y="538581"/>
                </a:lnTo>
                <a:lnTo>
                  <a:pt x="88910" y="576529"/>
                </a:lnTo>
                <a:lnTo>
                  <a:pt x="83863" y="614476"/>
                </a:lnTo>
                <a:lnTo>
                  <a:pt x="78798" y="652424"/>
                </a:lnTo>
                <a:lnTo>
                  <a:pt x="73718" y="690371"/>
                </a:lnTo>
                <a:lnTo>
                  <a:pt x="68627" y="728319"/>
                </a:lnTo>
                <a:lnTo>
                  <a:pt x="63527" y="766267"/>
                </a:lnTo>
                <a:lnTo>
                  <a:pt x="58423" y="804214"/>
                </a:lnTo>
                <a:lnTo>
                  <a:pt x="53318" y="842162"/>
                </a:lnTo>
                <a:lnTo>
                  <a:pt x="48215" y="880109"/>
                </a:lnTo>
                <a:lnTo>
                  <a:pt x="43118" y="918057"/>
                </a:lnTo>
                <a:lnTo>
                  <a:pt x="38030" y="956005"/>
                </a:lnTo>
                <a:lnTo>
                  <a:pt x="32954" y="993952"/>
                </a:lnTo>
                <a:lnTo>
                  <a:pt x="27895" y="1031900"/>
                </a:lnTo>
                <a:lnTo>
                  <a:pt x="22855" y="1069847"/>
                </a:lnTo>
                <a:lnTo>
                  <a:pt x="18511" y="1104640"/>
                </a:lnTo>
                <a:lnTo>
                  <a:pt x="14625" y="1137696"/>
                </a:lnTo>
                <a:lnTo>
                  <a:pt x="11196" y="1169014"/>
                </a:lnTo>
                <a:lnTo>
                  <a:pt x="6910" y="1212734"/>
                </a:lnTo>
                <a:lnTo>
                  <a:pt x="3652" y="1252545"/>
                </a:lnTo>
                <a:lnTo>
                  <a:pt x="1423" y="1288446"/>
                </a:lnTo>
                <a:lnTo>
                  <a:pt x="223" y="1320439"/>
                </a:lnTo>
                <a:lnTo>
                  <a:pt x="0" y="1341768"/>
                </a:lnTo>
                <a:lnTo>
                  <a:pt x="155" y="1352273"/>
                </a:lnTo>
                <a:lnTo>
                  <a:pt x="1930" y="1386407"/>
                </a:lnTo>
                <a:lnTo>
                  <a:pt x="5670" y="1424469"/>
                </a:lnTo>
                <a:lnTo>
                  <a:pt x="11373" y="1466458"/>
                </a:lnTo>
                <a:lnTo>
                  <a:pt x="17989" y="1505374"/>
                </a:lnTo>
                <a:lnTo>
                  <a:pt x="26852" y="1544981"/>
                </a:lnTo>
                <a:lnTo>
                  <a:pt x="37275" y="1581225"/>
                </a:lnTo>
                <a:lnTo>
                  <a:pt x="49105" y="1614259"/>
                </a:lnTo>
                <a:lnTo>
                  <a:pt x="67949" y="1651022"/>
                </a:lnTo>
                <a:lnTo>
                  <a:pt x="89799" y="1681106"/>
                </a:lnTo>
                <a:lnTo>
                  <a:pt x="116525" y="1709732"/>
                </a:lnTo>
                <a:lnTo>
                  <a:pt x="145568" y="1734859"/>
                </a:lnTo>
                <a:lnTo>
                  <a:pt x="178584" y="1754788"/>
                </a:lnTo>
                <a:lnTo>
                  <a:pt x="214621" y="1767683"/>
                </a:lnTo>
                <a:lnTo>
                  <a:pt x="253288" y="1773545"/>
                </a:lnTo>
                <a:lnTo>
                  <a:pt x="266695" y="1773935"/>
                </a:lnTo>
                <a:lnTo>
                  <a:pt x="279621" y="1773559"/>
                </a:lnTo>
                <a:lnTo>
                  <a:pt x="317133" y="1767925"/>
                </a:lnTo>
                <a:lnTo>
                  <a:pt x="352669" y="1755584"/>
                </a:lnTo>
                <a:lnTo>
                  <a:pt x="386138" y="1736597"/>
                </a:lnTo>
                <a:lnTo>
                  <a:pt x="417447" y="1711027"/>
                </a:lnTo>
                <a:lnTo>
                  <a:pt x="446502" y="1678935"/>
                </a:lnTo>
                <a:lnTo>
                  <a:pt x="464575" y="1653948"/>
                </a:lnTo>
                <a:lnTo>
                  <a:pt x="481579" y="1626107"/>
                </a:lnTo>
                <a:lnTo>
                  <a:pt x="497802" y="1594192"/>
                </a:lnTo>
                <a:lnTo>
                  <a:pt x="513522" y="1557869"/>
                </a:lnTo>
                <a:lnTo>
                  <a:pt x="528693" y="1517120"/>
                </a:lnTo>
                <a:lnTo>
                  <a:pt x="543270" y="1471927"/>
                </a:lnTo>
                <a:lnTo>
                  <a:pt x="557207" y="1422272"/>
                </a:lnTo>
                <a:lnTo>
                  <a:pt x="570458" y="1368137"/>
                </a:lnTo>
                <a:lnTo>
                  <a:pt x="582978" y="1309503"/>
                </a:lnTo>
                <a:lnTo>
                  <a:pt x="588949" y="1278493"/>
                </a:lnTo>
                <a:lnTo>
                  <a:pt x="594720" y="1246351"/>
                </a:lnTo>
                <a:lnTo>
                  <a:pt x="600286" y="1213076"/>
                </a:lnTo>
                <a:lnTo>
                  <a:pt x="605640" y="1178664"/>
                </a:lnTo>
                <a:lnTo>
                  <a:pt x="610777" y="1143114"/>
                </a:lnTo>
                <a:lnTo>
                  <a:pt x="615691" y="1106423"/>
                </a:lnTo>
                <a:lnTo>
                  <a:pt x="620742" y="1066647"/>
                </a:lnTo>
                <a:lnTo>
                  <a:pt x="625836" y="1026871"/>
                </a:lnTo>
                <a:lnTo>
                  <a:pt x="630968" y="987094"/>
                </a:lnTo>
                <a:lnTo>
                  <a:pt x="636137" y="947318"/>
                </a:lnTo>
                <a:lnTo>
                  <a:pt x="641337" y="907541"/>
                </a:lnTo>
                <a:lnTo>
                  <a:pt x="646565" y="867765"/>
                </a:lnTo>
                <a:lnTo>
                  <a:pt x="651819" y="827989"/>
                </a:lnTo>
                <a:lnTo>
                  <a:pt x="657095" y="788212"/>
                </a:lnTo>
                <a:lnTo>
                  <a:pt x="662388" y="748436"/>
                </a:lnTo>
                <a:lnTo>
                  <a:pt x="667697" y="708659"/>
                </a:lnTo>
                <a:lnTo>
                  <a:pt x="673017" y="668883"/>
                </a:lnTo>
                <a:lnTo>
                  <a:pt x="678345" y="629107"/>
                </a:lnTo>
                <a:lnTo>
                  <a:pt x="683678" y="589330"/>
                </a:lnTo>
                <a:lnTo>
                  <a:pt x="689012" y="549554"/>
                </a:lnTo>
                <a:lnTo>
                  <a:pt x="694343" y="509777"/>
                </a:lnTo>
                <a:lnTo>
                  <a:pt x="699669" y="470001"/>
                </a:lnTo>
                <a:lnTo>
                  <a:pt x="704986" y="430225"/>
                </a:lnTo>
                <a:lnTo>
                  <a:pt x="710290" y="390448"/>
                </a:lnTo>
                <a:lnTo>
                  <a:pt x="715578" y="350672"/>
                </a:lnTo>
                <a:lnTo>
                  <a:pt x="720847" y="310896"/>
                </a:lnTo>
                <a:lnTo>
                  <a:pt x="722242" y="301057"/>
                </a:lnTo>
                <a:lnTo>
                  <a:pt x="724711" y="284739"/>
                </a:lnTo>
                <a:lnTo>
                  <a:pt x="727301" y="268953"/>
                </a:lnTo>
                <a:lnTo>
                  <a:pt x="730014" y="253699"/>
                </a:lnTo>
                <a:lnTo>
                  <a:pt x="732851" y="238977"/>
                </a:lnTo>
                <a:lnTo>
                  <a:pt x="735814" y="224787"/>
                </a:lnTo>
                <a:lnTo>
                  <a:pt x="738905" y="211129"/>
                </a:lnTo>
                <a:lnTo>
                  <a:pt x="742125" y="198003"/>
                </a:lnTo>
                <a:lnTo>
                  <a:pt x="745476" y="185410"/>
                </a:lnTo>
                <a:lnTo>
                  <a:pt x="748959" y="173348"/>
                </a:lnTo>
                <a:lnTo>
                  <a:pt x="752577" y="161819"/>
                </a:lnTo>
                <a:lnTo>
                  <a:pt x="756331" y="150821"/>
                </a:lnTo>
                <a:lnTo>
                  <a:pt x="760223" y="140356"/>
                </a:lnTo>
                <a:lnTo>
                  <a:pt x="764254" y="130423"/>
                </a:lnTo>
                <a:lnTo>
                  <a:pt x="768427" y="121022"/>
                </a:lnTo>
                <a:lnTo>
                  <a:pt x="772742" y="112153"/>
                </a:lnTo>
                <a:lnTo>
                  <a:pt x="777201" y="103816"/>
                </a:lnTo>
                <a:lnTo>
                  <a:pt x="781807" y="96012"/>
                </a:lnTo>
                <a:lnTo>
                  <a:pt x="787438" y="87568"/>
                </a:lnTo>
                <a:lnTo>
                  <a:pt x="795931" y="77262"/>
                </a:lnTo>
                <a:lnTo>
                  <a:pt x="805285" y="68471"/>
                </a:lnTo>
                <a:lnTo>
                  <a:pt x="815530" y="61133"/>
                </a:lnTo>
                <a:lnTo>
                  <a:pt x="826696" y="55190"/>
                </a:lnTo>
                <a:lnTo>
                  <a:pt x="838813" y="50580"/>
                </a:lnTo>
                <a:lnTo>
                  <a:pt x="851911" y="47243"/>
                </a:lnTo>
                <a:lnTo>
                  <a:pt x="853570" y="38079"/>
                </a:lnTo>
                <a:lnTo>
                  <a:pt x="855338" y="25747"/>
                </a:lnTo>
                <a:lnTo>
                  <a:pt x="856759" y="13112"/>
                </a:lnTo>
                <a:lnTo>
                  <a:pt x="858007" y="0"/>
                </a:lnTo>
                <a:lnTo>
                  <a:pt x="588259" y="0"/>
                </a:lnTo>
                <a:lnTo>
                  <a:pt x="587331" y="9896"/>
                </a:lnTo>
                <a:lnTo>
                  <a:pt x="585969" y="22634"/>
                </a:lnTo>
                <a:lnTo>
                  <a:pt x="584304" y="35025"/>
                </a:lnTo>
                <a:lnTo>
                  <a:pt x="582163" y="47243"/>
                </a:lnTo>
                <a:lnTo>
                  <a:pt x="588353" y="47341"/>
                </a:lnTo>
                <a:lnTo>
                  <a:pt x="604629" y="48677"/>
                </a:lnTo>
                <a:lnTo>
                  <a:pt x="618912" y="51552"/>
                </a:lnTo>
                <a:lnTo>
                  <a:pt x="631239" y="55929"/>
                </a:lnTo>
                <a:lnTo>
                  <a:pt x="641645" y="61774"/>
                </a:lnTo>
                <a:lnTo>
                  <a:pt x="650167" y="69051"/>
                </a:lnTo>
                <a:lnTo>
                  <a:pt x="656839" y="77724"/>
                </a:lnTo>
                <a:lnTo>
                  <a:pt x="664932" y="93369"/>
                </a:lnTo>
                <a:lnTo>
                  <a:pt x="669025" y="103730"/>
                </a:lnTo>
                <a:lnTo>
                  <a:pt x="672605" y="114911"/>
                </a:lnTo>
                <a:lnTo>
                  <a:pt x="675662" y="126894"/>
                </a:lnTo>
                <a:lnTo>
                  <a:pt x="678186" y="139657"/>
                </a:lnTo>
                <a:lnTo>
                  <a:pt x="680166" y="153181"/>
                </a:lnTo>
                <a:lnTo>
                  <a:pt x="681593" y="167447"/>
                </a:lnTo>
                <a:lnTo>
                  <a:pt x="682457" y="182433"/>
                </a:lnTo>
                <a:lnTo>
                  <a:pt x="682747" y="198119"/>
                </a:lnTo>
                <a:lnTo>
                  <a:pt x="682651" y="207687"/>
                </a:lnTo>
                <a:lnTo>
                  <a:pt x="682327" y="218749"/>
                </a:lnTo>
                <a:lnTo>
                  <a:pt x="681772" y="230362"/>
                </a:lnTo>
                <a:lnTo>
                  <a:pt x="680986" y="242514"/>
                </a:lnTo>
                <a:lnTo>
                  <a:pt x="679970" y="255191"/>
                </a:lnTo>
                <a:lnTo>
                  <a:pt x="678724" y="268381"/>
                </a:lnTo>
                <a:lnTo>
                  <a:pt x="677247" y="282070"/>
                </a:lnTo>
                <a:lnTo>
                  <a:pt x="675540" y="296246"/>
                </a:lnTo>
                <a:lnTo>
                  <a:pt x="673603" y="310896"/>
                </a:lnTo>
                <a:lnTo>
                  <a:pt x="668562" y="350215"/>
                </a:lnTo>
                <a:lnTo>
                  <a:pt x="663500" y="389534"/>
                </a:lnTo>
                <a:lnTo>
                  <a:pt x="658417" y="428853"/>
                </a:lnTo>
                <a:lnTo>
                  <a:pt x="653315" y="468172"/>
                </a:lnTo>
                <a:lnTo>
                  <a:pt x="648195" y="507491"/>
                </a:lnTo>
                <a:lnTo>
                  <a:pt x="643057" y="546811"/>
                </a:lnTo>
                <a:lnTo>
                  <a:pt x="637903" y="586130"/>
                </a:lnTo>
                <a:lnTo>
                  <a:pt x="632735" y="625449"/>
                </a:lnTo>
                <a:lnTo>
                  <a:pt x="627553" y="664768"/>
                </a:lnTo>
                <a:lnTo>
                  <a:pt x="622358" y="704087"/>
                </a:lnTo>
                <a:lnTo>
                  <a:pt x="617152" y="743407"/>
                </a:lnTo>
                <a:lnTo>
                  <a:pt x="611935" y="782726"/>
                </a:lnTo>
                <a:lnTo>
                  <a:pt x="606710" y="822045"/>
                </a:lnTo>
                <a:lnTo>
                  <a:pt x="601476" y="861364"/>
                </a:lnTo>
                <a:lnTo>
                  <a:pt x="596236" y="900683"/>
                </a:lnTo>
                <a:lnTo>
                  <a:pt x="590990" y="940003"/>
                </a:lnTo>
                <a:lnTo>
                  <a:pt x="585739" y="979322"/>
                </a:lnTo>
                <a:lnTo>
                  <a:pt x="580485" y="1018641"/>
                </a:lnTo>
                <a:lnTo>
                  <a:pt x="575228" y="1057960"/>
                </a:lnTo>
                <a:lnTo>
                  <a:pt x="569971" y="1097279"/>
                </a:lnTo>
                <a:lnTo>
                  <a:pt x="563936" y="1141491"/>
                </a:lnTo>
                <a:lnTo>
                  <a:pt x="557718" y="1183599"/>
                </a:lnTo>
                <a:lnTo>
                  <a:pt x="551317" y="1223604"/>
                </a:lnTo>
                <a:lnTo>
                  <a:pt x="544733" y="1261506"/>
                </a:lnTo>
                <a:lnTo>
                  <a:pt x="534515" y="1314415"/>
                </a:lnTo>
                <a:lnTo>
                  <a:pt x="523885" y="1362593"/>
                </a:lnTo>
                <a:lnTo>
                  <a:pt x="512843" y="1406038"/>
                </a:lnTo>
                <a:lnTo>
                  <a:pt x="501391" y="1444751"/>
                </a:lnTo>
                <a:lnTo>
                  <a:pt x="499368" y="1451334"/>
                </a:lnTo>
                <a:lnTo>
                  <a:pt x="484520" y="1492004"/>
                </a:lnTo>
                <a:lnTo>
                  <a:pt x="467461" y="1527661"/>
                </a:lnTo>
                <a:lnTo>
                  <a:pt x="448572" y="1558561"/>
                </a:lnTo>
                <a:lnTo>
                  <a:pt x="428239" y="1584959"/>
                </a:lnTo>
                <a:lnTo>
                  <a:pt x="404234" y="1608540"/>
                </a:lnTo>
                <a:lnTo>
                  <a:pt x="370846" y="1627643"/>
                </a:lnTo>
                <a:lnTo>
                  <a:pt x="333379" y="1636210"/>
                </a:lnTo>
                <a:lnTo>
                  <a:pt x="320035" y="1636775"/>
                </a:lnTo>
                <a:lnTo>
                  <a:pt x="313685" y="1636606"/>
                </a:lnTo>
                <a:lnTo>
                  <a:pt x="277493" y="1628172"/>
                </a:lnTo>
                <a:lnTo>
                  <a:pt x="246036" y="1607024"/>
                </a:lnTo>
                <a:lnTo>
                  <a:pt x="219529" y="1573164"/>
                </a:lnTo>
                <a:lnTo>
                  <a:pt x="203767" y="1540203"/>
                </a:lnTo>
                <a:lnTo>
                  <a:pt x="191791" y="1505796"/>
                </a:lnTo>
                <a:lnTo>
                  <a:pt x="182721" y="1469502"/>
                </a:lnTo>
                <a:lnTo>
                  <a:pt x="176712" y="1431089"/>
                </a:lnTo>
                <a:lnTo>
                  <a:pt x="173920" y="1390323"/>
                </a:lnTo>
                <a:lnTo>
                  <a:pt x="173731" y="1376171"/>
                </a:lnTo>
                <a:lnTo>
                  <a:pt x="173799" y="1364547"/>
                </a:lnTo>
                <a:lnTo>
                  <a:pt x="174803" y="1327343"/>
                </a:lnTo>
                <a:lnTo>
                  <a:pt x="176960" y="1286640"/>
                </a:lnTo>
                <a:lnTo>
                  <a:pt x="180208" y="1242440"/>
                </a:lnTo>
                <a:lnTo>
                  <a:pt x="184484" y="1194743"/>
                </a:lnTo>
                <a:lnTo>
                  <a:pt x="187875" y="1161002"/>
                </a:lnTo>
                <a:lnTo>
                  <a:pt x="191678" y="1125706"/>
                </a:lnTo>
                <a:lnTo>
                  <a:pt x="195875" y="1088856"/>
                </a:lnTo>
                <a:lnTo>
                  <a:pt x="203155" y="1031900"/>
                </a:lnTo>
                <a:lnTo>
                  <a:pt x="208216" y="993952"/>
                </a:lnTo>
                <a:lnTo>
                  <a:pt x="213295" y="956005"/>
                </a:lnTo>
                <a:lnTo>
                  <a:pt x="218390" y="918057"/>
                </a:lnTo>
                <a:lnTo>
                  <a:pt x="223499" y="880109"/>
                </a:lnTo>
                <a:lnTo>
                  <a:pt x="228619" y="842162"/>
                </a:lnTo>
                <a:lnTo>
                  <a:pt x="233748" y="804214"/>
                </a:lnTo>
                <a:lnTo>
                  <a:pt x="238885" y="766267"/>
                </a:lnTo>
                <a:lnTo>
                  <a:pt x="244025" y="728319"/>
                </a:lnTo>
                <a:lnTo>
                  <a:pt x="249169" y="690371"/>
                </a:lnTo>
                <a:lnTo>
                  <a:pt x="254312" y="652424"/>
                </a:lnTo>
                <a:lnTo>
                  <a:pt x="259453" y="614476"/>
                </a:lnTo>
                <a:lnTo>
                  <a:pt x="264589" y="576529"/>
                </a:lnTo>
                <a:lnTo>
                  <a:pt x="269718" y="538581"/>
                </a:lnTo>
                <a:lnTo>
                  <a:pt x="274838" y="500633"/>
                </a:lnTo>
                <a:lnTo>
                  <a:pt x="279947" y="462686"/>
                </a:lnTo>
                <a:lnTo>
                  <a:pt x="285042" y="424738"/>
                </a:lnTo>
                <a:lnTo>
                  <a:pt x="290122" y="386791"/>
                </a:lnTo>
                <a:lnTo>
                  <a:pt x="295182" y="348843"/>
                </a:lnTo>
                <a:lnTo>
                  <a:pt x="300223" y="310896"/>
                </a:lnTo>
                <a:lnTo>
                  <a:pt x="302531" y="293975"/>
                </a:lnTo>
                <a:lnTo>
                  <a:pt x="305054" y="276632"/>
                </a:lnTo>
                <a:lnTo>
                  <a:pt x="307645" y="259993"/>
                </a:lnTo>
                <a:lnTo>
                  <a:pt x="310304" y="244061"/>
                </a:lnTo>
                <a:lnTo>
                  <a:pt x="313035" y="228838"/>
                </a:lnTo>
                <a:lnTo>
                  <a:pt x="315839" y="214325"/>
                </a:lnTo>
                <a:lnTo>
                  <a:pt x="318717" y="200524"/>
                </a:lnTo>
                <a:lnTo>
                  <a:pt x="321673" y="187438"/>
                </a:lnTo>
                <a:lnTo>
                  <a:pt x="324707" y="175067"/>
                </a:lnTo>
                <a:lnTo>
                  <a:pt x="327822" y="163415"/>
                </a:lnTo>
                <a:lnTo>
                  <a:pt x="331019" y="152482"/>
                </a:lnTo>
                <a:lnTo>
                  <a:pt x="334300" y="142271"/>
                </a:lnTo>
                <a:lnTo>
                  <a:pt x="337668" y="132784"/>
                </a:lnTo>
                <a:lnTo>
                  <a:pt x="341124" y="124022"/>
                </a:lnTo>
                <a:lnTo>
                  <a:pt x="344670" y="115987"/>
                </a:lnTo>
                <a:lnTo>
                  <a:pt x="348307" y="108682"/>
                </a:lnTo>
                <a:lnTo>
                  <a:pt x="352039" y="102107"/>
                </a:lnTo>
                <a:lnTo>
                  <a:pt x="352653" y="100894"/>
                </a:lnTo>
                <a:lnTo>
                  <a:pt x="360083" y="88319"/>
                </a:lnTo>
                <a:lnTo>
                  <a:pt x="368575" y="77422"/>
                </a:lnTo>
                <a:lnTo>
                  <a:pt x="378075" y="68201"/>
                </a:lnTo>
                <a:lnTo>
                  <a:pt x="388534" y="60656"/>
                </a:lnTo>
                <a:lnTo>
                  <a:pt x="399898" y="54788"/>
                </a:lnTo>
                <a:lnTo>
                  <a:pt x="412116" y="50597"/>
                </a:lnTo>
                <a:lnTo>
                  <a:pt x="425136" y="48082"/>
                </a:lnTo>
                <a:lnTo>
                  <a:pt x="438907" y="47243"/>
                </a:lnTo>
                <a:lnTo>
                  <a:pt x="439981" y="38079"/>
                </a:lnTo>
                <a:lnTo>
                  <a:pt x="441727" y="25747"/>
                </a:lnTo>
                <a:lnTo>
                  <a:pt x="443516" y="13112"/>
                </a:lnTo>
                <a:lnTo>
                  <a:pt x="445003" y="0"/>
                </a:lnTo>
                <a:lnTo>
                  <a:pt x="187915" y="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20371" y="4213286"/>
            <a:ext cx="22286" cy="348645"/>
          </a:xfrm>
          <a:custGeom>
            <a:avLst/>
            <a:gdLst/>
            <a:ahLst/>
            <a:cxnLst/>
            <a:rect l="l" t="t" r="r" b="b"/>
            <a:pathLst>
              <a:path w="22286" h="348645">
                <a:moveTo>
                  <a:pt x="22263" y="340612"/>
                </a:moveTo>
                <a:lnTo>
                  <a:pt x="22286" y="0"/>
                </a:lnTo>
                <a:lnTo>
                  <a:pt x="19884" y="17346"/>
                </a:lnTo>
                <a:lnTo>
                  <a:pt x="17216" y="34291"/>
                </a:lnTo>
                <a:lnTo>
                  <a:pt x="14285" y="50836"/>
                </a:lnTo>
                <a:lnTo>
                  <a:pt x="11094" y="66982"/>
                </a:lnTo>
                <a:lnTo>
                  <a:pt x="7647" y="82731"/>
                </a:lnTo>
                <a:lnTo>
                  <a:pt x="3948" y="98083"/>
                </a:lnTo>
                <a:lnTo>
                  <a:pt x="0" y="113039"/>
                </a:lnTo>
                <a:lnTo>
                  <a:pt x="10389" y="348645"/>
                </a:lnTo>
                <a:lnTo>
                  <a:pt x="22263" y="340612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530083" y="3709415"/>
            <a:ext cx="804671" cy="1734311"/>
          </a:xfrm>
          <a:custGeom>
            <a:avLst/>
            <a:gdLst/>
            <a:ahLst/>
            <a:cxnLst/>
            <a:rect l="l" t="t" r="r" b="b"/>
            <a:pathLst>
              <a:path w="804671" h="1734311">
                <a:moveTo>
                  <a:pt x="19191" y="1734311"/>
                </a:moveTo>
                <a:lnTo>
                  <a:pt x="382523" y="1734311"/>
                </a:lnTo>
                <a:lnTo>
                  <a:pt x="384374" y="1724237"/>
                </a:lnTo>
                <a:lnTo>
                  <a:pt x="386657" y="1711562"/>
                </a:lnTo>
                <a:lnTo>
                  <a:pt x="388637" y="1699229"/>
                </a:lnTo>
                <a:lnTo>
                  <a:pt x="390143" y="1687067"/>
                </a:lnTo>
                <a:lnTo>
                  <a:pt x="383204" y="1686661"/>
                </a:lnTo>
                <a:lnTo>
                  <a:pt x="367126" y="1684590"/>
                </a:lnTo>
                <a:lnTo>
                  <a:pt x="353010" y="1681101"/>
                </a:lnTo>
                <a:lnTo>
                  <a:pt x="340821" y="1676299"/>
                </a:lnTo>
                <a:lnTo>
                  <a:pt x="330524" y="1670289"/>
                </a:lnTo>
                <a:lnTo>
                  <a:pt x="322085" y="1663175"/>
                </a:lnTo>
                <a:lnTo>
                  <a:pt x="315467" y="1655063"/>
                </a:lnTo>
                <a:lnTo>
                  <a:pt x="308746" y="1642129"/>
                </a:lnTo>
                <a:lnTo>
                  <a:pt x="304582" y="1631022"/>
                </a:lnTo>
                <a:lnTo>
                  <a:pt x="301343" y="1618989"/>
                </a:lnTo>
                <a:lnTo>
                  <a:pt x="299030" y="1606031"/>
                </a:lnTo>
                <a:lnTo>
                  <a:pt x="297642" y="1592148"/>
                </a:lnTo>
                <a:lnTo>
                  <a:pt x="297179" y="1577339"/>
                </a:lnTo>
                <a:lnTo>
                  <a:pt x="297264" y="1568774"/>
                </a:lnTo>
                <a:lnTo>
                  <a:pt x="297514" y="1559631"/>
                </a:lnTo>
                <a:lnTo>
                  <a:pt x="297935" y="1549786"/>
                </a:lnTo>
                <a:lnTo>
                  <a:pt x="298530" y="1539240"/>
                </a:lnTo>
                <a:lnTo>
                  <a:pt x="299303" y="1527992"/>
                </a:lnTo>
                <a:lnTo>
                  <a:pt x="300260" y="1516043"/>
                </a:lnTo>
                <a:lnTo>
                  <a:pt x="301403" y="1503391"/>
                </a:lnTo>
                <a:lnTo>
                  <a:pt x="302737" y="1490038"/>
                </a:lnTo>
                <a:lnTo>
                  <a:pt x="304267" y="1475984"/>
                </a:lnTo>
                <a:lnTo>
                  <a:pt x="305996" y="1461227"/>
                </a:lnTo>
                <a:lnTo>
                  <a:pt x="307928" y="1445769"/>
                </a:lnTo>
                <a:lnTo>
                  <a:pt x="310068" y="1429609"/>
                </a:lnTo>
                <a:lnTo>
                  <a:pt x="312419" y="1412747"/>
                </a:lnTo>
                <a:lnTo>
                  <a:pt x="315860" y="1386458"/>
                </a:lnTo>
                <a:lnTo>
                  <a:pt x="319320" y="1360169"/>
                </a:lnTo>
                <a:lnTo>
                  <a:pt x="322799" y="1333880"/>
                </a:lnTo>
                <a:lnTo>
                  <a:pt x="326294" y="1307591"/>
                </a:lnTo>
                <a:lnTo>
                  <a:pt x="329803" y="1281302"/>
                </a:lnTo>
                <a:lnTo>
                  <a:pt x="333323" y="1255013"/>
                </a:lnTo>
                <a:lnTo>
                  <a:pt x="336852" y="1228724"/>
                </a:lnTo>
                <a:lnTo>
                  <a:pt x="340388" y="1202435"/>
                </a:lnTo>
                <a:lnTo>
                  <a:pt x="343929" y="1176146"/>
                </a:lnTo>
                <a:lnTo>
                  <a:pt x="347471" y="1149857"/>
                </a:lnTo>
                <a:lnTo>
                  <a:pt x="351014" y="1123568"/>
                </a:lnTo>
                <a:lnTo>
                  <a:pt x="354555" y="1097279"/>
                </a:lnTo>
                <a:lnTo>
                  <a:pt x="358091" y="1070990"/>
                </a:lnTo>
                <a:lnTo>
                  <a:pt x="361620" y="1044701"/>
                </a:lnTo>
                <a:lnTo>
                  <a:pt x="365140" y="1018412"/>
                </a:lnTo>
                <a:lnTo>
                  <a:pt x="368649" y="992123"/>
                </a:lnTo>
                <a:lnTo>
                  <a:pt x="372144" y="965834"/>
                </a:lnTo>
                <a:lnTo>
                  <a:pt x="375623" y="939545"/>
                </a:lnTo>
                <a:lnTo>
                  <a:pt x="379083" y="913256"/>
                </a:lnTo>
                <a:lnTo>
                  <a:pt x="382523" y="886967"/>
                </a:lnTo>
                <a:lnTo>
                  <a:pt x="391667" y="888491"/>
                </a:lnTo>
                <a:lnTo>
                  <a:pt x="397763" y="890015"/>
                </a:lnTo>
                <a:lnTo>
                  <a:pt x="408431" y="890015"/>
                </a:lnTo>
                <a:lnTo>
                  <a:pt x="416051" y="888491"/>
                </a:lnTo>
                <a:lnTo>
                  <a:pt x="422147" y="886967"/>
                </a:lnTo>
                <a:lnTo>
                  <a:pt x="427656" y="929476"/>
                </a:lnTo>
                <a:lnTo>
                  <a:pt x="433206" y="971962"/>
                </a:lnTo>
                <a:lnTo>
                  <a:pt x="438792" y="1014429"/>
                </a:lnTo>
                <a:lnTo>
                  <a:pt x="444410" y="1056875"/>
                </a:lnTo>
                <a:lnTo>
                  <a:pt x="450056" y="1099304"/>
                </a:lnTo>
                <a:lnTo>
                  <a:pt x="455724" y="1141715"/>
                </a:lnTo>
                <a:lnTo>
                  <a:pt x="461411" y="1184110"/>
                </a:lnTo>
                <a:lnTo>
                  <a:pt x="467112" y="1226490"/>
                </a:lnTo>
                <a:lnTo>
                  <a:pt x="472821" y="1268857"/>
                </a:lnTo>
                <a:lnTo>
                  <a:pt x="478535" y="1311211"/>
                </a:lnTo>
                <a:lnTo>
                  <a:pt x="484250" y="1353554"/>
                </a:lnTo>
                <a:lnTo>
                  <a:pt x="489959" y="1395886"/>
                </a:lnTo>
                <a:lnTo>
                  <a:pt x="495660" y="1438209"/>
                </a:lnTo>
                <a:lnTo>
                  <a:pt x="501347" y="1480524"/>
                </a:lnTo>
                <a:lnTo>
                  <a:pt x="507015" y="1522833"/>
                </a:lnTo>
                <a:lnTo>
                  <a:pt x="512661" y="1565135"/>
                </a:lnTo>
                <a:lnTo>
                  <a:pt x="518279" y="1607433"/>
                </a:lnTo>
                <a:lnTo>
                  <a:pt x="523865" y="1649728"/>
                </a:lnTo>
                <a:lnTo>
                  <a:pt x="529415" y="1692020"/>
                </a:lnTo>
                <a:lnTo>
                  <a:pt x="534923" y="1734311"/>
                </a:lnTo>
                <a:lnTo>
                  <a:pt x="781811" y="1734311"/>
                </a:lnTo>
                <a:lnTo>
                  <a:pt x="781811" y="1687067"/>
                </a:lnTo>
                <a:lnTo>
                  <a:pt x="772201" y="1685808"/>
                </a:lnTo>
                <a:lnTo>
                  <a:pt x="758739" y="1682503"/>
                </a:lnTo>
                <a:lnTo>
                  <a:pt x="746670" y="1677496"/>
                </a:lnTo>
                <a:lnTo>
                  <a:pt x="735964" y="1670755"/>
                </a:lnTo>
                <a:lnTo>
                  <a:pt x="726589" y="1662250"/>
                </a:lnTo>
                <a:lnTo>
                  <a:pt x="718513" y="1651950"/>
                </a:lnTo>
                <a:lnTo>
                  <a:pt x="711707" y="1639823"/>
                </a:lnTo>
                <a:lnTo>
                  <a:pt x="707088" y="1629076"/>
                </a:lnTo>
                <a:lnTo>
                  <a:pt x="702368" y="1615110"/>
                </a:lnTo>
                <a:lnTo>
                  <a:pt x="697539" y="1597907"/>
                </a:lnTo>
                <a:lnTo>
                  <a:pt x="692590" y="1577449"/>
                </a:lnTo>
                <a:lnTo>
                  <a:pt x="690069" y="1565994"/>
                </a:lnTo>
                <a:lnTo>
                  <a:pt x="687514" y="1553717"/>
                </a:lnTo>
                <a:lnTo>
                  <a:pt x="684925" y="1540618"/>
                </a:lnTo>
                <a:lnTo>
                  <a:pt x="682300" y="1526694"/>
                </a:lnTo>
                <a:lnTo>
                  <a:pt x="679639" y="1511942"/>
                </a:lnTo>
                <a:lnTo>
                  <a:pt x="676940" y="1496360"/>
                </a:lnTo>
                <a:lnTo>
                  <a:pt x="674203" y="1479946"/>
                </a:lnTo>
                <a:lnTo>
                  <a:pt x="671425" y="1462698"/>
                </a:lnTo>
                <a:lnTo>
                  <a:pt x="668606" y="1444613"/>
                </a:lnTo>
                <a:lnTo>
                  <a:pt x="665745" y="1425689"/>
                </a:lnTo>
                <a:lnTo>
                  <a:pt x="662841" y="1405924"/>
                </a:lnTo>
                <a:lnTo>
                  <a:pt x="659891" y="1385315"/>
                </a:lnTo>
                <a:lnTo>
                  <a:pt x="656451" y="1359026"/>
                </a:lnTo>
                <a:lnTo>
                  <a:pt x="652991" y="1332737"/>
                </a:lnTo>
                <a:lnTo>
                  <a:pt x="649512" y="1306448"/>
                </a:lnTo>
                <a:lnTo>
                  <a:pt x="646017" y="1280159"/>
                </a:lnTo>
                <a:lnTo>
                  <a:pt x="642508" y="1253870"/>
                </a:lnTo>
                <a:lnTo>
                  <a:pt x="638988" y="1227581"/>
                </a:lnTo>
                <a:lnTo>
                  <a:pt x="635459" y="1201292"/>
                </a:lnTo>
                <a:lnTo>
                  <a:pt x="631923" y="1175003"/>
                </a:lnTo>
                <a:lnTo>
                  <a:pt x="628382" y="1148714"/>
                </a:lnTo>
                <a:lnTo>
                  <a:pt x="624839" y="1122425"/>
                </a:lnTo>
                <a:lnTo>
                  <a:pt x="621297" y="1096136"/>
                </a:lnTo>
                <a:lnTo>
                  <a:pt x="617756" y="1069847"/>
                </a:lnTo>
                <a:lnTo>
                  <a:pt x="614220" y="1043558"/>
                </a:lnTo>
                <a:lnTo>
                  <a:pt x="610691" y="1017269"/>
                </a:lnTo>
                <a:lnTo>
                  <a:pt x="607171" y="990980"/>
                </a:lnTo>
                <a:lnTo>
                  <a:pt x="603662" y="964691"/>
                </a:lnTo>
                <a:lnTo>
                  <a:pt x="600167" y="938402"/>
                </a:lnTo>
                <a:lnTo>
                  <a:pt x="596688" y="912113"/>
                </a:lnTo>
                <a:lnTo>
                  <a:pt x="593228" y="885824"/>
                </a:lnTo>
                <a:lnTo>
                  <a:pt x="589787" y="859535"/>
                </a:lnTo>
                <a:lnTo>
                  <a:pt x="600677" y="852516"/>
                </a:lnTo>
                <a:lnTo>
                  <a:pt x="590288" y="616910"/>
                </a:lnTo>
                <a:lnTo>
                  <a:pt x="586093" y="631472"/>
                </a:lnTo>
                <a:lnTo>
                  <a:pt x="581657" y="645641"/>
                </a:lnTo>
                <a:lnTo>
                  <a:pt x="576981" y="659418"/>
                </a:lnTo>
                <a:lnTo>
                  <a:pt x="572070" y="672803"/>
                </a:lnTo>
                <a:lnTo>
                  <a:pt x="566927" y="685799"/>
                </a:lnTo>
                <a:lnTo>
                  <a:pt x="559199" y="702867"/>
                </a:lnTo>
                <a:lnTo>
                  <a:pt x="551467" y="718151"/>
                </a:lnTo>
                <a:lnTo>
                  <a:pt x="543452" y="732303"/>
                </a:lnTo>
                <a:lnTo>
                  <a:pt x="535154" y="745322"/>
                </a:lnTo>
                <a:lnTo>
                  <a:pt x="526573" y="757209"/>
                </a:lnTo>
                <a:lnTo>
                  <a:pt x="517708" y="767964"/>
                </a:lnTo>
                <a:lnTo>
                  <a:pt x="508561" y="777588"/>
                </a:lnTo>
                <a:lnTo>
                  <a:pt x="489418" y="793437"/>
                </a:lnTo>
                <a:lnTo>
                  <a:pt x="469143" y="804758"/>
                </a:lnTo>
                <a:lnTo>
                  <a:pt x="447735" y="811551"/>
                </a:lnTo>
                <a:lnTo>
                  <a:pt x="425195" y="813815"/>
                </a:lnTo>
                <a:lnTo>
                  <a:pt x="416893" y="813495"/>
                </a:lnTo>
                <a:lnTo>
                  <a:pt x="404329" y="812346"/>
                </a:lnTo>
                <a:lnTo>
                  <a:pt x="390143" y="810767"/>
                </a:lnTo>
                <a:lnTo>
                  <a:pt x="394955" y="775334"/>
                </a:lnTo>
                <a:lnTo>
                  <a:pt x="399787" y="739901"/>
                </a:lnTo>
                <a:lnTo>
                  <a:pt x="404638" y="704468"/>
                </a:lnTo>
                <a:lnTo>
                  <a:pt x="409504" y="669035"/>
                </a:lnTo>
                <a:lnTo>
                  <a:pt x="414385" y="633602"/>
                </a:lnTo>
                <a:lnTo>
                  <a:pt x="419276" y="598169"/>
                </a:lnTo>
                <a:lnTo>
                  <a:pt x="424177" y="562736"/>
                </a:lnTo>
                <a:lnTo>
                  <a:pt x="429085" y="527303"/>
                </a:lnTo>
                <a:lnTo>
                  <a:pt x="433997" y="491870"/>
                </a:lnTo>
                <a:lnTo>
                  <a:pt x="438911" y="456437"/>
                </a:lnTo>
                <a:lnTo>
                  <a:pt x="443826" y="421004"/>
                </a:lnTo>
                <a:lnTo>
                  <a:pt x="448738" y="385571"/>
                </a:lnTo>
                <a:lnTo>
                  <a:pt x="453646" y="350138"/>
                </a:lnTo>
                <a:lnTo>
                  <a:pt x="458547" y="314705"/>
                </a:lnTo>
                <a:lnTo>
                  <a:pt x="463438" y="279272"/>
                </a:lnTo>
                <a:lnTo>
                  <a:pt x="468319" y="243839"/>
                </a:lnTo>
                <a:lnTo>
                  <a:pt x="473185" y="208406"/>
                </a:lnTo>
                <a:lnTo>
                  <a:pt x="478036" y="172973"/>
                </a:lnTo>
                <a:lnTo>
                  <a:pt x="482868" y="137540"/>
                </a:lnTo>
                <a:lnTo>
                  <a:pt x="487679" y="102107"/>
                </a:lnTo>
                <a:lnTo>
                  <a:pt x="490070" y="101788"/>
                </a:lnTo>
                <a:lnTo>
                  <a:pt x="503568" y="100734"/>
                </a:lnTo>
                <a:lnTo>
                  <a:pt x="515111" y="100584"/>
                </a:lnTo>
                <a:lnTo>
                  <a:pt x="525144" y="101312"/>
                </a:lnTo>
                <a:lnTo>
                  <a:pt x="547392" y="108967"/>
                </a:lnTo>
                <a:lnTo>
                  <a:pt x="567041" y="124962"/>
                </a:lnTo>
                <a:lnTo>
                  <a:pt x="575844" y="136087"/>
                </a:lnTo>
                <a:lnTo>
                  <a:pt x="583941" y="149297"/>
                </a:lnTo>
                <a:lnTo>
                  <a:pt x="591311" y="164591"/>
                </a:lnTo>
                <a:lnTo>
                  <a:pt x="598242" y="180841"/>
                </a:lnTo>
                <a:lnTo>
                  <a:pt x="604818" y="200757"/>
                </a:lnTo>
                <a:lnTo>
                  <a:pt x="610353" y="222958"/>
                </a:lnTo>
                <a:lnTo>
                  <a:pt x="614826" y="247420"/>
                </a:lnTo>
                <a:lnTo>
                  <a:pt x="618214" y="274120"/>
                </a:lnTo>
                <a:lnTo>
                  <a:pt x="619495" y="288303"/>
                </a:lnTo>
                <a:lnTo>
                  <a:pt x="620495" y="303037"/>
                </a:lnTo>
                <a:lnTo>
                  <a:pt x="621214" y="318320"/>
                </a:lnTo>
                <a:lnTo>
                  <a:pt x="621647" y="334148"/>
                </a:lnTo>
                <a:lnTo>
                  <a:pt x="621791" y="350519"/>
                </a:lnTo>
                <a:lnTo>
                  <a:pt x="621643" y="371117"/>
                </a:lnTo>
                <a:lnTo>
                  <a:pt x="621202" y="391303"/>
                </a:lnTo>
                <a:lnTo>
                  <a:pt x="620470" y="411081"/>
                </a:lnTo>
                <a:lnTo>
                  <a:pt x="619451" y="430450"/>
                </a:lnTo>
                <a:lnTo>
                  <a:pt x="618148" y="449413"/>
                </a:lnTo>
                <a:lnTo>
                  <a:pt x="616566" y="467970"/>
                </a:lnTo>
                <a:lnTo>
                  <a:pt x="614707" y="486122"/>
                </a:lnTo>
                <a:lnTo>
                  <a:pt x="612574" y="503870"/>
                </a:lnTo>
                <a:lnTo>
                  <a:pt x="612551" y="844483"/>
                </a:lnTo>
                <a:lnTo>
                  <a:pt x="645641" y="819556"/>
                </a:lnTo>
                <a:lnTo>
                  <a:pt x="674896" y="793308"/>
                </a:lnTo>
                <a:lnTo>
                  <a:pt x="700265" y="765636"/>
                </a:lnTo>
                <a:lnTo>
                  <a:pt x="721696" y="736438"/>
                </a:lnTo>
                <a:lnTo>
                  <a:pt x="739139" y="705611"/>
                </a:lnTo>
                <a:lnTo>
                  <a:pt x="751344" y="676116"/>
                </a:lnTo>
                <a:lnTo>
                  <a:pt x="762341" y="646127"/>
                </a:lnTo>
                <a:lnTo>
                  <a:pt x="772113" y="615607"/>
                </a:lnTo>
                <a:lnTo>
                  <a:pt x="780641" y="584521"/>
                </a:lnTo>
                <a:lnTo>
                  <a:pt x="787907" y="552830"/>
                </a:lnTo>
                <a:lnTo>
                  <a:pt x="793894" y="520500"/>
                </a:lnTo>
                <a:lnTo>
                  <a:pt x="798582" y="487494"/>
                </a:lnTo>
                <a:lnTo>
                  <a:pt x="801953" y="453774"/>
                </a:lnTo>
                <a:lnTo>
                  <a:pt x="803989" y="419304"/>
                </a:lnTo>
                <a:lnTo>
                  <a:pt x="804671" y="384048"/>
                </a:lnTo>
                <a:lnTo>
                  <a:pt x="804523" y="367291"/>
                </a:lnTo>
                <a:lnTo>
                  <a:pt x="803344" y="334733"/>
                </a:lnTo>
                <a:lnTo>
                  <a:pt x="801004" y="303442"/>
                </a:lnTo>
                <a:lnTo>
                  <a:pt x="797521" y="273408"/>
                </a:lnTo>
                <a:lnTo>
                  <a:pt x="792913" y="244623"/>
                </a:lnTo>
                <a:lnTo>
                  <a:pt x="783933" y="203764"/>
                </a:lnTo>
                <a:lnTo>
                  <a:pt x="772525" y="165663"/>
                </a:lnTo>
                <a:lnTo>
                  <a:pt x="758750" y="130288"/>
                </a:lnTo>
                <a:lnTo>
                  <a:pt x="742445" y="97878"/>
                </a:lnTo>
                <a:lnTo>
                  <a:pt x="719402" y="66538"/>
                </a:lnTo>
                <a:lnTo>
                  <a:pt x="691525" y="41173"/>
                </a:lnTo>
                <a:lnTo>
                  <a:pt x="658855" y="21829"/>
                </a:lnTo>
                <a:lnTo>
                  <a:pt x="621438" y="8546"/>
                </a:lnTo>
                <a:lnTo>
                  <a:pt x="579314" y="1370"/>
                </a:lnTo>
                <a:lnTo>
                  <a:pt x="548639" y="0"/>
                </a:lnTo>
                <a:lnTo>
                  <a:pt x="219455" y="0"/>
                </a:lnTo>
                <a:lnTo>
                  <a:pt x="218528" y="9896"/>
                </a:lnTo>
                <a:lnTo>
                  <a:pt x="217166" y="22634"/>
                </a:lnTo>
                <a:lnTo>
                  <a:pt x="215501" y="35025"/>
                </a:lnTo>
                <a:lnTo>
                  <a:pt x="213359" y="47243"/>
                </a:lnTo>
                <a:lnTo>
                  <a:pt x="219024" y="48471"/>
                </a:lnTo>
                <a:lnTo>
                  <a:pt x="248740" y="57134"/>
                </a:lnTo>
                <a:lnTo>
                  <a:pt x="278914" y="75708"/>
                </a:lnTo>
                <a:lnTo>
                  <a:pt x="293509" y="106058"/>
                </a:lnTo>
                <a:lnTo>
                  <a:pt x="298447" y="130962"/>
                </a:lnTo>
                <a:lnTo>
                  <a:pt x="300227" y="161543"/>
                </a:lnTo>
                <a:lnTo>
                  <a:pt x="300195" y="166734"/>
                </a:lnTo>
                <a:lnTo>
                  <a:pt x="298971" y="197829"/>
                </a:lnTo>
                <a:lnTo>
                  <a:pt x="296089" y="234467"/>
                </a:lnTo>
                <a:lnTo>
                  <a:pt x="293326" y="261972"/>
                </a:lnTo>
                <a:lnTo>
                  <a:pt x="289944" y="291940"/>
                </a:lnTo>
                <a:lnTo>
                  <a:pt x="280698" y="363615"/>
                </a:lnTo>
                <a:lnTo>
                  <a:pt x="273321" y="419360"/>
                </a:lnTo>
                <a:lnTo>
                  <a:pt x="265910" y="475085"/>
                </a:lnTo>
                <a:lnTo>
                  <a:pt x="258470" y="530790"/>
                </a:lnTo>
                <a:lnTo>
                  <a:pt x="251007" y="586478"/>
                </a:lnTo>
                <a:lnTo>
                  <a:pt x="243527" y="642148"/>
                </a:lnTo>
                <a:lnTo>
                  <a:pt x="236036" y="697802"/>
                </a:lnTo>
                <a:lnTo>
                  <a:pt x="228539" y="753441"/>
                </a:lnTo>
                <a:lnTo>
                  <a:pt x="221041" y="809066"/>
                </a:lnTo>
                <a:lnTo>
                  <a:pt x="213550" y="864679"/>
                </a:lnTo>
                <a:lnTo>
                  <a:pt x="206070" y="920280"/>
                </a:lnTo>
                <a:lnTo>
                  <a:pt x="198607" y="975872"/>
                </a:lnTo>
                <a:lnTo>
                  <a:pt x="191167" y="1031454"/>
                </a:lnTo>
                <a:lnTo>
                  <a:pt x="183756" y="1087028"/>
                </a:lnTo>
                <a:lnTo>
                  <a:pt x="176379" y="1142595"/>
                </a:lnTo>
                <a:lnTo>
                  <a:pt x="169042" y="1198156"/>
                </a:lnTo>
                <a:lnTo>
                  <a:pt x="161750" y="1253713"/>
                </a:lnTo>
                <a:lnTo>
                  <a:pt x="154510" y="1309266"/>
                </a:lnTo>
                <a:lnTo>
                  <a:pt x="147327" y="1364817"/>
                </a:lnTo>
                <a:lnTo>
                  <a:pt x="140207" y="1420367"/>
                </a:lnTo>
                <a:lnTo>
                  <a:pt x="138683" y="1431480"/>
                </a:lnTo>
                <a:lnTo>
                  <a:pt x="136052" y="1449886"/>
                </a:lnTo>
                <a:lnTo>
                  <a:pt x="133394" y="1467519"/>
                </a:lnTo>
                <a:lnTo>
                  <a:pt x="130711" y="1484380"/>
                </a:lnTo>
                <a:lnTo>
                  <a:pt x="128004" y="1500466"/>
                </a:lnTo>
                <a:lnTo>
                  <a:pt x="125276" y="1515775"/>
                </a:lnTo>
                <a:lnTo>
                  <a:pt x="122527" y="1530306"/>
                </a:lnTo>
                <a:lnTo>
                  <a:pt x="119760" y="1544057"/>
                </a:lnTo>
                <a:lnTo>
                  <a:pt x="116975" y="1557026"/>
                </a:lnTo>
                <a:lnTo>
                  <a:pt x="114176" y="1569212"/>
                </a:lnTo>
                <a:lnTo>
                  <a:pt x="111364" y="1580613"/>
                </a:lnTo>
                <a:lnTo>
                  <a:pt x="108539" y="1591228"/>
                </a:lnTo>
                <a:lnTo>
                  <a:pt x="105705" y="1601054"/>
                </a:lnTo>
                <a:lnTo>
                  <a:pt x="102862" y="1610090"/>
                </a:lnTo>
                <a:lnTo>
                  <a:pt x="100012" y="1618334"/>
                </a:lnTo>
                <a:lnTo>
                  <a:pt x="94299" y="1632440"/>
                </a:lnTo>
                <a:lnTo>
                  <a:pt x="85905" y="1647057"/>
                </a:lnTo>
                <a:lnTo>
                  <a:pt x="77507" y="1657554"/>
                </a:lnTo>
                <a:lnTo>
                  <a:pt x="68076" y="1666490"/>
                </a:lnTo>
                <a:lnTo>
                  <a:pt x="57630" y="1673845"/>
                </a:lnTo>
                <a:lnTo>
                  <a:pt x="46189" y="1679600"/>
                </a:lnTo>
                <a:lnTo>
                  <a:pt x="33773" y="1683736"/>
                </a:lnTo>
                <a:lnTo>
                  <a:pt x="20402" y="1686231"/>
                </a:lnTo>
                <a:lnTo>
                  <a:pt x="6096" y="1687067"/>
                </a:lnTo>
                <a:lnTo>
                  <a:pt x="5022" y="1696232"/>
                </a:lnTo>
                <a:lnTo>
                  <a:pt x="3275" y="1708564"/>
                </a:lnTo>
                <a:lnTo>
                  <a:pt x="1486" y="1721199"/>
                </a:lnTo>
                <a:lnTo>
                  <a:pt x="0" y="1734311"/>
                </a:lnTo>
                <a:lnTo>
                  <a:pt x="19191" y="1734311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327135" y="3709415"/>
            <a:ext cx="858011" cy="1734311"/>
          </a:xfrm>
          <a:custGeom>
            <a:avLst/>
            <a:gdLst/>
            <a:ahLst/>
            <a:cxnLst/>
            <a:rect l="l" t="t" r="r" b="b"/>
            <a:pathLst>
              <a:path w="858011" h="1734311">
                <a:moveTo>
                  <a:pt x="687323" y="490727"/>
                </a:moveTo>
                <a:lnTo>
                  <a:pt x="672083" y="490727"/>
                </a:lnTo>
                <a:lnTo>
                  <a:pt x="671270" y="494643"/>
                </a:lnTo>
                <a:lnTo>
                  <a:pt x="667660" y="511275"/>
                </a:lnTo>
                <a:lnTo>
                  <a:pt x="663918" y="527331"/>
                </a:lnTo>
                <a:lnTo>
                  <a:pt x="660049" y="542813"/>
                </a:lnTo>
                <a:lnTo>
                  <a:pt x="656056" y="557722"/>
                </a:lnTo>
                <a:lnTo>
                  <a:pt x="651945" y="572059"/>
                </a:lnTo>
                <a:lnTo>
                  <a:pt x="647720" y="585827"/>
                </a:lnTo>
                <a:lnTo>
                  <a:pt x="643386" y="599026"/>
                </a:lnTo>
                <a:lnTo>
                  <a:pt x="638947" y="611658"/>
                </a:lnTo>
                <a:lnTo>
                  <a:pt x="634408" y="623725"/>
                </a:lnTo>
                <a:lnTo>
                  <a:pt x="629773" y="635228"/>
                </a:lnTo>
                <a:lnTo>
                  <a:pt x="625046" y="646169"/>
                </a:lnTo>
                <a:lnTo>
                  <a:pt x="620233" y="656549"/>
                </a:lnTo>
                <a:lnTo>
                  <a:pt x="610365" y="675632"/>
                </a:lnTo>
                <a:lnTo>
                  <a:pt x="600205" y="692490"/>
                </a:lnTo>
                <a:lnTo>
                  <a:pt x="589787" y="707135"/>
                </a:lnTo>
                <a:lnTo>
                  <a:pt x="580923" y="717423"/>
                </a:lnTo>
                <a:lnTo>
                  <a:pt x="572417" y="725598"/>
                </a:lnTo>
                <a:lnTo>
                  <a:pt x="563196" y="733041"/>
                </a:lnTo>
                <a:lnTo>
                  <a:pt x="553273" y="739755"/>
                </a:lnTo>
                <a:lnTo>
                  <a:pt x="542660" y="745746"/>
                </a:lnTo>
                <a:lnTo>
                  <a:pt x="531367" y="751017"/>
                </a:lnTo>
                <a:lnTo>
                  <a:pt x="519409" y="755572"/>
                </a:lnTo>
                <a:lnTo>
                  <a:pt x="506796" y="759416"/>
                </a:lnTo>
                <a:lnTo>
                  <a:pt x="493541" y="762551"/>
                </a:lnTo>
                <a:lnTo>
                  <a:pt x="479656" y="764983"/>
                </a:lnTo>
                <a:lnTo>
                  <a:pt x="465152" y="766715"/>
                </a:lnTo>
                <a:lnTo>
                  <a:pt x="450043" y="767751"/>
                </a:lnTo>
                <a:lnTo>
                  <a:pt x="434340" y="768095"/>
                </a:lnTo>
                <a:lnTo>
                  <a:pt x="406907" y="768095"/>
                </a:lnTo>
                <a:lnTo>
                  <a:pt x="411262" y="734491"/>
                </a:lnTo>
                <a:lnTo>
                  <a:pt x="415637" y="700887"/>
                </a:lnTo>
                <a:lnTo>
                  <a:pt x="420030" y="667283"/>
                </a:lnTo>
                <a:lnTo>
                  <a:pt x="424440" y="633679"/>
                </a:lnTo>
                <a:lnTo>
                  <a:pt x="428863" y="600074"/>
                </a:lnTo>
                <a:lnTo>
                  <a:pt x="433297" y="566470"/>
                </a:lnTo>
                <a:lnTo>
                  <a:pt x="437741" y="532866"/>
                </a:lnTo>
                <a:lnTo>
                  <a:pt x="442191" y="499262"/>
                </a:lnTo>
                <a:lnTo>
                  <a:pt x="446646" y="465658"/>
                </a:lnTo>
                <a:lnTo>
                  <a:pt x="451103" y="432053"/>
                </a:lnTo>
                <a:lnTo>
                  <a:pt x="455561" y="398449"/>
                </a:lnTo>
                <a:lnTo>
                  <a:pt x="460016" y="364845"/>
                </a:lnTo>
                <a:lnTo>
                  <a:pt x="464466" y="331241"/>
                </a:lnTo>
                <a:lnTo>
                  <a:pt x="468910" y="297637"/>
                </a:lnTo>
                <a:lnTo>
                  <a:pt x="473344" y="264032"/>
                </a:lnTo>
                <a:lnTo>
                  <a:pt x="477767" y="230428"/>
                </a:lnTo>
                <a:lnTo>
                  <a:pt x="482177" y="196824"/>
                </a:lnTo>
                <a:lnTo>
                  <a:pt x="486570" y="163220"/>
                </a:lnTo>
                <a:lnTo>
                  <a:pt x="490945" y="129616"/>
                </a:lnTo>
                <a:lnTo>
                  <a:pt x="495299" y="96012"/>
                </a:lnTo>
                <a:lnTo>
                  <a:pt x="569975" y="96012"/>
                </a:lnTo>
                <a:lnTo>
                  <a:pt x="583695" y="96226"/>
                </a:lnTo>
                <a:lnTo>
                  <a:pt x="599441" y="97056"/>
                </a:lnTo>
                <a:lnTo>
                  <a:pt x="614330" y="98509"/>
                </a:lnTo>
                <a:lnTo>
                  <a:pt x="628360" y="100586"/>
                </a:lnTo>
                <a:lnTo>
                  <a:pt x="641533" y="103286"/>
                </a:lnTo>
                <a:lnTo>
                  <a:pt x="653849" y="106611"/>
                </a:lnTo>
                <a:lnTo>
                  <a:pt x="665307" y="110559"/>
                </a:lnTo>
                <a:lnTo>
                  <a:pt x="675908" y="115130"/>
                </a:lnTo>
                <a:lnTo>
                  <a:pt x="694536" y="126145"/>
                </a:lnTo>
                <a:lnTo>
                  <a:pt x="708514" y="138523"/>
                </a:lnTo>
                <a:lnTo>
                  <a:pt x="722663" y="155485"/>
                </a:lnTo>
                <a:lnTo>
                  <a:pt x="729294" y="165052"/>
                </a:lnTo>
                <a:lnTo>
                  <a:pt x="735638" y="175354"/>
                </a:lnTo>
                <a:lnTo>
                  <a:pt x="741703" y="186396"/>
                </a:lnTo>
                <a:lnTo>
                  <a:pt x="747496" y="198188"/>
                </a:lnTo>
                <a:lnTo>
                  <a:pt x="753024" y="210735"/>
                </a:lnTo>
                <a:lnTo>
                  <a:pt x="758296" y="224045"/>
                </a:lnTo>
                <a:lnTo>
                  <a:pt x="763317" y="238125"/>
                </a:lnTo>
                <a:lnTo>
                  <a:pt x="768095" y="252984"/>
                </a:lnTo>
                <a:lnTo>
                  <a:pt x="772973" y="272198"/>
                </a:lnTo>
                <a:lnTo>
                  <a:pt x="776539" y="291685"/>
                </a:lnTo>
                <a:lnTo>
                  <a:pt x="779574" y="314120"/>
                </a:lnTo>
                <a:lnTo>
                  <a:pt x="780891" y="326459"/>
                </a:lnTo>
                <a:lnTo>
                  <a:pt x="782075" y="339554"/>
                </a:lnTo>
                <a:lnTo>
                  <a:pt x="783126" y="353411"/>
                </a:lnTo>
                <a:lnTo>
                  <a:pt x="784044" y="368036"/>
                </a:lnTo>
                <a:lnTo>
                  <a:pt x="784829" y="383435"/>
                </a:lnTo>
                <a:lnTo>
                  <a:pt x="785480" y="399614"/>
                </a:lnTo>
                <a:lnTo>
                  <a:pt x="785998" y="416580"/>
                </a:lnTo>
                <a:lnTo>
                  <a:pt x="786383" y="434339"/>
                </a:lnTo>
                <a:lnTo>
                  <a:pt x="807719" y="434339"/>
                </a:lnTo>
                <a:lnTo>
                  <a:pt x="810234" y="412623"/>
                </a:lnTo>
                <a:lnTo>
                  <a:pt x="812749" y="390906"/>
                </a:lnTo>
                <a:lnTo>
                  <a:pt x="815263" y="369188"/>
                </a:lnTo>
                <a:lnTo>
                  <a:pt x="817778" y="347472"/>
                </a:lnTo>
                <a:lnTo>
                  <a:pt x="820292" y="325754"/>
                </a:lnTo>
                <a:lnTo>
                  <a:pt x="822807" y="304038"/>
                </a:lnTo>
                <a:lnTo>
                  <a:pt x="825322" y="282320"/>
                </a:lnTo>
                <a:lnTo>
                  <a:pt x="827836" y="260603"/>
                </a:lnTo>
                <a:lnTo>
                  <a:pt x="830351" y="238886"/>
                </a:lnTo>
                <a:lnTo>
                  <a:pt x="832865" y="217170"/>
                </a:lnTo>
                <a:lnTo>
                  <a:pt x="835380" y="195452"/>
                </a:lnTo>
                <a:lnTo>
                  <a:pt x="837895" y="173735"/>
                </a:lnTo>
                <a:lnTo>
                  <a:pt x="840409" y="152018"/>
                </a:lnTo>
                <a:lnTo>
                  <a:pt x="842924" y="130302"/>
                </a:lnTo>
                <a:lnTo>
                  <a:pt x="845438" y="108585"/>
                </a:lnTo>
                <a:lnTo>
                  <a:pt x="847953" y="86867"/>
                </a:lnTo>
                <a:lnTo>
                  <a:pt x="850468" y="65150"/>
                </a:lnTo>
                <a:lnTo>
                  <a:pt x="852982" y="43433"/>
                </a:lnTo>
                <a:lnTo>
                  <a:pt x="855497" y="21717"/>
                </a:lnTo>
                <a:lnTo>
                  <a:pt x="858011" y="0"/>
                </a:lnTo>
                <a:lnTo>
                  <a:pt x="224027" y="0"/>
                </a:lnTo>
                <a:lnTo>
                  <a:pt x="222954" y="9896"/>
                </a:lnTo>
                <a:lnTo>
                  <a:pt x="221207" y="22634"/>
                </a:lnTo>
                <a:lnTo>
                  <a:pt x="219418" y="35025"/>
                </a:lnTo>
                <a:lnTo>
                  <a:pt x="217931" y="47243"/>
                </a:lnTo>
                <a:lnTo>
                  <a:pt x="222922" y="48278"/>
                </a:lnTo>
                <a:lnTo>
                  <a:pt x="239344" y="52305"/>
                </a:lnTo>
                <a:lnTo>
                  <a:pt x="253541" y="56891"/>
                </a:lnTo>
                <a:lnTo>
                  <a:pt x="265587" y="62109"/>
                </a:lnTo>
                <a:lnTo>
                  <a:pt x="275556" y="68034"/>
                </a:lnTo>
                <a:lnTo>
                  <a:pt x="283523" y="74738"/>
                </a:lnTo>
                <a:lnTo>
                  <a:pt x="289560" y="82296"/>
                </a:lnTo>
                <a:lnTo>
                  <a:pt x="294605" y="92177"/>
                </a:lnTo>
                <a:lnTo>
                  <a:pt x="298712" y="102869"/>
                </a:lnTo>
                <a:lnTo>
                  <a:pt x="301979" y="114652"/>
                </a:lnTo>
                <a:lnTo>
                  <a:pt x="304365" y="127570"/>
                </a:lnTo>
                <a:lnTo>
                  <a:pt x="305827" y="141662"/>
                </a:lnTo>
                <a:lnTo>
                  <a:pt x="306324" y="156972"/>
                </a:lnTo>
                <a:lnTo>
                  <a:pt x="306276" y="163576"/>
                </a:lnTo>
                <a:lnTo>
                  <a:pt x="306037" y="173604"/>
                </a:lnTo>
                <a:lnTo>
                  <a:pt x="305597" y="184176"/>
                </a:lnTo>
                <a:lnTo>
                  <a:pt x="304957" y="195300"/>
                </a:lnTo>
                <a:lnTo>
                  <a:pt x="304116" y="206980"/>
                </a:lnTo>
                <a:lnTo>
                  <a:pt x="303074" y="219222"/>
                </a:lnTo>
                <a:lnTo>
                  <a:pt x="301831" y="232032"/>
                </a:lnTo>
                <a:lnTo>
                  <a:pt x="300388" y="245415"/>
                </a:lnTo>
                <a:lnTo>
                  <a:pt x="298744" y="259378"/>
                </a:lnTo>
                <a:lnTo>
                  <a:pt x="296899" y="273926"/>
                </a:lnTo>
                <a:lnTo>
                  <a:pt x="294854" y="289064"/>
                </a:lnTo>
                <a:lnTo>
                  <a:pt x="292607" y="304800"/>
                </a:lnTo>
                <a:lnTo>
                  <a:pt x="285270" y="360578"/>
                </a:lnTo>
                <a:lnTo>
                  <a:pt x="277892" y="416356"/>
                </a:lnTo>
                <a:lnTo>
                  <a:pt x="270477" y="472135"/>
                </a:lnTo>
                <a:lnTo>
                  <a:pt x="263030" y="527913"/>
                </a:lnTo>
                <a:lnTo>
                  <a:pt x="255555" y="583691"/>
                </a:lnTo>
                <a:lnTo>
                  <a:pt x="248058" y="639470"/>
                </a:lnTo>
                <a:lnTo>
                  <a:pt x="240542" y="695248"/>
                </a:lnTo>
                <a:lnTo>
                  <a:pt x="233013" y="751027"/>
                </a:lnTo>
                <a:lnTo>
                  <a:pt x="225475" y="806805"/>
                </a:lnTo>
                <a:lnTo>
                  <a:pt x="217931" y="862583"/>
                </a:lnTo>
                <a:lnTo>
                  <a:pt x="210388" y="918362"/>
                </a:lnTo>
                <a:lnTo>
                  <a:pt x="202850" y="974140"/>
                </a:lnTo>
                <a:lnTo>
                  <a:pt x="195321" y="1029919"/>
                </a:lnTo>
                <a:lnTo>
                  <a:pt x="187805" y="1085697"/>
                </a:lnTo>
                <a:lnTo>
                  <a:pt x="180308" y="1141475"/>
                </a:lnTo>
                <a:lnTo>
                  <a:pt x="172833" y="1197254"/>
                </a:lnTo>
                <a:lnTo>
                  <a:pt x="165386" y="1253032"/>
                </a:lnTo>
                <a:lnTo>
                  <a:pt x="157971" y="1308811"/>
                </a:lnTo>
                <a:lnTo>
                  <a:pt x="150593" y="1364589"/>
                </a:lnTo>
                <a:lnTo>
                  <a:pt x="143255" y="1420367"/>
                </a:lnTo>
                <a:lnTo>
                  <a:pt x="142145" y="1429215"/>
                </a:lnTo>
                <a:lnTo>
                  <a:pt x="139706" y="1447596"/>
                </a:lnTo>
                <a:lnTo>
                  <a:pt x="137187" y="1465222"/>
                </a:lnTo>
                <a:lnTo>
                  <a:pt x="134595" y="1482091"/>
                </a:lnTo>
                <a:lnTo>
                  <a:pt x="131937" y="1498199"/>
                </a:lnTo>
                <a:lnTo>
                  <a:pt x="129219" y="1513542"/>
                </a:lnTo>
                <a:lnTo>
                  <a:pt x="126449" y="1528118"/>
                </a:lnTo>
                <a:lnTo>
                  <a:pt x="123634" y="1541922"/>
                </a:lnTo>
                <a:lnTo>
                  <a:pt x="120780" y="1554950"/>
                </a:lnTo>
                <a:lnTo>
                  <a:pt x="117895" y="1567201"/>
                </a:lnTo>
                <a:lnTo>
                  <a:pt x="114984" y="1578670"/>
                </a:lnTo>
                <a:lnTo>
                  <a:pt x="112055" y="1589354"/>
                </a:lnTo>
                <a:lnTo>
                  <a:pt x="109115" y="1599249"/>
                </a:lnTo>
                <a:lnTo>
                  <a:pt x="106171" y="1608352"/>
                </a:lnTo>
                <a:lnTo>
                  <a:pt x="103229" y="1616660"/>
                </a:lnTo>
                <a:lnTo>
                  <a:pt x="100297" y="1624168"/>
                </a:lnTo>
                <a:lnTo>
                  <a:pt x="94488" y="1636775"/>
                </a:lnTo>
                <a:lnTo>
                  <a:pt x="87074" y="1648637"/>
                </a:lnTo>
                <a:lnTo>
                  <a:pt x="78696" y="1658833"/>
                </a:lnTo>
                <a:lnTo>
                  <a:pt x="69285" y="1667460"/>
                </a:lnTo>
                <a:lnTo>
                  <a:pt x="58822" y="1674519"/>
                </a:lnTo>
                <a:lnTo>
                  <a:pt x="47289" y="1680009"/>
                </a:lnTo>
                <a:lnTo>
                  <a:pt x="34669" y="1683930"/>
                </a:lnTo>
                <a:lnTo>
                  <a:pt x="20944" y="1686283"/>
                </a:lnTo>
                <a:lnTo>
                  <a:pt x="6096" y="1687067"/>
                </a:lnTo>
                <a:lnTo>
                  <a:pt x="5022" y="1696232"/>
                </a:lnTo>
                <a:lnTo>
                  <a:pt x="3275" y="1708564"/>
                </a:lnTo>
                <a:lnTo>
                  <a:pt x="1486" y="1721199"/>
                </a:lnTo>
                <a:lnTo>
                  <a:pt x="0" y="1734311"/>
                </a:lnTo>
                <a:lnTo>
                  <a:pt x="679703" y="1734311"/>
                </a:lnTo>
                <a:lnTo>
                  <a:pt x="683829" y="1710537"/>
                </a:lnTo>
                <a:lnTo>
                  <a:pt x="687974" y="1686763"/>
                </a:lnTo>
                <a:lnTo>
                  <a:pt x="692135" y="1662988"/>
                </a:lnTo>
                <a:lnTo>
                  <a:pt x="696309" y="1639214"/>
                </a:lnTo>
                <a:lnTo>
                  <a:pt x="700492" y="1615439"/>
                </a:lnTo>
                <a:lnTo>
                  <a:pt x="704680" y="1591665"/>
                </a:lnTo>
                <a:lnTo>
                  <a:pt x="708871" y="1567891"/>
                </a:lnTo>
                <a:lnTo>
                  <a:pt x="713061" y="1544116"/>
                </a:lnTo>
                <a:lnTo>
                  <a:pt x="717246" y="1520342"/>
                </a:lnTo>
                <a:lnTo>
                  <a:pt x="721423" y="1496567"/>
                </a:lnTo>
                <a:lnTo>
                  <a:pt x="725589" y="1472793"/>
                </a:lnTo>
                <a:lnTo>
                  <a:pt x="729739" y="1449019"/>
                </a:lnTo>
                <a:lnTo>
                  <a:pt x="733872" y="1425244"/>
                </a:lnTo>
                <a:lnTo>
                  <a:pt x="737983" y="1401470"/>
                </a:lnTo>
                <a:lnTo>
                  <a:pt x="742068" y="1377695"/>
                </a:lnTo>
                <a:lnTo>
                  <a:pt x="746126" y="1353921"/>
                </a:lnTo>
                <a:lnTo>
                  <a:pt x="750151" y="1330147"/>
                </a:lnTo>
                <a:lnTo>
                  <a:pt x="754140" y="1306372"/>
                </a:lnTo>
                <a:lnTo>
                  <a:pt x="758091" y="1282598"/>
                </a:lnTo>
                <a:lnTo>
                  <a:pt x="761999" y="1258823"/>
                </a:lnTo>
                <a:lnTo>
                  <a:pt x="739139" y="1258823"/>
                </a:lnTo>
                <a:lnTo>
                  <a:pt x="732007" y="1277329"/>
                </a:lnTo>
                <a:lnTo>
                  <a:pt x="724783" y="1295354"/>
                </a:lnTo>
                <a:lnTo>
                  <a:pt x="717468" y="1312899"/>
                </a:lnTo>
                <a:lnTo>
                  <a:pt x="710062" y="1329964"/>
                </a:lnTo>
                <a:lnTo>
                  <a:pt x="702563" y="1346549"/>
                </a:lnTo>
                <a:lnTo>
                  <a:pt x="694974" y="1362654"/>
                </a:lnTo>
                <a:lnTo>
                  <a:pt x="687293" y="1378278"/>
                </a:lnTo>
                <a:lnTo>
                  <a:pt x="679521" y="1393423"/>
                </a:lnTo>
                <a:lnTo>
                  <a:pt x="671657" y="1408088"/>
                </a:lnTo>
                <a:lnTo>
                  <a:pt x="663701" y="1422272"/>
                </a:lnTo>
                <a:lnTo>
                  <a:pt x="655655" y="1435977"/>
                </a:lnTo>
                <a:lnTo>
                  <a:pt x="647517" y="1449202"/>
                </a:lnTo>
                <a:lnTo>
                  <a:pt x="639287" y="1461946"/>
                </a:lnTo>
                <a:lnTo>
                  <a:pt x="630966" y="1474210"/>
                </a:lnTo>
                <a:lnTo>
                  <a:pt x="622553" y="1485995"/>
                </a:lnTo>
                <a:lnTo>
                  <a:pt x="614050" y="1497299"/>
                </a:lnTo>
                <a:lnTo>
                  <a:pt x="605454" y="1508123"/>
                </a:lnTo>
                <a:lnTo>
                  <a:pt x="596767" y="1518467"/>
                </a:lnTo>
                <a:lnTo>
                  <a:pt x="587989" y="1528331"/>
                </a:lnTo>
                <a:lnTo>
                  <a:pt x="579119" y="1537715"/>
                </a:lnTo>
                <a:lnTo>
                  <a:pt x="572447" y="1544913"/>
                </a:lnTo>
                <a:lnTo>
                  <a:pt x="551141" y="1565632"/>
                </a:lnTo>
                <a:lnTo>
                  <a:pt x="529347" y="1583484"/>
                </a:lnTo>
                <a:lnTo>
                  <a:pt x="507098" y="1598503"/>
                </a:lnTo>
                <a:lnTo>
                  <a:pt x="484427" y="1610720"/>
                </a:lnTo>
                <a:lnTo>
                  <a:pt x="461364" y="1620167"/>
                </a:lnTo>
                <a:lnTo>
                  <a:pt x="437941" y="1626875"/>
                </a:lnTo>
                <a:lnTo>
                  <a:pt x="414190" y="1630877"/>
                </a:lnTo>
                <a:lnTo>
                  <a:pt x="390144" y="1632203"/>
                </a:lnTo>
                <a:lnTo>
                  <a:pt x="375650" y="1631588"/>
                </a:lnTo>
                <a:lnTo>
                  <a:pt x="347787" y="1625791"/>
                </a:lnTo>
                <a:lnTo>
                  <a:pt x="327296" y="1614174"/>
                </a:lnTo>
                <a:lnTo>
                  <a:pt x="314550" y="1597384"/>
                </a:lnTo>
                <a:lnTo>
                  <a:pt x="307238" y="1572858"/>
                </a:lnTo>
                <a:lnTo>
                  <a:pt x="306324" y="1559051"/>
                </a:lnTo>
                <a:lnTo>
                  <a:pt x="306324" y="1558734"/>
                </a:lnTo>
                <a:lnTo>
                  <a:pt x="306987" y="1540455"/>
                </a:lnTo>
                <a:lnTo>
                  <a:pt x="308790" y="1518147"/>
                </a:lnTo>
                <a:lnTo>
                  <a:pt x="311537" y="1491811"/>
                </a:lnTo>
                <a:lnTo>
                  <a:pt x="315028" y="1461445"/>
                </a:lnTo>
                <a:lnTo>
                  <a:pt x="320671" y="1415719"/>
                </a:lnTo>
                <a:lnTo>
                  <a:pt x="324392" y="1386687"/>
                </a:lnTo>
                <a:lnTo>
                  <a:pt x="328149" y="1357655"/>
                </a:lnTo>
                <a:lnTo>
                  <a:pt x="331939" y="1328623"/>
                </a:lnTo>
                <a:lnTo>
                  <a:pt x="335756" y="1299590"/>
                </a:lnTo>
                <a:lnTo>
                  <a:pt x="339595" y="1270558"/>
                </a:lnTo>
                <a:lnTo>
                  <a:pt x="343453" y="1241526"/>
                </a:lnTo>
                <a:lnTo>
                  <a:pt x="347325" y="1212494"/>
                </a:lnTo>
                <a:lnTo>
                  <a:pt x="351206" y="1183462"/>
                </a:lnTo>
                <a:lnTo>
                  <a:pt x="355091" y="1154429"/>
                </a:lnTo>
                <a:lnTo>
                  <a:pt x="358977" y="1125397"/>
                </a:lnTo>
                <a:lnTo>
                  <a:pt x="362858" y="1096365"/>
                </a:lnTo>
                <a:lnTo>
                  <a:pt x="366730" y="1067333"/>
                </a:lnTo>
                <a:lnTo>
                  <a:pt x="370588" y="1038301"/>
                </a:lnTo>
                <a:lnTo>
                  <a:pt x="374427" y="1009268"/>
                </a:lnTo>
                <a:lnTo>
                  <a:pt x="378244" y="980236"/>
                </a:lnTo>
                <a:lnTo>
                  <a:pt x="382034" y="951204"/>
                </a:lnTo>
                <a:lnTo>
                  <a:pt x="385791" y="922172"/>
                </a:lnTo>
                <a:lnTo>
                  <a:pt x="389512" y="893140"/>
                </a:lnTo>
                <a:lnTo>
                  <a:pt x="393192" y="864107"/>
                </a:lnTo>
                <a:lnTo>
                  <a:pt x="448999" y="864174"/>
                </a:lnTo>
                <a:lnTo>
                  <a:pt x="465828" y="864660"/>
                </a:lnTo>
                <a:lnTo>
                  <a:pt x="480739" y="865674"/>
                </a:lnTo>
                <a:lnTo>
                  <a:pt x="493733" y="867279"/>
                </a:lnTo>
                <a:lnTo>
                  <a:pt x="504809" y="869542"/>
                </a:lnTo>
                <a:lnTo>
                  <a:pt x="521207" y="876299"/>
                </a:lnTo>
                <a:lnTo>
                  <a:pt x="534621" y="885843"/>
                </a:lnTo>
                <a:lnTo>
                  <a:pt x="543332" y="894330"/>
                </a:lnTo>
                <a:lnTo>
                  <a:pt x="551375" y="904124"/>
                </a:lnTo>
                <a:lnTo>
                  <a:pt x="558751" y="915121"/>
                </a:lnTo>
                <a:lnTo>
                  <a:pt x="565459" y="927217"/>
                </a:lnTo>
                <a:lnTo>
                  <a:pt x="571499" y="940307"/>
                </a:lnTo>
                <a:lnTo>
                  <a:pt x="575698" y="951339"/>
                </a:lnTo>
                <a:lnTo>
                  <a:pt x="579001" y="961936"/>
                </a:lnTo>
                <a:lnTo>
                  <a:pt x="581862" y="973194"/>
                </a:lnTo>
                <a:lnTo>
                  <a:pt x="584284" y="985112"/>
                </a:lnTo>
                <a:lnTo>
                  <a:pt x="586265" y="997690"/>
                </a:lnTo>
                <a:lnTo>
                  <a:pt x="587806" y="1010929"/>
                </a:lnTo>
                <a:lnTo>
                  <a:pt x="588907" y="1024828"/>
                </a:lnTo>
                <a:lnTo>
                  <a:pt x="589567" y="1039387"/>
                </a:lnTo>
                <a:lnTo>
                  <a:pt x="589787" y="1054607"/>
                </a:lnTo>
                <a:lnTo>
                  <a:pt x="589752" y="1062387"/>
                </a:lnTo>
                <a:lnTo>
                  <a:pt x="589602" y="1073060"/>
                </a:lnTo>
                <a:lnTo>
                  <a:pt x="589332" y="1084353"/>
                </a:lnTo>
                <a:lnTo>
                  <a:pt x="588943" y="1096277"/>
                </a:lnTo>
                <a:lnTo>
                  <a:pt x="588436" y="1108847"/>
                </a:lnTo>
                <a:lnTo>
                  <a:pt x="587809" y="1122077"/>
                </a:lnTo>
                <a:lnTo>
                  <a:pt x="587063" y="1135980"/>
                </a:lnTo>
                <a:lnTo>
                  <a:pt x="586199" y="1150570"/>
                </a:lnTo>
                <a:lnTo>
                  <a:pt x="585215" y="1165859"/>
                </a:lnTo>
                <a:lnTo>
                  <a:pt x="605027" y="1165859"/>
                </a:lnTo>
                <a:lnTo>
                  <a:pt x="609393" y="1132027"/>
                </a:lnTo>
                <a:lnTo>
                  <a:pt x="613800" y="1098195"/>
                </a:lnTo>
                <a:lnTo>
                  <a:pt x="618243" y="1064366"/>
                </a:lnTo>
                <a:lnTo>
                  <a:pt x="622718" y="1030540"/>
                </a:lnTo>
                <a:lnTo>
                  <a:pt x="627221" y="996719"/>
                </a:lnTo>
                <a:lnTo>
                  <a:pt x="631746" y="962904"/>
                </a:lnTo>
                <a:lnTo>
                  <a:pt x="636290" y="929095"/>
                </a:lnTo>
                <a:lnTo>
                  <a:pt x="640848" y="895295"/>
                </a:lnTo>
                <a:lnTo>
                  <a:pt x="645414" y="861503"/>
                </a:lnTo>
                <a:lnTo>
                  <a:pt x="649985" y="827722"/>
                </a:lnTo>
                <a:lnTo>
                  <a:pt x="654557" y="793952"/>
                </a:lnTo>
                <a:lnTo>
                  <a:pt x="659123" y="760195"/>
                </a:lnTo>
                <a:lnTo>
                  <a:pt x="663681" y="726452"/>
                </a:lnTo>
                <a:lnTo>
                  <a:pt x="668225" y="692723"/>
                </a:lnTo>
                <a:lnTo>
                  <a:pt x="672750" y="659010"/>
                </a:lnTo>
                <a:lnTo>
                  <a:pt x="677253" y="625315"/>
                </a:lnTo>
                <a:lnTo>
                  <a:pt x="681728" y="591638"/>
                </a:lnTo>
                <a:lnTo>
                  <a:pt x="686171" y="557980"/>
                </a:lnTo>
                <a:lnTo>
                  <a:pt x="690578" y="524343"/>
                </a:lnTo>
                <a:lnTo>
                  <a:pt x="694943" y="490727"/>
                </a:lnTo>
                <a:lnTo>
                  <a:pt x="687323" y="490727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74179" y="3677391"/>
            <a:ext cx="865675" cy="178005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775708" y="3685031"/>
            <a:ext cx="858007" cy="177241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74179" y="3677391"/>
            <a:ext cx="865675" cy="178005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490459" y="3683508"/>
            <a:ext cx="807719" cy="1734311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82271" y="4187378"/>
            <a:ext cx="22286" cy="348645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491983" y="3685031"/>
            <a:ext cx="804671" cy="1732787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490459" y="3683508"/>
            <a:ext cx="1662727" cy="173431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289035" y="3685031"/>
            <a:ext cx="858011" cy="1732787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287511" y="3683508"/>
            <a:ext cx="865675" cy="173431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173979" y="3685031"/>
            <a:ext cx="858011" cy="1772411"/>
          </a:xfrm>
          <a:custGeom>
            <a:avLst/>
            <a:gdLst/>
            <a:ahLst/>
            <a:cxnLst/>
            <a:rect l="l" t="t" r="r" b="b"/>
            <a:pathLst>
              <a:path w="858011" h="1772411">
                <a:moveTo>
                  <a:pt x="589787" y="0"/>
                </a:moveTo>
                <a:lnTo>
                  <a:pt x="603275" y="0"/>
                </a:lnTo>
                <a:lnTo>
                  <a:pt x="616761" y="0"/>
                </a:lnTo>
                <a:lnTo>
                  <a:pt x="630245" y="0"/>
                </a:lnTo>
                <a:lnTo>
                  <a:pt x="643725" y="0"/>
                </a:lnTo>
                <a:lnTo>
                  <a:pt x="657201" y="0"/>
                </a:lnTo>
                <a:lnTo>
                  <a:pt x="670671" y="0"/>
                </a:lnTo>
                <a:lnTo>
                  <a:pt x="684134" y="0"/>
                </a:lnTo>
                <a:lnTo>
                  <a:pt x="697589" y="0"/>
                </a:lnTo>
                <a:lnTo>
                  <a:pt x="711035" y="0"/>
                </a:lnTo>
                <a:lnTo>
                  <a:pt x="724471" y="0"/>
                </a:lnTo>
                <a:lnTo>
                  <a:pt x="737895" y="0"/>
                </a:lnTo>
                <a:lnTo>
                  <a:pt x="751307" y="0"/>
                </a:lnTo>
                <a:lnTo>
                  <a:pt x="764705" y="0"/>
                </a:lnTo>
                <a:lnTo>
                  <a:pt x="778088" y="0"/>
                </a:lnTo>
                <a:lnTo>
                  <a:pt x="791456" y="0"/>
                </a:lnTo>
                <a:lnTo>
                  <a:pt x="804806" y="0"/>
                </a:lnTo>
                <a:lnTo>
                  <a:pt x="818137" y="0"/>
                </a:lnTo>
                <a:lnTo>
                  <a:pt x="831450" y="0"/>
                </a:lnTo>
                <a:lnTo>
                  <a:pt x="844741" y="0"/>
                </a:lnTo>
                <a:lnTo>
                  <a:pt x="858011" y="0"/>
                </a:lnTo>
                <a:lnTo>
                  <a:pt x="856788" y="12262"/>
                </a:lnTo>
                <a:lnTo>
                  <a:pt x="855565" y="24699"/>
                </a:lnTo>
                <a:lnTo>
                  <a:pt x="854342" y="37487"/>
                </a:lnTo>
                <a:lnTo>
                  <a:pt x="853439" y="47243"/>
                </a:lnTo>
                <a:lnTo>
                  <a:pt x="840436" y="50035"/>
                </a:lnTo>
                <a:lnTo>
                  <a:pt x="828246" y="54368"/>
                </a:lnTo>
                <a:lnTo>
                  <a:pt x="816900" y="60215"/>
                </a:lnTo>
                <a:lnTo>
                  <a:pt x="806426" y="67548"/>
                </a:lnTo>
                <a:lnTo>
                  <a:pt x="796852" y="76336"/>
                </a:lnTo>
                <a:lnTo>
                  <a:pt x="788209" y="86552"/>
                </a:lnTo>
                <a:lnTo>
                  <a:pt x="781811" y="96011"/>
                </a:lnTo>
                <a:lnTo>
                  <a:pt x="773099" y="111801"/>
                </a:lnTo>
                <a:lnTo>
                  <a:pt x="764773" y="129853"/>
                </a:lnTo>
                <a:lnTo>
                  <a:pt x="760764" y="139724"/>
                </a:lnTo>
                <a:lnTo>
                  <a:pt x="756862" y="150155"/>
                </a:lnTo>
                <a:lnTo>
                  <a:pt x="753070" y="161144"/>
                </a:lnTo>
                <a:lnTo>
                  <a:pt x="749392" y="172691"/>
                </a:lnTo>
                <a:lnTo>
                  <a:pt x="745832" y="184793"/>
                </a:lnTo>
                <a:lnTo>
                  <a:pt x="742392" y="197449"/>
                </a:lnTo>
                <a:lnTo>
                  <a:pt x="739076" y="210657"/>
                </a:lnTo>
                <a:lnTo>
                  <a:pt x="735888" y="224415"/>
                </a:lnTo>
                <a:lnTo>
                  <a:pt x="732830" y="238722"/>
                </a:lnTo>
                <a:lnTo>
                  <a:pt x="729908" y="253575"/>
                </a:lnTo>
                <a:lnTo>
                  <a:pt x="727123" y="268974"/>
                </a:lnTo>
                <a:lnTo>
                  <a:pt x="724479" y="284915"/>
                </a:lnTo>
                <a:lnTo>
                  <a:pt x="721980" y="301399"/>
                </a:lnTo>
                <a:lnTo>
                  <a:pt x="715800" y="349148"/>
                </a:lnTo>
                <a:lnTo>
                  <a:pt x="710706" y="388924"/>
                </a:lnTo>
                <a:lnTo>
                  <a:pt x="705574" y="428701"/>
                </a:lnTo>
                <a:lnTo>
                  <a:pt x="700406" y="468477"/>
                </a:lnTo>
                <a:lnTo>
                  <a:pt x="695205" y="508253"/>
                </a:lnTo>
                <a:lnTo>
                  <a:pt x="689977" y="548030"/>
                </a:lnTo>
                <a:lnTo>
                  <a:pt x="684723" y="587806"/>
                </a:lnTo>
                <a:lnTo>
                  <a:pt x="679447" y="627583"/>
                </a:lnTo>
                <a:lnTo>
                  <a:pt x="674154" y="667359"/>
                </a:lnTo>
                <a:lnTo>
                  <a:pt x="668845" y="707135"/>
                </a:lnTo>
                <a:lnTo>
                  <a:pt x="663525" y="746912"/>
                </a:lnTo>
                <a:lnTo>
                  <a:pt x="658197" y="786688"/>
                </a:lnTo>
                <a:lnTo>
                  <a:pt x="652864" y="826465"/>
                </a:lnTo>
                <a:lnTo>
                  <a:pt x="647530" y="866241"/>
                </a:lnTo>
                <a:lnTo>
                  <a:pt x="642199" y="906017"/>
                </a:lnTo>
                <a:lnTo>
                  <a:pt x="636873" y="945794"/>
                </a:lnTo>
                <a:lnTo>
                  <a:pt x="631556" y="985570"/>
                </a:lnTo>
                <a:lnTo>
                  <a:pt x="626252" y="1025347"/>
                </a:lnTo>
                <a:lnTo>
                  <a:pt x="620964" y="1065123"/>
                </a:lnTo>
                <a:lnTo>
                  <a:pt x="615695" y="1104899"/>
                </a:lnTo>
                <a:lnTo>
                  <a:pt x="610793" y="1141590"/>
                </a:lnTo>
                <a:lnTo>
                  <a:pt x="605687" y="1177140"/>
                </a:lnTo>
                <a:lnTo>
                  <a:pt x="600383" y="1211552"/>
                </a:lnTo>
                <a:lnTo>
                  <a:pt x="594884" y="1244827"/>
                </a:lnTo>
                <a:lnTo>
                  <a:pt x="589192" y="1276969"/>
                </a:lnTo>
                <a:lnTo>
                  <a:pt x="583312" y="1307979"/>
                </a:lnTo>
                <a:lnTo>
                  <a:pt x="577247" y="1337859"/>
                </a:lnTo>
                <a:lnTo>
                  <a:pt x="571000" y="1366613"/>
                </a:lnTo>
                <a:lnTo>
                  <a:pt x="564574" y="1394242"/>
                </a:lnTo>
                <a:lnTo>
                  <a:pt x="557974" y="1420748"/>
                </a:lnTo>
                <a:lnTo>
                  <a:pt x="551202" y="1446135"/>
                </a:lnTo>
                <a:lnTo>
                  <a:pt x="544263" y="1470403"/>
                </a:lnTo>
                <a:lnTo>
                  <a:pt x="537158" y="1493556"/>
                </a:lnTo>
                <a:lnTo>
                  <a:pt x="522470" y="1536525"/>
                </a:lnTo>
                <a:lnTo>
                  <a:pt x="507164" y="1575058"/>
                </a:lnTo>
                <a:lnTo>
                  <a:pt x="491268" y="1609175"/>
                </a:lnTo>
                <a:lnTo>
                  <a:pt x="474535" y="1639065"/>
                </a:lnTo>
                <a:lnTo>
                  <a:pt x="456704" y="1665771"/>
                </a:lnTo>
                <a:lnTo>
                  <a:pt x="437959" y="1689473"/>
                </a:lnTo>
                <a:lnTo>
                  <a:pt x="418299" y="1710179"/>
                </a:lnTo>
                <a:lnTo>
                  <a:pt x="397725" y="1727901"/>
                </a:lnTo>
                <a:lnTo>
                  <a:pt x="376237" y="1742646"/>
                </a:lnTo>
                <a:lnTo>
                  <a:pt x="353834" y="1754424"/>
                </a:lnTo>
                <a:lnTo>
                  <a:pt x="330517" y="1763244"/>
                </a:lnTo>
                <a:lnTo>
                  <a:pt x="306285" y="1769114"/>
                </a:lnTo>
                <a:lnTo>
                  <a:pt x="281139" y="1772045"/>
                </a:lnTo>
                <a:lnTo>
                  <a:pt x="268223" y="1772411"/>
                </a:lnTo>
                <a:lnTo>
                  <a:pt x="254609" y="1772029"/>
                </a:lnTo>
                <a:lnTo>
                  <a:pt x="228471" y="1768967"/>
                </a:lnTo>
                <a:lnTo>
                  <a:pt x="203696" y="1762844"/>
                </a:lnTo>
                <a:lnTo>
                  <a:pt x="180171" y="1753658"/>
                </a:lnTo>
                <a:lnTo>
                  <a:pt x="157786" y="1741412"/>
                </a:lnTo>
                <a:lnTo>
                  <a:pt x="137160" y="1726691"/>
                </a:lnTo>
                <a:lnTo>
                  <a:pt x="116973" y="1708646"/>
                </a:lnTo>
                <a:lnTo>
                  <a:pt x="98665" y="1689655"/>
                </a:lnTo>
                <a:lnTo>
                  <a:pt x="82429" y="1669782"/>
                </a:lnTo>
                <a:lnTo>
                  <a:pt x="68459" y="1649093"/>
                </a:lnTo>
                <a:lnTo>
                  <a:pt x="56950" y="1627651"/>
                </a:lnTo>
                <a:lnTo>
                  <a:pt x="46448" y="1602777"/>
                </a:lnTo>
                <a:lnTo>
                  <a:pt x="34621" y="1569267"/>
                </a:lnTo>
                <a:lnTo>
                  <a:pt x="27463" y="1544803"/>
                </a:lnTo>
                <a:lnTo>
                  <a:pt x="21047" y="1518587"/>
                </a:lnTo>
                <a:lnTo>
                  <a:pt x="15507" y="1490575"/>
                </a:lnTo>
                <a:lnTo>
                  <a:pt x="11378" y="1464934"/>
                </a:lnTo>
                <a:lnTo>
                  <a:pt x="7358" y="1436505"/>
                </a:lnTo>
                <a:lnTo>
                  <a:pt x="4210" y="1409821"/>
                </a:lnTo>
                <a:lnTo>
                  <a:pt x="1935" y="1384883"/>
                </a:lnTo>
                <a:lnTo>
                  <a:pt x="160" y="1350749"/>
                </a:lnTo>
                <a:lnTo>
                  <a:pt x="0" y="1338071"/>
                </a:lnTo>
                <a:lnTo>
                  <a:pt x="57" y="1328928"/>
                </a:lnTo>
                <a:lnTo>
                  <a:pt x="926" y="1298764"/>
                </a:lnTo>
                <a:lnTo>
                  <a:pt x="2865" y="1264528"/>
                </a:lnTo>
                <a:lnTo>
                  <a:pt x="4768" y="1239455"/>
                </a:lnTo>
                <a:lnTo>
                  <a:pt x="7168" y="1212595"/>
                </a:lnTo>
                <a:lnTo>
                  <a:pt x="10076" y="1183956"/>
                </a:lnTo>
                <a:lnTo>
                  <a:pt x="13501" y="1153548"/>
                </a:lnTo>
                <a:lnTo>
                  <a:pt x="17452" y="1121380"/>
                </a:lnTo>
                <a:lnTo>
                  <a:pt x="21937" y="1087461"/>
                </a:lnTo>
                <a:lnTo>
                  <a:pt x="24384" y="1069847"/>
                </a:lnTo>
                <a:lnTo>
                  <a:pt x="29206" y="1031900"/>
                </a:lnTo>
                <a:lnTo>
                  <a:pt x="34072" y="993951"/>
                </a:lnTo>
                <a:lnTo>
                  <a:pt x="38976" y="956000"/>
                </a:lnTo>
                <a:lnTo>
                  <a:pt x="43915" y="918045"/>
                </a:lnTo>
                <a:lnTo>
                  <a:pt x="48887" y="880086"/>
                </a:lnTo>
                <a:lnTo>
                  <a:pt x="53887" y="842121"/>
                </a:lnTo>
                <a:lnTo>
                  <a:pt x="58912" y="804149"/>
                </a:lnTo>
                <a:lnTo>
                  <a:pt x="63959" y="766169"/>
                </a:lnTo>
                <a:lnTo>
                  <a:pt x="69024" y="728180"/>
                </a:lnTo>
                <a:lnTo>
                  <a:pt x="74104" y="690181"/>
                </a:lnTo>
                <a:lnTo>
                  <a:pt x="79195" y="652170"/>
                </a:lnTo>
                <a:lnTo>
                  <a:pt x="84295" y="614147"/>
                </a:lnTo>
                <a:lnTo>
                  <a:pt x="89399" y="576110"/>
                </a:lnTo>
                <a:lnTo>
                  <a:pt x="94504" y="538058"/>
                </a:lnTo>
                <a:lnTo>
                  <a:pt x="99607" y="499991"/>
                </a:lnTo>
                <a:lnTo>
                  <a:pt x="104704" y="461906"/>
                </a:lnTo>
                <a:lnTo>
                  <a:pt x="109792" y="423802"/>
                </a:lnTo>
                <a:lnTo>
                  <a:pt x="114868" y="385680"/>
                </a:lnTo>
                <a:lnTo>
                  <a:pt x="119927" y="347536"/>
                </a:lnTo>
                <a:lnTo>
                  <a:pt x="124967" y="309371"/>
                </a:lnTo>
                <a:lnTo>
                  <a:pt x="126849" y="292832"/>
                </a:lnTo>
                <a:lnTo>
                  <a:pt x="130355" y="261744"/>
                </a:lnTo>
                <a:lnTo>
                  <a:pt x="133409" y="233421"/>
                </a:lnTo>
                <a:lnTo>
                  <a:pt x="135884" y="207992"/>
                </a:lnTo>
                <a:lnTo>
                  <a:pt x="137649" y="185585"/>
                </a:lnTo>
                <a:lnTo>
                  <a:pt x="138575" y="166331"/>
                </a:lnTo>
                <a:lnTo>
                  <a:pt x="138684" y="158495"/>
                </a:lnTo>
                <a:lnTo>
                  <a:pt x="138206" y="143358"/>
                </a:lnTo>
                <a:lnTo>
                  <a:pt x="134500" y="116149"/>
                </a:lnTo>
                <a:lnTo>
                  <a:pt x="127391" y="93289"/>
                </a:lnTo>
                <a:lnTo>
                  <a:pt x="116052" y="74620"/>
                </a:lnTo>
                <a:lnTo>
                  <a:pt x="97984" y="62072"/>
                </a:lnTo>
                <a:lnTo>
                  <a:pt x="72077" y="52856"/>
                </a:lnTo>
                <a:lnTo>
                  <a:pt x="44196" y="47243"/>
                </a:lnTo>
                <a:lnTo>
                  <a:pt x="45682" y="34131"/>
                </a:lnTo>
                <a:lnTo>
                  <a:pt x="47471" y="21496"/>
                </a:lnTo>
                <a:lnTo>
                  <a:pt x="49218" y="9164"/>
                </a:lnTo>
                <a:lnTo>
                  <a:pt x="50291" y="0"/>
                </a:lnTo>
                <a:lnTo>
                  <a:pt x="70169" y="0"/>
                </a:lnTo>
                <a:lnTo>
                  <a:pt x="90025" y="0"/>
                </a:lnTo>
                <a:lnTo>
                  <a:pt x="109864" y="0"/>
                </a:lnTo>
                <a:lnTo>
                  <a:pt x="129686" y="0"/>
                </a:lnTo>
                <a:lnTo>
                  <a:pt x="149494" y="0"/>
                </a:lnTo>
                <a:lnTo>
                  <a:pt x="169292" y="0"/>
                </a:lnTo>
                <a:lnTo>
                  <a:pt x="189080" y="0"/>
                </a:lnTo>
                <a:lnTo>
                  <a:pt x="208861" y="0"/>
                </a:lnTo>
                <a:lnTo>
                  <a:pt x="228637" y="0"/>
                </a:lnTo>
                <a:lnTo>
                  <a:pt x="248411" y="0"/>
                </a:lnTo>
                <a:lnTo>
                  <a:pt x="268186" y="0"/>
                </a:lnTo>
                <a:lnTo>
                  <a:pt x="287962" y="0"/>
                </a:lnTo>
                <a:lnTo>
                  <a:pt x="307743" y="0"/>
                </a:lnTo>
                <a:lnTo>
                  <a:pt x="327531" y="0"/>
                </a:lnTo>
                <a:lnTo>
                  <a:pt x="347329" y="0"/>
                </a:lnTo>
                <a:lnTo>
                  <a:pt x="367137" y="0"/>
                </a:lnTo>
                <a:lnTo>
                  <a:pt x="386959" y="0"/>
                </a:lnTo>
                <a:lnTo>
                  <a:pt x="406798" y="0"/>
                </a:lnTo>
                <a:lnTo>
                  <a:pt x="426654" y="0"/>
                </a:lnTo>
                <a:lnTo>
                  <a:pt x="446531" y="0"/>
                </a:lnTo>
                <a:lnTo>
                  <a:pt x="445025" y="12161"/>
                </a:lnTo>
                <a:lnTo>
                  <a:pt x="443045" y="24494"/>
                </a:lnTo>
                <a:lnTo>
                  <a:pt x="440762" y="37169"/>
                </a:lnTo>
                <a:lnTo>
                  <a:pt x="438911" y="47243"/>
                </a:lnTo>
                <a:lnTo>
                  <a:pt x="425097" y="48030"/>
                </a:lnTo>
                <a:lnTo>
                  <a:pt x="412134" y="50413"/>
                </a:lnTo>
                <a:lnTo>
                  <a:pt x="400023" y="54428"/>
                </a:lnTo>
                <a:lnTo>
                  <a:pt x="388763" y="60111"/>
                </a:lnTo>
                <a:lnTo>
                  <a:pt x="378355" y="67496"/>
                </a:lnTo>
                <a:lnTo>
                  <a:pt x="368799" y="76619"/>
                </a:lnTo>
                <a:lnTo>
                  <a:pt x="360094" y="87516"/>
                </a:lnTo>
                <a:lnTo>
                  <a:pt x="352240" y="100221"/>
                </a:lnTo>
                <a:lnTo>
                  <a:pt x="345085" y="114489"/>
                </a:lnTo>
                <a:lnTo>
                  <a:pt x="341669" y="122540"/>
                </a:lnTo>
                <a:lnTo>
                  <a:pt x="338301" y="131321"/>
                </a:lnTo>
                <a:lnTo>
                  <a:pt x="334987" y="140830"/>
                </a:lnTo>
                <a:lnTo>
                  <a:pt x="331735" y="151065"/>
                </a:lnTo>
                <a:lnTo>
                  <a:pt x="328548" y="162024"/>
                </a:lnTo>
                <a:lnTo>
                  <a:pt x="325432" y="173705"/>
                </a:lnTo>
                <a:lnTo>
                  <a:pt x="322395" y="186107"/>
                </a:lnTo>
                <a:lnTo>
                  <a:pt x="319440" y="199227"/>
                </a:lnTo>
                <a:lnTo>
                  <a:pt x="316574" y="213063"/>
                </a:lnTo>
                <a:lnTo>
                  <a:pt x="313802" y="227615"/>
                </a:lnTo>
                <a:lnTo>
                  <a:pt x="311130" y="242879"/>
                </a:lnTo>
                <a:lnTo>
                  <a:pt x="308564" y="258854"/>
                </a:lnTo>
                <a:lnTo>
                  <a:pt x="306110" y="275538"/>
                </a:lnTo>
                <a:lnTo>
                  <a:pt x="303773" y="292929"/>
                </a:lnTo>
                <a:lnTo>
                  <a:pt x="301751" y="309371"/>
                </a:lnTo>
                <a:lnTo>
                  <a:pt x="296711" y="347536"/>
                </a:lnTo>
                <a:lnTo>
                  <a:pt x="291650" y="385680"/>
                </a:lnTo>
                <a:lnTo>
                  <a:pt x="286571" y="423802"/>
                </a:lnTo>
                <a:lnTo>
                  <a:pt x="281476" y="461906"/>
                </a:lnTo>
                <a:lnTo>
                  <a:pt x="276367" y="499991"/>
                </a:lnTo>
                <a:lnTo>
                  <a:pt x="271247" y="538058"/>
                </a:lnTo>
                <a:lnTo>
                  <a:pt x="266118" y="576110"/>
                </a:lnTo>
                <a:lnTo>
                  <a:pt x="260981" y="614147"/>
                </a:lnTo>
                <a:lnTo>
                  <a:pt x="255841" y="652170"/>
                </a:lnTo>
                <a:lnTo>
                  <a:pt x="250697" y="690181"/>
                </a:lnTo>
                <a:lnTo>
                  <a:pt x="245554" y="728180"/>
                </a:lnTo>
                <a:lnTo>
                  <a:pt x="240414" y="766169"/>
                </a:lnTo>
                <a:lnTo>
                  <a:pt x="235277" y="804149"/>
                </a:lnTo>
                <a:lnTo>
                  <a:pt x="230148" y="842121"/>
                </a:lnTo>
                <a:lnTo>
                  <a:pt x="225028" y="880086"/>
                </a:lnTo>
                <a:lnTo>
                  <a:pt x="219919" y="918045"/>
                </a:lnTo>
                <a:lnTo>
                  <a:pt x="214824" y="956000"/>
                </a:lnTo>
                <a:lnTo>
                  <a:pt x="209745" y="993951"/>
                </a:lnTo>
                <a:lnTo>
                  <a:pt x="204684" y="1031900"/>
                </a:lnTo>
                <a:lnTo>
                  <a:pt x="199644" y="1069847"/>
                </a:lnTo>
                <a:lnTo>
                  <a:pt x="194844" y="1107062"/>
                </a:lnTo>
                <a:lnTo>
                  <a:pt x="190512" y="1142804"/>
                </a:lnTo>
                <a:lnTo>
                  <a:pt x="186654" y="1177065"/>
                </a:lnTo>
                <a:lnTo>
                  <a:pt x="183282" y="1209836"/>
                </a:lnTo>
                <a:lnTo>
                  <a:pt x="180403" y="1241107"/>
                </a:lnTo>
                <a:lnTo>
                  <a:pt x="178027" y="1270869"/>
                </a:lnTo>
                <a:lnTo>
                  <a:pt x="175426" y="1312664"/>
                </a:lnTo>
                <a:lnTo>
                  <a:pt x="174008" y="1351012"/>
                </a:lnTo>
                <a:lnTo>
                  <a:pt x="173736" y="1374647"/>
                </a:lnTo>
                <a:lnTo>
                  <a:pt x="173925" y="1388795"/>
                </a:lnTo>
                <a:lnTo>
                  <a:pt x="176738" y="1429721"/>
                </a:lnTo>
                <a:lnTo>
                  <a:pt x="182860" y="1468372"/>
                </a:lnTo>
                <a:lnTo>
                  <a:pt x="192213" y="1504750"/>
                </a:lnTo>
                <a:lnTo>
                  <a:pt x="204721" y="1538852"/>
                </a:lnTo>
                <a:lnTo>
                  <a:pt x="221021" y="1571996"/>
                </a:lnTo>
                <a:lnTo>
                  <a:pt x="237902" y="1596293"/>
                </a:lnTo>
                <a:lnTo>
                  <a:pt x="267359" y="1621490"/>
                </a:lnTo>
                <a:lnTo>
                  <a:pt x="302159" y="1633762"/>
                </a:lnTo>
                <a:lnTo>
                  <a:pt x="321563" y="1635251"/>
                </a:lnTo>
                <a:lnTo>
                  <a:pt x="334693" y="1634716"/>
                </a:lnTo>
                <a:lnTo>
                  <a:pt x="371946" y="1626404"/>
                </a:lnTo>
                <a:lnTo>
                  <a:pt x="405514" y="1607317"/>
                </a:lnTo>
                <a:lnTo>
                  <a:pt x="428243" y="1584959"/>
                </a:lnTo>
                <a:lnTo>
                  <a:pt x="448510" y="1558489"/>
                </a:lnTo>
                <a:lnTo>
                  <a:pt x="467472" y="1527411"/>
                </a:lnTo>
                <a:lnTo>
                  <a:pt x="484878" y="1491851"/>
                </a:lnTo>
                <a:lnTo>
                  <a:pt x="500474" y="1451936"/>
                </a:lnTo>
                <a:lnTo>
                  <a:pt x="510230" y="1419426"/>
                </a:lnTo>
                <a:lnTo>
                  <a:pt x="521136" y="1377362"/>
                </a:lnTo>
                <a:lnTo>
                  <a:pt x="528327" y="1346630"/>
                </a:lnTo>
                <a:lnTo>
                  <a:pt x="535421" y="1313767"/>
                </a:lnTo>
                <a:lnTo>
                  <a:pt x="542392" y="1278792"/>
                </a:lnTo>
                <a:lnTo>
                  <a:pt x="549213" y="1241723"/>
                </a:lnTo>
                <a:lnTo>
                  <a:pt x="555855" y="1202578"/>
                </a:lnTo>
                <a:lnTo>
                  <a:pt x="562291" y="1161376"/>
                </a:lnTo>
                <a:lnTo>
                  <a:pt x="568494" y="1118135"/>
                </a:lnTo>
                <a:lnTo>
                  <a:pt x="576551" y="1056436"/>
                </a:lnTo>
                <a:lnTo>
                  <a:pt x="581643" y="1017117"/>
                </a:lnTo>
                <a:lnTo>
                  <a:pt x="586772" y="977798"/>
                </a:lnTo>
                <a:lnTo>
                  <a:pt x="591933" y="938479"/>
                </a:lnTo>
                <a:lnTo>
                  <a:pt x="597122" y="899159"/>
                </a:lnTo>
                <a:lnTo>
                  <a:pt x="602333" y="859840"/>
                </a:lnTo>
                <a:lnTo>
                  <a:pt x="607563" y="820521"/>
                </a:lnTo>
                <a:lnTo>
                  <a:pt x="612806" y="781202"/>
                </a:lnTo>
                <a:lnTo>
                  <a:pt x="618058" y="741883"/>
                </a:lnTo>
                <a:lnTo>
                  <a:pt x="623315" y="702563"/>
                </a:lnTo>
                <a:lnTo>
                  <a:pt x="628573" y="663244"/>
                </a:lnTo>
                <a:lnTo>
                  <a:pt x="633825" y="623925"/>
                </a:lnTo>
                <a:lnTo>
                  <a:pt x="639068" y="584606"/>
                </a:lnTo>
                <a:lnTo>
                  <a:pt x="644298" y="545287"/>
                </a:lnTo>
                <a:lnTo>
                  <a:pt x="649509" y="505967"/>
                </a:lnTo>
                <a:lnTo>
                  <a:pt x="654698" y="466648"/>
                </a:lnTo>
                <a:lnTo>
                  <a:pt x="659859" y="427329"/>
                </a:lnTo>
                <a:lnTo>
                  <a:pt x="664988" y="388010"/>
                </a:lnTo>
                <a:lnTo>
                  <a:pt x="670080" y="348691"/>
                </a:lnTo>
                <a:lnTo>
                  <a:pt x="675131" y="309371"/>
                </a:lnTo>
                <a:lnTo>
                  <a:pt x="677094" y="294528"/>
                </a:lnTo>
                <a:lnTo>
                  <a:pt x="678819" y="280185"/>
                </a:lnTo>
                <a:lnTo>
                  <a:pt x="680308" y="266369"/>
                </a:lnTo>
                <a:lnTo>
                  <a:pt x="681560" y="253107"/>
                </a:lnTo>
                <a:lnTo>
                  <a:pt x="682576" y="240427"/>
                </a:lnTo>
                <a:lnTo>
                  <a:pt x="683354" y="228354"/>
                </a:lnTo>
                <a:lnTo>
                  <a:pt x="683896" y="216917"/>
                </a:lnTo>
                <a:lnTo>
                  <a:pt x="684202" y="206142"/>
                </a:lnTo>
                <a:lnTo>
                  <a:pt x="684275" y="198119"/>
                </a:lnTo>
                <a:lnTo>
                  <a:pt x="683992" y="182196"/>
                </a:lnTo>
                <a:lnTo>
                  <a:pt x="683149" y="167042"/>
                </a:lnTo>
                <a:lnTo>
                  <a:pt x="681756" y="152667"/>
                </a:lnTo>
                <a:lnTo>
                  <a:pt x="679822" y="139080"/>
                </a:lnTo>
                <a:lnTo>
                  <a:pt x="677357" y="126291"/>
                </a:lnTo>
                <a:lnTo>
                  <a:pt x="674371" y="114310"/>
                </a:lnTo>
                <a:lnTo>
                  <a:pt x="670873" y="103146"/>
                </a:lnTo>
                <a:lnTo>
                  <a:pt x="666874" y="92810"/>
                </a:lnTo>
                <a:lnTo>
                  <a:pt x="662382" y="83311"/>
                </a:lnTo>
                <a:lnTo>
                  <a:pt x="651642" y="67574"/>
                </a:lnTo>
                <a:lnTo>
                  <a:pt x="643041" y="60521"/>
                </a:lnTo>
                <a:lnTo>
                  <a:pt x="632528" y="55004"/>
                </a:lnTo>
                <a:lnTo>
                  <a:pt x="620066" y="50988"/>
                </a:lnTo>
                <a:lnTo>
                  <a:pt x="605619" y="48434"/>
                </a:lnTo>
                <a:lnTo>
                  <a:pt x="589151" y="47308"/>
                </a:lnTo>
                <a:lnTo>
                  <a:pt x="583691" y="47243"/>
                </a:lnTo>
                <a:lnTo>
                  <a:pt x="584939" y="34131"/>
                </a:lnTo>
                <a:lnTo>
                  <a:pt x="586360" y="21496"/>
                </a:lnTo>
                <a:lnTo>
                  <a:pt x="588128" y="9164"/>
                </a:lnTo>
                <a:lnTo>
                  <a:pt x="589787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93307" y="3685031"/>
            <a:ext cx="809243" cy="1732787"/>
          </a:xfrm>
          <a:custGeom>
            <a:avLst/>
            <a:gdLst/>
            <a:ahLst/>
            <a:cxnLst/>
            <a:rect l="l" t="t" r="r" b="b"/>
            <a:pathLst>
              <a:path w="809243" h="1732787">
                <a:moveTo>
                  <a:pt x="376427" y="935735"/>
                </a:moveTo>
                <a:lnTo>
                  <a:pt x="373216" y="959967"/>
                </a:lnTo>
                <a:lnTo>
                  <a:pt x="369986" y="984199"/>
                </a:lnTo>
                <a:lnTo>
                  <a:pt x="366739" y="1008430"/>
                </a:lnTo>
                <a:lnTo>
                  <a:pt x="363480" y="1032662"/>
                </a:lnTo>
                <a:lnTo>
                  <a:pt x="360211" y="1056893"/>
                </a:lnTo>
                <a:lnTo>
                  <a:pt x="356937" y="1081125"/>
                </a:lnTo>
                <a:lnTo>
                  <a:pt x="353661" y="1105357"/>
                </a:lnTo>
                <a:lnTo>
                  <a:pt x="350385" y="1129588"/>
                </a:lnTo>
                <a:lnTo>
                  <a:pt x="347115" y="1153820"/>
                </a:lnTo>
                <a:lnTo>
                  <a:pt x="343852" y="1178051"/>
                </a:lnTo>
                <a:lnTo>
                  <a:pt x="340601" y="1202283"/>
                </a:lnTo>
                <a:lnTo>
                  <a:pt x="337364" y="1226515"/>
                </a:lnTo>
                <a:lnTo>
                  <a:pt x="334146" y="1250746"/>
                </a:lnTo>
                <a:lnTo>
                  <a:pt x="330950" y="1274978"/>
                </a:lnTo>
                <a:lnTo>
                  <a:pt x="327779" y="1299209"/>
                </a:lnTo>
                <a:lnTo>
                  <a:pt x="324636" y="1323441"/>
                </a:lnTo>
                <a:lnTo>
                  <a:pt x="321525" y="1347673"/>
                </a:lnTo>
                <a:lnTo>
                  <a:pt x="318450" y="1371904"/>
                </a:lnTo>
                <a:lnTo>
                  <a:pt x="315414" y="1396136"/>
                </a:lnTo>
                <a:lnTo>
                  <a:pt x="312419" y="1420367"/>
                </a:lnTo>
                <a:lnTo>
                  <a:pt x="310105" y="1437691"/>
                </a:lnTo>
                <a:lnTo>
                  <a:pt x="308005" y="1454147"/>
                </a:lnTo>
                <a:lnTo>
                  <a:pt x="306118" y="1469724"/>
                </a:lnTo>
                <a:lnTo>
                  <a:pt x="304445" y="1484408"/>
                </a:lnTo>
                <a:lnTo>
                  <a:pt x="302986" y="1498188"/>
                </a:lnTo>
                <a:lnTo>
                  <a:pt x="301740" y="1511050"/>
                </a:lnTo>
                <a:lnTo>
                  <a:pt x="300708" y="1522983"/>
                </a:lnTo>
                <a:lnTo>
                  <a:pt x="299889" y="1533972"/>
                </a:lnTo>
                <a:lnTo>
                  <a:pt x="299284" y="1544007"/>
                </a:lnTo>
                <a:lnTo>
                  <a:pt x="298893" y="1553074"/>
                </a:lnTo>
                <a:lnTo>
                  <a:pt x="298703" y="1563623"/>
                </a:lnTo>
                <a:lnTo>
                  <a:pt x="299064" y="1579848"/>
                </a:lnTo>
                <a:lnTo>
                  <a:pt x="300127" y="1594929"/>
                </a:lnTo>
                <a:lnTo>
                  <a:pt x="301868" y="1608813"/>
                </a:lnTo>
                <a:lnTo>
                  <a:pt x="304260" y="1621449"/>
                </a:lnTo>
                <a:lnTo>
                  <a:pt x="307278" y="1632787"/>
                </a:lnTo>
                <a:lnTo>
                  <a:pt x="310897" y="1642774"/>
                </a:lnTo>
                <a:lnTo>
                  <a:pt x="315090" y="1651359"/>
                </a:lnTo>
                <a:lnTo>
                  <a:pt x="321656" y="1660640"/>
                </a:lnTo>
                <a:lnTo>
                  <a:pt x="329636" y="1667943"/>
                </a:lnTo>
                <a:lnTo>
                  <a:pt x="339464" y="1673953"/>
                </a:lnTo>
                <a:lnTo>
                  <a:pt x="351195" y="1678696"/>
                </a:lnTo>
                <a:lnTo>
                  <a:pt x="364886" y="1682202"/>
                </a:lnTo>
                <a:lnTo>
                  <a:pt x="380592" y="1684498"/>
                </a:lnTo>
                <a:lnTo>
                  <a:pt x="396239" y="1685543"/>
                </a:lnTo>
                <a:lnTo>
                  <a:pt x="393841" y="1697942"/>
                </a:lnTo>
                <a:lnTo>
                  <a:pt x="391614" y="1710643"/>
                </a:lnTo>
                <a:lnTo>
                  <a:pt x="389728" y="1723304"/>
                </a:lnTo>
                <a:lnTo>
                  <a:pt x="388619" y="1732787"/>
                </a:lnTo>
                <a:lnTo>
                  <a:pt x="369188" y="1732787"/>
                </a:lnTo>
                <a:lnTo>
                  <a:pt x="349757" y="1732787"/>
                </a:lnTo>
                <a:lnTo>
                  <a:pt x="330326" y="1732787"/>
                </a:lnTo>
                <a:lnTo>
                  <a:pt x="310895" y="1732787"/>
                </a:lnTo>
                <a:lnTo>
                  <a:pt x="291464" y="1732787"/>
                </a:lnTo>
                <a:lnTo>
                  <a:pt x="272033" y="1732787"/>
                </a:lnTo>
                <a:lnTo>
                  <a:pt x="252602" y="1732787"/>
                </a:lnTo>
                <a:lnTo>
                  <a:pt x="233171" y="1732787"/>
                </a:lnTo>
                <a:lnTo>
                  <a:pt x="213740" y="1732787"/>
                </a:lnTo>
                <a:lnTo>
                  <a:pt x="194309" y="1732787"/>
                </a:lnTo>
                <a:lnTo>
                  <a:pt x="174878" y="1732787"/>
                </a:lnTo>
                <a:lnTo>
                  <a:pt x="155447" y="1732787"/>
                </a:lnTo>
                <a:lnTo>
                  <a:pt x="136016" y="1732787"/>
                </a:lnTo>
                <a:lnTo>
                  <a:pt x="116585" y="1732787"/>
                </a:lnTo>
                <a:lnTo>
                  <a:pt x="97154" y="1732787"/>
                </a:lnTo>
                <a:lnTo>
                  <a:pt x="77723" y="1732787"/>
                </a:lnTo>
                <a:lnTo>
                  <a:pt x="58292" y="1732787"/>
                </a:lnTo>
                <a:lnTo>
                  <a:pt x="38861" y="1732787"/>
                </a:lnTo>
                <a:lnTo>
                  <a:pt x="19430" y="1732787"/>
                </a:lnTo>
                <a:lnTo>
                  <a:pt x="0" y="1732787"/>
                </a:lnTo>
                <a:lnTo>
                  <a:pt x="1486" y="1720331"/>
                </a:lnTo>
                <a:lnTo>
                  <a:pt x="3275" y="1707571"/>
                </a:lnTo>
                <a:lnTo>
                  <a:pt x="5022" y="1694854"/>
                </a:lnTo>
                <a:lnTo>
                  <a:pt x="6096" y="1685543"/>
                </a:lnTo>
                <a:lnTo>
                  <a:pt x="22574" y="1684323"/>
                </a:lnTo>
                <a:lnTo>
                  <a:pt x="37178" y="1682184"/>
                </a:lnTo>
                <a:lnTo>
                  <a:pt x="49955" y="1679030"/>
                </a:lnTo>
                <a:lnTo>
                  <a:pt x="60952" y="1674767"/>
                </a:lnTo>
                <a:lnTo>
                  <a:pt x="70216" y="1669299"/>
                </a:lnTo>
                <a:lnTo>
                  <a:pt x="83274" y="1656269"/>
                </a:lnTo>
                <a:lnTo>
                  <a:pt x="89967" y="1646918"/>
                </a:lnTo>
                <a:lnTo>
                  <a:pt x="96178" y="1636155"/>
                </a:lnTo>
                <a:lnTo>
                  <a:pt x="101809" y="1623980"/>
                </a:lnTo>
                <a:lnTo>
                  <a:pt x="106761" y="1610392"/>
                </a:lnTo>
                <a:lnTo>
                  <a:pt x="111067" y="1595484"/>
                </a:lnTo>
                <a:lnTo>
                  <a:pt x="114132" y="1582584"/>
                </a:lnTo>
                <a:lnTo>
                  <a:pt x="117692" y="1565035"/>
                </a:lnTo>
                <a:lnTo>
                  <a:pt x="119650" y="1554511"/>
                </a:lnTo>
                <a:lnTo>
                  <a:pt x="121723" y="1542815"/>
                </a:lnTo>
                <a:lnTo>
                  <a:pt x="123907" y="1529945"/>
                </a:lnTo>
                <a:lnTo>
                  <a:pt x="126199" y="1515898"/>
                </a:lnTo>
                <a:lnTo>
                  <a:pt x="128596" y="1500670"/>
                </a:lnTo>
                <a:lnTo>
                  <a:pt x="131096" y="1484259"/>
                </a:lnTo>
                <a:lnTo>
                  <a:pt x="133694" y="1466661"/>
                </a:lnTo>
                <a:lnTo>
                  <a:pt x="136389" y="1447874"/>
                </a:lnTo>
                <a:lnTo>
                  <a:pt x="139176" y="1427894"/>
                </a:lnTo>
                <a:lnTo>
                  <a:pt x="147327" y="1365275"/>
                </a:lnTo>
                <a:lnTo>
                  <a:pt x="154509" y="1310182"/>
                </a:lnTo>
                <a:lnTo>
                  <a:pt x="161745" y="1255090"/>
                </a:lnTo>
                <a:lnTo>
                  <a:pt x="169029" y="1199997"/>
                </a:lnTo>
                <a:lnTo>
                  <a:pt x="176355" y="1144904"/>
                </a:lnTo>
                <a:lnTo>
                  <a:pt x="183715" y="1089812"/>
                </a:lnTo>
                <a:lnTo>
                  <a:pt x="191102" y="1034719"/>
                </a:lnTo>
                <a:lnTo>
                  <a:pt x="198510" y="979627"/>
                </a:lnTo>
                <a:lnTo>
                  <a:pt x="205931" y="924534"/>
                </a:lnTo>
                <a:lnTo>
                  <a:pt x="213359" y="869441"/>
                </a:lnTo>
                <a:lnTo>
                  <a:pt x="220788" y="814349"/>
                </a:lnTo>
                <a:lnTo>
                  <a:pt x="228209" y="759256"/>
                </a:lnTo>
                <a:lnTo>
                  <a:pt x="235617" y="704164"/>
                </a:lnTo>
                <a:lnTo>
                  <a:pt x="243004" y="649071"/>
                </a:lnTo>
                <a:lnTo>
                  <a:pt x="250364" y="593978"/>
                </a:lnTo>
                <a:lnTo>
                  <a:pt x="257690" y="538886"/>
                </a:lnTo>
                <a:lnTo>
                  <a:pt x="264974" y="483793"/>
                </a:lnTo>
                <a:lnTo>
                  <a:pt x="272210" y="428701"/>
                </a:lnTo>
                <a:lnTo>
                  <a:pt x="279392" y="373608"/>
                </a:lnTo>
                <a:lnTo>
                  <a:pt x="286511" y="318515"/>
                </a:lnTo>
                <a:lnTo>
                  <a:pt x="288971" y="301258"/>
                </a:lnTo>
                <a:lnTo>
                  <a:pt x="291198" y="284825"/>
                </a:lnTo>
                <a:lnTo>
                  <a:pt x="293197" y="269213"/>
                </a:lnTo>
                <a:lnTo>
                  <a:pt x="294974" y="254417"/>
                </a:lnTo>
                <a:lnTo>
                  <a:pt x="296532" y="240432"/>
                </a:lnTo>
                <a:lnTo>
                  <a:pt x="297877" y="227253"/>
                </a:lnTo>
                <a:lnTo>
                  <a:pt x="299014" y="214875"/>
                </a:lnTo>
                <a:lnTo>
                  <a:pt x="299947" y="203295"/>
                </a:lnTo>
                <a:lnTo>
                  <a:pt x="300681" y="192506"/>
                </a:lnTo>
                <a:lnTo>
                  <a:pt x="301220" y="182504"/>
                </a:lnTo>
                <a:lnTo>
                  <a:pt x="301570" y="173285"/>
                </a:lnTo>
                <a:lnTo>
                  <a:pt x="301751" y="161543"/>
                </a:lnTo>
                <a:lnTo>
                  <a:pt x="301321" y="147239"/>
                </a:lnTo>
                <a:lnTo>
                  <a:pt x="300031" y="133729"/>
                </a:lnTo>
                <a:lnTo>
                  <a:pt x="297881" y="120947"/>
                </a:lnTo>
                <a:lnTo>
                  <a:pt x="294870" y="108827"/>
                </a:lnTo>
                <a:lnTo>
                  <a:pt x="291000" y="97304"/>
                </a:lnTo>
                <a:lnTo>
                  <a:pt x="286269" y="86310"/>
                </a:lnTo>
                <a:lnTo>
                  <a:pt x="275999" y="71057"/>
                </a:lnTo>
                <a:lnTo>
                  <a:pt x="267030" y="62887"/>
                </a:lnTo>
                <a:lnTo>
                  <a:pt x="256515" y="56342"/>
                </a:lnTo>
                <a:lnTo>
                  <a:pt x="244415" y="51503"/>
                </a:lnTo>
                <a:lnTo>
                  <a:pt x="230691" y="48448"/>
                </a:lnTo>
                <a:lnTo>
                  <a:pt x="215301" y="47257"/>
                </a:lnTo>
                <a:lnTo>
                  <a:pt x="213359" y="47243"/>
                </a:lnTo>
                <a:lnTo>
                  <a:pt x="214607" y="34131"/>
                </a:lnTo>
                <a:lnTo>
                  <a:pt x="216028" y="21496"/>
                </a:lnTo>
                <a:lnTo>
                  <a:pt x="217796" y="9164"/>
                </a:lnTo>
                <a:lnTo>
                  <a:pt x="219455" y="0"/>
                </a:lnTo>
                <a:lnTo>
                  <a:pt x="235229" y="0"/>
                </a:lnTo>
                <a:lnTo>
                  <a:pt x="251001" y="0"/>
                </a:lnTo>
                <a:lnTo>
                  <a:pt x="266771" y="0"/>
                </a:lnTo>
                <a:lnTo>
                  <a:pt x="282537" y="0"/>
                </a:lnTo>
                <a:lnTo>
                  <a:pt x="298299" y="0"/>
                </a:lnTo>
                <a:lnTo>
                  <a:pt x="314055" y="0"/>
                </a:lnTo>
                <a:lnTo>
                  <a:pt x="329804" y="0"/>
                </a:lnTo>
                <a:lnTo>
                  <a:pt x="345545" y="0"/>
                </a:lnTo>
                <a:lnTo>
                  <a:pt x="361277" y="0"/>
                </a:lnTo>
                <a:lnTo>
                  <a:pt x="376999" y="0"/>
                </a:lnTo>
                <a:lnTo>
                  <a:pt x="392709" y="0"/>
                </a:lnTo>
                <a:lnTo>
                  <a:pt x="408407" y="0"/>
                </a:lnTo>
                <a:lnTo>
                  <a:pt x="424091" y="0"/>
                </a:lnTo>
                <a:lnTo>
                  <a:pt x="439760" y="0"/>
                </a:lnTo>
                <a:lnTo>
                  <a:pt x="455414" y="0"/>
                </a:lnTo>
                <a:lnTo>
                  <a:pt x="471050" y="0"/>
                </a:lnTo>
                <a:lnTo>
                  <a:pt x="486667" y="0"/>
                </a:lnTo>
                <a:lnTo>
                  <a:pt x="502266" y="0"/>
                </a:lnTo>
                <a:lnTo>
                  <a:pt x="517843" y="0"/>
                </a:lnTo>
                <a:lnTo>
                  <a:pt x="533399" y="0"/>
                </a:lnTo>
                <a:lnTo>
                  <a:pt x="549600" y="275"/>
                </a:lnTo>
                <a:lnTo>
                  <a:pt x="594684" y="4444"/>
                </a:lnTo>
                <a:lnTo>
                  <a:pt x="634494" y="13724"/>
                </a:lnTo>
                <a:lnTo>
                  <a:pt x="669030" y="28241"/>
                </a:lnTo>
                <a:lnTo>
                  <a:pt x="698292" y="48119"/>
                </a:lnTo>
                <a:lnTo>
                  <a:pt x="720851" y="71627"/>
                </a:lnTo>
                <a:lnTo>
                  <a:pt x="745050" y="107798"/>
                </a:lnTo>
                <a:lnTo>
                  <a:pt x="765483" y="149082"/>
                </a:lnTo>
                <a:lnTo>
                  <a:pt x="776983" y="179429"/>
                </a:lnTo>
                <a:lnTo>
                  <a:pt x="786764" y="212026"/>
                </a:lnTo>
                <a:lnTo>
                  <a:pt x="794808" y="246863"/>
                </a:lnTo>
                <a:lnTo>
                  <a:pt x="801096" y="283931"/>
                </a:lnTo>
                <a:lnTo>
                  <a:pt x="805610" y="323222"/>
                </a:lnTo>
                <a:lnTo>
                  <a:pt x="808332" y="364725"/>
                </a:lnTo>
                <a:lnTo>
                  <a:pt x="809243" y="408431"/>
                </a:lnTo>
                <a:lnTo>
                  <a:pt x="809015" y="430012"/>
                </a:lnTo>
                <a:lnTo>
                  <a:pt x="807196" y="472358"/>
                </a:lnTo>
                <a:lnTo>
                  <a:pt x="803576" y="513635"/>
                </a:lnTo>
                <a:lnTo>
                  <a:pt x="798173" y="553860"/>
                </a:lnTo>
                <a:lnTo>
                  <a:pt x="791005" y="593052"/>
                </a:lnTo>
                <a:lnTo>
                  <a:pt x="782090" y="631229"/>
                </a:lnTo>
                <a:lnTo>
                  <a:pt x="771447" y="668409"/>
                </a:lnTo>
                <a:lnTo>
                  <a:pt x="759094" y="704611"/>
                </a:lnTo>
                <a:lnTo>
                  <a:pt x="745050" y="739853"/>
                </a:lnTo>
                <a:lnTo>
                  <a:pt x="729332" y="774153"/>
                </a:lnTo>
                <a:lnTo>
                  <a:pt x="712005" y="807221"/>
                </a:lnTo>
                <a:lnTo>
                  <a:pt x="693356" y="837218"/>
                </a:lnTo>
                <a:lnTo>
                  <a:pt x="673441" y="863846"/>
                </a:lnTo>
                <a:lnTo>
                  <a:pt x="641213" y="897489"/>
                </a:lnTo>
                <a:lnTo>
                  <a:pt x="606188" y="923603"/>
                </a:lnTo>
                <a:lnTo>
                  <a:pt x="568395" y="942217"/>
                </a:lnTo>
                <a:lnTo>
                  <a:pt x="527866" y="953363"/>
                </a:lnTo>
                <a:lnTo>
                  <a:pt x="484631" y="957071"/>
                </a:lnTo>
                <a:lnTo>
                  <a:pt x="474328" y="956824"/>
                </a:lnTo>
                <a:lnTo>
                  <a:pt x="439918" y="952894"/>
                </a:lnTo>
                <a:lnTo>
                  <a:pt x="400554" y="943592"/>
                </a:lnTo>
                <a:lnTo>
                  <a:pt x="386397" y="939168"/>
                </a:lnTo>
                <a:lnTo>
                  <a:pt x="376427" y="935735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81927" y="3785615"/>
            <a:ext cx="236220" cy="748283"/>
          </a:xfrm>
          <a:custGeom>
            <a:avLst/>
            <a:gdLst/>
            <a:ahLst/>
            <a:cxnLst/>
            <a:rect l="l" t="t" r="r" b="b"/>
            <a:pathLst>
              <a:path w="236220" h="748283">
                <a:moveTo>
                  <a:pt x="0" y="737615"/>
                </a:moveTo>
                <a:lnTo>
                  <a:pt x="27746" y="744013"/>
                </a:lnTo>
                <a:lnTo>
                  <a:pt x="62483" y="748283"/>
                </a:lnTo>
                <a:lnTo>
                  <a:pt x="72486" y="747676"/>
                </a:lnTo>
                <a:lnTo>
                  <a:pt x="100827" y="738541"/>
                </a:lnTo>
                <a:lnTo>
                  <a:pt x="126669" y="718393"/>
                </a:lnTo>
                <a:lnTo>
                  <a:pt x="142508" y="698816"/>
                </a:lnTo>
                <a:lnTo>
                  <a:pt x="157237" y="674301"/>
                </a:lnTo>
                <a:lnTo>
                  <a:pt x="170854" y="644832"/>
                </a:lnTo>
                <a:lnTo>
                  <a:pt x="183361" y="610391"/>
                </a:lnTo>
                <a:lnTo>
                  <a:pt x="194957" y="570486"/>
                </a:lnTo>
                <a:lnTo>
                  <a:pt x="203187" y="537832"/>
                </a:lnTo>
                <a:lnTo>
                  <a:pt x="210502" y="504967"/>
                </a:lnTo>
                <a:lnTo>
                  <a:pt x="216903" y="471874"/>
                </a:lnTo>
                <a:lnTo>
                  <a:pt x="222389" y="438535"/>
                </a:lnTo>
                <a:lnTo>
                  <a:pt x="226961" y="404930"/>
                </a:lnTo>
                <a:lnTo>
                  <a:pt x="230619" y="371041"/>
                </a:lnTo>
                <a:lnTo>
                  <a:pt x="233362" y="336851"/>
                </a:lnTo>
                <a:lnTo>
                  <a:pt x="235191" y="302341"/>
                </a:lnTo>
                <a:lnTo>
                  <a:pt x="236105" y="267492"/>
                </a:lnTo>
                <a:lnTo>
                  <a:pt x="236220" y="249936"/>
                </a:lnTo>
                <a:lnTo>
                  <a:pt x="236072" y="234034"/>
                </a:lnTo>
                <a:lnTo>
                  <a:pt x="234903" y="203739"/>
                </a:lnTo>
                <a:lnTo>
                  <a:pt x="232585" y="175437"/>
                </a:lnTo>
                <a:lnTo>
                  <a:pt x="229143" y="149103"/>
                </a:lnTo>
                <a:lnTo>
                  <a:pt x="221921" y="113244"/>
                </a:lnTo>
                <a:lnTo>
                  <a:pt x="212298" y="81687"/>
                </a:lnTo>
                <a:lnTo>
                  <a:pt x="198658" y="50522"/>
                </a:lnTo>
                <a:lnTo>
                  <a:pt x="181889" y="26435"/>
                </a:lnTo>
                <a:lnTo>
                  <a:pt x="161968" y="10152"/>
                </a:lnTo>
                <a:lnTo>
                  <a:pt x="127021" y="75"/>
                </a:lnTo>
                <a:lnTo>
                  <a:pt x="123443" y="0"/>
                </a:lnTo>
                <a:lnTo>
                  <a:pt x="111957" y="819"/>
                </a:lnTo>
                <a:lnTo>
                  <a:pt x="98534" y="2684"/>
                </a:lnTo>
                <a:lnTo>
                  <a:pt x="96012" y="3048"/>
                </a:lnTo>
                <a:lnTo>
                  <a:pt x="91200" y="39635"/>
                </a:lnTo>
                <a:lnTo>
                  <a:pt x="86369" y="76244"/>
                </a:lnTo>
                <a:lnTo>
                  <a:pt x="81522" y="112873"/>
                </a:lnTo>
                <a:lnTo>
                  <a:pt x="76663" y="149522"/>
                </a:lnTo>
                <a:lnTo>
                  <a:pt x="71794" y="186189"/>
                </a:lnTo>
                <a:lnTo>
                  <a:pt x="66920" y="222874"/>
                </a:lnTo>
                <a:lnTo>
                  <a:pt x="62043" y="259574"/>
                </a:lnTo>
                <a:lnTo>
                  <a:pt x="57168" y="296289"/>
                </a:lnTo>
                <a:lnTo>
                  <a:pt x="52297" y="333018"/>
                </a:lnTo>
                <a:lnTo>
                  <a:pt x="47434" y="369760"/>
                </a:lnTo>
                <a:lnTo>
                  <a:pt x="42583" y="406513"/>
                </a:lnTo>
                <a:lnTo>
                  <a:pt x="37746" y="443276"/>
                </a:lnTo>
                <a:lnTo>
                  <a:pt x="32928" y="480049"/>
                </a:lnTo>
                <a:lnTo>
                  <a:pt x="28131" y="516829"/>
                </a:lnTo>
                <a:lnTo>
                  <a:pt x="23360" y="553616"/>
                </a:lnTo>
                <a:lnTo>
                  <a:pt x="18617" y="590409"/>
                </a:lnTo>
                <a:lnTo>
                  <a:pt x="13906" y="627207"/>
                </a:lnTo>
                <a:lnTo>
                  <a:pt x="9230" y="664008"/>
                </a:lnTo>
                <a:lnTo>
                  <a:pt x="4594" y="700811"/>
                </a:lnTo>
                <a:lnTo>
                  <a:pt x="0" y="737615"/>
                </a:lnTo>
                <a:close/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775703" y="3685031"/>
            <a:ext cx="858011" cy="1772411"/>
          </a:xfrm>
          <a:custGeom>
            <a:avLst/>
            <a:gdLst/>
            <a:ahLst/>
            <a:cxnLst/>
            <a:rect l="l" t="t" r="r" b="b"/>
            <a:pathLst>
              <a:path w="858011" h="1772411">
                <a:moveTo>
                  <a:pt x="588263" y="0"/>
                </a:moveTo>
                <a:lnTo>
                  <a:pt x="601751" y="0"/>
                </a:lnTo>
                <a:lnTo>
                  <a:pt x="615238" y="0"/>
                </a:lnTo>
                <a:lnTo>
                  <a:pt x="628726" y="0"/>
                </a:lnTo>
                <a:lnTo>
                  <a:pt x="642213" y="0"/>
                </a:lnTo>
                <a:lnTo>
                  <a:pt x="655700" y="0"/>
                </a:lnTo>
                <a:lnTo>
                  <a:pt x="669188" y="0"/>
                </a:lnTo>
                <a:lnTo>
                  <a:pt x="682675" y="0"/>
                </a:lnTo>
                <a:lnTo>
                  <a:pt x="696163" y="0"/>
                </a:lnTo>
                <a:lnTo>
                  <a:pt x="709650" y="0"/>
                </a:lnTo>
                <a:lnTo>
                  <a:pt x="723137" y="0"/>
                </a:lnTo>
                <a:lnTo>
                  <a:pt x="736625" y="0"/>
                </a:lnTo>
                <a:lnTo>
                  <a:pt x="750112" y="0"/>
                </a:lnTo>
                <a:lnTo>
                  <a:pt x="763600" y="0"/>
                </a:lnTo>
                <a:lnTo>
                  <a:pt x="777087" y="0"/>
                </a:lnTo>
                <a:lnTo>
                  <a:pt x="790574" y="0"/>
                </a:lnTo>
                <a:lnTo>
                  <a:pt x="804062" y="0"/>
                </a:lnTo>
                <a:lnTo>
                  <a:pt x="817549" y="0"/>
                </a:lnTo>
                <a:lnTo>
                  <a:pt x="831037" y="0"/>
                </a:lnTo>
                <a:lnTo>
                  <a:pt x="844524" y="0"/>
                </a:lnTo>
                <a:lnTo>
                  <a:pt x="858011" y="0"/>
                </a:lnTo>
                <a:lnTo>
                  <a:pt x="856764" y="12218"/>
                </a:lnTo>
                <a:lnTo>
                  <a:pt x="855343" y="24609"/>
                </a:lnTo>
                <a:lnTo>
                  <a:pt x="853575" y="37347"/>
                </a:lnTo>
                <a:lnTo>
                  <a:pt x="851915" y="47243"/>
                </a:lnTo>
                <a:lnTo>
                  <a:pt x="838818" y="50087"/>
                </a:lnTo>
                <a:lnTo>
                  <a:pt x="826701" y="54519"/>
                </a:lnTo>
                <a:lnTo>
                  <a:pt x="815535" y="60508"/>
                </a:lnTo>
                <a:lnTo>
                  <a:pt x="805290" y="68024"/>
                </a:lnTo>
                <a:lnTo>
                  <a:pt x="795936" y="77039"/>
                </a:lnTo>
                <a:lnTo>
                  <a:pt x="787443" y="87520"/>
                </a:lnTo>
                <a:lnTo>
                  <a:pt x="781811" y="96011"/>
                </a:lnTo>
                <a:lnTo>
                  <a:pt x="772689" y="111801"/>
                </a:lnTo>
                <a:lnTo>
                  <a:pt x="764151" y="129853"/>
                </a:lnTo>
                <a:lnTo>
                  <a:pt x="760097" y="139724"/>
                </a:lnTo>
                <a:lnTo>
                  <a:pt x="756185" y="150155"/>
                </a:lnTo>
                <a:lnTo>
                  <a:pt x="752412" y="161144"/>
                </a:lnTo>
                <a:lnTo>
                  <a:pt x="748777" y="172691"/>
                </a:lnTo>
                <a:lnTo>
                  <a:pt x="745278" y="184793"/>
                </a:lnTo>
                <a:lnTo>
                  <a:pt x="741913" y="197449"/>
                </a:lnTo>
                <a:lnTo>
                  <a:pt x="738681" y="210657"/>
                </a:lnTo>
                <a:lnTo>
                  <a:pt x="735580" y="224415"/>
                </a:lnTo>
                <a:lnTo>
                  <a:pt x="732608" y="238722"/>
                </a:lnTo>
                <a:lnTo>
                  <a:pt x="729763" y="253575"/>
                </a:lnTo>
                <a:lnTo>
                  <a:pt x="727044" y="268974"/>
                </a:lnTo>
                <a:lnTo>
                  <a:pt x="724449" y="284915"/>
                </a:lnTo>
                <a:lnTo>
                  <a:pt x="721977" y="301399"/>
                </a:lnTo>
                <a:lnTo>
                  <a:pt x="715583" y="349148"/>
                </a:lnTo>
                <a:lnTo>
                  <a:pt x="710295" y="388924"/>
                </a:lnTo>
                <a:lnTo>
                  <a:pt x="704991" y="428701"/>
                </a:lnTo>
                <a:lnTo>
                  <a:pt x="699674" y="468477"/>
                </a:lnTo>
                <a:lnTo>
                  <a:pt x="694348" y="508253"/>
                </a:lnTo>
                <a:lnTo>
                  <a:pt x="689017" y="548030"/>
                </a:lnTo>
                <a:lnTo>
                  <a:pt x="683683" y="587806"/>
                </a:lnTo>
                <a:lnTo>
                  <a:pt x="678350" y="627583"/>
                </a:lnTo>
                <a:lnTo>
                  <a:pt x="673022" y="667359"/>
                </a:lnTo>
                <a:lnTo>
                  <a:pt x="667702" y="707135"/>
                </a:lnTo>
                <a:lnTo>
                  <a:pt x="662393" y="746912"/>
                </a:lnTo>
                <a:lnTo>
                  <a:pt x="657100" y="786688"/>
                </a:lnTo>
                <a:lnTo>
                  <a:pt x="651824" y="826465"/>
                </a:lnTo>
                <a:lnTo>
                  <a:pt x="646570" y="866241"/>
                </a:lnTo>
                <a:lnTo>
                  <a:pt x="641342" y="906017"/>
                </a:lnTo>
                <a:lnTo>
                  <a:pt x="636141" y="945794"/>
                </a:lnTo>
                <a:lnTo>
                  <a:pt x="630973" y="985570"/>
                </a:lnTo>
                <a:lnTo>
                  <a:pt x="625841" y="1025347"/>
                </a:lnTo>
                <a:lnTo>
                  <a:pt x="620747" y="1065123"/>
                </a:lnTo>
                <a:lnTo>
                  <a:pt x="615695" y="1104899"/>
                </a:lnTo>
                <a:lnTo>
                  <a:pt x="610782" y="1141590"/>
                </a:lnTo>
                <a:lnTo>
                  <a:pt x="605645" y="1177140"/>
                </a:lnTo>
                <a:lnTo>
                  <a:pt x="600291" y="1211552"/>
                </a:lnTo>
                <a:lnTo>
                  <a:pt x="594725" y="1244827"/>
                </a:lnTo>
                <a:lnTo>
                  <a:pt x="588954" y="1276969"/>
                </a:lnTo>
                <a:lnTo>
                  <a:pt x="576817" y="1337859"/>
                </a:lnTo>
                <a:lnTo>
                  <a:pt x="563926" y="1394242"/>
                </a:lnTo>
                <a:lnTo>
                  <a:pt x="550326" y="1446135"/>
                </a:lnTo>
                <a:lnTo>
                  <a:pt x="536064" y="1493556"/>
                </a:lnTo>
                <a:lnTo>
                  <a:pt x="521184" y="1536525"/>
                </a:lnTo>
                <a:lnTo>
                  <a:pt x="505732" y="1575058"/>
                </a:lnTo>
                <a:lnTo>
                  <a:pt x="489755" y="1609175"/>
                </a:lnTo>
                <a:lnTo>
                  <a:pt x="473217" y="1639065"/>
                </a:lnTo>
                <a:lnTo>
                  <a:pt x="446507" y="1677997"/>
                </a:lnTo>
                <a:lnTo>
                  <a:pt x="417451" y="1710179"/>
                </a:lnTo>
                <a:lnTo>
                  <a:pt x="386143" y="1735645"/>
                </a:lnTo>
                <a:lnTo>
                  <a:pt x="352674" y="1754424"/>
                </a:lnTo>
                <a:lnTo>
                  <a:pt x="317138" y="1766547"/>
                </a:lnTo>
                <a:lnTo>
                  <a:pt x="279626" y="1772045"/>
                </a:lnTo>
                <a:lnTo>
                  <a:pt x="266700" y="1772411"/>
                </a:lnTo>
                <a:lnTo>
                  <a:pt x="253293" y="1772021"/>
                </a:lnTo>
                <a:lnTo>
                  <a:pt x="214626" y="1766159"/>
                </a:lnTo>
                <a:lnTo>
                  <a:pt x="178589" y="1753264"/>
                </a:lnTo>
                <a:lnTo>
                  <a:pt x="145573" y="1733335"/>
                </a:lnTo>
                <a:lnTo>
                  <a:pt x="116529" y="1708779"/>
                </a:lnTo>
                <a:lnTo>
                  <a:pt x="89804" y="1680180"/>
                </a:lnTo>
                <a:lnTo>
                  <a:pt x="67953" y="1649695"/>
                </a:lnTo>
                <a:lnTo>
                  <a:pt x="49110" y="1613092"/>
                </a:lnTo>
                <a:lnTo>
                  <a:pt x="37280" y="1580729"/>
                </a:lnTo>
                <a:lnTo>
                  <a:pt x="26857" y="1544556"/>
                </a:lnTo>
                <a:lnTo>
                  <a:pt x="17994" y="1504419"/>
                </a:lnTo>
                <a:lnTo>
                  <a:pt x="11378" y="1464934"/>
                </a:lnTo>
                <a:lnTo>
                  <a:pt x="5675" y="1422945"/>
                </a:lnTo>
                <a:lnTo>
                  <a:pt x="1935" y="1384883"/>
                </a:lnTo>
                <a:lnTo>
                  <a:pt x="160" y="1350749"/>
                </a:lnTo>
                <a:lnTo>
                  <a:pt x="0" y="1338071"/>
                </a:lnTo>
                <a:lnTo>
                  <a:pt x="57" y="1328928"/>
                </a:lnTo>
                <a:lnTo>
                  <a:pt x="1428" y="1287803"/>
                </a:lnTo>
                <a:lnTo>
                  <a:pt x="3657" y="1252215"/>
                </a:lnTo>
                <a:lnTo>
                  <a:pt x="6915" y="1212595"/>
                </a:lnTo>
                <a:lnTo>
                  <a:pt x="11201" y="1168973"/>
                </a:lnTo>
                <a:lnTo>
                  <a:pt x="16516" y="1121380"/>
                </a:lnTo>
                <a:lnTo>
                  <a:pt x="20631" y="1087461"/>
                </a:lnTo>
                <a:lnTo>
                  <a:pt x="27900" y="1031900"/>
                </a:lnTo>
                <a:lnTo>
                  <a:pt x="32959" y="993951"/>
                </a:lnTo>
                <a:lnTo>
                  <a:pt x="38035" y="956000"/>
                </a:lnTo>
                <a:lnTo>
                  <a:pt x="43123" y="918045"/>
                </a:lnTo>
                <a:lnTo>
                  <a:pt x="48220" y="880086"/>
                </a:lnTo>
                <a:lnTo>
                  <a:pt x="53323" y="842121"/>
                </a:lnTo>
                <a:lnTo>
                  <a:pt x="58428" y="804149"/>
                </a:lnTo>
                <a:lnTo>
                  <a:pt x="63532" y="766169"/>
                </a:lnTo>
                <a:lnTo>
                  <a:pt x="68632" y="728180"/>
                </a:lnTo>
                <a:lnTo>
                  <a:pt x="73723" y="690181"/>
                </a:lnTo>
                <a:lnTo>
                  <a:pt x="78803" y="652170"/>
                </a:lnTo>
                <a:lnTo>
                  <a:pt x="83868" y="614147"/>
                </a:lnTo>
                <a:lnTo>
                  <a:pt x="88915" y="576110"/>
                </a:lnTo>
                <a:lnTo>
                  <a:pt x="93940" y="538058"/>
                </a:lnTo>
                <a:lnTo>
                  <a:pt x="98940" y="499991"/>
                </a:lnTo>
                <a:lnTo>
                  <a:pt x="103912" y="461906"/>
                </a:lnTo>
                <a:lnTo>
                  <a:pt x="108851" y="423802"/>
                </a:lnTo>
                <a:lnTo>
                  <a:pt x="113755" y="385680"/>
                </a:lnTo>
                <a:lnTo>
                  <a:pt x="118621" y="347536"/>
                </a:lnTo>
                <a:lnTo>
                  <a:pt x="123444" y="309371"/>
                </a:lnTo>
                <a:lnTo>
                  <a:pt x="125647" y="292832"/>
                </a:lnTo>
                <a:lnTo>
                  <a:pt x="127657" y="276951"/>
                </a:lnTo>
                <a:lnTo>
                  <a:pt x="129475" y="261744"/>
                </a:lnTo>
                <a:lnTo>
                  <a:pt x="131100" y="247229"/>
                </a:lnTo>
                <a:lnTo>
                  <a:pt x="132532" y="233421"/>
                </a:lnTo>
                <a:lnTo>
                  <a:pt x="133771" y="220337"/>
                </a:lnTo>
                <a:lnTo>
                  <a:pt x="134818" y="207992"/>
                </a:lnTo>
                <a:lnTo>
                  <a:pt x="135672" y="196403"/>
                </a:lnTo>
                <a:lnTo>
                  <a:pt x="136333" y="185585"/>
                </a:lnTo>
                <a:lnTo>
                  <a:pt x="136801" y="175556"/>
                </a:lnTo>
                <a:lnTo>
                  <a:pt x="137076" y="166331"/>
                </a:lnTo>
                <a:lnTo>
                  <a:pt x="137159" y="158495"/>
                </a:lnTo>
                <a:lnTo>
                  <a:pt x="136783" y="143358"/>
                </a:lnTo>
                <a:lnTo>
                  <a:pt x="135601" y="129230"/>
                </a:lnTo>
                <a:lnTo>
                  <a:pt x="133534" y="116149"/>
                </a:lnTo>
                <a:lnTo>
                  <a:pt x="130504" y="104156"/>
                </a:lnTo>
                <a:lnTo>
                  <a:pt x="126431" y="93289"/>
                </a:lnTo>
                <a:lnTo>
                  <a:pt x="121237" y="83589"/>
                </a:lnTo>
                <a:lnTo>
                  <a:pt x="114614" y="74620"/>
                </a:lnTo>
                <a:lnTo>
                  <a:pt x="106804" y="67899"/>
                </a:lnTo>
                <a:lnTo>
                  <a:pt x="96965" y="62072"/>
                </a:lnTo>
                <a:lnTo>
                  <a:pt x="85097" y="57077"/>
                </a:lnTo>
                <a:lnTo>
                  <a:pt x="71201" y="52856"/>
                </a:lnTo>
                <a:lnTo>
                  <a:pt x="55276" y="49346"/>
                </a:lnTo>
                <a:lnTo>
                  <a:pt x="42672" y="47243"/>
                </a:lnTo>
                <a:lnTo>
                  <a:pt x="44158" y="34131"/>
                </a:lnTo>
                <a:lnTo>
                  <a:pt x="45947" y="21496"/>
                </a:lnTo>
                <a:lnTo>
                  <a:pt x="47694" y="9164"/>
                </a:lnTo>
                <a:lnTo>
                  <a:pt x="48768" y="0"/>
                </a:lnTo>
                <a:lnTo>
                  <a:pt x="68656" y="0"/>
                </a:lnTo>
                <a:lnTo>
                  <a:pt x="88542" y="0"/>
                </a:lnTo>
                <a:lnTo>
                  <a:pt x="108427" y="0"/>
                </a:lnTo>
                <a:lnTo>
                  <a:pt x="128308" y="0"/>
                </a:lnTo>
                <a:lnTo>
                  <a:pt x="148185" y="0"/>
                </a:lnTo>
                <a:lnTo>
                  <a:pt x="168056" y="0"/>
                </a:lnTo>
                <a:lnTo>
                  <a:pt x="187920" y="0"/>
                </a:lnTo>
                <a:lnTo>
                  <a:pt x="207776" y="0"/>
                </a:lnTo>
                <a:lnTo>
                  <a:pt x="227622" y="0"/>
                </a:lnTo>
                <a:lnTo>
                  <a:pt x="247459" y="0"/>
                </a:lnTo>
                <a:lnTo>
                  <a:pt x="267284" y="0"/>
                </a:lnTo>
                <a:lnTo>
                  <a:pt x="287097" y="0"/>
                </a:lnTo>
                <a:lnTo>
                  <a:pt x="306896" y="0"/>
                </a:lnTo>
                <a:lnTo>
                  <a:pt x="326680" y="0"/>
                </a:lnTo>
                <a:lnTo>
                  <a:pt x="346448" y="0"/>
                </a:lnTo>
                <a:lnTo>
                  <a:pt x="366198" y="0"/>
                </a:lnTo>
                <a:lnTo>
                  <a:pt x="385931" y="0"/>
                </a:lnTo>
                <a:lnTo>
                  <a:pt x="405644" y="0"/>
                </a:lnTo>
                <a:lnTo>
                  <a:pt x="425337" y="0"/>
                </a:lnTo>
                <a:lnTo>
                  <a:pt x="445007" y="0"/>
                </a:lnTo>
                <a:lnTo>
                  <a:pt x="443521" y="12218"/>
                </a:lnTo>
                <a:lnTo>
                  <a:pt x="441732" y="24609"/>
                </a:lnTo>
                <a:lnTo>
                  <a:pt x="439985" y="37347"/>
                </a:lnTo>
                <a:lnTo>
                  <a:pt x="438911" y="47243"/>
                </a:lnTo>
                <a:lnTo>
                  <a:pt x="425035" y="48030"/>
                </a:lnTo>
                <a:lnTo>
                  <a:pt x="411921" y="50413"/>
                </a:lnTo>
                <a:lnTo>
                  <a:pt x="399623" y="54428"/>
                </a:lnTo>
                <a:lnTo>
                  <a:pt x="388194" y="60111"/>
                </a:lnTo>
                <a:lnTo>
                  <a:pt x="377686" y="67496"/>
                </a:lnTo>
                <a:lnTo>
                  <a:pt x="368154" y="76619"/>
                </a:lnTo>
                <a:lnTo>
                  <a:pt x="359649" y="87516"/>
                </a:lnTo>
                <a:lnTo>
                  <a:pt x="352225" y="100221"/>
                </a:lnTo>
                <a:lnTo>
                  <a:pt x="352043" y="100583"/>
                </a:lnTo>
                <a:lnTo>
                  <a:pt x="348312" y="107158"/>
                </a:lnTo>
                <a:lnTo>
                  <a:pt x="344675" y="114463"/>
                </a:lnTo>
                <a:lnTo>
                  <a:pt x="341129" y="122498"/>
                </a:lnTo>
                <a:lnTo>
                  <a:pt x="337673" y="131260"/>
                </a:lnTo>
                <a:lnTo>
                  <a:pt x="334305" y="140747"/>
                </a:lnTo>
                <a:lnTo>
                  <a:pt x="331024" y="150958"/>
                </a:lnTo>
                <a:lnTo>
                  <a:pt x="327827" y="161891"/>
                </a:lnTo>
                <a:lnTo>
                  <a:pt x="324712" y="173543"/>
                </a:lnTo>
                <a:lnTo>
                  <a:pt x="321678" y="185914"/>
                </a:lnTo>
                <a:lnTo>
                  <a:pt x="318722" y="199000"/>
                </a:lnTo>
                <a:lnTo>
                  <a:pt x="315844" y="212801"/>
                </a:lnTo>
                <a:lnTo>
                  <a:pt x="313040" y="227314"/>
                </a:lnTo>
                <a:lnTo>
                  <a:pt x="310309" y="242537"/>
                </a:lnTo>
                <a:lnTo>
                  <a:pt x="307649" y="258469"/>
                </a:lnTo>
                <a:lnTo>
                  <a:pt x="305059" y="275108"/>
                </a:lnTo>
                <a:lnTo>
                  <a:pt x="302536" y="292451"/>
                </a:lnTo>
                <a:lnTo>
                  <a:pt x="300227" y="309371"/>
                </a:lnTo>
                <a:lnTo>
                  <a:pt x="295187" y="347536"/>
                </a:lnTo>
                <a:lnTo>
                  <a:pt x="290126" y="385680"/>
                </a:lnTo>
                <a:lnTo>
                  <a:pt x="285047" y="423802"/>
                </a:lnTo>
                <a:lnTo>
                  <a:pt x="279952" y="461906"/>
                </a:lnTo>
                <a:lnTo>
                  <a:pt x="274843" y="499991"/>
                </a:lnTo>
                <a:lnTo>
                  <a:pt x="269723" y="538058"/>
                </a:lnTo>
                <a:lnTo>
                  <a:pt x="264594" y="576110"/>
                </a:lnTo>
                <a:lnTo>
                  <a:pt x="259457" y="614147"/>
                </a:lnTo>
                <a:lnTo>
                  <a:pt x="254317" y="652170"/>
                </a:lnTo>
                <a:lnTo>
                  <a:pt x="249173" y="690181"/>
                </a:lnTo>
                <a:lnTo>
                  <a:pt x="244030" y="728180"/>
                </a:lnTo>
                <a:lnTo>
                  <a:pt x="238890" y="766169"/>
                </a:lnTo>
                <a:lnTo>
                  <a:pt x="233753" y="804149"/>
                </a:lnTo>
                <a:lnTo>
                  <a:pt x="228624" y="842121"/>
                </a:lnTo>
                <a:lnTo>
                  <a:pt x="223504" y="880086"/>
                </a:lnTo>
                <a:lnTo>
                  <a:pt x="218395" y="918045"/>
                </a:lnTo>
                <a:lnTo>
                  <a:pt x="213300" y="956000"/>
                </a:lnTo>
                <a:lnTo>
                  <a:pt x="208221" y="993951"/>
                </a:lnTo>
                <a:lnTo>
                  <a:pt x="203160" y="1031900"/>
                </a:lnTo>
                <a:lnTo>
                  <a:pt x="198120" y="1069847"/>
                </a:lnTo>
                <a:lnTo>
                  <a:pt x="191683" y="1125118"/>
                </a:lnTo>
                <a:lnTo>
                  <a:pt x="186132" y="1177065"/>
                </a:lnTo>
                <a:lnTo>
                  <a:pt x="181527" y="1225660"/>
                </a:lnTo>
                <a:lnTo>
                  <a:pt x="177930" y="1270869"/>
                </a:lnTo>
                <a:lnTo>
                  <a:pt x="175402" y="1312664"/>
                </a:lnTo>
                <a:lnTo>
                  <a:pt x="174007" y="1351012"/>
                </a:lnTo>
                <a:lnTo>
                  <a:pt x="173735" y="1374647"/>
                </a:lnTo>
                <a:lnTo>
                  <a:pt x="173925" y="1388819"/>
                </a:lnTo>
                <a:lnTo>
                  <a:pt x="176717" y="1429811"/>
                </a:lnTo>
                <a:lnTo>
                  <a:pt x="182726" y="1468521"/>
                </a:lnTo>
                <a:lnTo>
                  <a:pt x="195473" y="1516584"/>
                </a:lnTo>
                <a:lnTo>
                  <a:pt x="211835" y="1557527"/>
                </a:lnTo>
                <a:lnTo>
                  <a:pt x="236645" y="1596293"/>
                </a:lnTo>
                <a:lnTo>
                  <a:pt x="266475" y="1621490"/>
                </a:lnTo>
                <a:lnTo>
                  <a:pt x="313690" y="1635091"/>
                </a:lnTo>
                <a:lnTo>
                  <a:pt x="320039" y="1635251"/>
                </a:lnTo>
                <a:lnTo>
                  <a:pt x="333456" y="1634728"/>
                </a:lnTo>
                <a:lnTo>
                  <a:pt x="371109" y="1626612"/>
                </a:lnTo>
                <a:lnTo>
                  <a:pt x="404636" y="1607981"/>
                </a:lnTo>
                <a:lnTo>
                  <a:pt x="435158" y="1576617"/>
                </a:lnTo>
                <a:lnTo>
                  <a:pt x="461354" y="1538036"/>
                </a:lnTo>
                <a:lnTo>
                  <a:pt x="479066" y="1503759"/>
                </a:lnTo>
                <a:lnTo>
                  <a:pt x="494693" y="1465047"/>
                </a:lnTo>
                <a:lnTo>
                  <a:pt x="509076" y="1419426"/>
                </a:lnTo>
                <a:lnTo>
                  <a:pt x="520255" y="1377362"/>
                </a:lnTo>
                <a:lnTo>
                  <a:pt x="531022" y="1330464"/>
                </a:lnTo>
                <a:lnTo>
                  <a:pt x="541378" y="1278792"/>
                </a:lnTo>
                <a:lnTo>
                  <a:pt x="551322" y="1222409"/>
                </a:lnTo>
                <a:lnTo>
                  <a:pt x="557723" y="1182233"/>
                </a:lnTo>
                <a:lnTo>
                  <a:pt x="563940" y="1140009"/>
                </a:lnTo>
                <a:lnTo>
                  <a:pt x="569975" y="1095755"/>
                </a:lnTo>
                <a:lnTo>
                  <a:pt x="575233" y="1056436"/>
                </a:lnTo>
                <a:lnTo>
                  <a:pt x="580490" y="1017117"/>
                </a:lnTo>
                <a:lnTo>
                  <a:pt x="585744" y="977798"/>
                </a:lnTo>
                <a:lnTo>
                  <a:pt x="590994" y="938479"/>
                </a:lnTo>
                <a:lnTo>
                  <a:pt x="596241" y="899159"/>
                </a:lnTo>
                <a:lnTo>
                  <a:pt x="601481" y="859840"/>
                </a:lnTo>
                <a:lnTo>
                  <a:pt x="606715" y="820521"/>
                </a:lnTo>
                <a:lnTo>
                  <a:pt x="611940" y="781202"/>
                </a:lnTo>
                <a:lnTo>
                  <a:pt x="617157" y="741883"/>
                </a:lnTo>
                <a:lnTo>
                  <a:pt x="622363" y="702563"/>
                </a:lnTo>
                <a:lnTo>
                  <a:pt x="627558" y="663244"/>
                </a:lnTo>
                <a:lnTo>
                  <a:pt x="632740" y="623925"/>
                </a:lnTo>
                <a:lnTo>
                  <a:pt x="637908" y="584606"/>
                </a:lnTo>
                <a:lnTo>
                  <a:pt x="643062" y="545287"/>
                </a:lnTo>
                <a:lnTo>
                  <a:pt x="648200" y="505967"/>
                </a:lnTo>
                <a:lnTo>
                  <a:pt x="653320" y="466648"/>
                </a:lnTo>
                <a:lnTo>
                  <a:pt x="658422" y="427329"/>
                </a:lnTo>
                <a:lnTo>
                  <a:pt x="663505" y="388010"/>
                </a:lnTo>
                <a:lnTo>
                  <a:pt x="668567" y="348691"/>
                </a:lnTo>
                <a:lnTo>
                  <a:pt x="673607" y="309371"/>
                </a:lnTo>
                <a:lnTo>
                  <a:pt x="675570" y="294528"/>
                </a:lnTo>
                <a:lnTo>
                  <a:pt x="677295" y="280185"/>
                </a:lnTo>
                <a:lnTo>
                  <a:pt x="678784" y="266369"/>
                </a:lnTo>
                <a:lnTo>
                  <a:pt x="680036" y="253107"/>
                </a:lnTo>
                <a:lnTo>
                  <a:pt x="681052" y="240427"/>
                </a:lnTo>
                <a:lnTo>
                  <a:pt x="681830" y="228354"/>
                </a:lnTo>
                <a:lnTo>
                  <a:pt x="682372" y="216917"/>
                </a:lnTo>
                <a:lnTo>
                  <a:pt x="682678" y="206142"/>
                </a:lnTo>
                <a:lnTo>
                  <a:pt x="682751" y="198119"/>
                </a:lnTo>
                <a:lnTo>
                  <a:pt x="682468" y="182196"/>
                </a:lnTo>
                <a:lnTo>
                  <a:pt x="681625" y="167042"/>
                </a:lnTo>
                <a:lnTo>
                  <a:pt x="680232" y="152667"/>
                </a:lnTo>
                <a:lnTo>
                  <a:pt x="678298" y="139080"/>
                </a:lnTo>
                <a:lnTo>
                  <a:pt x="675833" y="126291"/>
                </a:lnTo>
                <a:lnTo>
                  <a:pt x="672847" y="114310"/>
                </a:lnTo>
                <a:lnTo>
                  <a:pt x="669349" y="103146"/>
                </a:lnTo>
                <a:lnTo>
                  <a:pt x="665350" y="92810"/>
                </a:lnTo>
                <a:lnTo>
                  <a:pt x="660858" y="83311"/>
                </a:lnTo>
                <a:lnTo>
                  <a:pt x="650118" y="67574"/>
                </a:lnTo>
                <a:lnTo>
                  <a:pt x="641517" y="60521"/>
                </a:lnTo>
                <a:lnTo>
                  <a:pt x="631004" y="55004"/>
                </a:lnTo>
                <a:lnTo>
                  <a:pt x="618542" y="50988"/>
                </a:lnTo>
                <a:lnTo>
                  <a:pt x="604095" y="48434"/>
                </a:lnTo>
                <a:lnTo>
                  <a:pt x="587627" y="47308"/>
                </a:lnTo>
                <a:lnTo>
                  <a:pt x="582167" y="47243"/>
                </a:lnTo>
                <a:lnTo>
                  <a:pt x="584309" y="34131"/>
                </a:lnTo>
                <a:lnTo>
                  <a:pt x="585974" y="21496"/>
                </a:lnTo>
                <a:lnTo>
                  <a:pt x="587336" y="9164"/>
                </a:lnTo>
                <a:lnTo>
                  <a:pt x="588263" y="0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491983" y="3685031"/>
            <a:ext cx="804671" cy="1732787"/>
          </a:xfrm>
          <a:custGeom>
            <a:avLst/>
            <a:gdLst/>
            <a:ahLst/>
            <a:cxnLst/>
            <a:rect l="l" t="t" r="r" b="b"/>
            <a:pathLst>
              <a:path w="804671" h="1732787">
                <a:moveTo>
                  <a:pt x="382523" y="886967"/>
                </a:moveTo>
                <a:lnTo>
                  <a:pt x="379083" y="913256"/>
                </a:lnTo>
                <a:lnTo>
                  <a:pt x="375623" y="939545"/>
                </a:lnTo>
                <a:lnTo>
                  <a:pt x="372144" y="965834"/>
                </a:lnTo>
                <a:lnTo>
                  <a:pt x="368649" y="992123"/>
                </a:lnTo>
                <a:lnTo>
                  <a:pt x="365140" y="1018412"/>
                </a:lnTo>
                <a:lnTo>
                  <a:pt x="361620" y="1044701"/>
                </a:lnTo>
                <a:lnTo>
                  <a:pt x="358091" y="1070990"/>
                </a:lnTo>
                <a:lnTo>
                  <a:pt x="354555" y="1097279"/>
                </a:lnTo>
                <a:lnTo>
                  <a:pt x="351014" y="1123568"/>
                </a:lnTo>
                <a:lnTo>
                  <a:pt x="347471" y="1149857"/>
                </a:lnTo>
                <a:lnTo>
                  <a:pt x="343929" y="1176146"/>
                </a:lnTo>
                <a:lnTo>
                  <a:pt x="340388" y="1202435"/>
                </a:lnTo>
                <a:lnTo>
                  <a:pt x="336852" y="1228724"/>
                </a:lnTo>
                <a:lnTo>
                  <a:pt x="333323" y="1255013"/>
                </a:lnTo>
                <a:lnTo>
                  <a:pt x="329803" y="1281302"/>
                </a:lnTo>
                <a:lnTo>
                  <a:pt x="326294" y="1307591"/>
                </a:lnTo>
                <a:lnTo>
                  <a:pt x="322799" y="1333880"/>
                </a:lnTo>
                <a:lnTo>
                  <a:pt x="319320" y="1360169"/>
                </a:lnTo>
                <a:lnTo>
                  <a:pt x="315860" y="1386458"/>
                </a:lnTo>
                <a:lnTo>
                  <a:pt x="312419" y="1412747"/>
                </a:lnTo>
                <a:lnTo>
                  <a:pt x="310047" y="1429434"/>
                </a:lnTo>
                <a:lnTo>
                  <a:pt x="307890" y="1445457"/>
                </a:lnTo>
                <a:lnTo>
                  <a:pt x="305945" y="1460811"/>
                </a:lnTo>
                <a:lnTo>
                  <a:pt x="304207" y="1475493"/>
                </a:lnTo>
                <a:lnTo>
                  <a:pt x="302671" y="1489498"/>
                </a:lnTo>
                <a:lnTo>
                  <a:pt x="301335" y="1502822"/>
                </a:lnTo>
                <a:lnTo>
                  <a:pt x="300192" y="1515461"/>
                </a:lnTo>
                <a:lnTo>
                  <a:pt x="299240" y="1527410"/>
                </a:lnTo>
                <a:lnTo>
                  <a:pt x="298473" y="1538665"/>
                </a:lnTo>
                <a:lnTo>
                  <a:pt x="297888" y="1549221"/>
                </a:lnTo>
                <a:lnTo>
                  <a:pt x="297481" y="1559076"/>
                </a:lnTo>
                <a:lnTo>
                  <a:pt x="297246" y="1568223"/>
                </a:lnTo>
                <a:lnTo>
                  <a:pt x="297179" y="1575815"/>
                </a:lnTo>
                <a:lnTo>
                  <a:pt x="297642" y="1590624"/>
                </a:lnTo>
                <a:lnTo>
                  <a:pt x="299030" y="1604507"/>
                </a:lnTo>
                <a:lnTo>
                  <a:pt x="301343" y="1617465"/>
                </a:lnTo>
                <a:lnTo>
                  <a:pt x="304582" y="1629498"/>
                </a:lnTo>
                <a:lnTo>
                  <a:pt x="308746" y="1640605"/>
                </a:lnTo>
                <a:lnTo>
                  <a:pt x="313835" y="1650787"/>
                </a:lnTo>
                <a:lnTo>
                  <a:pt x="322085" y="1662160"/>
                </a:lnTo>
                <a:lnTo>
                  <a:pt x="330524" y="1669440"/>
                </a:lnTo>
                <a:lnTo>
                  <a:pt x="340821" y="1675379"/>
                </a:lnTo>
                <a:lnTo>
                  <a:pt x="353010" y="1679978"/>
                </a:lnTo>
                <a:lnTo>
                  <a:pt x="367126" y="1683236"/>
                </a:lnTo>
                <a:lnTo>
                  <a:pt x="383204" y="1685154"/>
                </a:lnTo>
                <a:lnTo>
                  <a:pt x="390143" y="1685543"/>
                </a:lnTo>
                <a:lnTo>
                  <a:pt x="388637" y="1697942"/>
                </a:lnTo>
                <a:lnTo>
                  <a:pt x="386657" y="1710643"/>
                </a:lnTo>
                <a:lnTo>
                  <a:pt x="384374" y="1723304"/>
                </a:lnTo>
                <a:lnTo>
                  <a:pt x="382523" y="1732787"/>
                </a:lnTo>
                <a:lnTo>
                  <a:pt x="363332" y="1732787"/>
                </a:lnTo>
                <a:lnTo>
                  <a:pt x="344161" y="1732787"/>
                </a:lnTo>
                <a:lnTo>
                  <a:pt x="325009" y="1732787"/>
                </a:lnTo>
                <a:lnTo>
                  <a:pt x="305872" y="1732787"/>
                </a:lnTo>
                <a:lnTo>
                  <a:pt x="286750" y="1732787"/>
                </a:lnTo>
                <a:lnTo>
                  <a:pt x="267638" y="1732787"/>
                </a:lnTo>
                <a:lnTo>
                  <a:pt x="248536" y="1732787"/>
                </a:lnTo>
                <a:lnTo>
                  <a:pt x="229441" y="1732787"/>
                </a:lnTo>
                <a:lnTo>
                  <a:pt x="210350" y="1732787"/>
                </a:lnTo>
                <a:lnTo>
                  <a:pt x="191261" y="1732787"/>
                </a:lnTo>
                <a:lnTo>
                  <a:pt x="172173" y="1732787"/>
                </a:lnTo>
                <a:lnTo>
                  <a:pt x="153082" y="1732787"/>
                </a:lnTo>
                <a:lnTo>
                  <a:pt x="133987" y="1732787"/>
                </a:lnTo>
                <a:lnTo>
                  <a:pt x="114885" y="1732787"/>
                </a:lnTo>
                <a:lnTo>
                  <a:pt x="95773" y="1732787"/>
                </a:lnTo>
                <a:lnTo>
                  <a:pt x="76651" y="1732787"/>
                </a:lnTo>
                <a:lnTo>
                  <a:pt x="57514" y="1732787"/>
                </a:lnTo>
                <a:lnTo>
                  <a:pt x="38362" y="1732787"/>
                </a:lnTo>
                <a:lnTo>
                  <a:pt x="19191" y="1732787"/>
                </a:lnTo>
                <a:lnTo>
                  <a:pt x="0" y="1732787"/>
                </a:lnTo>
                <a:lnTo>
                  <a:pt x="1486" y="1720331"/>
                </a:lnTo>
                <a:lnTo>
                  <a:pt x="3275" y="1707571"/>
                </a:lnTo>
                <a:lnTo>
                  <a:pt x="5022" y="1694854"/>
                </a:lnTo>
                <a:lnTo>
                  <a:pt x="6096" y="1685543"/>
                </a:lnTo>
                <a:lnTo>
                  <a:pt x="20402" y="1684707"/>
                </a:lnTo>
                <a:lnTo>
                  <a:pt x="33773" y="1682212"/>
                </a:lnTo>
                <a:lnTo>
                  <a:pt x="46189" y="1678076"/>
                </a:lnTo>
                <a:lnTo>
                  <a:pt x="57630" y="1672321"/>
                </a:lnTo>
                <a:lnTo>
                  <a:pt x="68076" y="1664966"/>
                </a:lnTo>
                <a:lnTo>
                  <a:pt x="77507" y="1656030"/>
                </a:lnTo>
                <a:lnTo>
                  <a:pt x="85905" y="1645533"/>
                </a:lnTo>
                <a:lnTo>
                  <a:pt x="94318" y="1630875"/>
                </a:lnTo>
                <a:lnTo>
                  <a:pt x="100069" y="1616660"/>
                </a:lnTo>
                <a:lnTo>
                  <a:pt x="105800" y="1599249"/>
                </a:lnTo>
                <a:lnTo>
                  <a:pt x="111496" y="1578670"/>
                </a:lnTo>
                <a:lnTo>
                  <a:pt x="114327" y="1567201"/>
                </a:lnTo>
                <a:lnTo>
                  <a:pt x="117144" y="1554950"/>
                </a:lnTo>
                <a:lnTo>
                  <a:pt x="119946" y="1541922"/>
                </a:lnTo>
                <a:lnTo>
                  <a:pt x="122730" y="1528118"/>
                </a:lnTo>
                <a:lnTo>
                  <a:pt x="125496" y="1513542"/>
                </a:lnTo>
                <a:lnTo>
                  <a:pt x="128241" y="1498199"/>
                </a:lnTo>
                <a:lnTo>
                  <a:pt x="130964" y="1482091"/>
                </a:lnTo>
                <a:lnTo>
                  <a:pt x="133662" y="1465222"/>
                </a:lnTo>
                <a:lnTo>
                  <a:pt x="136335" y="1447596"/>
                </a:lnTo>
                <a:lnTo>
                  <a:pt x="138981" y="1429215"/>
                </a:lnTo>
                <a:lnTo>
                  <a:pt x="147327" y="1364600"/>
                </a:lnTo>
                <a:lnTo>
                  <a:pt x="154510" y="1308855"/>
                </a:lnTo>
                <a:lnTo>
                  <a:pt x="161750" y="1253130"/>
                </a:lnTo>
                <a:lnTo>
                  <a:pt x="169042" y="1197425"/>
                </a:lnTo>
                <a:lnTo>
                  <a:pt x="176379" y="1141737"/>
                </a:lnTo>
                <a:lnTo>
                  <a:pt x="183756" y="1086067"/>
                </a:lnTo>
                <a:lnTo>
                  <a:pt x="191167" y="1030413"/>
                </a:lnTo>
                <a:lnTo>
                  <a:pt x="198607" y="974774"/>
                </a:lnTo>
                <a:lnTo>
                  <a:pt x="206070" y="919149"/>
                </a:lnTo>
                <a:lnTo>
                  <a:pt x="213550" y="863536"/>
                </a:lnTo>
                <a:lnTo>
                  <a:pt x="221041" y="807935"/>
                </a:lnTo>
                <a:lnTo>
                  <a:pt x="228539" y="752343"/>
                </a:lnTo>
                <a:lnTo>
                  <a:pt x="236036" y="696761"/>
                </a:lnTo>
                <a:lnTo>
                  <a:pt x="243527" y="641187"/>
                </a:lnTo>
                <a:lnTo>
                  <a:pt x="251007" y="585620"/>
                </a:lnTo>
                <a:lnTo>
                  <a:pt x="258470" y="530059"/>
                </a:lnTo>
                <a:lnTo>
                  <a:pt x="265910" y="474502"/>
                </a:lnTo>
                <a:lnTo>
                  <a:pt x="273321" y="418949"/>
                </a:lnTo>
                <a:lnTo>
                  <a:pt x="280698" y="363397"/>
                </a:lnTo>
                <a:lnTo>
                  <a:pt x="288035" y="307847"/>
                </a:lnTo>
                <a:lnTo>
                  <a:pt x="291674" y="276947"/>
                </a:lnTo>
                <a:lnTo>
                  <a:pt x="294731" y="248414"/>
                </a:lnTo>
                <a:lnTo>
                  <a:pt x="297159" y="222202"/>
                </a:lnTo>
                <a:lnTo>
                  <a:pt x="298914" y="198266"/>
                </a:lnTo>
                <a:lnTo>
                  <a:pt x="299948" y="176559"/>
                </a:lnTo>
                <a:lnTo>
                  <a:pt x="300227" y="160019"/>
                </a:lnTo>
                <a:lnTo>
                  <a:pt x="299770" y="144479"/>
                </a:lnTo>
                <a:lnTo>
                  <a:pt x="296335" y="116925"/>
                </a:lnTo>
                <a:lnTo>
                  <a:pt x="290043" y="94072"/>
                </a:lnTo>
                <a:lnTo>
                  <a:pt x="278853" y="74125"/>
                </a:lnTo>
                <a:lnTo>
                  <a:pt x="260470" y="60969"/>
                </a:lnTo>
                <a:lnTo>
                  <a:pt x="234181" y="51564"/>
                </a:lnTo>
                <a:lnTo>
                  <a:pt x="213359" y="47243"/>
                </a:lnTo>
                <a:lnTo>
                  <a:pt x="215501" y="34131"/>
                </a:lnTo>
                <a:lnTo>
                  <a:pt x="217166" y="21496"/>
                </a:lnTo>
                <a:lnTo>
                  <a:pt x="218528" y="9164"/>
                </a:lnTo>
                <a:lnTo>
                  <a:pt x="219455" y="0"/>
                </a:lnTo>
                <a:lnTo>
                  <a:pt x="235915" y="0"/>
                </a:lnTo>
                <a:lnTo>
                  <a:pt x="252374" y="0"/>
                </a:lnTo>
                <a:lnTo>
                  <a:pt x="268833" y="0"/>
                </a:lnTo>
                <a:lnTo>
                  <a:pt x="285292" y="0"/>
                </a:lnTo>
                <a:lnTo>
                  <a:pt x="301751" y="0"/>
                </a:lnTo>
                <a:lnTo>
                  <a:pt x="318211" y="0"/>
                </a:lnTo>
                <a:lnTo>
                  <a:pt x="334670" y="0"/>
                </a:lnTo>
                <a:lnTo>
                  <a:pt x="351129" y="0"/>
                </a:lnTo>
                <a:lnTo>
                  <a:pt x="367588" y="0"/>
                </a:lnTo>
                <a:lnTo>
                  <a:pt x="384047" y="0"/>
                </a:lnTo>
                <a:lnTo>
                  <a:pt x="400507" y="0"/>
                </a:lnTo>
                <a:lnTo>
                  <a:pt x="416966" y="0"/>
                </a:lnTo>
                <a:lnTo>
                  <a:pt x="433425" y="0"/>
                </a:lnTo>
                <a:lnTo>
                  <a:pt x="449884" y="0"/>
                </a:lnTo>
                <a:lnTo>
                  <a:pt x="466343" y="0"/>
                </a:lnTo>
                <a:lnTo>
                  <a:pt x="482803" y="0"/>
                </a:lnTo>
                <a:lnTo>
                  <a:pt x="499262" y="0"/>
                </a:lnTo>
                <a:lnTo>
                  <a:pt x="515721" y="0"/>
                </a:lnTo>
                <a:lnTo>
                  <a:pt x="532180" y="0"/>
                </a:lnTo>
                <a:lnTo>
                  <a:pt x="548639" y="0"/>
                </a:lnTo>
                <a:lnTo>
                  <a:pt x="564284" y="331"/>
                </a:lnTo>
                <a:lnTo>
                  <a:pt x="594012" y="2986"/>
                </a:lnTo>
                <a:lnTo>
                  <a:pt x="634679" y="11974"/>
                </a:lnTo>
                <a:lnTo>
                  <a:pt x="670595" y="27008"/>
                </a:lnTo>
                <a:lnTo>
                  <a:pt x="701718" y="48131"/>
                </a:lnTo>
                <a:lnTo>
                  <a:pt x="728003" y="75386"/>
                </a:lnTo>
                <a:lnTo>
                  <a:pt x="748283" y="106679"/>
                </a:lnTo>
                <a:lnTo>
                  <a:pt x="763601" y="140255"/>
                </a:lnTo>
                <a:lnTo>
                  <a:pt x="776593" y="176535"/>
                </a:lnTo>
                <a:lnTo>
                  <a:pt x="787199" y="215552"/>
                </a:lnTo>
                <a:lnTo>
                  <a:pt x="795357" y="257336"/>
                </a:lnTo>
                <a:lnTo>
                  <a:pt x="799405" y="286745"/>
                </a:lnTo>
                <a:lnTo>
                  <a:pt x="802318" y="317406"/>
                </a:lnTo>
                <a:lnTo>
                  <a:pt x="804080" y="349329"/>
                </a:lnTo>
                <a:lnTo>
                  <a:pt x="804671" y="382523"/>
                </a:lnTo>
                <a:lnTo>
                  <a:pt x="804500" y="400263"/>
                </a:lnTo>
                <a:lnTo>
                  <a:pt x="803139" y="435198"/>
                </a:lnTo>
                <a:lnTo>
                  <a:pt x="800433" y="469415"/>
                </a:lnTo>
                <a:lnTo>
                  <a:pt x="796401" y="502924"/>
                </a:lnTo>
                <a:lnTo>
                  <a:pt x="791062" y="535733"/>
                </a:lnTo>
                <a:lnTo>
                  <a:pt x="784433" y="567852"/>
                </a:lnTo>
                <a:lnTo>
                  <a:pt x="776533" y="599289"/>
                </a:lnTo>
                <a:lnTo>
                  <a:pt x="767381" y="630054"/>
                </a:lnTo>
                <a:lnTo>
                  <a:pt x="756994" y="660157"/>
                </a:lnTo>
                <a:lnTo>
                  <a:pt x="745391" y="689605"/>
                </a:lnTo>
                <a:lnTo>
                  <a:pt x="727956" y="724825"/>
                </a:lnTo>
                <a:lnTo>
                  <a:pt x="707849" y="754554"/>
                </a:lnTo>
                <a:lnTo>
                  <a:pt x="683786" y="782723"/>
                </a:lnTo>
                <a:lnTo>
                  <a:pt x="655821" y="809435"/>
                </a:lnTo>
                <a:lnTo>
                  <a:pt x="624003" y="834790"/>
                </a:lnTo>
                <a:lnTo>
                  <a:pt x="589787" y="858011"/>
                </a:lnTo>
                <a:lnTo>
                  <a:pt x="593228" y="884300"/>
                </a:lnTo>
                <a:lnTo>
                  <a:pt x="596688" y="910589"/>
                </a:lnTo>
                <a:lnTo>
                  <a:pt x="600167" y="936878"/>
                </a:lnTo>
                <a:lnTo>
                  <a:pt x="603662" y="963167"/>
                </a:lnTo>
                <a:lnTo>
                  <a:pt x="607171" y="989456"/>
                </a:lnTo>
                <a:lnTo>
                  <a:pt x="610691" y="1015745"/>
                </a:lnTo>
                <a:lnTo>
                  <a:pt x="614220" y="1042034"/>
                </a:lnTo>
                <a:lnTo>
                  <a:pt x="617756" y="1068323"/>
                </a:lnTo>
                <a:lnTo>
                  <a:pt x="621297" y="1094612"/>
                </a:lnTo>
                <a:lnTo>
                  <a:pt x="624839" y="1120901"/>
                </a:lnTo>
                <a:lnTo>
                  <a:pt x="628382" y="1147190"/>
                </a:lnTo>
                <a:lnTo>
                  <a:pt x="631923" y="1173479"/>
                </a:lnTo>
                <a:lnTo>
                  <a:pt x="635459" y="1199768"/>
                </a:lnTo>
                <a:lnTo>
                  <a:pt x="638988" y="1226057"/>
                </a:lnTo>
                <a:lnTo>
                  <a:pt x="642508" y="1252346"/>
                </a:lnTo>
                <a:lnTo>
                  <a:pt x="646017" y="1278635"/>
                </a:lnTo>
                <a:lnTo>
                  <a:pt x="649512" y="1304924"/>
                </a:lnTo>
                <a:lnTo>
                  <a:pt x="652991" y="1331213"/>
                </a:lnTo>
                <a:lnTo>
                  <a:pt x="656451" y="1357502"/>
                </a:lnTo>
                <a:lnTo>
                  <a:pt x="659891" y="1383791"/>
                </a:lnTo>
                <a:lnTo>
                  <a:pt x="662841" y="1404411"/>
                </a:lnTo>
                <a:lnTo>
                  <a:pt x="665745" y="1424206"/>
                </a:lnTo>
                <a:lnTo>
                  <a:pt x="668606" y="1443177"/>
                </a:lnTo>
                <a:lnTo>
                  <a:pt x="671425" y="1461320"/>
                </a:lnTo>
                <a:lnTo>
                  <a:pt x="674203" y="1478637"/>
                </a:lnTo>
                <a:lnTo>
                  <a:pt x="676940" y="1495124"/>
                </a:lnTo>
                <a:lnTo>
                  <a:pt x="679639" y="1510782"/>
                </a:lnTo>
                <a:lnTo>
                  <a:pt x="682300" y="1525609"/>
                </a:lnTo>
                <a:lnTo>
                  <a:pt x="684925" y="1539604"/>
                </a:lnTo>
                <a:lnTo>
                  <a:pt x="687514" y="1552765"/>
                </a:lnTo>
                <a:lnTo>
                  <a:pt x="690069" y="1565092"/>
                </a:lnTo>
                <a:lnTo>
                  <a:pt x="692590" y="1576584"/>
                </a:lnTo>
                <a:lnTo>
                  <a:pt x="695080" y="1587238"/>
                </a:lnTo>
                <a:lnTo>
                  <a:pt x="697539" y="1597055"/>
                </a:lnTo>
                <a:lnTo>
                  <a:pt x="702368" y="1614171"/>
                </a:lnTo>
                <a:lnTo>
                  <a:pt x="707088" y="1627923"/>
                </a:lnTo>
                <a:lnTo>
                  <a:pt x="711707" y="1638299"/>
                </a:lnTo>
                <a:lnTo>
                  <a:pt x="718513" y="1650426"/>
                </a:lnTo>
                <a:lnTo>
                  <a:pt x="726589" y="1660726"/>
                </a:lnTo>
                <a:lnTo>
                  <a:pt x="735964" y="1669231"/>
                </a:lnTo>
                <a:lnTo>
                  <a:pt x="746670" y="1675972"/>
                </a:lnTo>
                <a:lnTo>
                  <a:pt x="758739" y="1680979"/>
                </a:lnTo>
                <a:lnTo>
                  <a:pt x="772201" y="1684284"/>
                </a:lnTo>
                <a:lnTo>
                  <a:pt x="781811" y="1685543"/>
                </a:lnTo>
                <a:lnTo>
                  <a:pt x="781811" y="1698105"/>
                </a:lnTo>
                <a:lnTo>
                  <a:pt x="781811" y="1710972"/>
                </a:lnTo>
                <a:lnTo>
                  <a:pt x="781811" y="1723789"/>
                </a:lnTo>
                <a:lnTo>
                  <a:pt x="781811" y="1732787"/>
                </a:lnTo>
                <a:lnTo>
                  <a:pt x="769111" y="1732787"/>
                </a:lnTo>
                <a:lnTo>
                  <a:pt x="756411" y="1732787"/>
                </a:lnTo>
                <a:lnTo>
                  <a:pt x="743711" y="1732787"/>
                </a:lnTo>
                <a:lnTo>
                  <a:pt x="731011" y="1732787"/>
                </a:lnTo>
                <a:lnTo>
                  <a:pt x="718311" y="1732787"/>
                </a:lnTo>
                <a:lnTo>
                  <a:pt x="705611" y="1732787"/>
                </a:lnTo>
                <a:lnTo>
                  <a:pt x="692911" y="1732787"/>
                </a:lnTo>
                <a:lnTo>
                  <a:pt x="680211" y="1732787"/>
                </a:lnTo>
                <a:lnTo>
                  <a:pt x="667511" y="1732787"/>
                </a:lnTo>
                <a:lnTo>
                  <a:pt x="654811" y="1732787"/>
                </a:lnTo>
                <a:lnTo>
                  <a:pt x="642111" y="1732787"/>
                </a:lnTo>
                <a:lnTo>
                  <a:pt x="629411" y="1732787"/>
                </a:lnTo>
                <a:lnTo>
                  <a:pt x="616711" y="1732787"/>
                </a:lnTo>
                <a:lnTo>
                  <a:pt x="604011" y="1732787"/>
                </a:lnTo>
                <a:lnTo>
                  <a:pt x="591311" y="1732787"/>
                </a:lnTo>
                <a:lnTo>
                  <a:pt x="534923" y="1732787"/>
                </a:lnTo>
                <a:lnTo>
                  <a:pt x="529415" y="1690496"/>
                </a:lnTo>
                <a:lnTo>
                  <a:pt x="523865" y="1648205"/>
                </a:lnTo>
                <a:lnTo>
                  <a:pt x="518279" y="1605914"/>
                </a:lnTo>
                <a:lnTo>
                  <a:pt x="512661" y="1563623"/>
                </a:lnTo>
                <a:lnTo>
                  <a:pt x="507015" y="1521332"/>
                </a:lnTo>
                <a:lnTo>
                  <a:pt x="501347" y="1479041"/>
                </a:lnTo>
                <a:lnTo>
                  <a:pt x="495660" y="1436750"/>
                </a:lnTo>
                <a:lnTo>
                  <a:pt x="489959" y="1394459"/>
                </a:lnTo>
                <a:lnTo>
                  <a:pt x="484250" y="1352168"/>
                </a:lnTo>
                <a:lnTo>
                  <a:pt x="478535" y="1309877"/>
                </a:lnTo>
                <a:lnTo>
                  <a:pt x="472821" y="1267586"/>
                </a:lnTo>
                <a:lnTo>
                  <a:pt x="467112" y="1225295"/>
                </a:lnTo>
                <a:lnTo>
                  <a:pt x="461411" y="1183004"/>
                </a:lnTo>
                <a:lnTo>
                  <a:pt x="455724" y="1140713"/>
                </a:lnTo>
                <a:lnTo>
                  <a:pt x="450056" y="1098422"/>
                </a:lnTo>
                <a:lnTo>
                  <a:pt x="444410" y="1056131"/>
                </a:lnTo>
                <a:lnTo>
                  <a:pt x="438792" y="1013840"/>
                </a:lnTo>
                <a:lnTo>
                  <a:pt x="433206" y="971549"/>
                </a:lnTo>
                <a:lnTo>
                  <a:pt x="427656" y="929258"/>
                </a:lnTo>
                <a:lnTo>
                  <a:pt x="422147" y="886967"/>
                </a:lnTo>
                <a:lnTo>
                  <a:pt x="416051" y="886967"/>
                </a:lnTo>
                <a:lnTo>
                  <a:pt x="408431" y="888491"/>
                </a:lnTo>
                <a:lnTo>
                  <a:pt x="402335" y="888491"/>
                </a:lnTo>
                <a:lnTo>
                  <a:pt x="397763" y="888491"/>
                </a:lnTo>
                <a:lnTo>
                  <a:pt x="391667" y="888491"/>
                </a:lnTo>
                <a:lnTo>
                  <a:pt x="382523" y="886967"/>
                </a:lnTo>
                <a:close/>
              </a:path>
            </a:pathLst>
          </a:custGeom>
          <a:ln w="12191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882127" y="3784091"/>
            <a:ext cx="231648" cy="713231"/>
          </a:xfrm>
          <a:custGeom>
            <a:avLst/>
            <a:gdLst/>
            <a:ahLst/>
            <a:cxnLst/>
            <a:rect l="l" t="t" r="r" b="b"/>
            <a:pathLst>
              <a:path w="231648" h="713231">
                <a:moveTo>
                  <a:pt x="0" y="710183"/>
                </a:moveTo>
                <a:lnTo>
                  <a:pt x="14185" y="711762"/>
                </a:lnTo>
                <a:lnTo>
                  <a:pt x="26749" y="712911"/>
                </a:lnTo>
                <a:lnTo>
                  <a:pt x="35051" y="713231"/>
                </a:lnTo>
                <a:lnTo>
                  <a:pt x="46463" y="712684"/>
                </a:lnTo>
                <a:lnTo>
                  <a:pt x="78999" y="704412"/>
                </a:lnTo>
                <a:lnTo>
                  <a:pt x="108987" y="686024"/>
                </a:lnTo>
                <a:lnTo>
                  <a:pt x="127565" y="668038"/>
                </a:lnTo>
                <a:lnTo>
                  <a:pt x="145010" y="645395"/>
                </a:lnTo>
                <a:lnTo>
                  <a:pt x="161323" y="618030"/>
                </a:lnTo>
                <a:lnTo>
                  <a:pt x="176503" y="585879"/>
                </a:lnTo>
                <a:lnTo>
                  <a:pt x="186837" y="558834"/>
                </a:lnTo>
                <a:lnTo>
                  <a:pt x="195949" y="530888"/>
                </a:lnTo>
                <a:lnTo>
                  <a:pt x="204092" y="501370"/>
                </a:lnTo>
                <a:lnTo>
                  <a:pt x="211238" y="470269"/>
                </a:lnTo>
                <a:lnTo>
                  <a:pt x="217360" y="437578"/>
                </a:lnTo>
                <a:lnTo>
                  <a:pt x="222430" y="403286"/>
                </a:lnTo>
                <a:lnTo>
                  <a:pt x="226422" y="367386"/>
                </a:lnTo>
                <a:lnTo>
                  <a:pt x="229307" y="329866"/>
                </a:lnTo>
                <a:lnTo>
                  <a:pt x="231058" y="290719"/>
                </a:lnTo>
                <a:lnTo>
                  <a:pt x="231648" y="249936"/>
                </a:lnTo>
                <a:lnTo>
                  <a:pt x="231503" y="233852"/>
                </a:lnTo>
                <a:lnTo>
                  <a:pt x="230351" y="203191"/>
                </a:lnTo>
                <a:lnTo>
                  <a:pt x="228071" y="174558"/>
                </a:lnTo>
                <a:lnTo>
                  <a:pt x="224682" y="147975"/>
                </a:lnTo>
                <a:lnTo>
                  <a:pt x="220209" y="123465"/>
                </a:lnTo>
                <a:lnTo>
                  <a:pt x="211515" y="90635"/>
                </a:lnTo>
                <a:lnTo>
                  <a:pt x="201168" y="64008"/>
                </a:lnTo>
                <a:lnTo>
                  <a:pt x="185700" y="35503"/>
                </a:lnTo>
                <a:lnTo>
                  <a:pt x="167407" y="15338"/>
                </a:lnTo>
                <a:lnTo>
                  <a:pt x="146439" y="3513"/>
                </a:lnTo>
                <a:lnTo>
                  <a:pt x="124968" y="0"/>
                </a:lnTo>
                <a:lnTo>
                  <a:pt x="113424" y="150"/>
                </a:lnTo>
                <a:lnTo>
                  <a:pt x="99926" y="1204"/>
                </a:lnTo>
                <a:lnTo>
                  <a:pt x="97535" y="1524"/>
                </a:lnTo>
                <a:lnTo>
                  <a:pt x="92724" y="36956"/>
                </a:lnTo>
                <a:lnTo>
                  <a:pt x="87892" y="72389"/>
                </a:lnTo>
                <a:lnTo>
                  <a:pt x="83041" y="107822"/>
                </a:lnTo>
                <a:lnTo>
                  <a:pt x="78175" y="143255"/>
                </a:lnTo>
                <a:lnTo>
                  <a:pt x="73294" y="178688"/>
                </a:lnTo>
                <a:lnTo>
                  <a:pt x="68403" y="214121"/>
                </a:lnTo>
                <a:lnTo>
                  <a:pt x="63502" y="249554"/>
                </a:lnTo>
                <a:lnTo>
                  <a:pt x="58594" y="284987"/>
                </a:lnTo>
                <a:lnTo>
                  <a:pt x="53682" y="320420"/>
                </a:lnTo>
                <a:lnTo>
                  <a:pt x="48767" y="355853"/>
                </a:lnTo>
                <a:lnTo>
                  <a:pt x="43853" y="391286"/>
                </a:lnTo>
                <a:lnTo>
                  <a:pt x="38941" y="426719"/>
                </a:lnTo>
                <a:lnTo>
                  <a:pt x="34033" y="462152"/>
                </a:lnTo>
                <a:lnTo>
                  <a:pt x="29132" y="497585"/>
                </a:lnTo>
                <a:lnTo>
                  <a:pt x="24241" y="533018"/>
                </a:lnTo>
                <a:lnTo>
                  <a:pt x="19360" y="568451"/>
                </a:lnTo>
                <a:lnTo>
                  <a:pt x="14494" y="603884"/>
                </a:lnTo>
                <a:lnTo>
                  <a:pt x="9643" y="639317"/>
                </a:lnTo>
                <a:lnTo>
                  <a:pt x="4811" y="674750"/>
                </a:lnTo>
                <a:lnTo>
                  <a:pt x="0" y="710183"/>
                </a:lnTo>
                <a:close/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289035" y="3685031"/>
            <a:ext cx="858011" cy="1732787"/>
          </a:xfrm>
          <a:custGeom>
            <a:avLst/>
            <a:gdLst/>
            <a:ahLst/>
            <a:cxnLst/>
            <a:rect l="l" t="t" r="r" b="b"/>
            <a:pathLst>
              <a:path w="858011" h="1732787">
                <a:moveTo>
                  <a:pt x="495300" y="96011"/>
                </a:moveTo>
                <a:lnTo>
                  <a:pt x="490945" y="129616"/>
                </a:lnTo>
                <a:lnTo>
                  <a:pt x="486570" y="163220"/>
                </a:lnTo>
                <a:lnTo>
                  <a:pt x="482177" y="196824"/>
                </a:lnTo>
                <a:lnTo>
                  <a:pt x="477767" y="230428"/>
                </a:lnTo>
                <a:lnTo>
                  <a:pt x="473344" y="264032"/>
                </a:lnTo>
                <a:lnTo>
                  <a:pt x="468910" y="297637"/>
                </a:lnTo>
                <a:lnTo>
                  <a:pt x="464466" y="331241"/>
                </a:lnTo>
                <a:lnTo>
                  <a:pt x="460016" y="364845"/>
                </a:lnTo>
                <a:lnTo>
                  <a:pt x="455561" y="398449"/>
                </a:lnTo>
                <a:lnTo>
                  <a:pt x="451103" y="432053"/>
                </a:lnTo>
                <a:lnTo>
                  <a:pt x="446646" y="465658"/>
                </a:lnTo>
                <a:lnTo>
                  <a:pt x="442191" y="499262"/>
                </a:lnTo>
                <a:lnTo>
                  <a:pt x="437741" y="532866"/>
                </a:lnTo>
                <a:lnTo>
                  <a:pt x="433297" y="566470"/>
                </a:lnTo>
                <a:lnTo>
                  <a:pt x="428863" y="600074"/>
                </a:lnTo>
                <a:lnTo>
                  <a:pt x="424440" y="633679"/>
                </a:lnTo>
                <a:lnTo>
                  <a:pt x="420030" y="667283"/>
                </a:lnTo>
                <a:lnTo>
                  <a:pt x="415637" y="700887"/>
                </a:lnTo>
                <a:lnTo>
                  <a:pt x="411262" y="734491"/>
                </a:lnTo>
                <a:lnTo>
                  <a:pt x="406907" y="768095"/>
                </a:lnTo>
                <a:lnTo>
                  <a:pt x="419607" y="768095"/>
                </a:lnTo>
                <a:lnTo>
                  <a:pt x="432307" y="768095"/>
                </a:lnTo>
                <a:lnTo>
                  <a:pt x="434340" y="768095"/>
                </a:lnTo>
                <a:lnTo>
                  <a:pt x="450043" y="767751"/>
                </a:lnTo>
                <a:lnTo>
                  <a:pt x="465152" y="766715"/>
                </a:lnTo>
                <a:lnTo>
                  <a:pt x="479656" y="764983"/>
                </a:lnTo>
                <a:lnTo>
                  <a:pt x="493541" y="762551"/>
                </a:lnTo>
                <a:lnTo>
                  <a:pt x="506796" y="759416"/>
                </a:lnTo>
                <a:lnTo>
                  <a:pt x="519409" y="755572"/>
                </a:lnTo>
                <a:lnTo>
                  <a:pt x="531367" y="751017"/>
                </a:lnTo>
                <a:lnTo>
                  <a:pt x="542660" y="745746"/>
                </a:lnTo>
                <a:lnTo>
                  <a:pt x="553273" y="739755"/>
                </a:lnTo>
                <a:lnTo>
                  <a:pt x="563196" y="733041"/>
                </a:lnTo>
                <a:lnTo>
                  <a:pt x="572417" y="725598"/>
                </a:lnTo>
                <a:lnTo>
                  <a:pt x="580923" y="717423"/>
                </a:lnTo>
                <a:lnTo>
                  <a:pt x="588702" y="708513"/>
                </a:lnTo>
                <a:lnTo>
                  <a:pt x="594994" y="699898"/>
                </a:lnTo>
                <a:lnTo>
                  <a:pt x="600142" y="692141"/>
                </a:lnTo>
                <a:lnTo>
                  <a:pt x="605226" y="683861"/>
                </a:lnTo>
                <a:lnTo>
                  <a:pt x="610243" y="675056"/>
                </a:lnTo>
                <a:lnTo>
                  <a:pt x="615187" y="665724"/>
                </a:lnTo>
                <a:lnTo>
                  <a:pt x="620055" y="655859"/>
                </a:lnTo>
                <a:lnTo>
                  <a:pt x="624842" y="645461"/>
                </a:lnTo>
                <a:lnTo>
                  <a:pt x="629544" y="634526"/>
                </a:lnTo>
                <a:lnTo>
                  <a:pt x="634155" y="623050"/>
                </a:lnTo>
                <a:lnTo>
                  <a:pt x="638672" y="611032"/>
                </a:lnTo>
                <a:lnTo>
                  <a:pt x="643091" y="598467"/>
                </a:lnTo>
                <a:lnTo>
                  <a:pt x="647406" y="585354"/>
                </a:lnTo>
                <a:lnTo>
                  <a:pt x="651613" y="571689"/>
                </a:lnTo>
                <a:lnTo>
                  <a:pt x="655709" y="557468"/>
                </a:lnTo>
                <a:lnTo>
                  <a:pt x="659687" y="542690"/>
                </a:lnTo>
                <a:lnTo>
                  <a:pt x="663545" y="527351"/>
                </a:lnTo>
                <a:lnTo>
                  <a:pt x="667277" y="511449"/>
                </a:lnTo>
                <a:lnTo>
                  <a:pt x="670880" y="494979"/>
                </a:lnTo>
                <a:lnTo>
                  <a:pt x="672083" y="489203"/>
                </a:lnTo>
                <a:lnTo>
                  <a:pt x="679703" y="489203"/>
                </a:lnTo>
                <a:lnTo>
                  <a:pt x="687323" y="489203"/>
                </a:lnTo>
                <a:lnTo>
                  <a:pt x="694943" y="489203"/>
                </a:lnTo>
                <a:lnTo>
                  <a:pt x="690578" y="523025"/>
                </a:lnTo>
                <a:lnTo>
                  <a:pt x="686171" y="556826"/>
                </a:lnTo>
                <a:lnTo>
                  <a:pt x="681728" y="590609"/>
                </a:lnTo>
                <a:lnTo>
                  <a:pt x="677253" y="624376"/>
                </a:lnTo>
                <a:lnTo>
                  <a:pt x="672750" y="658129"/>
                </a:lnTo>
                <a:lnTo>
                  <a:pt x="668225" y="691871"/>
                </a:lnTo>
                <a:lnTo>
                  <a:pt x="663681" y="725604"/>
                </a:lnTo>
                <a:lnTo>
                  <a:pt x="659123" y="759329"/>
                </a:lnTo>
                <a:lnTo>
                  <a:pt x="654557" y="793051"/>
                </a:lnTo>
                <a:lnTo>
                  <a:pt x="649985" y="826769"/>
                </a:lnTo>
                <a:lnTo>
                  <a:pt x="645414" y="860488"/>
                </a:lnTo>
                <a:lnTo>
                  <a:pt x="640848" y="894210"/>
                </a:lnTo>
                <a:lnTo>
                  <a:pt x="636290" y="927935"/>
                </a:lnTo>
                <a:lnTo>
                  <a:pt x="631746" y="961668"/>
                </a:lnTo>
                <a:lnTo>
                  <a:pt x="627221" y="995410"/>
                </a:lnTo>
                <a:lnTo>
                  <a:pt x="622718" y="1029163"/>
                </a:lnTo>
                <a:lnTo>
                  <a:pt x="618243" y="1062930"/>
                </a:lnTo>
                <a:lnTo>
                  <a:pt x="613800" y="1096713"/>
                </a:lnTo>
                <a:lnTo>
                  <a:pt x="609393" y="1130514"/>
                </a:lnTo>
                <a:lnTo>
                  <a:pt x="605027" y="1164335"/>
                </a:lnTo>
                <a:lnTo>
                  <a:pt x="598931" y="1164335"/>
                </a:lnTo>
                <a:lnTo>
                  <a:pt x="591311" y="1164335"/>
                </a:lnTo>
                <a:lnTo>
                  <a:pt x="585215" y="1164335"/>
                </a:lnTo>
                <a:lnTo>
                  <a:pt x="586212" y="1148841"/>
                </a:lnTo>
                <a:lnTo>
                  <a:pt x="587086" y="1134080"/>
                </a:lnTo>
                <a:lnTo>
                  <a:pt x="587837" y="1120053"/>
                </a:lnTo>
                <a:lnTo>
                  <a:pt x="588467" y="1106760"/>
                </a:lnTo>
                <a:lnTo>
                  <a:pt x="588974" y="1094200"/>
                </a:lnTo>
                <a:lnTo>
                  <a:pt x="589359" y="1082374"/>
                </a:lnTo>
                <a:lnTo>
                  <a:pt x="589622" y="1071282"/>
                </a:lnTo>
                <a:lnTo>
                  <a:pt x="589762" y="1060923"/>
                </a:lnTo>
                <a:lnTo>
                  <a:pt x="589787" y="1054607"/>
                </a:lnTo>
                <a:lnTo>
                  <a:pt x="589573" y="1039577"/>
                </a:lnTo>
                <a:lnTo>
                  <a:pt x="588929" y="1025178"/>
                </a:lnTo>
                <a:lnTo>
                  <a:pt x="587857" y="1011399"/>
                </a:lnTo>
                <a:lnTo>
                  <a:pt x="586355" y="998230"/>
                </a:lnTo>
                <a:lnTo>
                  <a:pt x="584424" y="985657"/>
                </a:lnTo>
                <a:lnTo>
                  <a:pt x="582065" y="973670"/>
                </a:lnTo>
                <a:lnTo>
                  <a:pt x="579276" y="962257"/>
                </a:lnTo>
                <a:lnTo>
                  <a:pt x="576058" y="951406"/>
                </a:lnTo>
                <a:lnTo>
                  <a:pt x="572411" y="941105"/>
                </a:lnTo>
                <a:lnTo>
                  <a:pt x="565459" y="925787"/>
                </a:lnTo>
                <a:lnTo>
                  <a:pt x="558751" y="913904"/>
                </a:lnTo>
                <a:lnTo>
                  <a:pt x="551375" y="903133"/>
                </a:lnTo>
                <a:lnTo>
                  <a:pt x="543332" y="893475"/>
                </a:lnTo>
                <a:lnTo>
                  <a:pt x="534621" y="884930"/>
                </a:lnTo>
                <a:lnTo>
                  <a:pt x="525242" y="877498"/>
                </a:lnTo>
                <a:lnTo>
                  <a:pt x="513967" y="871003"/>
                </a:lnTo>
                <a:lnTo>
                  <a:pt x="504809" y="868018"/>
                </a:lnTo>
                <a:lnTo>
                  <a:pt x="493733" y="865755"/>
                </a:lnTo>
                <a:lnTo>
                  <a:pt x="480739" y="864150"/>
                </a:lnTo>
                <a:lnTo>
                  <a:pt x="465828" y="863136"/>
                </a:lnTo>
                <a:lnTo>
                  <a:pt x="448999" y="862650"/>
                </a:lnTo>
                <a:lnTo>
                  <a:pt x="438912" y="862583"/>
                </a:lnTo>
                <a:lnTo>
                  <a:pt x="426212" y="862583"/>
                </a:lnTo>
                <a:lnTo>
                  <a:pt x="413512" y="862583"/>
                </a:lnTo>
                <a:lnTo>
                  <a:pt x="400812" y="862583"/>
                </a:lnTo>
                <a:lnTo>
                  <a:pt x="393192" y="862583"/>
                </a:lnTo>
                <a:lnTo>
                  <a:pt x="389512" y="891616"/>
                </a:lnTo>
                <a:lnTo>
                  <a:pt x="385791" y="920649"/>
                </a:lnTo>
                <a:lnTo>
                  <a:pt x="382034" y="949685"/>
                </a:lnTo>
                <a:lnTo>
                  <a:pt x="378244" y="978724"/>
                </a:lnTo>
                <a:lnTo>
                  <a:pt x="374427" y="1007768"/>
                </a:lnTo>
                <a:lnTo>
                  <a:pt x="370588" y="1036818"/>
                </a:lnTo>
                <a:lnTo>
                  <a:pt x="366730" y="1065874"/>
                </a:lnTo>
                <a:lnTo>
                  <a:pt x="362858" y="1094939"/>
                </a:lnTo>
                <a:lnTo>
                  <a:pt x="358977" y="1124012"/>
                </a:lnTo>
                <a:lnTo>
                  <a:pt x="355091" y="1153096"/>
                </a:lnTo>
                <a:lnTo>
                  <a:pt x="351206" y="1182191"/>
                </a:lnTo>
                <a:lnTo>
                  <a:pt x="347325" y="1211299"/>
                </a:lnTo>
                <a:lnTo>
                  <a:pt x="343453" y="1240421"/>
                </a:lnTo>
                <a:lnTo>
                  <a:pt x="339595" y="1269557"/>
                </a:lnTo>
                <a:lnTo>
                  <a:pt x="335756" y="1298709"/>
                </a:lnTo>
                <a:lnTo>
                  <a:pt x="331939" y="1327879"/>
                </a:lnTo>
                <a:lnTo>
                  <a:pt x="328149" y="1357067"/>
                </a:lnTo>
                <a:lnTo>
                  <a:pt x="324392" y="1386274"/>
                </a:lnTo>
                <a:lnTo>
                  <a:pt x="320671" y="1415502"/>
                </a:lnTo>
                <a:lnTo>
                  <a:pt x="316992" y="1444751"/>
                </a:lnTo>
                <a:lnTo>
                  <a:pt x="315003" y="1461205"/>
                </a:lnTo>
                <a:lnTo>
                  <a:pt x="313155" y="1476725"/>
                </a:lnTo>
                <a:lnTo>
                  <a:pt x="309985" y="1504918"/>
                </a:lnTo>
                <a:lnTo>
                  <a:pt x="307686" y="1529228"/>
                </a:lnTo>
                <a:lnTo>
                  <a:pt x="306466" y="1549550"/>
                </a:lnTo>
                <a:lnTo>
                  <a:pt x="306324" y="1557527"/>
                </a:lnTo>
                <a:lnTo>
                  <a:pt x="307238" y="1572209"/>
                </a:lnTo>
                <a:lnTo>
                  <a:pt x="314550" y="1596658"/>
                </a:lnTo>
                <a:lnTo>
                  <a:pt x="327296" y="1612650"/>
                </a:lnTo>
                <a:lnTo>
                  <a:pt x="347787" y="1624267"/>
                </a:lnTo>
                <a:lnTo>
                  <a:pt x="375650" y="1630064"/>
                </a:lnTo>
                <a:lnTo>
                  <a:pt x="390144" y="1630679"/>
                </a:lnTo>
                <a:lnTo>
                  <a:pt x="402241" y="1630347"/>
                </a:lnTo>
                <a:lnTo>
                  <a:pt x="426219" y="1627678"/>
                </a:lnTo>
                <a:lnTo>
                  <a:pt x="449883" y="1622325"/>
                </a:lnTo>
                <a:lnTo>
                  <a:pt x="473202" y="1614272"/>
                </a:lnTo>
                <a:lnTo>
                  <a:pt x="496142" y="1603502"/>
                </a:lnTo>
                <a:lnTo>
                  <a:pt x="518671" y="1590001"/>
                </a:lnTo>
                <a:lnTo>
                  <a:pt x="540758" y="1573751"/>
                </a:lnTo>
                <a:lnTo>
                  <a:pt x="562371" y="1554736"/>
                </a:lnTo>
                <a:lnTo>
                  <a:pt x="572989" y="1544187"/>
                </a:lnTo>
                <a:lnTo>
                  <a:pt x="587989" y="1528114"/>
                </a:lnTo>
                <a:lnTo>
                  <a:pt x="605454" y="1507535"/>
                </a:lnTo>
                <a:lnTo>
                  <a:pt x="622553" y="1485114"/>
                </a:lnTo>
                <a:lnTo>
                  <a:pt x="639287" y="1460841"/>
                </a:lnTo>
                <a:lnTo>
                  <a:pt x="647517" y="1448007"/>
                </a:lnTo>
                <a:lnTo>
                  <a:pt x="655655" y="1434707"/>
                </a:lnTo>
                <a:lnTo>
                  <a:pt x="663701" y="1420939"/>
                </a:lnTo>
                <a:lnTo>
                  <a:pt x="671657" y="1406703"/>
                </a:lnTo>
                <a:lnTo>
                  <a:pt x="679521" y="1391997"/>
                </a:lnTo>
                <a:lnTo>
                  <a:pt x="687293" y="1376820"/>
                </a:lnTo>
                <a:lnTo>
                  <a:pt x="694974" y="1361171"/>
                </a:lnTo>
                <a:lnTo>
                  <a:pt x="702563" y="1345049"/>
                </a:lnTo>
                <a:lnTo>
                  <a:pt x="710062" y="1328452"/>
                </a:lnTo>
                <a:lnTo>
                  <a:pt x="717468" y="1311380"/>
                </a:lnTo>
                <a:lnTo>
                  <a:pt x="724783" y="1293831"/>
                </a:lnTo>
                <a:lnTo>
                  <a:pt x="732007" y="1275805"/>
                </a:lnTo>
                <a:lnTo>
                  <a:pt x="739139" y="1257299"/>
                </a:lnTo>
                <a:lnTo>
                  <a:pt x="746759" y="1257299"/>
                </a:lnTo>
                <a:lnTo>
                  <a:pt x="754379" y="1257299"/>
                </a:lnTo>
                <a:lnTo>
                  <a:pt x="761999" y="1257299"/>
                </a:lnTo>
                <a:lnTo>
                  <a:pt x="758091" y="1281074"/>
                </a:lnTo>
                <a:lnTo>
                  <a:pt x="754140" y="1304848"/>
                </a:lnTo>
                <a:lnTo>
                  <a:pt x="750151" y="1328623"/>
                </a:lnTo>
                <a:lnTo>
                  <a:pt x="746126" y="1352397"/>
                </a:lnTo>
                <a:lnTo>
                  <a:pt x="742068" y="1376171"/>
                </a:lnTo>
                <a:lnTo>
                  <a:pt x="737983" y="1399946"/>
                </a:lnTo>
                <a:lnTo>
                  <a:pt x="733872" y="1423720"/>
                </a:lnTo>
                <a:lnTo>
                  <a:pt x="729739" y="1447495"/>
                </a:lnTo>
                <a:lnTo>
                  <a:pt x="725589" y="1471269"/>
                </a:lnTo>
                <a:lnTo>
                  <a:pt x="721423" y="1495043"/>
                </a:lnTo>
                <a:lnTo>
                  <a:pt x="717246" y="1518818"/>
                </a:lnTo>
                <a:lnTo>
                  <a:pt x="713061" y="1542592"/>
                </a:lnTo>
                <a:lnTo>
                  <a:pt x="708871" y="1566367"/>
                </a:lnTo>
                <a:lnTo>
                  <a:pt x="704680" y="1590141"/>
                </a:lnTo>
                <a:lnTo>
                  <a:pt x="700492" y="1613915"/>
                </a:lnTo>
                <a:lnTo>
                  <a:pt x="696309" y="1637690"/>
                </a:lnTo>
                <a:lnTo>
                  <a:pt x="692135" y="1661464"/>
                </a:lnTo>
                <a:lnTo>
                  <a:pt x="687974" y="1685239"/>
                </a:lnTo>
                <a:lnTo>
                  <a:pt x="683829" y="1709013"/>
                </a:lnTo>
                <a:lnTo>
                  <a:pt x="679703" y="1732787"/>
                </a:lnTo>
                <a:lnTo>
                  <a:pt x="645653" y="1732787"/>
                </a:lnTo>
                <a:lnTo>
                  <a:pt x="611623" y="1732787"/>
                </a:lnTo>
                <a:lnTo>
                  <a:pt x="577612" y="1732787"/>
                </a:lnTo>
                <a:lnTo>
                  <a:pt x="543616" y="1732787"/>
                </a:lnTo>
                <a:lnTo>
                  <a:pt x="509635" y="1732787"/>
                </a:lnTo>
                <a:lnTo>
                  <a:pt x="475664" y="1732787"/>
                </a:lnTo>
                <a:lnTo>
                  <a:pt x="441703" y="1732787"/>
                </a:lnTo>
                <a:lnTo>
                  <a:pt x="407749" y="1732787"/>
                </a:lnTo>
                <a:lnTo>
                  <a:pt x="373799" y="1732787"/>
                </a:lnTo>
                <a:lnTo>
                  <a:pt x="339851" y="1732787"/>
                </a:lnTo>
                <a:lnTo>
                  <a:pt x="305904" y="1732787"/>
                </a:lnTo>
                <a:lnTo>
                  <a:pt x="271954" y="1732787"/>
                </a:lnTo>
                <a:lnTo>
                  <a:pt x="238000" y="1732787"/>
                </a:lnTo>
                <a:lnTo>
                  <a:pt x="204039" y="1732787"/>
                </a:lnTo>
                <a:lnTo>
                  <a:pt x="170068" y="1732787"/>
                </a:lnTo>
                <a:lnTo>
                  <a:pt x="136087" y="1732787"/>
                </a:lnTo>
                <a:lnTo>
                  <a:pt x="102091" y="1732787"/>
                </a:lnTo>
                <a:lnTo>
                  <a:pt x="68080" y="1732787"/>
                </a:lnTo>
                <a:lnTo>
                  <a:pt x="34050" y="1732787"/>
                </a:lnTo>
                <a:lnTo>
                  <a:pt x="0" y="1732787"/>
                </a:lnTo>
                <a:lnTo>
                  <a:pt x="1486" y="1720331"/>
                </a:lnTo>
                <a:lnTo>
                  <a:pt x="3275" y="1707571"/>
                </a:lnTo>
                <a:lnTo>
                  <a:pt x="5022" y="1694854"/>
                </a:lnTo>
                <a:lnTo>
                  <a:pt x="6096" y="1685543"/>
                </a:lnTo>
                <a:lnTo>
                  <a:pt x="20944" y="1684759"/>
                </a:lnTo>
                <a:lnTo>
                  <a:pt x="34669" y="1682406"/>
                </a:lnTo>
                <a:lnTo>
                  <a:pt x="47289" y="1678485"/>
                </a:lnTo>
                <a:lnTo>
                  <a:pt x="58822" y="1672995"/>
                </a:lnTo>
                <a:lnTo>
                  <a:pt x="69285" y="1665936"/>
                </a:lnTo>
                <a:lnTo>
                  <a:pt x="78696" y="1657309"/>
                </a:lnTo>
                <a:lnTo>
                  <a:pt x="87074" y="1647113"/>
                </a:lnTo>
                <a:lnTo>
                  <a:pt x="94488" y="1635251"/>
                </a:lnTo>
                <a:lnTo>
                  <a:pt x="100336" y="1622604"/>
                </a:lnTo>
                <a:lnTo>
                  <a:pt x="106250" y="1606798"/>
                </a:lnTo>
                <a:lnTo>
                  <a:pt x="109214" y="1597711"/>
                </a:lnTo>
                <a:lnTo>
                  <a:pt x="112174" y="1587833"/>
                </a:lnTo>
                <a:lnTo>
                  <a:pt x="115122" y="1577166"/>
                </a:lnTo>
                <a:lnTo>
                  <a:pt x="118051" y="1565709"/>
                </a:lnTo>
                <a:lnTo>
                  <a:pt x="120955" y="1553462"/>
                </a:lnTo>
                <a:lnTo>
                  <a:pt x="123825" y="1540426"/>
                </a:lnTo>
                <a:lnTo>
                  <a:pt x="126657" y="1526600"/>
                </a:lnTo>
                <a:lnTo>
                  <a:pt x="129441" y="1511984"/>
                </a:lnTo>
                <a:lnTo>
                  <a:pt x="132172" y="1496578"/>
                </a:lnTo>
                <a:lnTo>
                  <a:pt x="134842" y="1480382"/>
                </a:lnTo>
                <a:lnTo>
                  <a:pt x="137445" y="1463397"/>
                </a:lnTo>
                <a:lnTo>
                  <a:pt x="139973" y="1445622"/>
                </a:lnTo>
                <a:lnTo>
                  <a:pt x="142419" y="1427057"/>
                </a:lnTo>
                <a:lnTo>
                  <a:pt x="143255" y="1420367"/>
                </a:lnTo>
                <a:lnTo>
                  <a:pt x="150593" y="1364372"/>
                </a:lnTo>
                <a:lnTo>
                  <a:pt x="157971" y="1308398"/>
                </a:lnTo>
                <a:lnTo>
                  <a:pt x="165386" y="1252444"/>
                </a:lnTo>
                <a:lnTo>
                  <a:pt x="172833" y="1196510"/>
                </a:lnTo>
                <a:lnTo>
                  <a:pt x="180308" y="1140594"/>
                </a:lnTo>
                <a:lnTo>
                  <a:pt x="187805" y="1084696"/>
                </a:lnTo>
                <a:lnTo>
                  <a:pt x="195321" y="1028813"/>
                </a:lnTo>
                <a:lnTo>
                  <a:pt x="202850" y="972945"/>
                </a:lnTo>
                <a:lnTo>
                  <a:pt x="210388" y="917091"/>
                </a:lnTo>
                <a:lnTo>
                  <a:pt x="217931" y="861250"/>
                </a:lnTo>
                <a:lnTo>
                  <a:pt x="225475" y="805420"/>
                </a:lnTo>
                <a:lnTo>
                  <a:pt x="233013" y="749600"/>
                </a:lnTo>
                <a:lnTo>
                  <a:pt x="240542" y="693790"/>
                </a:lnTo>
                <a:lnTo>
                  <a:pt x="248058" y="637987"/>
                </a:lnTo>
                <a:lnTo>
                  <a:pt x="255555" y="582191"/>
                </a:lnTo>
                <a:lnTo>
                  <a:pt x="263030" y="526401"/>
                </a:lnTo>
                <a:lnTo>
                  <a:pt x="270477" y="470616"/>
                </a:lnTo>
                <a:lnTo>
                  <a:pt x="277892" y="414834"/>
                </a:lnTo>
                <a:lnTo>
                  <a:pt x="285270" y="359054"/>
                </a:lnTo>
                <a:lnTo>
                  <a:pt x="292607" y="303275"/>
                </a:lnTo>
                <a:lnTo>
                  <a:pt x="294876" y="287382"/>
                </a:lnTo>
                <a:lnTo>
                  <a:pt x="296939" y="272103"/>
                </a:lnTo>
                <a:lnTo>
                  <a:pt x="298798" y="257439"/>
                </a:lnTo>
                <a:lnTo>
                  <a:pt x="300452" y="243390"/>
                </a:lnTo>
                <a:lnTo>
                  <a:pt x="301900" y="229955"/>
                </a:lnTo>
                <a:lnTo>
                  <a:pt x="303144" y="217135"/>
                </a:lnTo>
                <a:lnTo>
                  <a:pt x="304183" y="204930"/>
                </a:lnTo>
                <a:lnTo>
                  <a:pt x="305017" y="193340"/>
                </a:lnTo>
                <a:lnTo>
                  <a:pt x="305647" y="182364"/>
                </a:lnTo>
                <a:lnTo>
                  <a:pt x="306071" y="172003"/>
                </a:lnTo>
                <a:lnTo>
                  <a:pt x="306290" y="162257"/>
                </a:lnTo>
                <a:lnTo>
                  <a:pt x="306324" y="156971"/>
                </a:lnTo>
                <a:lnTo>
                  <a:pt x="305846" y="141834"/>
                </a:lnTo>
                <a:lnTo>
                  <a:pt x="304438" y="127706"/>
                </a:lnTo>
                <a:lnTo>
                  <a:pt x="302140" y="114625"/>
                </a:lnTo>
                <a:lnTo>
                  <a:pt x="298991" y="102632"/>
                </a:lnTo>
                <a:lnTo>
                  <a:pt x="295031" y="91765"/>
                </a:lnTo>
                <a:lnTo>
                  <a:pt x="290299" y="82065"/>
                </a:lnTo>
                <a:lnTo>
                  <a:pt x="283464" y="73161"/>
                </a:lnTo>
                <a:lnTo>
                  <a:pt x="275407" y="66455"/>
                </a:lnTo>
                <a:lnTo>
                  <a:pt x="265312" y="60617"/>
                </a:lnTo>
                <a:lnTo>
                  <a:pt x="253103" y="55609"/>
                </a:lnTo>
                <a:lnTo>
                  <a:pt x="238706" y="51392"/>
                </a:lnTo>
                <a:lnTo>
                  <a:pt x="222043" y="47929"/>
                </a:lnTo>
                <a:lnTo>
                  <a:pt x="217931" y="47243"/>
                </a:lnTo>
                <a:lnTo>
                  <a:pt x="219418" y="34131"/>
                </a:lnTo>
                <a:lnTo>
                  <a:pt x="221207" y="21496"/>
                </a:lnTo>
                <a:lnTo>
                  <a:pt x="222954" y="9164"/>
                </a:lnTo>
                <a:lnTo>
                  <a:pt x="224027" y="0"/>
                </a:lnTo>
                <a:lnTo>
                  <a:pt x="255792" y="0"/>
                </a:lnTo>
                <a:lnTo>
                  <a:pt x="287536" y="0"/>
                </a:lnTo>
                <a:lnTo>
                  <a:pt x="319261" y="0"/>
                </a:lnTo>
                <a:lnTo>
                  <a:pt x="350971" y="0"/>
                </a:lnTo>
                <a:lnTo>
                  <a:pt x="382666" y="0"/>
                </a:lnTo>
                <a:lnTo>
                  <a:pt x="414351" y="0"/>
                </a:lnTo>
                <a:lnTo>
                  <a:pt x="446026" y="0"/>
                </a:lnTo>
                <a:lnTo>
                  <a:pt x="477694" y="0"/>
                </a:lnTo>
                <a:lnTo>
                  <a:pt x="509358" y="0"/>
                </a:lnTo>
                <a:lnTo>
                  <a:pt x="541019" y="0"/>
                </a:lnTo>
                <a:lnTo>
                  <a:pt x="572681" y="0"/>
                </a:lnTo>
                <a:lnTo>
                  <a:pt x="604345" y="0"/>
                </a:lnTo>
                <a:lnTo>
                  <a:pt x="636013" y="0"/>
                </a:lnTo>
                <a:lnTo>
                  <a:pt x="667688" y="0"/>
                </a:lnTo>
                <a:lnTo>
                  <a:pt x="699373" y="0"/>
                </a:lnTo>
                <a:lnTo>
                  <a:pt x="731068" y="0"/>
                </a:lnTo>
                <a:lnTo>
                  <a:pt x="762778" y="0"/>
                </a:lnTo>
                <a:lnTo>
                  <a:pt x="794503" y="0"/>
                </a:lnTo>
                <a:lnTo>
                  <a:pt x="826247" y="0"/>
                </a:lnTo>
                <a:lnTo>
                  <a:pt x="858011" y="0"/>
                </a:lnTo>
                <a:lnTo>
                  <a:pt x="855497" y="21499"/>
                </a:lnTo>
                <a:lnTo>
                  <a:pt x="852982" y="43020"/>
                </a:lnTo>
                <a:lnTo>
                  <a:pt x="850468" y="64562"/>
                </a:lnTo>
                <a:lnTo>
                  <a:pt x="847953" y="86124"/>
                </a:lnTo>
                <a:lnTo>
                  <a:pt x="845438" y="107703"/>
                </a:lnTo>
                <a:lnTo>
                  <a:pt x="842924" y="129300"/>
                </a:lnTo>
                <a:lnTo>
                  <a:pt x="840409" y="150913"/>
                </a:lnTo>
                <a:lnTo>
                  <a:pt x="837895" y="172541"/>
                </a:lnTo>
                <a:lnTo>
                  <a:pt x="835380" y="194182"/>
                </a:lnTo>
                <a:lnTo>
                  <a:pt x="832865" y="215836"/>
                </a:lnTo>
                <a:lnTo>
                  <a:pt x="830351" y="237501"/>
                </a:lnTo>
                <a:lnTo>
                  <a:pt x="827836" y="259177"/>
                </a:lnTo>
                <a:lnTo>
                  <a:pt x="825322" y="280862"/>
                </a:lnTo>
                <a:lnTo>
                  <a:pt x="822807" y="302555"/>
                </a:lnTo>
                <a:lnTo>
                  <a:pt x="820292" y="324254"/>
                </a:lnTo>
                <a:lnTo>
                  <a:pt x="817778" y="345960"/>
                </a:lnTo>
                <a:lnTo>
                  <a:pt x="815263" y="367670"/>
                </a:lnTo>
                <a:lnTo>
                  <a:pt x="812749" y="389383"/>
                </a:lnTo>
                <a:lnTo>
                  <a:pt x="810234" y="411099"/>
                </a:lnTo>
                <a:lnTo>
                  <a:pt x="807719" y="432815"/>
                </a:lnTo>
                <a:lnTo>
                  <a:pt x="800099" y="432815"/>
                </a:lnTo>
                <a:lnTo>
                  <a:pt x="792479" y="432815"/>
                </a:lnTo>
                <a:lnTo>
                  <a:pt x="786383" y="432815"/>
                </a:lnTo>
                <a:lnTo>
                  <a:pt x="785995" y="415189"/>
                </a:lnTo>
                <a:lnTo>
                  <a:pt x="785470" y="398291"/>
                </a:lnTo>
                <a:lnTo>
                  <a:pt x="784810" y="382128"/>
                </a:lnTo>
                <a:lnTo>
                  <a:pt x="784015" y="366706"/>
                </a:lnTo>
                <a:lnTo>
                  <a:pt x="783085" y="352032"/>
                </a:lnTo>
                <a:lnTo>
                  <a:pt x="782019" y="338112"/>
                </a:lnTo>
                <a:lnTo>
                  <a:pt x="780817" y="324952"/>
                </a:lnTo>
                <a:lnTo>
                  <a:pt x="779480" y="312559"/>
                </a:lnTo>
                <a:lnTo>
                  <a:pt x="778008" y="300938"/>
                </a:lnTo>
                <a:lnTo>
                  <a:pt x="776401" y="290097"/>
                </a:lnTo>
                <a:lnTo>
                  <a:pt x="772779" y="270778"/>
                </a:lnTo>
                <a:lnTo>
                  <a:pt x="768616" y="254652"/>
                </a:lnTo>
                <a:lnTo>
                  <a:pt x="763317" y="238125"/>
                </a:lnTo>
                <a:lnTo>
                  <a:pt x="758296" y="224045"/>
                </a:lnTo>
                <a:lnTo>
                  <a:pt x="753024" y="210735"/>
                </a:lnTo>
                <a:lnTo>
                  <a:pt x="747496" y="198188"/>
                </a:lnTo>
                <a:lnTo>
                  <a:pt x="741703" y="186396"/>
                </a:lnTo>
                <a:lnTo>
                  <a:pt x="735638" y="175354"/>
                </a:lnTo>
                <a:lnTo>
                  <a:pt x="729294" y="165052"/>
                </a:lnTo>
                <a:lnTo>
                  <a:pt x="722663" y="155485"/>
                </a:lnTo>
                <a:lnTo>
                  <a:pt x="715739" y="146644"/>
                </a:lnTo>
                <a:lnTo>
                  <a:pt x="708514" y="138523"/>
                </a:lnTo>
                <a:lnTo>
                  <a:pt x="694536" y="126145"/>
                </a:lnTo>
                <a:lnTo>
                  <a:pt x="675908" y="115130"/>
                </a:lnTo>
                <a:lnTo>
                  <a:pt x="665307" y="110559"/>
                </a:lnTo>
                <a:lnTo>
                  <a:pt x="653849" y="106611"/>
                </a:lnTo>
                <a:lnTo>
                  <a:pt x="641533" y="103286"/>
                </a:lnTo>
                <a:lnTo>
                  <a:pt x="628360" y="100586"/>
                </a:lnTo>
                <a:lnTo>
                  <a:pt x="614330" y="98509"/>
                </a:lnTo>
                <a:lnTo>
                  <a:pt x="599441" y="97056"/>
                </a:lnTo>
                <a:lnTo>
                  <a:pt x="583695" y="96226"/>
                </a:lnTo>
                <a:lnTo>
                  <a:pt x="569975" y="96011"/>
                </a:lnTo>
                <a:lnTo>
                  <a:pt x="557527" y="96011"/>
                </a:lnTo>
                <a:lnTo>
                  <a:pt x="545034" y="96011"/>
                </a:lnTo>
                <a:lnTo>
                  <a:pt x="532451" y="96011"/>
                </a:lnTo>
                <a:lnTo>
                  <a:pt x="519732" y="96011"/>
                </a:lnTo>
                <a:lnTo>
                  <a:pt x="506834" y="96011"/>
                </a:lnTo>
                <a:lnTo>
                  <a:pt x="495300" y="96011"/>
                </a:lnTo>
              </a:path>
            </a:pathLst>
          </a:custGeom>
          <a:ln w="12192">
            <a:solidFill>
              <a:srgbClr val="3333C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65095" y="919408"/>
            <a:ext cx="6383527" cy="5709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290"/>
              </a:lnSpc>
              <a:spcBef>
                <a:spcPts val="7"/>
              </a:spcBef>
            </a:pP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1323" y="2415131"/>
            <a:ext cx="46067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854700" y="2415131"/>
            <a:ext cx="39965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4786883" y="4443983"/>
            <a:ext cx="0" cy="1828799"/>
          </a:xfrm>
          <a:custGeom>
            <a:avLst/>
            <a:gdLst/>
            <a:ahLst/>
            <a:cxnLst/>
            <a:rect l="l" t="t" r="r" b="b"/>
            <a:pathLst>
              <a:path h="1828799">
                <a:moveTo>
                  <a:pt x="0" y="0"/>
                </a:moveTo>
                <a:lnTo>
                  <a:pt x="0" y="1828799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87983" y="929719"/>
            <a:ext cx="1809098" cy="356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60"/>
              </a:lnSpc>
              <a:spcBef>
                <a:spcPts val="138"/>
              </a:spcBef>
            </a:pPr>
            <a:r>
              <a:rPr sz="2600" b="1" spc="-4" dirty="0" smtClean="0">
                <a:latin typeface="Times New Roman"/>
                <a:cs typeface="Times New Roman"/>
              </a:rPr>
              <a:t>I</a:t>
            </a:r>
            <a:r>
              <a:rPr sz="2600" b="1" spc="0" dirty="0" smtClean="0">
                <a:latin typeface="Times New Roman"/>
                <a:cs typeface="Times New Roman"/>
              </a:rPr>
              <a:t>- </a:t>
            </a:r>
            <a:r>
              <a:rPr sz="2600" b="1" spc="4" dirty="0" smtClean="0">
                <a:latin typeface="Times New Roman"/>
                <a:cs typeface="Times New Roman"/>
              </a:rPr>
              <a:t>D</a:t>
            </a:r>
            <a:r>
              <a:rPr sz="2600" b="1" spc="-4" dirty="0" smtClean="0">
                <a:latin typeface="Times New Roman"/>
                <a:cs typeface="Times New Roman"/>
              </a:rPr>
              <a:t>éfi</a:t>
            </a:r>
            <a:r>
              <a:rPr sz="2600" b="1" spc="4" dirty="0" smtClean="0">
                <a:latin typeface="Times New Roman"/>
                <a:cs typeface="Times New Roman"/>
              </a:rPr>
              <a:t>n</a:t>
            </a:r>
            <a:r>
              <a:rPr sz="2600" b="1" spc="-4" dirty="0" smtClean="0">
                <a:latin typeface="Times New Roman"/>
                <a:cs typeface="Times New Roman"/>
              </a:rPr>
              <a:t>iti</a:t>
            </a:r>
            <a:r>
              <a:rPr sz="2600" b="1" spc="4" dirty="0" smtClean="0">
                <a:latin typeface="Times New Roman"/>
                <a:cs typeface="Times New Roman"/>
              </a:rPr>
              <a:t>o</a:t>
            </a:r>
            <a:r>
              <a:rPr sz="2600" b="1" spc="0" dirty="0" smtClean="0">
                <a:latin typeface="Times New Roman"/>
                <a:cs typeface="Times New Roman"/>
              </a:rPr>
              <a:t>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6583" y="1651525"/>
            <a:ext cx="313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7144" y="1653131"/>
            <a:ext cx="80641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La</a:t>
            </a:r>
            <a:r>
              <a:rPr sz="2400" spc="5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coupu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est</a:t>
            </a:r>
            <a:r>
              <a:rPr sz="2400" spc="5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aus</a:t>
            </a:r>
            <a:r>
              <a:rPr sz="2400" spc="-4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3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ap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ée</a:t>
            </a:r>
            <a:r>
              <a:rPr sz="2400" spc="35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"</a:t>
            </a:r>
            <a:r>
              <a:rPr sz="2400" spc="0" dirty="0" smtClean="0">
                <a:latin typeface="Times New Roman"/>
                <a:cs typeface="Times New Roman"/>
              </a:rPr>
              <a:t>cu</a:t>
            </a:r>
            <a:r>
              <a:rPr sz="2400" spc="4" dirty="0" smtClean="0">
                <a:latin typeface="Times New Roman"/>
                <a:cs typeface="Times New Roman"/>
              </a:rPr>
              <a:t>t"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24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st</a:t>
            </a:r>
            <a:r>
              <a:rPr sz="2400" spc="5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no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ée</a:t>
            </a:r>
            <a:r>
              <a:rPr sz="2400" spc="5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!</a:t>
            </a:r>
            <a:r>
              <a:rPr sz="2400" spc="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r>
              <a:rPr sz="2400" spc="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4" dirty="0" smtClean="0">
                <a:latin typeface="Times New Roman"/>
                <a:cs typeface="Times New Roman"/>
              </a:rPr>
              <a:t>’</a:t>
            </a:r>
            <a:r>
              <a:rPr sz="2400" spc="0" dirty="0" smtClean="0">
                <a:latin typeface="Times New Roman"/>
                <a:cs typeface="Times New Roman"/>
              </a:rPr>
              <a:t>est</a:t>
            </a:r>
            <a:r>
              <a:rPr sz="2400" spc="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un</a:t>
            </a:r>
            <a:r>
              <a:rPr sz="2400" spc="3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é</a:t>
            </a:r>
            <a:r>
              <a:rPr sz="2400" spc="0" dirty="0" smtClean="0">
                <a:latin typeface="Times New Roman"/>
                <a:cs typeface="Times New Roman"/>
              </a:rPr>
              <a:t>d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cat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45183" y="2003651"/>
            <a:ext cx="790447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sans</a:t>
            </a:r>
            <a:r>
              <a:rPr sz="2400" spc="24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g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-4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19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q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25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27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coupu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2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est</a:t>
            </a:r>
            <a:r>
              <a:rPr sz="2400" spc="25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ni</a:t>
            </a:r>
            <a:r>
              <a:rPr sz="2400" spc="279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v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259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i</a:t>
            </a:r>
            <a:r>
              <a:rPr sz="2400" spc="267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aus</a:t>
            </a:r>
            <a:r>
              <a:rPr sz="2400" spc="-4" dirty="0" smtClean="0">
                <a:latin typeface="Times New Roman"/>
                <a:cs typeface="Times New Roman"/>
              </a:rPr>
              <a:t>s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)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89788" y="2003651"/>
            <a:ext cx="56213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45183" y="2354171"/>
            <a:ext cx="60059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est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sée</a:t>
            </a:r>
            <a:r>
              <a:rPr sz="2400" spc="-9" dirty="0" smtClean="0">
                <a:latin typeface="Times New Roman"/>
                <a:cs typeface="Times New Roman"/>
              </a:rPr>
              <a:t> p</a:t>
            </a:r>
            <a:r>
              <a:rPr sz="2400" spc="0" dirty="0" smtClean="0">
                <a:latin typeface="Times New Roman"/>
                <a:cs typeface="Times New Roman"/>
              </a:rPr>
              <a:t>our</a:t>
            </a:r>
            <a:r>
              <a:rPr sz="2400" spc="-4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"</a:t>
            </a:r>
            <a:r>
              <a:rPr sz="2400" spc="0" dirty="0" smtClean="0">
                <a:latin typeface="Times New Roman"/>
                <a:cs typeface="Times New Roman"/>
              </a:rPr>
              <a:t>coup</a:t>
            </a:r>
            <a:r>
              <a:rPr sz="2400" spc="-4" dirty="0" smtClean="0">
                <a:latin typeface="Times New Roman"/>
                <a:cs typeface="Times New Roman"/>
              </a:rPr>
              <a:t>er</a:t>
            </a:r>
            <a:r>
              <a:rPr sz="2400" spc="0" dirty="0" smtClean="0">
                <a:latin typeface="Times New Roman"/>
                <a:cs typeface="Times New Roman"/>
              </a:rPr>
              <a:t>"</a:t>
            </a:r>
            <a:r>
              <a:rPr sz="2400" spc="-2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-9" dirty="0" smtClean="0">
                <a:latin typeface="Times New Roman"/>
                <a:cs typeface="Times New Roman"/>
              </a:rPr>
              <a:t>h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5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55318" y="2354171"/>
            <a:ext cx="35884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19540" y="2354171"/>
            <a:ext cx="13320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ech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ch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983" y="3058259"/>
            <a:ext cx="138419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Exe</a:t>
            </a:r>
            <a:r>
              <a:rPr sz="2400" b="1" spc="4" dirty="0" smtClean="0">
                <a:latin typeface="Times New Roman"/>
                <a:cs typeface="Times New Roman"/>
              </a:rPr>
              <a:t>m</a:t>
            </a:r>
            <a:r>
              <a:rPr sz="2400" b="1" spc="0" dirty="0" smtClean="0">
                <a:latin typeface="Times New Roman"/>
                <a:cs typeface="Times New Roman"/>
              </a:rPr>
              <a:t>p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e</a:t>
            </a:r>
            <a:r>
              <a:rPr sz="2400" b="1" spc="-19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3756251"/>
            <a:ext cx="42723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mm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van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5183" y="4457291"/>
            <a:ext cx="1205886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p(X,Y)</a:t>
            </a:r>
            <a:r>
              <a:rPr sz="2400" spc="-68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-</a:t>
            </a:r>
            <a:endParaRPr sz="2400">
              <a:latin typeface="Times New Roman"/>
              <a:cs typeface="Times New Roman"/>
            </a:endParaRPr>
          </a:p>
          <a:p>
            <a:pPr marL="12700" marR="45719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p(c,c1).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56763" y="4457291"/>
            <a:ext cx="72245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q(X),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84293" y="4457291"/>
            <a:ext cx="9668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(X,Y).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40983" y="4457291"/>
            <a:ext cx="1004580" cy="1732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59632" algn="ctr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(a,a</a:t>
            </a:r>
            <a:r>
              <a:rPr sz="2400" spc="-9" dirty="0" smtClean="0">
                <a:latin typeface="Times New Roman"/>
                <a:cs typeface="Times New Roman"/>
              </a:rPr>
              <a:t>1</a:t>
            </a:r>
            <a:r>
              <a:rPr sz="2400" spc="0" dirty="0" smtClean="0">
                <a:latin typeface="Times New Roman"/>
                <a:cs typeface="Times New Roman"/>
              </a:rPr>
              <a:t>).</a:t>
            </a:r>
            <a:endParaRPr sz="2400">
              <a:latin typeface="Times New Roman"/>
              <a:cs typeface="Times New Roman"/>
            </a:endParaRPr>
          </a:p>
          <a:p>
            <a:pPr indent="-52142" algn="ctr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(a,a</a:t>
            </a:r>
            <a:r>
              <a:rPr sz="2400" spc="-9" dirty="0" smtClean="0">
                <a:latin typeface="Times New Roman"/>
                <a:cs typeface="Times New Roman"/>
              </a:rPr>
              <a:t>2</a:t>
            </a:r>
            <a:r>
              <a:rPr sz="2400" spc="0" dirty="0" smtClean="0">
                <a:latin typeface="Times New Roman"/>
                <a:cs typeface="Times New Roman"/>
              </a:rPr>
              <a:t>).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(b,b1).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(b,b2).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(b,</a:t>
            </a:r>
            <a:r>
              <a:rPr sz="2400" spc="4" dirty="0" smtClean="0">
                <a:latin typeface="Times New Roman"/>
                <a:cs typeface="Times New Roman"/>
              </a:rPr>
              <a:t>b</a:t>
            </a:r>
            <a:r>
              <a:rPr sz="2400" spc="0" dirty="0" smtClean="0">
                <a:latin typeface="Times New Roman"/>
                <a:cs typeface="Times New Roman"/>
              </a:rPr>
              <a:t>3).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3" y="5508851"/>
            <a:ext cx="655094" cy="680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676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q(a).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q(b).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2729483" y="2107691"/>
            <a:ext cx="2061971" cy="915923"/>
          </a:xfrm>
          <a:custGeom>
            <a:avLst/>
            <a:gdLst/>
            <a:ahLst/>
            <a:cxnLst/>
            <a:rect l="l" t="t" r="r" b="b"/>
            <a:pathLst>
              <a:path w="2061971" h="915923">
                <a:moveTo>
                  <a:pt x="56387" y="890015"/>
                </a:moveTo>
                <a:lnTo>
                  <a:pt x="85343" y="915923"/>
                </a:lnTo>
                <a:lnTo>
                  <a:pt x="59436" y="890015"/>
                </a:lnTo>
                <a:lnTo>
                  <a:pt x="56387" y="880871"/>
                </a:lnTo>
                <a:lnTo>
                  <a:pt x="53339" y="883919"/>
                </a:lnTo>
                <a:lnTo>
                  <a:pt x="56387" y="890015"/>
                </a:lnTo>
                <a:close/>
              </a:path>
              <a:path w="2061971" h="915923">
                <a:moveTo>
                  <a:pt x="53339" y="886967"/>
                </a:moveTo>
                <a:lnTo>
                  <a:pt x="53339" y="845819"/>
                </a:lnTo>
                <a:lnTo>
                  <a:pt x="0" y="911351"/>
                </a:lnTo>
                <a:lnTo>
                  <a:pt x="53339" y="886967"/>
                </a:lnTo>
                <a:close/>
              </a:path>
              <a:path w="2061971" h="915923">
                <a:moveTo>
                  <a:pt x="85343" y="915923"/>
                </a:moveTo>
                <a:lnTo>
                  <a:pt x="71158" y="884851"/>
                </a:lnTo>
                <a:lnTo>
                  <a:pt x="2058923" y="9144"/>
                </a:lnTo>
                <a:lnTo>
                  <a:pt x="2061971" y="6096"/>
                </a:lnTo>
                <a:lnTo>
                  <a:pt x="2061971" y="3048"/>
                </a:lnTo>
                <a:lnTo>
                  <a:pt x="2058923" y="0"/>
                </a:lnTo>
                <a:lnTo>
                  <a:pt x="2055875" y="0"/>
                </a:lnTo>
                <a:lnTo>
                  <a:pt x="67172" y="876120"/>
                </a:lnTo>
                <a:lnTo>
                  <a:pt x="53339" y="845819"/>
                </a:lnTo>
                <a:lnTo>
                  <a:pt x="53339" y="886967"/>
                </a:lnTo>
                <a:lnTo>
                  <a:pt x="0" y="911351"/>
                </a:lnTo>
                <a:lnTo>
                  <a:pt x="85343" y="915923"/>
                </a:lnTo>
                <a:lnTo>
                  <a:pt x="56387" y="890015"/>
                </a:lnTo>
                <a:lnTo>
                  <a:pt x="53339" y="883919"/>
                </a:lnTo>
                <a:lnTo>
                  <a:pt x="56387" y="880871"/>
                </a:lnTo>
                <a:lnTo>
                  <a:pt x="59436" y="890015"/>
                </a:lnTo>
                <a:lnTo>
                  <a:pt x="85343" y="9159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782311" y="2100071"/>
            <a:ext cx="1261871" cy="918971"/>
          </a:xfrm>
          <a:custGeom>
            <a:avLst/>
            <a:gdLst/>
            <a:ahLst/>
            <a:cxnLst/>
            <a:rect l="l" t="t" r="r" b="b"/>
            <a:pathLst>
              <a:path w="1261871" h="918971">
                <a:moveTo>
                  <a:pt x="1207007" y="885443"/>
                </a:moveTo>
                <a:lnTo>
                  <a:pt x="1197145" y="878262"/>
                </a:lnTo>
                <a:lnTo>
                  <a:pt x="1178051" y="905255"/>
                </a:lnTo>
                <a:lnTo>
                  <a:pt x="1261871" y="918971"/>
                </a:lnTo>
                <a:lnTo>
                  <a:pt x="1211579" y="885443"/>
                </a:lnTo>
                <a:lnTo>
                  <a:pt x="1207007" y="885443"/>
                </a:lnTo>
                <a:close/>
              </a:path>
              <a:path w="1261871" h="918971">
                <a:moveTo>
                  <a:pt x="1213103" y="877823"/>
                </a:moveTo>
                <a:lnTo>
                  <a:pt x="1214627" y="883919"/>
                </a:lnTo>
                <a:lnTo>
                  <a:pt x="1214627" y="880871"/>
                </a:lnTo>
                <a:lnTo>
                  <a:pt x="1213103" y="877823"/>
                </a:lnTo>
                <a:close/>
              </a:path>
              <a:path w="1261871" h="918971">
                <a:moveTo>
                  <a:pt x="1202775" y="870302"/>
                </a:moveTo>
                <a:lnTo>
                  <a:pt x="1213103" y="877823"/>
                </a:lnTo>
                <a:lnTo>
                  <a:pt x="1214627" y="880871"/>
                </a:lnTo>
                <a:lnTo>
                  <a:pt x="1214627" y="883919"/>
                </a:lnTo>
                <a:lnTo>
                  <a:pt x="1213103" y="877823"/>
                </a:lnTo>
                <a:lnTo>
                  <a:pt x="1202775" y="870302"/>
                </a:lnTo>
                <a:lnTo>
                  <a:pt x="7619" y="0"/>
                </a:lnTo>
                <a:lnTo>
                  <a:pt x="3047" y="0"/>
                </a:lnTo>
                <a:lnTo>
                  <a:pt x="0" y="1524"/>
                </a:lnTo>
                <a:lnTo>
                  <a:pt x="0" y="4572"/>
                </a:lnTo>
                <a:lnTo>
                  <a:pt x="1524" y="7620"/>
                </a:lnTo>
                <a:lnTo>
                  <a:pt x="1197145" y="878262"/>
                </a:lnTo>
                <a:lnTo>
                  <a:pt x="1207007" y="885443"/>
                </a:lnTo>
                <a:lnTo>
                  <a:pt x="1211579" y="885443"/>
                </a:lnTo>
                <a:lnTo>
                  <a:pt x="1261871" y="918971"/>
                </a:lnTo>
                <a:lnTo>
                  <a:pt x="1222247" y="842771"/>
                </a:lnTo>
                <a:lnTo>
                  <a:pt x="1202775" y="8703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00783" y="4838261"/>
            <a:ext cx="71628" cy="1498091"/>
          </a:xfrm>
          <a:custGeom>
            <a:avLst/>
            <a:gdLst/>
            <a:ahLst/>
            <a:cxnLst/>
            <a:rect l="l" t="t" r="r" b="b"/>
            <a:pathLst>
              <a:path w="71628" h="1498091">
                <a:moveTo>
                  <a:pt x="36575" y="11106"/>
                </a:moveTo>
                <a:lnTo>
                  <a:pt x="71628" y="17202"/>
                </a:lnTo>
                <a:lnTo>
                  <a:pt x="43178" y="0"/>
                </a:lnTo>
                <a:lnTo>
                  <a:pt x="36575" y="11106"/>
                </a:lnTo>
                <a:close/>
              </a:path>
              <a:path w="71628" h="1498091">
                <a:moveTo>
                  <a:pt x="30480" y="12630"/>
                </a:moveTo>
                <a:lnTo>
                  <a:pt x="27431" y="5010"/>
                </a:lnTo>
                <a:lnTo>
                  <a:pt x="27431" y="9582"/>
                </a:lnTo>
                <a:lnTo>
                  <a:pt x="30480" y="12630"/>
                </a:lnTo>
                <a:close/>
              </a:path>
              <a:path w="71628" h="1498091">
                <a:moveTo>
                  <a:pt x="915923" y="-1479365"/>
                </a:moveTo>
                <a:lnTo>
                  <a:pt x="912875" y="-1480889"/>
                </a:lnTo>
                <a:lnTo>
                  <a:pt x="909827" y="-1477841"/>
                </a:lnTo>
                <a:lnTo>
                  <a:pt x="33790" y="-5676"/>
                </a:lnTo>
                <a:lnTo>
                  <a:pt x="33528" y="12630"/>
                </a:lnTo>
                <a:lnTo>
                  <a:pt x="30480" y="12630"/>
                </a:lnTo>
                <a:lnTo>
                  <a:pt x="27431" y="9582"/>
                </a:lnTo>
                <a:lnTo>
                  <a:pt x="27431" y="5010"/>
                </a:lnTo>
                <a:lnTo>
                  <a:pt x="30480" y="12630"/>
                </a:lnTo>
                <a:lnTo>
                  <a:pt x="33528" y="12630"/>
                </a:lnTo>
                <a:lnTo>
                  <a:pt x="33790" y="-5676"/>
                </a:lnTo>
                <a:lnTo>
                  <a:pt x="6096" y="-22421"/>
                </a:lnTo>
                <a:lnTo>
                  <a:pt x="0" y="62922"/>
                </a:lnTo>
                <a:lnTo>
                  <a:pt x="71628" y="17202"/>
                </a:lnTo>
                <a:lnTo>
                  <a:pt x="36575" y="11106"/>
                </a:lnTo>
                <a:lnTo>
                  <a:pt x="43178" y="0"/>
                </a:lnTo>
                <a:lnTo>
                  <a:pt x="918971" y="-1473269"/>
                </a:lnTo>
                <a:lnTo>
                  <a:pt x="918971" y="-1477841"/>
                </a:lnTo>
                <a:lnTo>
                  <a:pt x="915923" y="-14793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10611" y="3410711"/>
            <a:ext cx="2747771" cy="1444751"/>
          </a:xfrm>
          <a:custGeom>
            <a:avLst/>
            <a:gdLst/>
            <a:ahLst/>
            <a:cxnLst/>
            <a:rect l="l" t="t" r="r" b="b"/>
            <a:pathLst>
              <a:path w="2747771" h="1444751">
                <a:moveTo>
                  <a:pt x="2688335" y="1418843"/>
                </a:moveTo>
                <a:lnTo>
                  <a:pt x="2677733" y="1413281"/>
                </a:lnTo>
                <a:lnTo>
                  <a:pt x="2662427" y="1443227"/>
                </a:lnTo>
                <a:lnTo>
                  <a:pt x="2747771" y="1444751"/>
                </a:lnTo>
                <a:lnTo>
                  <a:pt x="2692907" y="1418843"/>
                </a:lnTo>
                <a:lnTo>
                  <a:pt x="2688335" y="1418843"/>
                </a:lnTo>
                <a:close/>
              </a:path>
              <a:path w="2747771" h="1444751">
                <a:moveTo>
                  <a:pt x="2692907" y="1411223"/>
                </a:moveTo>
                <a:lnTo>
                  <a:pt x="2695955" y="1417319"/>
                </a:lnTo>
                <a:lnTo>
                  <a:pt x="2695955" y="1412747"/>
                </a:lnTo>
                <a:lnTo>
                  <a:pt x="2692907" y="1411223"/>
                </a:lnTo>
                <a:close/>
              </a:path>
              <a:path w="2747771" h="1444751">
                <a:moveTo>
                  <a:pt x="2681774" y="1405376"/>
                </a:moveTo>
                <a:lnTo>
                  <a:pt x="2692907" y="1411223"/>
                </a:lnTo>
                <a:lnTo>
                  <a:pt x="2695955" y="1412747"/>
                </a:lnTo>
                <a:lnTo>
                  <a:pt x="2695955" y="1417319"/>
                </a:lnTo>
                <a:lnTo>
                  <a:pt x="2692907" y="1411223"/>
                </a:lnTo>
                <a:lnTo>
                  <a:pt x="2681774" y="1405376"/>
                </a:lnTo>
                <a:lnTo>
                  <a:pt x="6096" y="0"/>
                </a:lnTo>
                <a:lnTo>
                  <a:pt x="3048" y="0"/>
                </a:lnTo>
                <a:lnTo>
                  <a:pt x="0" y="1523"/>
                </a:lnTo>
                <a:lnTo>
                  <a:pt x="0" y="6095"/>
                </a:lnTo>
                <a:lnTo>
                  <a:pt x="1524" y="9143"/>
                </a:lnTo>
                <a:lnTo>
                  <a:pt x="2677733" y="1413281"/>
                </a:lnTo>
                <a:lnTo>
                  <a:pt x="2688335" y="1418843"/>
                </a:lnTo>
                <a:lnTo>
                  <a:pt x="2692907" y="1418843"/>
                </a:lnTo>
                <a:lnTo>
                  <a:pt x="2747771" y="1444751"/>
                </a:lnTo>
                <a:lnTo>
                  <a:pt x="2697479" y="1374647"/>
                </a:lnTo>
                <a:lnTo>
                  <a:pt x="2681774" y="140537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76983" y="5077967"/>
            <a:ext cx="76200" cy="1033271"/>
          </a:xfrm>
          <a:custGeom>
            <a:avLst/>
            <a:gdLst/>
            <a:ahLst/>
            <a:cxnLst/>
            <a:rect l="l" t="t" r="r" b="b"/>
            <a:pathLst>
              <a:path w="76200" h="1033271">
                <a:moveTo>
                  <a:pt x="42672" y="957071"/>
                </a:moveTo>
                <a:lnTo>
                  <a:pt x="42672" y="4571"/>
                </a:lnTo>
                <a:lnTo>
                  <a:pt x="41148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8" y="4571"/>
                </a:lnTo>
                <a:lnTo>
                  <a:pt x="33528" y="970787"/>
                </a:lnTo>
                <a:lnTo>
                  <a:pt x="35051" y="973835"/>
                </a:lnTo>
                <a:lnTo>
                  <a:pt x="42672" y="957071"/>
                </a:lnTo>
                <a:close/>
              </a:path>
              <a:path w="76200" h="1033271">
                <a:moveTo>
                  <a:pt x="38100" y="975359"/>
                </a:moveTo>
                <a:lnTo>
                  <a:pt x="38100" y="1033271"/>
                </a:lnTo>
                <a:lnTo>
                  <a:pt x="76200" y="957071"/>
                </a:lnTo>
                <a:lnTo>
                  <a:pt x="41148" y="973835"/>
                </a:lnTo>
                <a:lnTo>
                  <a:pt x="38100" y="975359"/>
                </a:lnTo>
                <a:close/>
              </a:path>
              <a:path w="76200" h="1033271">
                <a:moveTo>
                  <a:pt x="33528" y="957071"/>
                </a:moveTo>
                <a:lnTo>
                  <a:pt x="0" y="957071"/>
                </a:lnTo>
                <a:lnTo>
                  <a:pt x="38100" y="1033271"/>
                </a:lnTo>
                <a:lnTo>
                  <a:pt x="38100" y="975359"/>
                </a:lnTo>
                <a:lnTo>
                  <a:pt x="41148" y="973835"/>
                </a:lnTo>
                <a:lnTo>
                  <a:pt x="76200" y="957071"/>
                </a:lnTo>
                <a:lnTo>
                  <a:pt x="42672" y="957071"/>
                </a:lnTo>
                <a:lnTo>
                  <a:pt x="42672" y="970787"/>
                </a:lnTo>
                <a:lnTo>
                  <a:pt x="42672" y="957071"/>
                </a:lnTo>
                <a:lnTo>
                  <a:pt x="35051" y="973835"/>
                </a:lnTo>
                <a:lnTo>
                  <a:pt x="33528" y="970787"/>
                </a:lnTo>
                <a:lnTo>
                  <a:pt x="33528" y="9570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10511" y="5077967"/>
            <a:ext cx="1033271" cy="1033271"/>
          </a:xfrm>
          <a:custGeom>
            <a:avLst/>
            <a:gdLst/>
            <a:ahLst/>
            <a:cxnLst/>
            <a:rect l="l" t="t" r="r" b="b"/>
            <a:pathLst>
              <a:path w="1033271" h="1033271">
                <a:moveTo>
                  <a:pt x="984503" y="992123"/>
                </a:moveTo>
                <a:lnTo>
                  <a:pt x="975789" y="983409"/>
                </a:lnTo>
                <a:lnTo>
                  <a:pt x="952499" y="1007363"/>
                </a:lnTo>
                <a:lnTo>
                  <a:pt x="1033271" y="1033271"/>
                </a:lnTo>
                <a:lnTo>
                  <a:pt x="987551" y="993647"/>
                </a:lnTo>
                <a:lnTo>
                  <a:pt x="984503" y="992123"/>
                </a:lnTo>
                <a:close/>
              </a:path>
              <a:path w="1033271" h="1033271">
                <a:moveTo>
                  <a:pt x="992123" y="986027"/>
                </a:moveTo>
                <a:lnTo>
                  <a:pt x="992123" y="992123"/>
                </a:lnTo>
                <a:lnTo>
                  <a:pt x="993647" y="989075"/>
                </a:lnTo>
                <a:lnTo>
                  <a:pt x="992123" y="986027"/>
                </a:lnTo>
                <a:close/>
              </a:path>
              <a:path w="1033271" h="1033271">
                <a:moveTo>
                  <a:pt x="982550" y="976454"/>
                </a:moveTo>
                <a:lnTo>
                  <a:pt x="992123" y="986027"/>
                </a:lnTo>
                <a:lnTo>
                  <a:pt x="993647" y="989075"/>
                </a:lnTo>
                <a:lnTo>
                  <a:pt x="992123" y="992123"/>
                </a:lnTo>
                <a:lnTo>
                  <a:pt x="992123" y="986027"/>
                </a:lnTo>
                <a:lnTo>
                  <a:pt x="982550" y="976454"/>
                </a:lnTo>
                <a:lnTo>
                  <a:pt x="7619" y="1524"/>
                </a:lnTo>
                <a:lnTo>
                  <a:pt x="4571" y="0"/>
                </a:lnTo>
                <a:lnTo>
                  <a:pt x="1523" y="1524"/>
                </a:lnTo>
                <a:lnTo>
                  <a:pt x="0" y="4571"/>
                </a:lnTo>
                <a:lnTo>
                  <a:pt x="1523" y="9143"/>
                </a:lnTo>
                <a:lnTo>
                  <a:pt x="975789" y="983409"/>
                </a:lnTo>
                <a:lnTo>
                  <a:pt x="984503" y="992123"/>
                </a:lnTo>
                <a:lnTo>
                  <a:pt x="987551" y="993647"/>
                </a:lnTo>
                <a:lnTo>
                  <a:pt x="1033271" y="1033271"/>
                </a:lnTo>
                <a:lnTo>
                  <a:pt x="1005839" y="952499"/>
                </a:lnTo>
                <a:lnTo>
                  <a:pt x="982550" y="9764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53811" y="5192267"/>
            <a:ext cx="1376171" cy="1033271"/>
          </a:xfrm>
          <a:custGeom>
            <a:avLst/>
            <a:gdLst/>
            <a:ahLst/>
            <a:cxnLst/>
            <a:rect l="l" t="t" r="r" b="b"/>
            <a:pathLst>
              <a:path w="1376171" h="1033271">
                <a:moveTo>
                  <a:pt x="1322831" y="999743"/>
                </a:moveTo>
                <a:lnTo>
                  <a:pt x="1312101" y="991699"/>
                </a:lnTo>
                <a:lnTo>
                  <a:pt x="1292351" y="1018031"/>
                </a:lnTo>
                <a:lnTo>
                  <a:pt x="1376171" y="1033271"/>
                </a:lnTo>
                <a:lnTo>
                  <a:pt x="1325879" y="999743"/>
                </a:lnTo>
                <a:lnTo>
                  <a:pt x="1322831" y="999743"/>
                </a:lnTo>
                <a:close/>
              </a:path>
              <a:path w="1376171" h="1033271">
                <a:moveTo>
                  <a:pt x="1327403" y="992123"/>
                </a:moveTo>
                <a:lnTo>
                  <a:pt x="1328927" y="998219"/>
                </a:lnTo>
                <a:lnTo>
                  <a:pt x="1330451" y="995171"/>
                </a:lnTo>
                <a:lnTo>
                  <a:pt x="1327403" y="992123"/>
                </a:lnTo>
                <a:close/>
              </a:path>
              <a:path w="1376171" h="1033271">
                <a:moveTo>
                  <a:pt x="1317409" y="984622"/>
                </a:moveTo>
                <a:lnTo>
                  <a:pt x="1327403" y="992123"/>
                </a:lnTo>
                <a:lnTo>
                  <a:pt x="1330451" y="995171"/>
                </a:lnTo>
                <a:lnTo>
                  <a:pt x="1328927" y="998219"/>
                </a:lnTo>
                <a:lnTo>
                  <a:pt x="1327403" y="992123"/>
                </a:lnTo>
                <a:lnTo>
                  <a:pt x="1317409" y="984622"/>
                </a:lnTo>
                <a:lnTo>
                  <a:pt x="7619" y="1524"/>
                </a:lnTo>
                <a:lnTo>
                  <a:pt x="3047" y="0"/>
                </a:lnTo>
                <a:lnTo>
                  <a:pt x="0" y="3048"/>
                </a:lnTo>
                <a:lnTo>
                  <a:pt x="0" y="6095"/>
                </a:lnTo>
                <a:lnTo>
                  <a:pt x="1523" y="9143"/>
                </a:lnTo>
                <a:lnTo>
                  <a:pt x="1312101" y="991699"/>
                </a:lnTo>
                <a:lnTo>
                  <a:pt x="1322831" y="999743"/>
                </a:lnTo>
                <a:lnTo>
                  <a:pt x="1325879" y="999743"/>
                </a:lnTo>
                <a:lnTo>
                  <a:pt x="1376171" y="1033271"/>
                </a:lnTo>
                <a:lnTo>
                  <a:pt x="1338071" y="957071"/>
                </a:lnTo>
                <a:lnTo>
                  <a:pt x="1317409" y="9846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320283" y="5192267"/>
            <a:ext cx="76200" cy="1033271"/>
          </a:xfrm>
          <a:custGeom>
            <a:avLst/>
            <a:gdLst/>
            <a:ahLst/>
            <a:cxnLst/>
            <a:rect l="l" t="t" r="r" b="b"/>
            <a:pathLst>
              <a:path w="76200" h="1033271">
                <a:moveTo>
                  <a:pt x="42672" y="957071"/>
                </a:moveTo>
                <a:lnTo>
                  <a:pt x="42672" y="4571"/>
                </a:lnTo>
                <a:lnTo>
                  <a:pt x="41148" y="1524"/>
                </a:lnTo>
                <a:lnTo>
                  <a:pt x="38100" y="0"/>
                </a:lnTo>
                <a:lnTo>
                  <a:pt x="35051" y="1524"/>
                </a:lnTo>
                <a:lnTo>
                  <a:pt x="33528" y="4571"/>
                </a:lnTo>
                <a:lnTo>
                  <a:pt x="33528" y="970787"/>
                </a:lnTo>
                <a:lnTo>
                  <a:pt x="35051" y="973835"/>
                </a:lnTo>
                <a:lnTo>
                  <a:pt x="42672" y="957071"/>
                </a:lnTo>
                <a:close/>
              </a:path>
              <a:path w="76200" h="1033271">
                <a:moveTo>
                  <a:pt x="38100" y="975359"/>
                </a:moveTo>
                <a:lnTo>
                  <a:pt x="38100" y="1033271"/>
                </a:lnTo>
                <a:lnTo>
                  <a:pt x="76200" y="957071"/>
                </a:lnTo>
                <a:lnTo>
                  <a:pt x="41148" y="973835"/>
                </a:lnTo>
                <a:lnTo>
                  <a:pt x="38100" y="975359"/>
                </a:lnTo>
                <a:close/>
              </a:path>
              <a:path w="76200" h="1033271">
                <a:moveTo>
                  <a:pt x="33528" y="957071"/>
                </a:moveTo>
                <a:lnTo>
                  <a:pt x="0" y="957071"/>
                </a:lnTo>
                <a:lnTo>
                  <a:pt x="38100" y="1033271"/>
                </a:lnTo>
                <a:lnTo>
                  <a:pt x="38100" y="975359"/>
                </a:lnTo>
                <a:lnTo>
                  <a:pt x="41148" y="973835"/>
                </a:lnTo>
                <a:lnTo>
                  <a:pt x="76200" y="957071"/>
                </a:lnTo>
                <a:lnTo>
                  <a:pt x="42672" y="957071"/>
                </a:lnTo>
                <a:lnTo>
                  <a:pt x="42672" y="970787"/>
                </a:lnTo>
                <a:lnTo>
                  <a:pt x="42672" y="957071"/>
                </a:lnTo>
                <a:lnTo>
                  <a:pt x="35051" y="973835"/>
                </a:lnTo>
                <a:lnTo>
                  <a:pt x="33528" y="970787"/>
                </a:lnTo>
                <a:lnTo>
                  <a:pt x="33528" y="9570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353811" y="5192267"/>
            <a:ext cx="3319271" cy="1046987"/>
          </a:xfrm>
          <a:custGeom>
            <a:avLst/>
            <a:gdLst/>
            <a:ahLst/>
            <a:cxnLst/>
            <a:rect l="l" t="t" r="r" b="b"/>
            <a:pathLst>
              <a:path w="3319271" h="1046987">
                <a:moveTo>
                  <a:pt x="3259835" y="1010411"/>
                </a:moveTo>
                <a:lnTo>
                  <a:pt x="3262883" y="1013459"/>
                </a:lnTo>
                <a:lnTo>
                  <a:pt x="3319271" y="1033271"/>
                </a:lnTo>
                <a:lnTo>
                  <a:pt x="3256787" y="975359"/>
                </a:lnTo>
                <a:lnTo>
                  <a:pt x="3247488" y="1006577"/>
                </a:lnTo>
                <a:lnTo>
                  <a:pt x="3259835" y="1010411"/>
                </a:lnTo>
                <a:close/>
              </a:path>
              <a:path w="3319271" h="1046987">
                <a:moveTo>
                  <a:pt x="3256787" y="1019555"/>
                </a:moveTo>
                <a:lnTo>
                  <a:pt x="3244737" y="1015813"/>
                </a:lnTo>
                <a:lnTo>
                  <a:pt x="3235451" y="1046987"/>
                </a:lnTo>
                <a:lnTo>
                  <a:pt x="3319271" y="1033271"/>
                </a:lnTo>
                <a:lnTo>
                  <a:pt x="3256787" y="1019555"/>
                </a:lnTo>
                <a:close/>
              </a:path>
              <a:path w="3319271" h="1046987">
                <a:moveTo>
                  <a:pt x="1523" y="1524"/>
                </a:moveTo>
                <a:lnTo>
                  <a:pt x="0" y="3048"/>
                </a:lnTo>
                <a:lnTo>
                  <a:pt x="0" y="7619"/>
                </a:lnTo>
                <a:lnTo>
                  <a:pt x="3047" y="9143"/>
                </a:lnTo>
                <a:lnTo>
                  <a:pt x="3244737" y="1015813"/>
                </a:lnTo>
                <a:lnTo>
                  <a:pt x="3256787" y="1019555"/>
                </a:lnTo>
                <a:lnTo>
                  <a:pt x="3261359" y="1019555"/>
                </a:lnTo>
                <a:lnTo>
                  <a:pt x="3262883" y="1016507"/>
                </a:lnTo>
                <a:lnTo>
                  <a:pt x="3261359" y="1019555"/>
                </a:lnTo>
                <a:lnTo>
                  <a:pt x="3256787" y="1019555"/>
                </a:lnTo>
                <a:lnTo>
                  <a:pt x="3319271" y="1033271"/>
                </a:lnTo>
                <a:lnTo>
                  <a:pt x="3262883" y="1013459"/>
                </a:lnTo>
                <a:lnTo>
                  <a:pt x="3259835" y="1010411"/>
                </a:lnTo>
                <a:lnTo>
                  <a:pt x="3247488" y="1006577"/>
                </a:lnTo>
                <a:lnTo>
                  <a:pt x="6095" y="0"/>
                </a:lnTo>
                <a:lnTo>
                  <a:pt x="1523" y="15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87983" y="923135"/>
            <a:ext cx="3708157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2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che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che</a:t>
            </a:r>
            <a:r>
              <a:rPr sz="2400" spc="-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01828" y="923135"/>
            <a:ext cx="362677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par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pour</a:t>
            </a:r>
            <a:r>
              <a:rPr sz="2400" spc="-4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but p(Z,T)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233684" y="923135"/>
            <a:ext cx="49447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21783" y="1624175"/>
            <a:ext cx="875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p(Z,T)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49983" y="2325215"/>
            <a:ext cx="19764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{Z = X,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 = Y}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13907" y="2325215"/>
            <a:ext cx="9397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{Z = c,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58776" y="2325215"/>
            <a:ext cx="4289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T=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93128" y="2325215"/>
            <a:ext cx="50544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c1}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02383" y="3026255"/>
            <a:ext cx="154324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q(X),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(X,Y)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14491" y="3026255"/>
            <a:ext cx="74897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succé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16583" y="3727295"/>
            <a:ext cx="9672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</a:t>
            </a:r>
            <a:r>
              <a:rPr sz="2400" spc="-4" dirty="0" smtClean="0">
                <a:latin typeface="Times New Roman"/>
                <a:cs typeface="Times New Roman"/>
              </a:rPr>
              <a:t>X</a:t>
            </a:r>
            <a:r>
              <a:rPr sz="2400" spc="0" dirty="0" smtClean="0">
                <a:latin typeface="Times New Roman"/>
                <a:cs typeface="Times New Roman"/>
              </a:rPr>
              <a:t>= a}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12895" y="3727295"/>
            <a:ext cx="4374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54855" y="3727295"/>
            <a:ext cx="2430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03267" y="3727295"/>
            <a:ext cx="3698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b}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45183" y="4778855"/>
            <a:ext cx="80779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(a,Y)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76876" y="4778855"/>
            <a:ext cx="8233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(b</a:t>
            </a:r>
            <a:r>
              <a:rPr sz="2400" spc="-9" dirty="0" smtClean="0">
                <a:latin typeface="Times New Roman"/>
                <a:cs typeface="Times New Roman"/>
              </a:rPr>
              <a:t>,</a:t>
            </a:r>
            <a:r>
              <a:rPr sz="2400" spc="0" dirty="0" smtClean="0">
                <a:latin typeface="Times New Roman"/>
                <a:cs typeface="Times New Roman"/>
              </a:rPr>
              <a:t>Y)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7983" y="5479895"/>
            <a:ext cx="104341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{Y=a1}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93695" y="5479895"/>
            <a:ext cx="11958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{Y = a2}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32807" y="5479895"/>
            <a:ext cx="106017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</a:t>
            </a:r>
            <a:r>
              <a:rPr sz="2400" spc="-4" dirty="0" smtClean="0">
                <a:latin typeface="Times New Roman"/>
                <a:cs typeface="Times New Roman"/>
              </a:rPr>
              <a:t>Y</a:t>
            </a:r>
            <a:r>
              <a:rPr sz="2400" spc="0" dirty="0" smtClean="0">
                <a:latin typeface="Times New Roman"/>
                <a:cs typeface="Times New Roman"/>
              </a:rPr>
              <a:t>=b1}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26683" y="5479895"/>
            <a:ext cx="10604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{Y=b2}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49159" y="5479895"/>
            <a:ext cx="6087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{</a:t>
            </a:r>
            <a:r>
              <a:rPr sz="2400" spc="-4" dirty="0" smtClean="0">
                <a:latin typeface="Times New Roman"/>
                <a:cs typeface="Times New Roman"/>
              </a:rPr>
              <a:t>Y</a:t>
            </a:r>
            <a:r>
              <a:rPr sz="2400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63331" y="5479895"/>
            <a:ext cx="5222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b3}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5183" y="6180935"/>
            <a:ext cx="74896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succé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60039" y="6180935"/>
            <a:ext cx="74896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succé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89295" y="6180935"/>
            <a:ext cx="74898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</a:t>
            </a:r>
            <a:r>
              <a:rPr sz="2400" spc="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24652" y="6180935"/>
            <a:ext cx="74774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01725" y="6180935"/>
            <a:ext cx="74896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succé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887983" y="923135"/>
            <a:ext cx="1524403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Z=a,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T=a1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Z=a,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T=a2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54755" y="923135"/>
            <a:ext cx="1623712" cy="1031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Z=b,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T=b1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84327" indent="-71627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Z=b,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T=b2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; Z=b,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T=b3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37579" y="923135"/>
            <a:ext cx="136345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Z=c,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T=c1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6583" y="2323609"/>
            <a:ext cx="313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87144" y="2325215"/>
            <a:ext cx="324426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En </a:t>
            </a:r>
            <a:r>
              <a:rPr sz="2400" spc="17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onc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0" dirty="0" smtClean="0">
                <a:latin typeface="Times New Roman"/>
                <a:cs typeface="Times New Roman"/>
              </a:rPr>
              <a:t>on </a:t>
            </a:r>
            <a:r>
              <a:rPr sz="2400" spc="14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</a:t>
            </a:r>
            <a:r>
              <a:rPr sz="2400" spc="17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end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35371" y="2325215"/>
            <a:ext cx="24317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où </a:t>
            </a:r>
            <a:r>
              <a:rPr sz="2400" spc="15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on </a:t>
            </a:r>
            <a:r>
              <a:rPr sz="2400" spc="151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ace </a:t>
            </a:r>
            <a:r>
              <a:rPr sz="2400" spc="16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71533" y="2325215"/>
            <a:ext cx="2180378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oupu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1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s </a:t>
            </a:r>
            <a:r>
              <a:rPr sz="2400" spc="158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 marL="53881" marR="601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ech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c</a:t>
            </a:r>
            <a:r>
              <a:rPr sz="2400" spc="-9" dirty="0" smtClean="0">
                <a:latin typeface="Times New Roman"/>
                <a:cs typeface="Times New Roman"/>
              </a:rPr>
              <a:t>h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6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5183" y="2675735"/>
            <a:ext cx="6299667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iti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458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8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p,</a:t>
            </a:r>
            <a:r>
              <a:rPr sz="2400" spc="47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ce</a:t>
            </a:r>
            <a:r>
              <a:rPr sz="2400" spc="4" dirty="0" smtClean="0">
                <a:latin typeface="Times New Roman"/>
                <a:cs typeface="Times New Roman"/>
              </a:rPr>
              <a:t>rt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42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anches</a:t>
            </a:r>
            <a:r>
              <a:rPr sz="2400" spc="39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</a:t>
            </a:r>
            <a:r>
              <a:rPr sz="2400" spc="472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25" dirty="0" smtClean="0">
                <a:latin typeface="Times New Roman"/>
                <a:cs typeface="Times New Roman"/>
              </a:rPr>
              <a:t>’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9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3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supp</a:t>
            </a:r>
            <a:r>
              <a:rPr sz="2400" spc="4" dirty="0" smtClean="0">
                <a:latin typeface="Times New Roman"/>
                <a:cs typeface="Times New Roman"/>
              </a:rPr>
              <a:t>ri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ées</a:t>
            </a:r>
            <a:r>
              <a:rPr sz="2400" spc="-6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30983" y="3725689"/>
            <a:ext cx="2663071" cy="33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spc="0" dirty="0" smtClean="0">
                <a:latin typeface="Wingdings"/>
                <a:cs typeface="Wingdings"/>
              </a:rPr>
              <a:t></a:t>
            </a:r>
            <a:r>
              <a:rPr sz="2400" spc="9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par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36723" y="4077815"/>
            <a:ext cx="6821940" cy="1381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2542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p(X,Y)</a:t>
            </a:r>
            <a:r>
              <a:rPr sz="2400" spc="-68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q(X),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(X,Y),</a:t>
            </a:r>
            <a:r>
              <a:rPr sz="2400" spc="-70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!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2689860" marR="3130747" algn="ctr">
              <a:lnSpc>
                <a:spcPct val="95825"/>
              </a:lnSpc>
            </a:pPr>
            <a:r>
              <a:rPr sz="2400" dirty="0" smtClean="0">
                <a:latin typeface="Times New Roman"/>
                <a:cs typeface="Times New Roman"/>
              </a:rPr>
              <a:t>p(c,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1).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7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 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è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2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33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coupe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 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anches</a:t>
            </a:r>
            <a:r>
              <a:rPr sz="2400" spc="-2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(b1</a:t>
            </a:r>
            <a:r>
              <a:rPr sz="2400" spc="-9" dirty="0" smtClean="0">
                <a:latin typeface="Times New Roman"/>
                <a:cs typeface="Times New Roman"/>
              </a:rPr>
              <a:t>1</a:t>
            </a:r>
            <a:r>
              <a:rPr sz="2400" spc="0" dirty="0" smtClean="0">
                <a:latin typeface="Times New Roman"/>
                <a:cs typeface="Times New Roman"/>
              </a:rPr>
              <a:t>2,</a:t>
            </a:r>
            <a:r>
              <a:rPr sz="2400" spc="-6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b12</a:t>
            </a:r>
            <a:r>
              <a:rPr sz="2400" spc="-3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et b2).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268983" y="5830415"/>
            <a:ext cx="793772" cy="680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Z=a,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T=a1.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2030983" y="1272049"/>
            <a:ext cx="2663071" cy="33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spc="0" dirty="0" smtClean="0">
                <a:latin typeface="Wingdings"/>
                <a:cs typeface="Wingdings"/>
              </a:rPr>
              <a:t></a:t>
            </a:r>
            <a:r>
              <a:rPr sz="2400" spc="9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par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49444" y="1624175"/>
            <a:ext cx="1205886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p(X,Y)</a:t>
            </a:r>
            <a:r>
              <a:rPr sz="2400" spc="-68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-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p(c,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1).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61023" y="1624175"/>
            <a:ext cx="19489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q(X),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!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(X,Y).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236723" y="2675735"/>
            <a:ext cx="3931567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12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donne</a:t>
            </a:r>
            <a:r>
              <a:rPr sz="2400" spc="16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16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ns</a:t>
            </a:r>
            <a:r>
              <a:rPr sz="2400" spc="11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1</a:t>
            </a:r>
            <a:r>
              <a:rPr sz="2400" spc="15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et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(b12</a:t>
            </a:r>
            <a:r>
              <a:rPr sz="2400" spc="-5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et b2).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95312" y="2675735"/>
            <a:ext cx="209186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2</a:t>
            </a:r>
            <a:r>
              <a:rPr sz="2400" spc="15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16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coupe</a:t>
            </a:r>
            <a:r>
              <a:rPr sz="2400" spc="16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312676" y="2675735"/>
            <a:ext cx="115586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anches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495254" y="2675735"/>
            <a:ext cx="3579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30983" y="3725689"/>
            <a:ext cx="2663071" cy="33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65"/>
              </a:lnSpc>
              <a:spcBef>
                <a:spcPts val="128"/>
              </a:spcBef>
            </a:pPr>
            <a:r>
              <a:rPr sz="2400" spc="0" dirty="0" smtClean="0">
                <a:latin typeface="Wingdings"/>
                <a:cs typeface="Wingdings"/>
              </a:rPr>
              <a:t></a:t>
            </a:r>
            <a:r>
              <a:rPr sz="2400" spc="9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par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49444" y="4077815"/>
            <a:ext cx="1205886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p(X,Y)</a:t>
            </a:r>
            <a:r>
              <a:rPr sz="2400" spc="-68" dirty="0" smtClean="0">
                <a:latin typeface="Times New Roman"/>
                <a:cs typeface="Times New Roman"/>
              </a:rPr>
              <a:t> </a:t>
            </a:r>
            <a:r>
              <a:rPr sz="2400" spc="9" dirty="0" smtClean="0">
                <a:latin typeface="Times New Roman"/>
                <a:cs typeface="Times New Roman"/>
              </a:rPr>
              <a:t>:</a:t>
            </a:r>
            <a:r>
              <a:rPr sz="2400" spc="0" dirty="0" smtClean="0">
                <a:latin typeface="Times New Roman"/>
                <a:cs typeface="Times New Roman"/>
              </a:rPr>
              <a:t>-</a:t>
            </a:r>
            <a:endParaRPr sz="2400">
              <a:latin typeface="Times New Roman"/>
              <a:cs typeface="Times New Roman"/>
            </a:endParaRPr>
          </a:p>
          <a:p>
            <a:pPr marL="12700" marR="4572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p(c,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1).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61023" y="4077815"/>
            <a:ext cx="19489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!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q</a:t>
            </a:r>
            <a:r>
              <a:rPr sz="2400" spc="0" dirty="0" smtClean="0">
                <a:latin typeface="Times New Roman"/>
                <a:cs typeface="Times New Roman"/>
              </a:rPr>
              <a:t>(X),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(X,Y).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36723" y="5129375"/>
            <a:ext cx="8852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07779" y="5129375"/>
            <a:ext cx="814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do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ne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08732" y="5129375"/>
            <a:ext cx="16672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es </a:t>
            </a:r>
            <a:r>
              <a:rPr sz="2400" spc="20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-4" dirty="0" smtClean="0">
                <a:latin typeface="Times New Roman"/>
                <a:cs typeface="Times New Roman"/>
              </a:rPr>
              <a:t>t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62179" y="5129375"/>
            <a:ext cx="2997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1,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47736" y="5129375"/>
            <a:ext cx="2997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2,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31769" y="5129375"/>
            <a:ext cx="2997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3,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7326" y="5129375"/>
            <a:ext cx="2235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26686" y="5129375"/>
            <a:ext cx="2914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704624" y="5129375"/>
            <a:ext cx="2235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12764" y="5129375"/>
            <a:ext cx="5785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77507" y="5129375"/>
            <a:ext cx="79925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coupe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61698" y="5129375"/>
            <a:ext cx="2905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36723" y="5479895"/>
            <a:ext cx="295075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anche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tt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(b2).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3872483" y="1671827"/>
            <a:ext cx="0" cy="4808219"/>
          </a:xfrm>
          <a:custGeom>
            <a:avLst/>
            <a:gdLst/>
            <a:ahLst/>
            <a:cxnLst/>
            <a:rect l="l" t="t" r="r" b="b"/>
            <a:pathLst>
              <a:path h="4808219">
                <a:moveTo>
                  <a:pt x="0" y="0"/>
                </a:moveTo>
                <a:lnTo>
                  <a:pt x="0" y="4808219"/>
                </a:lnTo>
              </a:path>
            </a:pathLst>
          </a:custGeom>
          <a:ln w="579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87983" y="1276703"/>
            <a:ext cx="1193763" cy="13787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2550"/>
              </a:lnSpc>
              <a:spcBef>
                <a:spcPts val="127"/>
              </a:spcBef>
            </a:pPr>
            <a:r>
              <a:rPr sz="2400" b="1" spc="-4" dirty="0" smtClean="0">
                <a:latin typeface="Times New Roman"/>
                <a:cs typeface="Times New Roman"/>
              </a:rPr>
              <a:t>E</a:t>
            </a:r>
            <a:r>
              <a:rPr sz="2400" b="1" spc="0" dirty="0" smtClean="0">
                <a:latin typeface="Times New Roman"/>
                <a:cs typeface="Times New Roman"/>
              </a:rPr>
              <a:t>xe</a:t>
            </a:r>
            <a:r>
              <a:rPr sz="2400" b="1" spc="4" dirty="0" smtClean="0">
                <a:latin typeface="Times New Roman"/>
                <a:cs typeface="Times New Roman"/>
              </a:rPr>
              <a:t>m</a:t>
            </a:r>
            <a:r>
              <a:rPr sz="2400" b="1" spc="0" dirty="0" smtClean="0">
                <a:latin typeface="Times New Roman"/>
                <a:cs typeface="Times New Roman"/>
              </a:rPr>
              <a:t>p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  <a:p>
            <a:pPr marL="12700" marR="544516" algn="just">
              <a:lnSpc>
                <a:spcPts val="2760"/>
              </a:lnSpc>
              <a:spcBef>
                <a:spcPts val="15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p(1). p(2). p(3).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57519" y="1625699"/>
            <a:ext cx="1695339" cy="2433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853" algn="just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X = 2,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2,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X = 2,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3; X = 3,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 X = 3,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X = 3,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3; No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7983" y="3026255"/>
            <a:ext cx="1036396" cy="17338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p(X).</a:t>
            </a:r>
            <a:endParaRPr sz="2400">
              <a:latin typeface="Times New Roman"/>
              <a:cs typeface="Times New Roman"/>
            </a:endParaRPr>
          </a:p>
          <a:p>
            <a:pPr marL="12700" marR="96685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1</a:t>
            </a:r>
            <a:r>
              <a:rPr sz="2400" i="1" spc="-11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; X = 2</a:t>
            </a:r>
            <a:r>
              <a:rPr sz="2400" i="1" spc="-11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; X=3 ; No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57519" y="4428335"/>
            <a:ext cx="2021268" cy="17338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p(X),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!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(Y).</a:t>
            </a:r>
            <a:endParaRPr sz="2400">
              <a:latin typeface="Times New Roman"/>
              <a:cs typeface="Times New Roman"/>
            </a:endParaRPr>
          </a:p>
          <a:p>
            <a:pPr marL="12700" marR="325377" algn="just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 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=3; No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983" y="5129375"/>
            <a:ext cx="17047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p(X),P(Y).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5481419"/>
            <a:ext cx="257345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  <a:p>
            <a:pPr marL="12700" marR="5846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X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0406" y="5481419"/>
            <a:ext cx="276852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2051" y="5481419"/>
            <a:ext cx="299994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83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1,</a:t>
            </a:r>
            <a:endParaRPr sz="2400">
              <a:latin typeface="Times New Roman"/>
              <a:cs typeface="Times New Roman"/>
            </a:endParaRPr>
          </a:p>
          <a:p>
            <a:pPr marL="12983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1,</a:t>
            </a:r>
            <a:endParaRPr sz="2400">
              <a:latin typeface="Times New Roman"/>
              <a:cs typeface="Times New Roman"/>
            </a:endParaRPr>
          </a:p>
          <a:p>
            <a:pPr marL="12700" marR="277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1,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6846" y="5481419"/>
            <a:ext cx="240860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77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Y</a:t>
            </a:r>
            <a:endParaRPr sz="2400">
              <a:latin typeface="Times New Roman"/>
              <a:cs typeface="Times New Roman"/>
            </a:endParaRPr>
          </a:p>
          <a:p>
            <a:pPr marL="12700" marR="5846" indent="277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Y 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2505" y="5481419"/>
            <a:ext cx="277129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77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12977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  <a:p>
            <a:pPr marL="12700" marR="277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=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64155" y="5481419"/>
            <a:ext cx="325564" cy="1031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256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1;</a:t>
            </a:r>
            <a:endParaRPr sz="2400">
              <a:latin typeface="Times New Roman"/>
              <a:cs typeface="Times New Roman"/>
            </a:endParaRPr>
          </a:p>
          <a:p>
            <a:pPr marL="13256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2;</a:t>
            </a:r>
            <a:endParaRPr sz="2400">
              <a:latin typeface="Times New Roman"/>
              <a:cs typeface="Times New Roman"/>
            </a:endParaRPr>
          </a:p>
          <a:p>
            <a:pPr marL="12700" marR="550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3;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3872483" y="1321307"/>
            <a:ext cx="0" cy="4808219"/>
          </a:xfrm>
          <a:custGeom>
            <a:avLst/>
            <a:gdLst/>
            <a:ahLst/>
            <a:cxnLst/>
            <a:rect l="l" t="t" r="r" b="b"/>
            <a:pathLst>
              <a:path h="4808219">
                <a:moveTo>
                  <a:pt x="0" y="0"/>
                </a:moveTo>
                <a:lnTo>
                  <a:pt x="0" y="4808219"/>
                </a:lnTo>
              </a:path>
            </a:pathLst>
          </a:custGeom>
          <a:ln w="579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57519" y="924659"/>
            <a:ext cx="1695890" cy="1732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853" algn="just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X = 2,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 X = 2,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No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7983" y="1273655"/>
            <a:ext cx="938522" cy="1031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p(1).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p(2</a:t>
            </a:r>
            <a:r>
              <a:rPr sz="2400" spc="9" dirty="0" smtClean="0">
                <a:latin typeface="Times New Roman"/>
                <a:cs typeface="Times New Roman"/>
              </a:rPr>
              <a:t>)</a:t>
            </a:r>
            <a:r>
              <a:rPr sz="2400" spc="-4" dirty="0" smtClean="0">
                <a:latin typeface="Times New Roman"/>
                <a:cs typeface="Times New Roman"/>
              </a:rPr>
              <a:t>:</a:t>
            </a:r>
            <a:r>
              <a:rPr sz="2400" spc="4" dirty="0" smtClean="0">
                <a:latin typeface="Times New Roman"/>
                <a:cs typeface="Times New Roman"/>
              </a:rPr>
              <a:t>-!</a:t>
            </a:r>
            <a:r>
              <a:rPr sz="2400" spc="0" dirty="0" smtClean="0">
                <a:latin typeface="Times New Roman"/>
                <a:cs typeface="Times New Roman"/>
              </a:rPr>
              <a:t>. p(3).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7983" y="2675735"/>
            <a:ext cx="10363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7983" y="3027779"/>
            <a:ext cx="539274" cy="1031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X =</a:t>
            </a:r>
            <a:endParaRPr sz="2400">
              <a:latin typeface="Times New Roman"/>
              <a:cs typeface="Times New Roman"/>
            </a:endParaRPr>
          </a:p>
          <a:p>
            <a:pPr marL="12700" marR="5846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No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2335" y="3027779"/>
            <a:ext cx="223514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60926" y="3027779"/>
            <a:ext cx="172614" cy="680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i="1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;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57519" y="3026255"/>
            <a:ext cx="2021268" cy="13832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just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p(X),</a:t>
            </a:r>
            <a:r>
              <a:rPr sz="2400" spc="-5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!</a:t>
            </a:r>
            <a:r>
              <a:rPr sz="2400" spc="0" dirty="0" smtClean="0">
                <a:latin typeface="Times New Roman"/>
                <a:cs typeface="Times New Roman"/>
              </a:rPr>
              <a:t>,</a:t>
            </a:r>
            <a:r>
              <a:rPr sz="2400" spc="-13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P</a:t>
            </a:r>
            <a:r>
              <a:rPr sz="2400" spc="0" dirty="0" smtClean="0">
                <a:latin typeface="Times New Roman"/>
                <a:cs typeface="Times New Roman"/>
              </a:rPr>
              <a:t>(Y).</a:t>
            </a:r>
            <a:endParaRPr sz="2400" dirty="0">
              <a:latin typeface="Times New Roman"/>
              <a:cs typeface="Times New Roman"/>
            </a:endParaRPr>
          </a:p>
          <a:p>
            <a:pPr marL="12700" marR="325377" algn="just">
              <a:lnSpc>
                <a:spcPct val="95825"/>
              </a:lnSpc>
            </a:pPr>
            <a:r>
              <a:rPr sz="2400" i="1" spc="0" dirty="0" smtClean="0">
                <a:latin typeface="Times New Roman"/>
                <a:cs typeface="Times New Roman"/>
              </a:rPr>
              <a:t>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1; X = 1,</a:t>
            </a:r>
            <a:r>
              <a:rPr sz="2400" i="1" spc="-17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Y</a:t>
            </a:r>
            <a:r>
              <a:rPr sz="2400" i="1" spc="-13" dirty="0" smtClean="0">
                <a:latin typeface="Times New Roman"/>
                <a:cs typeface="Times New Roman"/>
              </a:rPr>
              <a:t> </a:t>
            </a:r>
            <a:r>
              <a:rPr sz="2400" i="1" spc="0" dirty="0" smtClean="0">
                <a:latin typeface="Times New Roman"/>
                <a:cs typeface="Times New Roman"/>
              </a:rPr>
              <a:t>= 2; No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983" y="4428335"/>
            <a:ext cx="17047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?-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p(X),P(Y).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887983" y="926183"/>
            <a:ext cx="33909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b="1" spc="0" dirty="0" smtClean="0">
                <a:latin typeface="Times New Roman"/>
                <a:cs typeface="Times New Roman"/>
              </a:rPr>
              <a:t>II-</a:t>
            </a:r>
            <a:r>
              <a:rPr sz="2400" b="1" spc="-26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L</a:t>
            </a:r>
            <a:r>
              <a:rPr sz="2400" b="1" spc="4" dirty="0" smtClean="0">
                <a:latin typeface="Times New Roman"/>
                <a:cs typeface="Times New Roman"/>
              </a:rPr>
              <a:t>’</a:t>
            </a:r>
            <a:r>
              <a:rPr sz="2400" b="1" spc="0" dirty="0" smtClean="0">
                <a:latin typeface="Times New Roman"/>
                <a:cs typeface="Times New Roman"/>
              </a:rPr>
              <a:t>u</a:t>
            </a:r>
            <a:r>
              <a:rPr sz="2400" b="1" spc="4" dirty="0" smtClean="0">
                <a:latin typeface="Times New Roman"/>
                <a:cs typeface="Times New Roman"/>
              </a:rPr>
              <a:t>t</a:t>
            </a:r>
            <a:r>
              <a:rPr sz="2400" b="1" spc="-4" dirty="0" smtClean="0">
                <a:latin typeface="Times New Roman"/>
                <a:cs typeface="Times New Roman"/>
              </a:rPr>
              <a:t>i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-9" dirty="0" smtClean="0">
                <a:latin typeface="Times New Roman"/>
                <a:cs typeface="Times New Roman"/>
              </a:rPr>
              <a:t>i</a:t>
            </a:r>
            <a:r>
              <a:rPr sz="2400" b="1" spc="4" dirty="0" smtClean="0"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latin typeface="Times New Roman"/>
                <a:cs typeface="Times New Roman"/>
              </a:rPr>
              <a:t>é</a:t>
            </a:r>
            <a:r>
              <a:rPr sz="2400" b="1" spc="-58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de 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a</a:t>
            </a:r>
            <a:r>
              <a:rPr sz="2400" b="1" spc="-11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coupure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6583" y="1800877"/>
            <a:ext cx="313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87144" y="1802483"/>
            <a:ext cx="77843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Par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dé</a:t>
            </a:r>
            <a:r>
              <a:rPr sz="2400" spc="-4" dirty="0" smtClean="0">
                <a:latin typeface="Times New Roman"/>
                <a:cs typeface="Times New Roman"/>
              </a:rPr>
              <a:t>f</a:t>
            </a:r>
            <a:r>
              <a:rPr sz="2400" spc="0" dirty="0" smtClean="0">
                <a:latin typeface="Times New Roman"/>
                <a:cs typeface="Times New Roman"/>
              </a:rPr>
              <a:t>aut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og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d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ouv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1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es</a:t>
            </a:r>
            <a:r>
              <a:rPr sz="2400" spc="-33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so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ons</a:t>
            </a:r>
            <a:r>
              <a:rPr sz="2400" spc="-6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poss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-4" dirty="0" smtClean="0">
                <a:latin typeface="Times New Roman"/>
                <a:cs typeface="Times New Roman"/>
              </a:rPr>
              <a:t>le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45183" y="2151479"/>
            <a:ext cx="8502259" cy="22611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en</a:t>
            </a:r>
            <a:r>
              <a:rPr sz="2400" spc="-1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ti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sa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t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_a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è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6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(b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ck</a:t>
            </a:r>
            <a:r>
              <a:rPr sz="2400" spc="-1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4" dirty="0" smtClean="0">
                <a:latin typeface="Times New Roman"/>
                <a:cs typeface="Times New Roman"/>
              </a:rPr>
              <a:t>ra</a:t>
            </a:r>
            <a:r>
              <a:rPr sz="2400" spc="0" dirty="0" smtClean="0">
                <a:latin typeface="Times New Roman"/>
                <a:cs typeface="Times New Roman"/>
              </a:rPr>
              <a:t>ck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4" dirty="0" smtClean="0">
                <a:latin typeface="Times New Roman"/>
                <a:cs typeface="Times New Roman"/>
              </a:rPr>
              <a:t>g</a:t>
            </a:r>
            <a:r>
              <a:rPr sz="2400" spc="4" dirty="0" smtClean="0">
                <a:latin typeface="Times New Roman"/>
                <a:cs typeface="Times New Roman"/>
              </a:rPr>
              <a:t>)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r>
              <a:rPr sz="2400" spc="-45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Dans</a:t>
            </a:r>
            <a:r>
              <a:rPr sz="2400" spc="-4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ce</a:t>
            </a:r>
            <a:r>
              <a:rPr sz="2400" spc="4" dirty="0" smtClean="0">
                <a:latin typeface="Times New Roman"/>
                <a:cs typeface="Times New Roman"/>
              </a:rPr>
              <a:t>rt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ns</a:t>
            </a:r>
            <a:r>
              <a:rPr sz="2400" spc="-29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c</a:t>
            </a:r>
            <a:r>
              <a:rPr sz="2400" spc="0" dirty="0" smtClean="0">
                <a:latin typeface="Times New Roman"/>
                <a:cs typeface="Times New Roman"/>
              </a:rPr>
              <a:t>as</a:t>
            </a:r>
            <a:r>
              <a:rPr sz="2400" spc="-1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ce</a:t>
            </a:r>
            <a:endParaRPr sz="2400">
              <a:latin typeface="Times New Roman"/>
              <a:cs typeface="Times New Roman"/>
            </a:endParaRPr>
          </a:p>
          <a:p>
            <a:pPr marL="12700" marR="39873">
              <a:lnSpc>
                <a:spcPct val="95825"/>
              </a:lnSpc>
            </a:pP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ou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ri</a:t>
            </a:r>
            <a:r>
              <a:rPr sz="2400" spc="-4" dirty="0" smtClean="0">
                <a:latin typeface="Times New Roman"/>
                <a:cs typeface="Times New Roman"/>
              </a:rPr>
              <a:t>èr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7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peut </a:t>
            </a:r>
            <a:r>
              <a:rPr sz="2400" spc="-4" dirty="0" smtClean="0">
                <a:latin typeface="Times New Roman"/>
                <a:cs typeface="Times New Roman"/>
              </a:rPr>
              <a:t>ê</a:t>
            </a:r>
            <a:r>
              <a:rPr sz="2400" spc="4" dirty="0" smtClean="0">
                <a:latin typeface="Times New Roman"/>
                <a:cs typeface="Times New Roman"/>
              </a:rPr>
              <a:t>tr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b</a:t>
            </a:r>
            <a:r>
              <a:rPr sz="2400" spc="-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e:</a:t>
            </a:r>
            <a:endParaRPr sz="2400">
              <a:latin typeface="Times New Roman"/>
              <a:cs typeface="Times New Roman"/>
            </a:endParaRPr>
          </a:p>
          <a:p>
            <a:pPr marL="904239" marR="39873">
              <a:lnSpc>
                <a:spcPct val="95825"/>
              </a:lnSpc>
              <a:spcBef>
                <a:spcPts val="1404"/>
              </a:spcBef>
            </a:pPr>
            <a:r>
              <a:rPr sz="2400" spc="0" dirty="0" smtClean="0">
                <a:latin typeface="Times New Roman"/>
                <a:cs typeface="Times New Roman"/>
              </a:rPr>
              <a:t>1.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ri</a:t>
            </a:r>
            <a:r>
              <a:rPr sz="2400" spc="-4" dirty="0" smtClean="0">
                <a:latin typeface="Times New Roman"/>
                <a:cs typeface="Times New Roman"/>
              </a:rPr>
              <a:t>è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-71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va</a:t>
            </a:r>
            <a:r>
              <a:rPr sz="2400" spc="-14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répé</a:t>
            </a:r>
            <a:r>
              <a:rPr sz="2400" b="1" spc="4" dirty="0" smtClean="0"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latin typeface="Times New Roman"/>
                <a:cs typeface="Times New Roman"/>
              </a:rPr>
              <a:t>er</a:t>
            </a:r>
            <a:r>
              <a:rPr sz="2400" b="1" spc="-7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une</a:t>
            </a:r>
            <a:r>
              <a:rPr sz="2400" b="1" spc="-4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so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u</a:t>
            </a:r>
            <a:r>
              <a:rPr sz="2400" b="1" spc="4" dirty="0" smtClean="0">
                <a:latin typeface="Times New Roman"/>
                <a:cs typeface="Times New Roman"/>
              </a:rPr>
              <a:t>ti</a:t>
            </a:r>
            <a:r>
              <a:rPr sz="2400" b="1" spc="0" dirty="0" smtClean="0">
                <a:latin typeface="Times New Roman"/>
                <a:cs typeface="Times New Roman"/>
              </a:rPr>
              <a:t>o</a:t>
            </a:r>
            <a:r>
              <a:rPr sz="2400" b="1" spc="-14" dirty="0" smtClean="0">
                <a:latin typeface="Times New Roman"/>
                <a:cs typeface="Times New Roman"/>
              </a:rPr>
              <a:t>n</a:t>
            </a:r>
            <a:r>
              <a:rPr sz="2400" b="1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904239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2.</a:t>
            </a:r>
            <a:r>
              <a:rPr sz="2400" spc="462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465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80" dirty="0" smtClean="0"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-9" dirty="0" smtClean="0">
                <a:latin typeface="Times New Roman"/>
                <a:cs typeface="Times New Roman"/>
              </a:rPr>
              <a:t>o</a:t>
            </a:r>
            <a:r>
              <a:rPr sz="2400" spc="0" dirty="0" smtClean="0">
                <a:latin typeface="Times New Roman"/>
                <a:cs typeface="Times New Roman"/>
              </a:rPr>
              <a:t>ur</a:t>
            </a:r>
            <a:r>
              <a:rPr sz="2400" spc="4" dirty="0" smtClean="0">
                <a:latin typeface="Times New Roman"/>
                <a:cs typeface="Times New Roman"/>
              </a:rPr>
              <a:t>-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r</a:t>
            </a:r>
            <a:r>
              <a:rPr sz="2400" spc="4" dirty="0" smtClean="0">
                <a:latin typeface="Times New Roman"/>
                <a:cs typeface="Times New Roman"/>
              </a:rPr>
              <a:t>ri</a:t>
            </a:r>
            <a:r>
              <a:rPr sz="2400" spc="-4" dirty="0" smtClean="0">
                <a:latin typeface="Times New Roman"/>
                <a:cs typeface="Times New Roman"/>
              </a:rPr>
              <a:t>è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08" dirty="0" smtClean="0">
                <a:latin typeface="Times New Roman"/>
                <a:cs typeface="Times New Roman"/>
              </a:rPr>
              <a:t> </a:t>
            </a:r>
            <a:r>
              <a:rPr sz="2400" b="1" spc="-9" dirty="0" smtClean="0">
                <a:latin typeface="Times New Roman"/>
                <a:cs typeface="Times New Roman"/>
              </a:rPr>
              <a:t>n</a:t>
            </a:r>
            <a:r>
              <a:rPr sz="2400" b="1" spc="-4" dirty="0" smtClean="0">
                <a:latin typeface="Times New Roman"/>
                <a:cs typeface="Times New Roman"/>
              </a:rPr>
              <a:t>'</a:t>
            </a:r>
            <a:r>
              <a:rPr sz="2400" b="1" spc="0" dirty="0" smtClean="0">
                <a:latin typeface="Times New Roman"/>
                <a:cs typeface="Times New Roman"/>
              </a:rPr>
              <a:t>a</a:t>
            </a:r>
            <a:r>
              <a:rPr sz="2400" b="1" spc="514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aucune</a:t>
            </a:r>
            <a:r>
              <a:rPr sz="2400" b="1" spc="540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chance</a:t>
            </a:r>
            <a:r>
              <a:rPr sz="2400" b="1" spc="540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de</a:t>
            </a:r>
            <a:r>
              <a:rPr sz="2400" b="1" spc="540" dirty="0" smtClean="0">
                <a:latin typeface="Times New Roman"/>
                <a:cs typeface="Times New Roman"/>
              </a:rPr>
              <a:t> </a:t>
            </a:r>
            <a:r>
              <a:rPr sz="2400" b="1" spc="-4" dirty="0" smtClean="0">
                <a:latin typeface="Times New Roman"/>
                <a:cs typeface="Times New Roman"/>
              </a:rPr>
              <a:t>t</a:t>
            </a:r>
            <a:r>
              <a:rPr sz="2400" b="1" spc="0" dirty="0" smtClean="0">
                <a:latin typeface="Times New Roman"/>
                <a:cs typeface="Times New Roman"/>
              </a:rPr>
              <a:t>rouver</a:t>
            </a:r>
            <a:r>
              <a:rPr sz="2400" b="1" spc="532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une so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u</a:t>
            </a:r>
            <a:r>
              <a:rPr sz="2400" b="1" spc="4" dirty="0" smtClean="0">
                <a:latin typeface="Times New Roman"/>
                <a:cs typeface="Times New Roman"/>
              </a:rPr>
              <a:t>ti</a:t>
            </a:r>
            <a:r>
              <a:rPr sz="2400" b="1" spc="0" dirty="0" smtClean="0">
                <a:latin typeface="Times New Roman"/>
                <a:cs typeface="Times New Roman"/>
              </a:rPr>
              <a:t>o</a:t>
            </a:r>
            <a:r>
              <a:rPr sz="2400" b="1" spc="-4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904239" marR="39873">
              <a:lnSpc>
                <a:spcPct val="95825"/>
              </a:lnSpc>
            </a:pPr>
            <a:r>
              <a:rPr sz="2400" spc="0" dirty="0" smtClean="0">
                <a:latin typeface="Times New Roman"/>
                <a:cs typeface="Times New Roman"/>
              </a:rPr>
              <a:t>3.</a:t>
            </a:r>
            <a:r>
              <a:rPr sz="2400" spc="-1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si</a:t>
            </a:r>
            <a:r>
              <a:rPr sz="2400" spc="-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on</a:t>
            </a:r>
            <a:r>
              <a:rPr sz="2400" spc="-23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veut avo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r</a:t>
            </a:r>
            <a:r>
              <a:rPr sz="2400" spc="-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se</a:t>
            </a:r>
            <a:r>
              <a:rPr sz="2400" spc="-9" dirty="0" smtClean="0">
                <a:latin typeface="Times New Roman"/>
                <a:cs typeface="Times New Roman"/>
              </a:rPr>
              <a:t>u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-4" dirty="0" smtClean="0">
                <a:latin typeface="Times New Roman"/>
                <a:cs typeface="Times New Roman"/>
              </a:rPr>
              <a:t>e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ent</a:t>
            </a:r>
            <a:r>
              <a:rPr sz="2400" spc="-21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-4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pre</a:t>
            </a:r>
            <a:r>
              <a:rPr sz="2400" b="1" spc="4" dirty="0" smtClean="0">
                <a:latin typeface="Times New Roman"/>
                <a:cs typeface="Times New Roman"/>
              </a:rPr>
              <a:t>mi</a:t>
            </a:r>
            <a:r>
              <a:rPr sz="2400" b="1" spc="0" dirty="0" smtClean="0">
                <a:latin typeface="Times New Roman"/>
                <a:cs typeface="Times New Roman"/>
              </a:rPr>
              <a:t>ère</a:t>
            </a:r>
            <a:r>
              <a:rPr sz="2400" b="1" spc="-29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so</a:t>
            </a:r>
            <a:r>
              <a:rPr sz="2400" b="1" spc="4" dirty="0" smtClean="0">
                <a:latin typeface="Times New Roman"/>
                <a:cs typeface="Times New Roman"/>
              </a:rPr>
              <a:t>l</a:t>
            </a:r>
            <a:r>
              <a:rPr sz="2400" b="1" spc="0" dirty="0" smtClean="0">
                <a:latin typeface="Times New Roman"/>
                <a:cs typeface="Times New Roman"/>
              </a:rPr>
              <a:t>u</a:t>
            </a:r>
            <a:r>
              <a:rPr sz="2400" b="1" spc="-4" dirty="0" smtClean="0">
                <a:latin typeface="Times New Roman"/>
                <a:cs typeface="Times New Roman"/>
              </a:rPr>
              <a:t>ti</a:t>
            </a:r>
            <a:r>
              <a:rPr sz="2400" b="1" spc="0" dirty="0" smtClean="0">
                <a:latin typeface="Times New Roman"/>
                <a:cs typeface="Times New Roman"/>
              </a:rPr>
              <a:t>o</a:t>
            </a:r>
            <a:r>
              <a:rPr sz="2400" b="1" spc="-9" dirty="0" smtClean="0">
                <a:latin typeface="Times New Roman"/>
                <a:cs typeface="Times New Roman"/>
              </a:rPr>
              <a:t>n</a:t>
            </a:r>
            <a:r>
              <a:rPr sz="2400" spc="0" dirty="0" smtClean="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16583" y="4609609"/>
            <a:ext cx="313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Wingdings"/>
                <a:cs typeface="Wingdings"/>
              </a:rPr>
              <a:t>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87144" y="4611215"/>
            <a:ext cx="80653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La </a:t>
            </a:r>
            <a:r>
              <a:rPr sz="2400" spc="50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Times New Roman"/>
                <a:cs typeface="Times New Roman"/>
              </a:rPr>
              <a:t>coupure </a:t>
            </a:r>
            <a:r>
              <a:rPr sz="2400" b="1" spc="44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pe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-14" dirty="0" smtClean="0">
                <a:latin typeface="Times New Roman"/>
                <a:cs typeface="Times New Roman"/>
              </a:rPr>
              <a:t>m</a:t>
            </a:r>
            <a:r>
              <a:rPr sz="2400" spc="0" dirty="0" smtClean="0">
                <a:latin typeface="Times New Roman"/>
                <a:cs typeface="Times New Roman"/>
              </a:rPr>
              <a:t>et </a:t>
            </a:r>
            <a:r>
              <a:rPr sz="2400" spc="46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de </a:t>
            </a:r>
            <a:r>
              <a:rPr sz="2400" spc="3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r>
              <a:rPr sz="2400" spc="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gn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l</a:t>
            </a:r>
            <a:r>
              <a:rPr sz="2400" spc="0" dirty="0" smtClean="0">
                <a:latin typeface="Times New Roman"/>
                <a:cs typeface="Times New Roman"/>
              </a:rPr>
              <a:t>er </a:t>
            </a:r>
            <a:r>
              <a:rPr sz="2400" spc="37" dirty="0" smtClean="0"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Times New Roman"/>
                <a:cs typeface="Times New Roman"/>
              </a:rPr>
              <a:t>q</a:t>
            </a:r>
            <a:r>
              <a:rPr sz="2400" spc="0" dirty="0" smtClean="0">
                <a:latin typeface="Times New Roman"/>
                <a:cs typeface="Times New Roman"/>
              </a:rPr>
              <a:t>u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un</a:t>
            </a:r>
            <a:r>
              <a:rPr sz="2400" spc="597" dirty="0" smtClean="0"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4" dirty="0" smtClean="0">
                <a:latin typeface="Times New Roman"/>
                <a:cs typeface="Times New Roman"/>
              </a:rPr>
              <a:t>t</a:t>
            </a:r>
            <a:r>
              <a:rPr sz="2400" spc="0" dirty="0" smtClean="0">
                <a:latin typeface="Times New Roman"/>
                <a:cs typeface="Times New Roman"/>
              </a:rPr>
              <a:t>ou</a:t>
            </a:r>
            <a:r>
              <a:rPr sz="2400" spc="-4" dirty="0" smtClean="0">
                <a:latin typeface="Times New Roman"/>
                <a:cs typeface="Times New Roman"/>
              </a:rPr>
              <a:t>r-</a:t>
            </a:r>
            <a:r>
              <a:rPr sz="2400" spc="0" dirty="0" smtClean="0">
                <a:latin typeface="Times New Roman"/>
                <a:cs typeface="Times New Roman"/>
              </a:rPr>
              <a:t>a</a:t>
            </a:r>
            <a:r>
              <a:rPr sz="2400" spc="4" dirty="0" smtClean="0">
                <a:latin typeface="Times New Roman"/>
                <a:cs typeface="Times New Roman"/>
              </a:rPr>
              <a:t>rr</a:t>
            </a:r>
            <a:r>
              <a:rPr sz="2400" spc="-4" dirty="0" smtClean="0">
                <a:latin typeface="Times New Roman"/>
                <a:cs typeface="Times New Roman"/>
              </a:rPr>
              <a:t>i</a:t>
            </a:r>
            <a:r>
              <a:rPr sz="2400" spc="0" dirty="0" smtClean="0">
                <a:latin typeface="Times New Roman"/>
                <a:cs typeface="Times New Roman"/>
              </a:rPr>
              <a:t>è</a:t>
            </a:r>
            <a:r>
              <a:rPr sz="2400" spc="4" dirty="0" smtClean="0">
                <a:latin typeface="Times New Roman"/>
                <a:cs typeface="Times New Roman"/>
              </a:rPr>
              <a:t>r</a:t>
            </a:r>
            <a:r>
              <a:rPr sz="2400" spc="0" dirty="0" smtClean="0">
                <a:latin typeface="Times New Roman"/>
                <a:cs typeface="Times New Roman"/>
              </a:rPr>
              <a:t>e</a:t>
            </a:r>
            <a:r>
              <a:rPr sz="2400" spc="567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n</a:t>
            </a:r>
            <a:r>
              <a:rPr sz="2400" spc="-9" dirty="0" smtClean="0">
                <a:latin typeface="Times New Roman"/>
                <a:cs typeface="Times New Roman"/>
              </a:rPr>
              <a:t>'</a:t>
            </a:r>
            <a:r>
              <a:rPr sz="2400" spc="0" dirty="0" smtClean="0">
                <a:latin typeface="Times New Roman"/>
                <a:cs typeface="Times New Roman"/>
              </a:rPr>
              <a:t>est </a:t>
            </a:r>
            <a:r>
              <a:rPr sz="2400" spc="29" dirty="0" smtClean="0"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Times New Roman"/>
                <a:cs typeface="Times New Roman"/>
              </a:rPr>
              <a:t>p</a:t>
            </a:r>
            <a:r>
              <a:rPr sz="2400" spc="-4" dirty="0" smtClean="0">
                <a:latin typeface="Times New Roman"/>
                <a:cs typeface="Times New Roman"/>
              </a:rPr>
              <a:t>a</a:t>
            </a:r>
            <a:r>
              <a:rPr sz="2400" spc="0" dirty="0" smtClean="0"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5183" y="4961735"/>
            <a:ext cx="8007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spc="0" dirty="0" smtClean="0">
                <a:latin typeface="Times New Roman"/>
                <a:cs typeface="Times New Roman"/>
              </a:rPr>
              <a:t>dés</a:t>
            </a:r>
            <a:r>
              <a:rPr sz="2400" spc="4" dirty="0" smtClean="0">
                <a:latin typeface="Times New Roman"/>
                <a:cs typeface="Times New Roman"/>
              </a:rPr>
              <a:t>ir</a:t>
            </a:r>
            <a:r>
              <a:rPr sz="2400" spc="0" dirty="0" smtClean="0">
                <a:latin typeface="Times New Roman"/>
                <a:cs typeface="Times New Roman"/>
              </a:rPr>
              <a:t>é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6583" y="5310649"/>
            <a:ext cx="313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Wingdings"/>
              <a:cs typeface="Wingding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345183" y="5662775"/>
            <a:ext cx="85912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00683" y="900683"/>
            <a:ext cx="6314518" cy="57241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600</Words>
  <Application>Microsoft Office PowerPoint</Application>
  <PresentationFormat>Personnalisé</PresentationFormat>
  <Paragraphs>139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</cp:revision>
  <dcterms:modified xsi:type="dcterms:W3CDTF">2026-05-02T18:33:29Z</dcterms:modified>
</cp:coreProperties>
</file>