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21"/>
  </p:notesMasterIdLst>
  <p:handoutMasterIdLst>
    <p:handoutMasterId r:id="rId22"/>
  </p:handoutMasterIdLst>
  <p:sldIdLst>
    <p:sldId id="256" r:id="rId5"/>
    <p:sldId id="262" r:id="rId6"/>
    <p:sldId id="265" r:id="rId7"/>
    <p:sldId id="257" r:id="rId8"/>
    <p:sldId id="267" r:id="rId9"/>
    <p:sldId id="268" r:id="rId10"/>
    <p:sldId id="269" r:id="rId11"/>
    <p:sldId id="266" r:id="rId12"/>
    <p:sldId id="264" r:id="rId13"/>
    <p:sldId id="271" r:id="rId14"/>
    <p:sldId id="270" r:id="rId15"/>
    <p:sldId id="272" r:id="rId16"/>
    <p:sldId id="273" r:id="rId17"/>
    <p:sldId id="274" r:id="rId18"/>
    <p:sldId id="275" r:id="rId19"/>
    <p:sldId id="276" r:id="rId20"/>
  </p:sldIdLst>
  <p:sldSz cx="12192000" cy="6858000"/>
  <p:notesSz cx="6858000" cy="9144000"/>
  <p:defaultTextStyle>
    <a:defPPr rtl="0"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Bienvenue" id="{E75E278A-FF0E-49A4-B170-79828D63BBAD}">
          <p14:sldIdLst>
            <p14:sldId id="256"/>
          </p14:sldIdLst>
        </p14:section>
        <p14:section name="Créez, impressionnez votre auditoire et collaborez" id="{B9B51309-D148-4332-87C2-07BE32FBCA3B}">
          <p14:sldIdLst>
            <p14:sldId id="262"/>
            <p14:sldId id="265"/>
            <p14:sldId id="257"/>
            <p14:sldId id="267"/>
            <p14:sldId id="268"/>
            <p14:sldId id="269"/>
            <p14:sldId id="266"/>
            <p14:sldId id="264"/>
            <p14:sldId id="271"/>
            <p14:sldId id="270"/>
            <p14:sldId id="272"/>
            <p14:sldId id="273"/>
            <p14:sldId id="274"/>
            <p14:sldId id="275"/>
            <p14:sldId id="276"/>
          </p14:sldIdLst>
        </p14:section>
        <p14:section name="En savoir plus" id="{2CC34DB2-6590-42C0-AD4B-A04C6060184E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uthor" initials="A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2B4A6"/>
    <a:srgbClr val="734F29"/>
    <a:srgbClr val="D24726"/>
    <a:srgbClr val="DD462F"/>
    <a:srgbClr val="AEB785"/>
    <a:srgbClr val="EFD5A2"/>
    <a:srgbClr val="3B3026"/>
    <a:srgbClr val="ECE1CA"/>
    <a:srgbClr val="795531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353" autoAdjust="0"/>
  </p:normalViewPr>
  <p:slideViewPr>
    <p:cSldViewPr snapToGrid="0">
      <p:cViewPr>
        <p:scale>
          <a:sx n="69" d="100"/>
          <a:sy n="69" d="100"/>
        </p:scale>
        <p:origin x="780" y="16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99" d="100"/>
          <a:sy n="99" d="100"/>
        </p:scale>
        <p:origin x="3570" y="6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commentAuthors" Target="commentAuthors.xml"/><Relationship Id="rId28" Type="http://schemas.microsoft.com/office/2016/11/relationships/changesInfo" Target="changesInfos/changesInfo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handoutMaster" Target="handoutMasters/handoutMaster1.xml"/><Relationship Id="rId27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Fake Test User" userId="SID-0" providerId="Test" clId="FakeClientId"/>
    <pc:docChg chg="undo custSel modSld modMainMaster modNotesMaster modHandout">
      <pc:chgData name="Fake Test User" userId="SID-0" providerId="Test" clId="FakeClientId" dt="2019-08-05T02:47:41.727" v="95"/>
      <pc:docMkLst>
        <pc:docMk/>
      </pc:docMkLst>
      <pc:sldChg chg="modSp mod modNotes">
        <pc:chgData name="Fake Test User" userId="SID-0" providerId="Test" clId="FakeClientId" dt="2019-08-02T07:56:00.070" v="32" actId="790"/>
        <pc:sldMkLst>
          <pc:docMk/>
          <pc:sldMk cId="2471807738" sldId="256"/>
        </pc:sldMkLst>
        <pc:spChg chg="mod">
          <ac:chgData name="Fake Test User" userId="SID-0" providerId="Test" clId="FakeClientId" dt="2019-08-02T07:56:00.070" v="32" actId="790"/>
          <ac:spMkLst>
            <pc:docMk/>
            <pc:sldMk cId="2471807738" sldId="256"/>
            <ac:spMk id="2" creationId="{00000000-0000-0000-0000-000000000000}"/>
          </ac:spMkLst>
        </pc:spChg>
        <pc:spChg chg="mod">
          <ac:chgData name="Fake Test User" userId="SID-0" providerId="Test" clId="FakeClientId" dt="2019-08-02T07:56:00.070" v="32" actId="790"/>
          <ac:spMkLst>
            <pc:docMk/>
            <pc:sldMk cId="2471807738" sldId="256"/>
            <ac:spMk id="3" creationId="{00000000-0000-0000-0000-000000000000}"/>
          </ac:spMkLst>
        </pc:spChg>
      </pc:sldChg>
      <pc:sldChg chg="modSp mod modNotes">
        <pc:chgData name="Fake Test User" userId="SID-0" providerId="Test" clId="FakeClientId" dt="2019-08-02T09:04:03.889" v="92" actId="20577"/>
        <pc:sldMkLst>
          <pc:docMk/>
          <pc:sldMk cId="1328676004" sldId="257"/>
        </pc:sldMkLst>
        <pc:spChg chg="mod">
          <ac:chgData name="Fake Test User" userId="SID-0" providerId="Test" clId="FakeClientId" dt="2019-08-02T07:55:36.946" v="29" actId="790"/>
          <ac:spMkLst>
            <pc:docMk/>
            <pc:sldMk cId="1328676004" sldId="257"/>
            <ac:spMk id="2" creationId="{00000000-0000-0000-0000-000000000000}"/>
          </ac:spMkLst>
        </pc:spChg>
        <pc:spChg chg="mod">
          <ac:chgData name="Fake Test User" userId="SID-0" providerId="Test" clId="FakeClientId" dt="2019-08-02T09:04:03.889" v="92" actId="20577"/>
          <ac:spMkLst>
            <pc:docMk/>
            <pc:sldMk cId="1328676004" sldId="257"/>
            <ac:spMk id="3" creationId="{00000000-0000-0000-0000-000000000000}"/>
          </ac:spMkLst>
        </pc:spChg>
        <pc:picChg chg="mod">
          <ac:chgData name="Fake Test User" userId="SID-0" providerId="Test" clId="FakeClientId" dt="2019-08-02T07:56:49.755" v="83" actId="1036"/>
          <ac:picMkLst>
            <pc:docMk/>
            <pc:sldMk cId="1328676004" sldId="257"/>
            <ac:picMk id="6" creationId="{00000000-0000-0000-0000-000000000000}"/>
          </ac:picMkLst>
        </pc:picChg>
        <pc:picChg chg="mod">
          <ac:chgData name="Fake Test User" userId="SID-0" providerId="Test" clId="FakeClientId" dt="2019-08-02T08:01:36.102" v="87" actId="14826"/>
          <ac:picMkLst>
            <pc:docMk/>
            <pc:sldMk cId="1328676004" sldId="257"/>
            <ac:picMk id="7" creationId="{00000000-0000-0000-0000-000000000000}"/>
          </ac:picMkLst>
        </pc:picChg>
        <pc:picChg chg="mod">
          <ac:chgData name="Fake Test User" userId="SID-0" providerId="Test" clId="FakeClientId" dt="2019-08-02T07:56:44.365" v="76" actId="1035"/>
          <ac:picMkLst>
            <pc:docMk/>
            <pc:sldMk cId="1328676004" sldId="257"/>
            <ac:picMk id="9" creationId="{00000000-0000-0000-0000-000000000000}"/>
          </ac:picMkLst>
        </pc:picChg>
        <pc:picChg chg="mod">
          <ac:chgData name="Fake Test User" userId="SID-0" providerId="Test" clId="FakeClientId" dt="2019-08-02T08:01:51.789" v="88" actId="14826"/>
          <ac:picMkLst>
            <pc:docMk/>
            <pc:sldMk cId="1328676004" sldId="257"/>
            <ac:picMk id="11" creationId="{00000000-0000-0000-0000-000000000000}"/>
          </ac:picMkLst>
        </pc:picChg>
      </pc:sldChg>
      <pc:sldChg chg="modSp mod modNotes">
        <pc:chgData name="Fake Test User" userId="SID-0" providerId="Test" clId="FakeClientId" dt="2019-08-02T08:01:15.384" v="86" actId="14826"/>
        <pc:sldMkLst>
          <pc:docMk/>
          <pc:sldMk cId="2090733893" sldId="262"/>
        </pc:sldMkLst>
        <pc:spChg chg="mod">
          <ac:chgData name="Fake Test User" userId="SID-0" providerId="Test" clId="FakeClientId" dt="2019-08-02T07:55:28.431" v="28" actId="790"/>
          <ac:spMkLst>
            <pc:docMk/>
            <pc:sldMk cId="2090733893" sldId="262"/>
            <ac:spMk id="2" creationId="{00000000-0000-0000-0000-000000000000}"/>
          </ac:spMkLst>
        </pc:spChg>
        <pc:spChg chg="mod">
          <ac:chgData name="Fake Test User" userId="SID-0" providerId="Test" clId="FakeClientId" dt="2019-08-02T07:55:28.431" v="28" actId="790"/>
          <ac:spMkLst>
            <pc:docMk/>
            <pc:sldMk cId="2090733893" sldId="262"/>
            <ac:spMk id="3" creationId="{00000000-0000-0000-0000-000000000000}"/>
          </ac:spMkLst>
        </pc:spChg>
        <pc:picChg chg="mod">
          <ac:chgData name="Fake Test User" userId="SID-0" providerId="Test" clId="FakeClientId" dt="2019-08-02T08:01:01.072" v="85" actId="14826"/>
          <ac:picMkLst>
            <pc:docMk/>
            <pc:sldMk cId="2090733893" sldId="262"/>
            <ac:picMk id="4" creationId="{00000000-0000-0000-0000-000000000000}"/>
          </ac:picMkLst>
        </pc:picChg>
        <pc:picChg chg="mod">
          <ac:chgData name="Fake Test User" userId="SID-0" providerId="Test" clId="FakeClientId" dt="2019-08-02T08:01:15.384" v="86" actId="14826"/>
          <ac:picMkLst>
            <pc:docMk/>
            <pc:sldMk cId="2090733893" sldId="262"/>
            <ac:picMk id="5" creationId="{00000000-0000-0000-0000-000000000000}"/>
          </ac:picMkLst>
        </pc:picChg>
        <pc:picChg chg="mod">
          <ac:chgData name="Fake Test User" userId="SID-0" providerId="Test" clId="FakeClientId" dt="2019-08-02T08:00:44.870" v="84" actId="14826"/>
          <ac:picMkLst>
            <pc:docMk/>
            <pc:sldMk cId="2090733893" sldId="262"/>
            <ac:picMk id="6" creationId="{00000000-0000-0000-0000-000000000000}"/>
          </ac:picMkLst>
        </pc:picChg>
      </pc:sldChg>
      <pc:sldChg chg="modSp mod modNotes">
        <pc:chgData name="Fake Test User" userId="SID-0" providerId="Test" clId="FakeClientId" dt="2019-08-02T09:05:49.337" v="94"/>
        <pc:sldMkLst>
          <pc:docMk/>
          <pc:sldMk cId="2317502127" sldId="263"/>
        </pc:sldMkLst>
        <pc:spChg chg="mod">
          <ac:chgData name="Fake Test User" userId="SID-0" providerId="Test" clId="FakeClientId" dt="2019-08-02T07:55:52.180" v="31" actId="790"/>
          <ac:spMkLst>
            <pc:docMk/>
            <pc:sldMk cId="2317502127" sldId="263"/>
            <ac:spMk id="2" creationId="{00000000-0000-0000-0000-000000000000}"/>
          </ac:spMkLst>
        </pc:spChg>
        <pc:spChg chg="mod">
          <ac:chgData name="Fake Test User" userId="SID-0" providerId="Test" clId="FakeClientId" dt="2019-08-02T07:55:52.180" v="31" actId="790"/>
          <ac:spMkLst>
            <pc:docMk/>
            <pc:sldMk cId="2317502127" sldId="263"/>
            <ac:spMk id="3" creationId="{00000000-0000-0000-0000-000000000000}"/>
          </ac:spMkLst>
        </pc:spChg>
        <pc:spChg chg="mod">
          <ac:chgData name="Fake Test User" userId="SID-0" providerId="Test" clId="FakeClientId" dt="2019-08-02T07:55:52.180" v="31" actId="790"/>
          <ac:spMkLst>
            <pc:docMk/>
            <pc:sldMk cId="2317502127" sldId="263"/>
            <ac:spMk id="4" creationId="{00000000-0000-0000-0000-000000000000}"/>
          </ac:spMkLst>
        </pc:spChg>
        <pc:spChg chg="mod">
          <ac:chgData name="Fake Test User" userId="SID-0" providerId="Test" clId="FakeClientId" dt="2019-08-02T09:05:49.337" v="94"/>
          <ac:spMkLst>
            <pc:docMk/>
            <pc:sldMk cId="2317502127" sldId="263"/>
            <ac:spMk id="8" creationId="{00000000-0000-0000-0000-000000000000}"/>
          </ac:spMkLst>
        </pc:spChg>
        <pc:spChg chg="mod">
          <ac:chgData name="Fake Test User" userId="SID-0" providerId="Test" clId="FakeClientId" dt="2019-08-02T09:05:35.603" v="93"/>
          <ac:spMkLst>
            <pc:docMk/>
            <pc:sldMk cId="2317502127" sldId="263"/>
            <ac:spMk id="9" creationId="{00000000-0000-0000-0000-000000000000}"/>
          </ac:spMkLst>
        </pc:spChg>
      </pc:sldChg>
      <pc:sldChg chg="modSp mod modNotes">
        <pc:chgData name="Fake Test User" userId="SID-0" providerId="Test" clId="FakeClientId" dt="2019-08-02T08:02:10.616" v="89" actId="14826"/>
        <pc:sldMkLst>
          <pc:docMk/>
          <pc:sldMk cId="1531532291" sldId="264"/>
        </pc:sldMkLst>
        <pc:spChg chg="mod">
          <ac:chgData name="Fake Test User" userId="SID-0" providerId="Test" clId="FakeClientId" dt="2019-08-02T07:55:44.117" v="30" actId="790"/>
          <ac:spMkLst>
            <pc:docMk/>
            <pc:sldMk cId="1531532291" sldId="264"/>
            <ac:spMk id="2" creationId="{00000000-0000-0000-0000-000000000000}"/>
          </ac:spMkLst>
        </pc:spChg>
        <pc:spChg chg="mod">
          <ac:chgData name="Fake Test User" userId="SID-0" providerId="Test" clId="FakeClientId" dt="2019-08-02T07:55:44.117" v="30" actId="790"/>
          <ac:spMkLst>
            <pc:docMk/>
            <pc:sldMk cId="1531532291" sldId="264"/>
            <ac:spMk id="3" creationId="{00000000-0000-0000-0000-000000000000}"/>
          </ac:spMkLst>
        </pc:spChg>
        <pc:picChg chg="mod">
          <ac:chgData name="Fake Test User" userId="SID-0" providerId="Test" clId="FakeClientId" dt="2019-08-02T08:02:10.616" v="89" actId="14826"/>
          <ac:picMkLst>
            <pc:docMk/>
            <pc:sldMk cId="1531532291" sldId="264"/>
            <ac:picMk id="5" creationId="{00000000-0000-0000-0000-000000000000}"/>
          </ac:picMkLst>
        </pc:picChg>
      </pc:sldChg>
      <pc:sldMasterChg chg="modSp mod modSldLayout">
        <pc:chgData name="Fake Test User" userId="SID-0" providerId="Test" clId="FakeClientId" dt="2019-08-05T02:47:41.727" v="95"/>
        <pc:sldMasterMkLst>
          <pc:docMk/>
          <pc:sldMasterMk cId="946754946" sldId="2147483660"/>
        </pc:sldMasterMkLst>
        <pc:spChg chg="mod">
          <ac:chgData name="Fake Test User" userId="SID-0" providerId="Test" clId="FakeClientId" dt="2019-08-02T07:50:40.647" v="19" actId="790"/>
          <ac:spMkLst>
            <pc:docMk/>
            <pc:sldMasterMk cId="946754946" sldId="2147483660"/>
            <ac:spMk id="2" creationId="{00000000-0000-0000-0000-000000000000}"/>
          </ac:spMkLst>
        </pc:spChg>
        <pc:spChg chg="mod">
          <ac:chgData name="Fake Test User" userId="SID-0" providerId="Test" clId="FakeClientId" dt="2019-08-02T07:50:40.647" v="19" actId="790"/>
          <ac:spMkLst>
            <pc:docMk/>
            <pc:sldMasterMk cId="946754946" sldId="2147483660"/>
            <ac:spMk id="3" creationId="{00000000-0000-0000-0000-000000000000}"/>
          </ac:spMkLst>
        </pc:spChg>
        <pc:spChg chg="mod">
          <ac:chgData name="Fake Test User" userId="SID-0" providerId="Test" clId="FakeClientId" dt="2019-08-02T07:50:40.647" v="19" actId="790"/>
          <ac:spMkLst>
            <pc:docMk/>
            <pc:sldMasterMk cId="946754946" sldId="2147483660"/>
            <ac:spMk id="4" creationId="{00000000-0000-0000-0000-000000000000}"/>
          </ac:spMkLst>
        </pc:spChg>
        <pc:spChg chg="mod">
          <ac:chgData name="Fake Test User" userId="SID-0" providerId="Test" clId="FakeClientId" dt="2019-08-02T07:50:40.647" v="19" actId="790"/>
          <ac:spMkLst>
            <pc:docMk/>
            <pc:sldMasterMk cId="946754946" sldId="2147483660"/>
            <ac:spMk id="5" creationId="{00000000-0000-0000-0000-000000000000}"/>
          </ac:spMkLst>
        </pc:spChg>
        <pc:spChg chg="mod">
          <ac:chgData name="Fake Test User" userId="SID-0" providerId="Test" clId="FakeClientId" dt="2019-08-02T07:50:40.647" v="19" actId="790"/>
          <ac:spMkLst>
            <pc:docMk/>
            <pc:sldMasterMk cId="946754946" sldId="2147483660"/>
            <ac:spMk id="6" creationId="{00000000-0000-0000-0000-000000000000}"/>
          </ac:spMkLst>
        </pc:spChg>
        <pc:sldLayoutChg chg="modSp mod">
          <pc:chgData name="Fake Test User" userId="SID-0" providerId="Test" clId="FakeClientId" dt="2019-08-02T07:47:47.774" v="7" actId="790"/>
          <pc:sldLayoutMkLst>
            <pc:docMk/>
            <pc:sldMasterMk cId="946754946" sldId="2147483660"/>
            <pc:sldLayoutMk cId="1718549498" sldId="2147483661"/>
          </pc:sldLayoutMkLst>
          <pc:spChg chg="mod">
            <ac:chgData name="Fake Test User" userId="SID-0" providerId="Test" clId="FakeClientId" dt="2019-08-02T07:47:47.774" v="7" actId="790"/>
            <ac:spMkLst>
              <pc:docMk/>
              <pc:sldMasterMk cId="946754946" sldId="2147483660"/>
              <pc:sldLayoutMk cId="1718549498" sldId="2147483661"/>
              <ac:spMk id="2" creationId="{00000000-0000-0000-0000-000000000000}"/>
            </ac:spMkLst>
          </pc:spChg>
          <pc:spChg chg="mod">
            <ac:chgData name="Fake Test User" userId="SID-0" providerId="Test" clId="FakeClientId" dt="2019-08-02T07:47:47.774" v="7" actId="790"/>
            <ac:spMkLst>
              <pc:docMk/>
              <pc:sldMasterMk cId="946754946" sldId="2147483660"/>
              <pc:sldLayoutMk cId="1718549498" sldId="2147483661"/>
              <ac:spMk id="3" creationId="{00000000-0000-0000-0000-000000000000}"/>
            </ac:spMkLst>
          </pc:spChg>
          <pc:spChg chg="mod">
            <ac:chgData name="Fake Test User" userId="SID-0" providerId="Test" clId="FakeClientId" dt="2019-08-02T07:47:47.774" v="7" actId="790"/>
            <ac:spMkLst>
              <pc:docMk/>
              <pc:sldMasterMk cId="946754946" sldId="2147483660"/>
              <pc:sldLayoutMk cId="1718549498" sldId="2147483661"/>
              <ac:spMk id="4" creationId="{00000000-0000-0000-0000-000000000000}"/>
            </ac:spMkLst>
          </pc:spChg>
          <pc:spChg chg="mod">
            <ac:chgData name="Fake Test User" userId="SID-0" providerId="Test" clId="FakeClientId" dt="2019-08-02T07:47:47.774" v="7" actId="790"/>
            <ac:spMkLst>
              <pc:docMk/>
              <pc:sldMasterMk cId="946754946" sldId="2147483660"/>
              <pc:sldLayoutMk cId="1718549498" sldId="2147483661"/>
              <ac:spMk id="5" creationId="{00000000-0000-0000-0000-000000000000}"/>
            </ac:spMkLst>
          </pc:spChg>
          <pc:spChg chg="mod">
            <ac:chgData name="Fake Test User" userId="SID-0" providerId="Test" clId="FakeClientId" dt="2019-08-02T07:47:47.774" v="7" actId="790"/>
            <ac:spMkLst>
              <pc:docMk/>
              <pc:sldMasterMk cId="946754946" sldId="2147483660"/>
              <pc:sldLayoutMk cId="1718549498" sldId="2147483661"/>
              <ac:spMk id="6" creationId="{00000000-0000-0000-0000-000000000000}"/>
            </ac:spMkLst>
          </pc:spChg>
          <pc:spChg chg="mod">
            <ac:chgData name="Fake Test User" userId="SID-0" providerId="Test" clId="FakeClientId" dt="2019-08-02T07:47:47.774" v="7" actId="790"/>
            <ac:spMkLst>
              <pc:docMk/>
              <pc:sldMasterMk cId="946754946" sldId="2147483660"/>
              <pc:sldLayoutMk cId="1718549498" sldId="2147483661"/>
              <ac:spMk id="7" creationId="{00000000-0000-0000-0000-000000000000}"/>
            </ac:spMkLst>
          </pc:spChg>
          <pc:spChg chg="mod">
            <ac:chgData name="Fake Test User" userId="SID-0" providerId="Test" clId="FakeClientId" dt="2019-08-02T07:47:47.774" v="7" actId="790"/>
            <ac:spMkLst>
              <pc:docMk/>
              <pc:sldMasterMk cId="946754946" sldId="2147483660"/>
              <pc:sldLayoutMk cId="1718549498" sldId="2147483661"/>
              <ac:spMk id="8" creationId="{00000000-0000-0000-0000-000000000000}"/>
            </ac:spMkLst>
          </pc:spChg>
        </pc:sldLayoutChg>
        <pc:sldLayoutChg chg="modSp mod">
          <pc:chgData name="Fake Test User" userId="SID-0" providerId="Test" clId="FakeClientId" dt="2019-08-02T07:48:37.053" v="8" actId="790"/>
          <pc:sldLayoutMkLst>
            <pc:docMk/>
            <pc:sldMasterMk cId="946754946" sldId="2147483660"/>
            <pc:sldLayoutMk cId="2185836540" sldId="2147483662"/>
          </pc:sldLayoutMkLst>
          <pc:spChg chg="mod">
            <ac:chgData name="Fake Test User" userId="SID-0" providerId="Test" clId="FakeClientId" dt="2019-08-02T07:48:37.053" v="8" actId="790"/>
            <ac:spMkLst>
              <pc:docMk/>
              <pc:sldMasterMk cId="946754946" sldId="2147483660"/>
              <pc:sldLayoutMk cId="2185836540" sldId="2147483662"/>
              <ac:spMk id="2" creationId="{00000000-0000-0000-0000-000000000000}"/>
            </ac:spMkLst>
          </pc:spChg>
          <pc:spChg chg="mod">
            <ac:chgData name="Fake Test User" userId="SID-0" providerId="Test" clId="FakeClientId" dt="2019-08-02T07:48:37.053" v="8" actId="790"/>
            <ac:spMkLst>
              <pc:docMk/>
              <pc:sldMasterMk cId="946754946" sldId="2147483660"/>
              <pc:sldLayoutMk cId="2185836540" sldId="2147483662"/>
              <ac:spMk id="3" creationId="{00000000-0000-0000-0000-000000000000}"/>
            </ac:spMkLst>
          </pc:spChg>
          <pc:spChg chg="mod">
            <ac:chgData name="Fake Test User" userId="SID-0" providerId="Test" clId="FakeClientId" dt="2019-08-02T07:48:37.053" v="8" actId="790"/>
            <ac:spMkLst>
              <pc:docMk/>
              <pc:sldMasterMk cId="946754946" sldId="2147483660"/>
              <pc:sldLayoutMk cId="2185836540" sldId="2147483662"/>
              <ac:spMk id="4" creationId="{00000000-0000-0000-0000-000000000000}"/>
            </ac:spMkLst>
          </pc:spChg>
          <pc:spChg chg="mod">
            <ac:chgData name="Fake Test User" userId="SID-0" providerId="Test" clId="FakeClientId" dt="2019-08-02T07:48:37.053" v="8" actId="790"/>
            <ac:spMkLst>
              <pc:docMk/>
              <pc:sldMasterMk cId="946754946" sldId="2147483660"/>
              <pc:sldLayoutMk cId="2185836540" sldId="2147483662"/>
              <ac:spMk id="5" creationId="{00000000-0000-0000-0000-000000000000}"/>
            </ac:spMkLst>
          </pc:spChg>
          <pc:spChg chg="mod">
            <ac:chgData name="Fake Test User" userId="SID-0" providerId="Test" clId="FakeClientId" dt="2019-08-02T07:48:37.053" v="8" actId="790"/>
            <ac:spMkLst>
              <pc:docMk/>
              <pc:sldMasterMk cId="946754946" sldId="2147483660"/>
              <pc:sldLayoutMk cId="2185836540" sldId="2147483662"/>
              <ac:spMk id="6" creationId="{00000000-0000-0000-0000-000000000000}"/>
            </ac:spMkLst>
          </pc:spChg>
          <pc:spChg chg="mod">
            <ac:chgData name="Fake Test User" userId="SID-0" providerId="Test" clId="FakeClientId" dt="2019-08-02T07:48:37.053" v="8" actId="790"/>
            <ac:spMkLst>
              <pc:docMk/>
              <pc:sldMasterMk cId="946754946" sldId="2147483660"/>
              <pc:sldLayoutMk cId="2185836540" sldId="2147483662"/>
              <ac:spMk id="7" creationId="{00000000-0000-0000-0000-000000000000}"/>
            </ac:spMkLst>
          </pc:spChg>
          <pc:spChg chg="mod">
            <ac:chgData name="Fake Test User" userId="SID-0" providerId="Test" clId="FakeClientId" dt="2019-08-02T07:48:37.053" v="8" actId="790"/>
            <ac:spMkLst>
              <pc:docMk/>
              <pc:sldMasterMk cId="946754946" sldId="2147483660"/>
              <pc:sldLayoutMk cId="2185836540" sldId="2147483662"/>
              <ac:spMk id="8" creationId="{00000000-0000-0000-0000-000000000000}"/>
            </ac:spMkLst>
          </pc:spChg>
        </pc:sldLayoutChg>
        <pc:sldLayoutChg chg="modSp mod">
          <pc:chgData name="Fake Test User" userId="SID-0" providerId="Test" clId="FakeClientId" dt="2019-08-02T07:48:53.714" v="9" actId="790"/>
          <pc:sldLayoutMkLst>
            <pc:docMk/>
            <pc:sldMasterMk cId="946754946" sldId="2147483660"/>
            <pc:sldLayoutMk cId="1335655537" sldId="2147483663"/>
          </pc:sldLayoutMkLst>
          <pc:spChg chg="mod">
            <ac:chgData name="Fake Test User" userId="SID-0" providerId="Test" clId="FakeClientId" dt="2019-08-02T07:48:53.714" v="9" actId="790"/>
            <ac:spMkLst>
              <pc:docMk/>
              <pc:sldMasterMk cId="946754946" sldId="2147483660"/>
              <pc:sldLayoutMk cId="1335655537" sldId="2147483663"/>
              <ac:spMk id="2" creationId="{00000000-0000-0000-0000-000000000000}"/>
            </ac:spMkLst>
          </pc:spChg>
          <pc:spChg chg="mod">
            <ac:chgData name="Fake Test User" userId="SID-0" providerId="Test" clId="FakeClientId" dt="2019-08-02T07:48:53.714" v="9" actId="790"/>
            <ac:spMkLst>
              <pc:docMk/>
              <pc:sldMasterMk cId="946754946" sldId="2147483660"/>
              <pc:sldLayoutMk cId="1335655537" sldId="2147483663"/>
              <ac:spMk id="3" creationId="{00000000-0000-0000-0000-000000000000}"/>
            </ac:spMkLst>
          </pc:spChg>
          <pc:spChg chg="mod">
            <ac:chgData name="Fake Test User" userId="SID-0" providerId="Test" clId="FakeClientId" dt="2019-08-02T07:48:53.714" v="9" actId="790"/>
            <ac:spMkLst>
              <pc:docMk/>
              <pc:sldMasterMk cId="946754946" sldId="2147483660"/>
              <pc:sldLayoutMk cId="1335655537" sldId="2147483663"/>
              <ac:spMk id="4" creationId="{00000000-0000-0000-0000-000000000000}"/>
            </ac:spMkLst>
          </pc:spChg>
          <pc:spChg chg="mod">
            <ac:chgData name="Fake Test User" userId="SID-0" providerId="Test" clId="FakeClientId" dt="2019-08-02T07:48:53.714" v="9" actId="790"/>
            <ac:spMkLst>
              <pc:docMk/>
              <pc:sldMasterMk cId="946754946" sldId="2147483660"/>
              <pc:sldLayoutMk cId="1335655537" sldId="2147483663"/>
              <ac:spMk id="5" creationId="{00000000-0000-0000-0000-000000000000}"/>
            </ac:spMkLst>
          </pc:spChg>
          <pc:spChg chg="mod">
            <ac:chgData name="Fake Test User" userId="SID-0" providerId="Test" clId="FakeClientId" dt="2019-08-02T07:48:53.714" v="9" actId="790"/>
            <ac:spMkLst>
              <pc:docMk/>
              <pc:sldMasterMk cId="946754946" sldId="2147483660"/>
              <pc:sldLayoutMk cId="1335655537" sldId="2147483663"/>
              <ac:spMk id="6" creationId="{00000000-0000-0000-0000-000000000000}"/>
            </ac:spMkLst>
          </pc:spChg>
          <pc:spChg chg="mod">
            <ac:chgData name="Fake Test User" userId="SID-0" providerId="Test" clId="FakeClientId" dt="2019-08-02T07:48:53.714" v="9" actId="790"/>
            <ac:spMkLst>
              <pc:docMk/>
              <pc:sldMasterMk cId="946754946" sldId="2147483660"/>
              <pc:sldLayoutMk cId="1335655537" sldId="2147483663"/>
              <ac:spMk id="7" creationId="{00000000-0000-0000-0000-000000000000}"/>
            </ac:spMkLst>
          </pc:spChg>
          <pc:spChg chg="mod">
            <ac:chgData name="Fake Test User" userId="SID-0" providerId="Test" clId="FakeClientId" dt="2019-08-02T07:48:53.714" v="9" actId="790"/>
            <ac:spMkLst>
              <pc:docMk/>
              <pc:sldMasterMk cId="946754946" sldId="2147483660"/>
              <pc:sldLayoutMk cId="1335655537" sldId="2147483663"/>
              <ac:spMk id="8" creationId="{00000000-0000-0000-0000-000000000000}"/>
            </ac:spMkLst>
          </pc:spChg>
        </pc:sldLayoutChg>
        <pc:sldLayoutChg chg="modSp mod">
          <pc:chgData name="Fake Test User" userId="SID-0" providerId="Test" clId="FakeClientId" dt="2019-08-02T07:49:06.041" v="10" actId="790"/>
          <pc:sldLayoutMkLst>
            <pc:docMk/>
            <pc:sldMasterMk cId="946754946" sldId="2147483660"/>
            <pc:sldLayoutMk cId="3328223887" sldId="2147483664"/>
          </pc:sldLayoutMkLst>
          <pc:spChg chg="mod">
            <ac:chgData name="Fake Test User" userId="SID-0" providerId="Test" clId="FakeClientId" dt="2019-08-02T07:49:06.041" v="10" actId="790"/>
            <ac:spMkLst>
              <pc:docMk/>
              <pc:sldMasterMk cId="946754946" sldId="2147483660"/>
              <pc:sldLayoutMk cId="3328223887" sldId="2147483664"/>
              <ac:spMk id="2" creationId="{00000000-0000-0000-0000-000000000000}"/>
            </ac:spMkLst>
          </pc:spChg>
          <pc:spChg chg="mod">
            <ac:chgData name="Fake Test User" userId="SID-0" providerId="Test" clId="FakeClientId" dt="2019-08-02T07:49:06.041" v="10" actId="790"/>
            <ac:spMkLst>
              <pc:docMk/>
              <pc:sldMasterMk cId="946754946" sldId="2147483660"/>
              <pc:sldLayoutMk cId="3328223887" sldId="2147483664"/>
              <ac:spMk id="3" creationId="{00000000-0000-0000-0000-000000000000}"/>
            </ac:spMkLst>
          </pc:spChg>
          <pc:spChg chg="mod">
            <ac:chgData name="Fake Test User" userId="SID-0" providerId="Test" clId="FakeClientId" dt="2019-08-02T07:49:06.041" v="10" actId="790"/>
            <ac:spMkLst>
              <pc:docMk/>
              <pc:sldMasterMk cId="946754946" sldId="2147483660"/>
              <pc:sldLayoutMk cId="3328223887" sldId="2147483664"/>
              <ac:spMk id="4" creationId="{00000000-0000-0000-0000-000000000000}"/>
            </ac:spMkLst>
          </pc:spChg>
          <pc:spChg chg="mod">
            <ac:chgData name="Fake Test User" userId="SID-0" providerId="Test" clId="FakeClientId" dt="2019-08-02T07:49:06.041" v="10" actId="790"/>
            <ac:spMkLst>
              <pc:docMk/>
              <pc:sldMasterMk cId="946754946" sldId="2147483660"/>
              <pc:sldLayoutMk cId="3328223887" sldId="2147483664"/>
              <ac:spMk id="5" creationId="{00000000-0000-0000-0000-000000000000}"/>
            </ac:spMkLst>
          </pc:spChg>
          <pc:spChg chg="mod">
            <ac:chgData name="Fake Test User" userId="SID-0" providerId="Test" clId="FakeClientId" dt="2019-08-02T07:49:06.041" v="10" actId="790"/>
            <ac:spMkLst>
              <pc:docMk/>
              <pc:sldMasterMk cId="946754946" sldId="2147483660"/>
              <pc:sldLayoutMk cId="3328223887" sldId="2147483664"/>
              <ac:spMk id="6" creationId="{00000000-0000-0000-0000-000000000000}"/>
            </ac:spMkLst>
          </pc:spChg>
          <pc:spChg chg="mod">
            <ac:chgData name="Fake Test User" userId="SID-0" providerId="Test" clId="FakeClientId" dt="2019-08-02T07:49:06.041" v="10" actId="790"/>
            <ac:spMkLst>
              <pc:docMk/>
              <pc:sldMasterMk cId="946754946" sldId="2147483660"/>
              <pc:sldLayoutMk cId="3328223887" sldId="2147483664"/>
              <ac:spMk id="7" creationId="{00000000-0000-0000-0000-000000000000}"/>
            </ac:spMkLst>
          </pc:spChg>
          <pc:spChg chg="mod">
            <ac:chgData name="Fake Test User" userId="SID-0" providerId="Test" clId="FakeClientId" dt="2019-08-02T07:49:06.041" v="10" actId="790"/>
            <ac:spMkLst>
              <pc:docMk/>
              <pc:sldMasterMk cId="946754946" sldId="2147483660"/>
              <pc:sldLayoutMk cId="3328223887" sldId="2147483664"/>
              <ac:spMk id="8" creationId="{00000000-0000-0000-0000-000000000000}"/>
            </ac:spMkLst>
          </pc:spChg>
          <pc:spChg chg="mod">
            <ac:chgData name="Fake Test User" userId="SID-0" providerId="Test" clId="FakeClientId" dt="2019-08-02T07:49:06.041" v="10" actId="790"/>
            <ac:spMkLst>
              <pc:docMk/>
              <pc:sldMasterMk cId="946754946" sldId="2147483660"/>
              <pc:sldLayoutMk cId="3328223887" sldId="2147483664"/>
              <ac:spMk id="9" creationId="{00000000-0000-0000-0000-000000000000}"/>
            </ac:spMkLst>
          </pc:spChg>
        </pc:sldLayoutChg>
        <pc:sldLayoutChg chg="modSp mod">
          <pc:chgData name="Fake Test User" userId="SID-0" providerId="Test" clId="FakeClientId" dt="2019-08-05T02:47:41.727" v="95"/>
          <pc:sldLayoutMkLst>
            <pc:docMk/>
            <pc:sldMasterMk cId="946754946" sldId="2147483660"/>
            <pc:sldLayoutMk cId="3606029816" sldId="2147483665"/>
          </pc:sldLayoutMkLst>
          <pc:spChg chg="mod">
            <ac:chgData name="Fake Test User" userId="SID-0" providerId="Test" clId="FakeClientId" dt="2019-08-02T07:49:15.119" v="11" actId="790"/>
            <ac:spMkLst>
              <pc:docMk/>
              <pc:sldMasterMk cId="946754946" sldId="2147483660"/>
              <pc:sldLayoutMk cId="3606029816" sldId="2147483665"/>
              <ac:spMk id="2" creationId="{00000000-0000-0000-0000-000000000000}"/>
            </ac:spMkLst>
          </pc:spChg>
          <pc:spChg chg="mod">
            <ac:chgData name="Fake Test User" userId="SID-0" providerId="Test" clId="FakeClientId" dt="2019-08-02T07:49:15.119" v="11" actId="790"/>
            <ac:spMkLst>
              <pc:docMk/>
              <pc:sldMasterMk cId="946754946" sldId="2147483660"/>
              <pc:sldLayoutMk cId="3606029816" sldId="2147483665"/>
              <ac:spMk id="3" creationId="{00000000-0000-0000-0000-000000000000}"/>
            </ac:spMkLst>
          </pc:spChg>
          <pc:spChg chg="mod">
            <ac:chgData name="Fake Test User" userId="SID-0" providerId="Test" clId="FakeClientId" dt="2019-08-02T07:49:15.119" v="11" actId="790"/>
            <ac:spMkLst>
              <pc:docMk/>
              <pc:sldMasterMk cId="946754946" sldId="2147483660"/>
              <pc:sldLayoutMk cId="3606029816" sldId="2147483665"/>
              <ac:spMk id="4" creationId="{00000000-0000-0000-0000-000000000000}"/>
            </ac:spMkLst>
          </pc:spChg>
          <pc:spChg chg="mod">
            <ac:chgData name="Fake Test User" userId="SID-0" providerId="Test" clId="FakeClientId" dt="2019-08-05T02:47:41.727" v="95"/>
            <ac:spMkLst>
              <pc:docMk/>
              <pc:sldMasterMk cId="946754946" sldId="2147483660"/>
              <pc:sldLayoutMk cId="3606029816" sldId="2147483665"/>
              <ac:spMk id="5" creationId="{00000000-0000-0000-0000-000000000000}"/>
            </ac:spMkLst>
          </pc:spChg>
          <pc:spChg chg="mod">
            <ac:chgData name="Fake Test User" userId="SID-0" providerId="Test" clId="FakeClientId" dt="2019-08-02T07:49:15.119" v="11" actId="790"/>
            <ac:spMkLst>
              <pc:docMk/>
              <pc:sldMasterMk cId="946754946" sldId="2147483660"/>
              <pc:sldLayoutMk cId="3606029816" sldId="2147483665"/>
              <ac:spMk id="6" creationId="{00000000-0000-0000-0000-000000000000}"/>
            </ac:spMkLst>
          </pc:spChg>
          <pc:spChg chg="mod">
            <ac:chgData name="Fake Test User" userId="SID-0" providerId="Test" clId="FakeClientId" dt="2019-08-02T07:49:15.119" v="11" actId="790"/>
            <ac:spMkLst>
              <pc:docMk/>
              <pc:sldMasterMk cId="946754946" sldId="2147483660"/>
              <pc:sldLayoutMk cId="3606029816" sldId="2147483665"/>
              <ac:spMk id="7" creationId="{00000000-0000-0000-0000-000000000000}"/>
            </ac:spMkLst>
          </pc:spChg>
          <pc:spChg chg="mod">
            <ac:chgData name="Fake Test User" userId="SID-0" providerId="Test" clId="FakeClientId" dt="2019-08-02T07:49:15.119" v="11" actId="790"/>
            <ac:spMkLst>
              <pc:docMk/>
              <pc:sldMasterMk cId="946754946" sldId="2147483660"/>
              <pc:sldLayoutMk cId="3606029816" sldId="2147483665"/>
              <ac:spMk id="8" creationId="{00000000-0000-0000-0000-000000000000}"/>
            </ac:spMkLst>
          </pc:spChg>
          <pc:spChg chg="mod">
            <ac:chgData name="Fake Test User" userId="SID-0" providerId="Test" clId="FakeClientId" dt="2019-08-02T07:49:15.119" v="11" actId="790"/>
            <ac:spMkLst>
              <pc:docMk/>
              <pc:sldMasterMk cId="946754946" sldId="2147483660"/>
              <pc:sldLayoutMk cId="3606029816" sldId="2147483665"/>
              <ac:spMk id="9" creationId="{00000000-0000-0000-0000-000000000000}"/>
            </ac:spMkLst>
          </pc:spChg>
          <pc:spChg chg="mod">
            <ac:chgData name="Fake Test User" userId="SID-0" providerId="Test" clId="FakeClientId" dt="2019-08-02T07:49:15.119" v="11" actId="790"/>
            <ac:spMkLst>
              <pc:docMk/>
              <pc:sldMasterMk cId="946754946" sldId="2147483660"/>
              <pc:sldLayoutMk cId="3606029816" sldId="2147483665"/>
              <ac:spMk id="10" creationId="{00000000-0000-0000-0000-000000000000}"/>
            </ac:spMkLst>
          </pc:spChg>
          <pc:spChg chg="mod">
            <ac:chgData name="Fake Test User" userId="SID-0" providerId="Test" clId="FakeClientId" dt="2019-08-02T07:49:15.119" v="11" actId="790"/>
            <ac:spMkLst>
              <pc:docMk/>
              <pc:sldMasterMk cId="946754946" sldId="2147483660"/>
              <pc:sldLayoutMk cId="3606029816" sldId="2147483665"/>
              <ac:spMk id="11" creationId="{00000000-0000-0000-0000-000000000000}"/>
            </ac:spMkLst>
          </pc:spChg>
        </pc:sldLayoutChg>
        <pc:sldLayoutChg chg="modSp mod">
          <pc:chgData name="Fake Test User" userId="SID-0" providerId="Test" clId="FakeClientId" dt="2019-08-02T07:49:30.244" v="12" actId="790"/>
          <pc:sldLayoutMkLst>
            <pc:docMk/>
            <pc:sldMasterMk cId="946754946" sldId="2147483660"/>
            <pc:sldLayoutMk cId="100814485" sldId="2147483666"/>
          </pc:sldLayoutMkLst>
          <pc:spChg chg="mod">
            <ac:chgData name="Fake Test User" userId="SID-0" providerId="Test" clId="FakeClientId" dt="2019-08-02T07:49:30.244" v="12" actId="790"/>
            <ac:spMkLst>
              <pc:docMk/>
              <pc:sldMasterMk cId="946754946" sldId="2147483660"/>
              <pc:sldLayoutMk cId="100814485" sldId="2147483666"/>
              <ac:spMk id="2" creationId="{00000000-0000-0000-0000-000000000000}"/>
            </ac:spMkLst>
          </pc:spChg>
          <pc:spChg chg="mod">
            <ac:chgData name="Fake Test User" userId="SID-0" providerId="Test" clId="FakeClientId" dt="2019-08-02T07:49:30.244" v="12" actId="790"/>
            <ac:spMkLst>
              <pc:docMk/>
              <pc:sldMasterMk cId="946754946" sldId="2147483660"/>
              <pc:sldLayoutMk cId="100814485" sldId="2147483666"/>
              <ac:spMk id="3" creationId="{00000000-0000-0000-0000-000000000000}"/>
            </ac:spMkLst>
          </pc:spChg>
          <pc:spChg chg="mod">
            <ac:chgData name="Fake Test User" userId="SID-0" providerId="Test" clId="FakeClientId" dt="2019-08-02T07:49:30.244" v="12" actId="790"/>
            <ac:spMkLst>
              <pc:docMk/>
              <pc:sldMasterMk cId="946754946" sldId="2147483660"/>
              <pc:sldLayoutMk cId="100814485" sldId="2147483666"/>
              <ac:spMk id="4" creationId="{00000000-0000-0000-0000-000000000000}"/>
            </ac:spMkLst>
          </pc:spChg>
          <pc:spChg chg="mod">
            <ac:chgData name="Fake Test User" userId="SID-0" providerId="Test" clId="FakeClientId" dt="2019-08-02T07:49:30.244" v="12" actId="790"/>
            <ac:spMkLst>
              <pc:docMk/>
              <pc:sldMasterMk cId="946754946" sldId="2147483660"/>
              <pc:sldLayoutMk cId="100814485" sldId="2147483666"/>
              <ac:spMk id="5" creationId="{00000000-0000-0000-0000-000000000000}"/>
            </ac:spMkLst>
          </pc:spChg>
          <pc:spChg chg="mod">
            <ac:chgData name="Fake Test User" userId="SID-0" providerId="Test" clId="FakeClientId" dt="2019-08-02T07:49:30.244" v="12" actId="790"/>
            <ac:spMkLst>
              <pc:docMk/>
              <pc:sldMasterMk cId="946754946" sldId="2147483660"/>
              <pc:sldLayoutMk cId="100814485" sldId="2147483666"/>
              <ac:spMk id="6" creationId="{00000000-0000-0000-0000-000000000000}"/>
            </ac:spMkLst>
          </pc:spChg>
          <pc:spChg chg="mod">
            <ac:chgData name="Fake Test User" userId="SID-0" providerId="Test" clId="FakeClientId" dt="2019-08-02T07:49:30.244" v="12" actId="790"/>
            <ac:spMkLst>
              <pc:docMk/>
              <pc:sldMasterMk cId="946754946" sldId="2147483660"/>
              <pc:sldLayoutMk cId="100814485" sldId="2147483666"/>
              <ac:spMk id="7" creationId="{00000000-0000-0000-0000-000000000000}"/>
            </ac:spMkLst>
          </pc:spChg>
        </pc:sldLayoutChg>
        <pc:sldLayoutChg chg="modSp mod">
          <pc:chgData name="Fake Test User" userId="SID-0" providerId="Test" clId="FakeClientId" dt="2019-08-02T07:49:41.431" v="13" actId="790"/>
          <pc:sldLayoutMkLst>
            <pc:docMk/>
            <pc:sldMasterMk cId="946754946" sldId="2147483660"/>
            <pc:sldLayoutMk cId="4037432058" sldId="2147483667"/>
          </pc:sldLayoutMkLst>
          <pc:spChg chg="mod">
            <ac:chgData name="Fake Test User" userId="SID-0" providerId="Test" clId="FakeClientId" dt="2019-08-02T07:49:41.431" v="13" actId="790"/>
            <ac:spMkLst>
              <pc:docMk/>
              <pc:sldMasterMk cId="946754946" sldId="2147483660"/>
              <pc:sldLayoutMk cId="4037432058" sldId="2147483667"/>
              <ac:spMk id="2" creationId="{00000000-0000-0000-0000-000000000000}"/>
            </ac:spMkLst>
          </pc:spChg>
          <pc:spChg chg="mod">
            <ac:chgData name="Fake Test User" userId="SID-0" providerId="Test" clId="FakeClientId" dt="2019-08-02T07:49:41.431" v="13" actId="790"/>
            <ac:spMkLst>
              <pc:docMk/>
              <pc:sldMasterMk cId="946754946" sldId="2147483660"/>
              <pc:sldLayoutMk cId="4037432058" sldId="2147483667"/>
              <ac:spMk id="3" creationId="{00000000-0000-0000-0000-000000000000}"/>
            </ac:spMkLst>
          </pc:spChg>
          <pc:spChg chg="mod">
            <ac:chgData name="Fake Test User" userId="SID-0" providerId="Test" clId="FakeClientId" dt="2019-08-02T07:49:41.431" v="13" actId="790"/>
            <ac:spMkLst>
              <pc:docMk/>
              <pc:sldMasterMk cId="946754946" sldId="2147483660"/>
              <pc:sldLayoutMk cId="4037432058" sldId="2147483667"/>
              <ac:spMk id="4" creationId="{00000000-0000-0000-0000-000000000000}"/>
            </ac:spMkLst>
          </pc:spChg>
        </pc:sldLayoutChg>
        <pc:sldLayoutChg chg="modSp mod">
          <pc:chgData name="Fake Test User" userId="SID-0" providerId="Test" clId="FakeClientId" dt="2019-08-02T07:49:51.102" v="14" actId="790"/>
          <pc:sldLayoutMkLst>
            <pc:docMk/>
            <pc:sldMasterMk cId="946754946" sldId="2147483660"/>
            <pc:sldLayoutMk cId="1784193825" sldId="2147483668"/>
          </pc:sldLayoutMkLst>
          <pc:spChg chg="mod">
            <ac:chgData name="Fake Test User" userId="SID-0" providerId="Test" clId="FakeClientId" dt="2019-08-02T07:49:51.102" v="14" actId="790"/>
            <ac:spMkLst>
              <pc:docMk/>
              <pc:sldMasterMk cId="946754946" sldId="2147483660"/>
              <pc:sldLayoutMk cId="1784193825" sldId="2147483668"/>
              <ac:spMk id="2" creationId="{00000000-0000-0000-0000-000000000000}"/>
            </ac:spMkLst>
          </pc:spChg>
          <pc:spChg chg="mod">
            <ac:chgData name="Fake Test User" userId="SID-0" providerId="Test" clId="FakeClientId" dt="2019-08-02T07:49:51.102" v="14" actId="790"/>
            <ac:spMkLst>
              <pc:docMk/>
              <pc:sldMasterMk cId="946754946" sldId="2147483660"/>
              <pc:sldLayoutMk cId="1784193825" sldId="2147483668"/>
              <ac:spMk id="3" creationId="{00000000-0000-0000-0000-000000000000}"/>
            </ac:spMkLst>
          </pc:spChg>
          <pc:spChg chg="mod">
            <ac:chgData name="Fake Test User" userId="SID-0" providerId="Test" clId="FakeClientId" dt="2019-08-02T07:49:51.102" v="14" actId="790"/>
            <ac:spMkLst>
              <pc:docMk/>
              <pc:sldMasterMk cId="946754946" sldId="2147483660"/>
              <pc:sldLayoutMk cId="1784193825" sldId="2147483668"/>
              <ac:spMk id="4" creationId="{00000000-0000-0000-0000-000000000000}"/>
            </ac:spMkLst>
          </pc:spChg>
          <pc:spChg chg="mod">
            <ac:chgData name="Fake Test User" userId="SID-0" providerId="Test" clId="FakeClientId" dt="2019-08-02T07:49:51.102" v="14" actId="790"/>
            <ac:spMkLst>
              <pc:docMk/>
              <pc:sldMasterMk cId="946754946" sldId="2147483660"/>
              <pc:sldLayoutMk cId="1784193825" sldId="2147483668"/>
              <ac:spMk id="5" creationId="{00000000-0000-0000-0000-000000000000}"/>
            </ac:spMkLst>
          </pc:spChg>
          <pc:spChg chg="mod">
            <ac:chgData name="Fake Test User" userId="SID-0" providerId="Test" clId="FakeClientId" dt="2019-08-02T07:49:51.102" v="14" actId="790"/>
            <ac:spMkLst>
              <pc:docMk/>
              <pc:sldMasterMk cId="946754946" sldId="2147483660"/>
              <pc:sldLayoutMk cId="1784193825" sldId="2147483668"/>
              <ac:spMk id="6" creationId="{00000000-0000-0000-0000-000000000000}"/>
            </ac:spMkLst>
          </pc:spChg>
          <pc:spChg chg="mod">
            <ac:chgData name="Fake Test User" userId="SID-0" providerId="Test" clId="FakeClientId" dt="2019-08-02T07:49:51.102" v="14" actId="790"/>
            <ac:spMkLst>
              <pc:docMk/>
              <pc:sldMasterMk cId="946754946" sldId="2147483660"/>
              <pc:sldLayoutMk cId="1784193825" sldId="2147483668"/>
              <ac:spMk id="7" creationId="{00000000-0000-0000-0000-000000000000}"/>
            </ac:spMkLst>
          </pc:spChg>
        </pc:sldLayoutChg>
        <pc:sldLayoutChg chg="modSp mod">
          <pc:chgData name="Fake Test User" userId="SID-0" providerId="Test" clId="FakeClientId" dt="2019-08-02T07:49:58.555" v="15" actId="790"/>
          <pc:sldLayoutMkLst>
            <pc:docMk/>
            <pc:sldMasterMk cId="946754946" sldId="2147483660"/>
            <pc:sldLayoutMk cId="3161095380" sldId="2147483669"/>
          </pc:sldLayoutMkLst>
          <pc:spChg chg="mod">
            <ac:chgData name="Fake Test User" userId="SID-0" providerId="Test" clId="FakeClientId" dt="2019-08-02T07:49:58.555" v="15" actId="790"/>
            <ac:spMkLst>
              <pc:docMk/>
              <pc:sldMasterMk cId="946754946" sldId="2147483660"/>
              <pc:sldLayoutMk cId="3161095380" sldId="2147483669"/>
              <ac:spMk id="2" creationId="{00000000-0000-0000-0000-000000000000}"/>
            </ac:spMkLst>
          </pc:spChg>
          <pc:spChg chg="mod">
            <ac:chgData name="Fake Test User" userId="SID-0" providerId="Test" clId="FakeClientId" dt="2019-08-02T07:49:58.555" v="15" actId="790"/>
            <ac:spMkLst>
              <pc:docMk/>
              <pc:sldMasterMk cId="946754946" sldId="2147483660"/>
              <pc:sldLayoutMk cId="3161095380" sldId="2147483669"/>
              <ac:spMk id="3" creationId="{00000000-0000-0000-0000-000000000000}"/>
            </ac:spMkLst>
          </pc:spChg>
          <pc:spChg chg="mod">
            <ac:chgData name="Fake Test User" userId="SID-0" providerId="Test" clId="FakeClientId" dt="2019-08-02T07:49:58.555" v="15" actId="790"/>
            <ac:spMkLst>
              <pc:docMk/>
              <pc:sldMasterMk cId="946754946" sldId="2147483660"/>
              <pc:sldLayoutMk cId="3161095380" sldId="2147483669"/>
              <ac:spMk id="4" creationId="{00000000-0000-0000-0000-000000000000}"/>
            </ac:spMkLst>
          </pc:spChg>
          <pc:spChg chg="mod">
            <ac:chgData name="Fake Test User" userId="SID-0" providerId="Test" clId="FakeClientId" dt="2019-08-02T07:49:58.555" v="15" actId="790"/>
            <ac:spMkLst>
              <pc:docMk/>
              <pc:sldMasterMk cId="946754946" sldId="2147483660"/>
              <pc:sldLayoutMk cId="3161095380" sldId="2147483669"/>
              <ac:spMk id="5" creationId="{00000000-0000-0000-0000-000000000000}"/>
            </ac:spMkLst>
          </pc:spChg>
          <pc:spChg chg="mod">
            <ac:chgData name="Fake Test User" userId="SID-0" providerId="Test" clId="FakeClientId" dt="2019-08-02T07:49:58.555" v="15" actId="790"/>
            <ac:spMkLst>
              <pc:docMk/>
              <pc:sldMasterMk cId="946754946" sldId="2147483660"/>
              <pc:sldLayoutMk cId="3161095380" sldId="2147483669"/>
              <ac:spMk id="6" creationId="{00000000-0000-0000-0000-000000000000}"/>
            </ac:spMkLst>
          </pc:spChg>
          <pc:spChg chg="mod">
            <ac:chgData name="Fake Test User" userId="SID-0" providerId="Test" clId="FakeClientId" dt="2019-08-02T07:49:58.555" v="15" actId="790"/>
            <ac:spMkLst>
              <pc:docMk/>
              <pc:sldMasterMk cId="946754946" sldId="2147483660"/>
              <pc:sldLayoutMk cId="3161095380" sldId="2147483669"/>
              <ac:spMk id="7" creationId="{00000000-0000-0000-0000-000000000000}"/>
            </ac:spMkLst>
          </pc:spChg>
        </pc:sldLayoutChg>
        <pc:sldLayoutChg chg="modSp mod">
          <pc:chgData name="Fake Test User" userId="SID-0" providerId="Test" clId="FakeClientId" dt="2019-08-02T07:50:05.789" v="16" actId="790"/>
          <pc:sldLayoutMkLst>
            <pc:docMk/>
            <pc:sldMasterMk cId="946754946" sldId="2147483660"/>
            <pc:sldLayoutMk cId="596921339" sldId="2147483670"/>
          </pc:sldLayoutMkLst>
          <pc:spChg chg="mod">
            <ac:chgData name="Fake Test User" userId="SID-0" providerId="Test" clId="FakeClientId" dt="2019-08-02T07:50:05.789" v="16" actId="790"/>
            <ac:spMkLst>
              <pc:docMk/>
              <pc:sldMasterMk cId="946754946" sldId="2147483660"/>
              <pc:sldLayoutMk cId="596921339" sldId="2147483670"/>
              <ac:spMk id="2" creationId="{00000000-0000-0000-0000-000000000000}"/>
            </ac:spMkLst>
          </pc:spChg>
          <pc:spChg chg="mod">
            <ac:chgData name="Fake Test User" userId="SID-0" providerId="Test" clId="FakeClientId" dt="2019-08-02T07:50:05.789" v="16" actId="790"/>
            <ac:spMkLst>
              <pc:docMk/>
              <pc:sldMasterMk cId="946754946" sldId="2147483660"/>
              <pc:sldLayoutMk cId="596921339" sldId="2147483670"/>
              <ac:spMk id="3" creationId="{00000000-0000-0000-0000-000000000000}"/>
            </ac:spMkLst>
          </pc:spChg>
          <pc:spChg chg="mod">
            <ac:chgData name="Fake Test User" userId="SID-0" providerId="Test" clId="FakeClientId" dt="2019-08-02T07:50:05.789" v="16" actId="790"/>
            <ac:spMkLst>
              <pc:docMk/>
              <pc:sldMasterMk cId="946754946" sldId="2147483660"/>
              <pc:sldLayoutMk cId="596921339" sldId="2147483670"/>
              <ac:spMk id="4" creationId="{00000000-0000-0000-0000-000000000000}"/>
            </ac:spMkLst>
          </pc:spChg>
          <pc:spChg chg="mod">
            <ac:chgData name="Fake Test User" userId="SID-0" providerId="Test" clId="FakeClientId" dt="2019-08-02T07:50:05.789" v="16" actId="790"/>
            <ac:spMkLst>
              <pc:docMk/>
              <pc:sldMasterMk cId="946754946" sldId="2147483660"/>
              <pc:sldLayoutMk cId="596921339" sldId="2147483670"/>
              <ac:spMk id="5" creationId="{00000000-0000-0000-0000-000000000000}"/>
            </ac:spMkLst>
          </pc:spChg>
          <pc:spChg chg="mod">
            <ac:chgData name="Fake Test User" userId="SID-0" providerId="Test" clId="FakeClientId" dt="2019-08-02T07:50:05.789" v="16" actId="790"/>
            <ac:spMkLst>
              <pc:docMk/>
              <pc:sldMasterMk cId="946754946" sldId="2147483660"/>
              <pc:sldLayoutMk cId="596921339" sldId="2147483670"/>
              <ac:spMk id="6" creationId="{00000000-0000-0000-0000-000000000000}"/>
            </ac:spMkLst>
          </pc:spChg>
          <pc:spChg chg="mod">
            <ac:chgData name="Fake Test User" userId="SID-0" providerId="Test" clId="FakeClientId" dt="2019-08-02T07:50:05.789" v="16" actId="790"/>
            <ac:spMkLst>
              <pc:docMk/>
              <pc:sldMasterMk cId="946754946" sldId="2147483660"/>
              <pc:sldLayoutMk cId="596921339" sldId="2147483670"/>
              <ac:spMk id="7" creationId="{00000000-0000-0000-0000-000000000000}"/>
            </ac:spMkLst>
          </pc:spChg>
          <pc:spChg chg="mod">
            <ac:chgData name="Fake Test User" userId="SID-0" providerId="Test" clId="FakeClientId" dt="2019-08-02T07:50:05.789" v="16" actId="790"/>
            <ac:spMkLst>
              <pc:docMk/>
              <pc:sldMasterMk cId="946754946" sldId="2147483660"/>
              <pc:sldLayoutMk cId="596921339" sldId="2147483670"/>
              <ac:spMk id="8" creationId="{00000000-0000-0000-0000-000000000000}"/>
            </ac:spMkLst>
          </pc:spChg>
        </pc:sldLayoutChg>
        <pc:sldLayoutChg chg="modSp mod">
          <pc:chgData name="Fake Test User" userId="SID-0" providerId="Test" clId="FakeClientId" dt="2019-08-02T07:50:24.991" v="18" actId="790"/>
          <pc:sldLayoutMkLst>
            <pc:docMk/>
            <pc:sldMasterMk cId="946754946" sldId="2147483660"/>
            <pc:sldLayoutMk cId="1302266631" sldId="2147483671"/>
          </pc:sldLayoutMkLst>
          <pc:spChg chg="mod">
            <ac:chgData name="Fake Test User" userId="SID-0" providerId="Test" clId="FakeClientId" dt="2019-08-02T07:50:24.991" v="18" actId="790"/>
            <ac:spMkLst>
              <pc:docMk/>
              <pc:sldMasterMk cId="946754946" sldId="2147483660"/>
              <pc:sldLayoutMk cId="1302266631" sldId="2147483671"/>
              <ac:spMk id="2" creationId="{00000000-0000-0000-0000-000000000000}"/>
            </ac:spMkLst>
          </pc:spChg>
          <pc:spChg chg="mod">
            <ac:chgData name="Fake Test User" userId="SID-0" providerId="Test" clId="FakeClientId" dt="2019-08-02T07:50:24.991" v="18" actId="790"/>
            <ac:spMkLst>
              <pc:docMk/>
              <pc:sldMasterMk cId="946754946" sldId="2147483660"/>
              <pc:sldLayoutMk cId="1302266631" sldId="2147483671"/>
              <ac:spMk id="3" creationId="{00000000-0000-0000-0000-000000000000}"/>
            </ac:spMkLst>
          </pc:spChg>
          <pc:spChg chg="mod">
            <ac:chgData name="Fake Test User" userId="SID-0" providerId="Test" clId="FakeClientId" dt="2019-08-02T07:50:24.991" v="18" actId="790"/>
            <ac:spMkLst>
              <pc:docMk/>
              <pc:sldMasterMk cId="946754946" sldId="2147483660"/>
              <pc:sldLayoutMk cId="1302266631" sldId="2147483671"/>
              <ac:spMk id="4" creationId="{00000000-0000-0000-0000-000000000000}"/>
            </ac:spMkLst>
          </pc:spChg>
          <pc:spChg chg="mod">
            <ac:chgData name="Fake Test User" userId="SID-0" providerId="Test" clId="FakeClientId" dt="2019-08-02T07:50:24.991" v="18" actId="790"/>
            <ac:spMkLst>
              <pc:docMk/>
              <pc:sldMasterMk cId="946754946" sldId="2147483660"/>
              <pc:sldLayoutMk cId="1302266631" sldId="2147483671"/>
              <ac:spMk id="5" creationId="{00000000-0000-0000-0000-000000000000}"/>
            </ac:spMkLst>
          </pc:spChg>
          <pc:spChg chg="mod">
            <ac:chgData name="Fake Test User" userId="SID-0" providerId="Test" clId="FakeClientId" dt="2019-08-02T07:50:24.991" v="18" actId="790"/>
            <ac:spMkLst>
              <pc:docMk/>
              <pc:sldMasterMk cId="946754946" sldId="2147483660"/>
              <pc:sldLayoutMk cId="1302266631" sldId="2147483671"/>
              <ac:spMk id="6" creationId="{00000000-0000-0000-0000-000000000000}"/>
            </ac:spMkLst>
          </pc:spChg>
          <pc:spChg chg="mod">
            <ac:chgData name="Fake Test User" userId="SID-0" providerId="Test" clId="FakeClientId" dt="2019-08-02T07:50:24.991" v="18" actId="790"/>
            <ac:spMkLst>
              <pc:docMk/>
              <pc:sldMasterMk cId="946754946" sldId="2147483660"/>
              <pc:sldLayoutMk cId="1302266631" sldId="2147483671"/>
              <ac:spMk id="7" creationId="{00000000-0000-0000-0000-000000000000}"/>
            </ac:spMkLst>
          </pc:spChg>
          <pc:spChg chg="mod">
            <ac:chgData name="Fake Test User" userId="SID-0" providerId="Test" clId="FakeClientId" dt="2019-08-02T07:50:24.991" v="18" actId="790"/>
            <ac:spMkLst>
              <pc:docMk/>
              <pc:sldMasterMk cId="946754946" sldId="2147483660"/>
              <pc:sldLayoutMk cId="1302266631" sldId="2147483671"/>
              <ac:spMk id="8" creationId="{00000000-0000-0000-0000-000000000000}"/>
            </ac:spMkLst>
          </pc:spChg>
        </pc:sldLayout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>
            <a:extLst>
              <a:ext uri="{FF2B5EF4-FFF2-40B4-BE49-F238E27FC236}">
                <a16:creationId xmlns="" xmlns:a16="http://schemas.microsoft.com/office/drawing/2014/main" id="{939EDDF0-E385-4E7B-A78C-7D97CABDF074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 noProof="1"/>
          </a:p>
        </p:txBody>
      </p:sp>
      <p:sp>
        <p:nvSpPr>
          <p:cNvPr id="3" name="Espace réservé de la date 2">
            <a:extLst>
              <a:ext uri="{FF2B5EF4-FFF2-40B4-BE49-F238E27FC236}">
                <a16:creationId xmlns="" xmlns:a16="http://schemas.microsoft.com/office/drawing/2014/main" id="{D575BFFE-4A85-44EA-984D-F538D7CF155D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3CA80C8-535F-440E-AA0E-1AA1F0916E66}" type="datetime1">
              <a:rPr lang="fr-FR" noProof="1" smtClean="0"/>
              <a:t>06/10/2025</a:t>
            </a:fld>
            <a:endParaRPr lang="fr-FR" noProof="1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="" xmlns:a16="http://schemas.microsoft.com/office/drawing/2014/main" id="{A2F27037-9A1F-4071-8767-8992AD332870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 noProof="1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="" xmlns:a16="http://schemas.microsoft.com/office/drawing/2014/main" id="{3F197AF3-92B7-4C80-B4E8-9070C8AA8504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BF6F08F-0F05-4FF1-A4A2-687DED3B701D}" type="slidenum">
              <a:rPr lang="fr-FR" noProof="1" smtClean="0"/>
              <a:t>‹N°›</a:t>
            </a:fld>
            <a:endParaRPr lang="fr-FR" noProof="1"/>
          </a:p>
        </p:txBody>
      </p:sp>
    </p:spTree>
    <p:extLst>
      <p:ext uri="{BB962C8B-B14F-4D97-AF65-F5344CB8AC3E}">
        <p14:creationId xmlns:p14="http://schemas.microsoft.com/office/powerpoint/2010/main" val="3341984657"/>
      </p:ext>
    </p:extLst>
  </p:cSld>
  <p:clrMap bg1="lt1" tx1="dk1" bg2="lt2" tx2="dk2" accent1="accent1" accent2="accent2" accent3="accent3" accent4="accent4" accent5="accent5" accent6="accent6" hlink="hlink" folHlink="folHlink"/>
  <p:hf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en-tête 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fr-FR" noProof="1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B846C65A-61FB-4959-83C9-6E4B5CD9F47A}" type="datetime1">
              <a:rPr lang="fr-FR" noProof="1" smtClean="0"/>
              <a:t>06/10/2025</a:t>
            </a:fld>
            <a:endParaRPr lang="fr-FR" noProof="1"/>
          </a:p>
        </p:txBody>
      </p:sp>
      <p:sp>
        <p:nvSpPr>
          <p:cNvPr id="4" name="Espace réservé de l’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fr-FR" noProof="1"/>
          </a:p>
        </p:txBody>
      </p:sp>
      <p:sp>
        <p:nvSpPr>
          <p:cNvPr id="5" name="Espace réservé des commentaires 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fr-FR" noProof="1"/>
              <a:t>Modifiez les styles du texte du masque</a:t>
            </a:r>
          </a:p>
          <a:p>
            <a:pPr lvl="1" rtl="0"/>
            <a:r>
              <a:rPr lang="fr-FR" noProof="1"/>
              <a:t>Deuxième niveau</a:t>
            </a:r>
          </a:p>
          <a:p>
            <a:pPr lvl="2" rtl="0"/>
            <a:r>
              <a:rPr lang="fr-FR" noProof="1"/>
              <a:t>Troisième niveau</a:t>
            </a:r>
          </a:p>
          <a:p>
            <a:pPr lvl="3" rtl="0"/>
            <a:r>
              <a:rPr lang="fr-FR" noProof="1"/>
              <a:t>Quatrième niveau</a:t>
            </a:r>
          </a:p>
          <a:p>
            <a:pPr lvl="4" rtl="0"/>
            <a:r>
              <a:rPr lang="fr-FR" noProof="1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fr-FR" noProof="1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DF61EA0F-A667-4B49-8422-0062BC55E249}" type="slidenum">
              <a:rPr lang="fr-FR" noProof="1" dirty="0" smtClean="0"/>
              <a:t>‹N°›</a:t>
            </a:fld>
            <a:endParaRPr lang="fr-FR" noProof="1"/>
          </a:p>
        </p:txBody>
      </p:sp>
    </p:spTree>
    <p:extLst>
      <p:ext uri="{BB962C8B-B14F-4D97-AF65-F5344CB8AC3E}">
        <p14:creationId xmlns:p14="http://schemas.microsoft.com/office/powerpoint/2010/main" val="3381910297"/>
      </p:ext>
    </p:extLst>
  </p:cSld>
  <p:clrMap bg1="lt1" tx1="dk1" bg2="lt2" tx2="dk2" accent1="accent1" accent2="accent2" accent3="accent3" accent4="accent4" accent5="accent5" accent6="accent6" hlink="hlink" folHlink="folHlink"/>
  <p:hf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Espace réservé des notes 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fr-FR" noProof="1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DF61EA0F-A667-4B49-8422-0062BC55E249}" type="slidenum">
              <a:rPr lang="fr-FR" noProof="1" smtClean="0"/>
              <a:t>1</a:t>
            </a:fld>
            <a:endParaRPr lang="fr-FR" noProof="1"/>
          </a:p>
        </p:txBody>
      </p:sp>
      <p:sp>
        <p:nvSpPr>
          <p:cNvPr id="5" name="Espace réservé de l'en-tête 4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pPr rtl="0"/>
            <a:endParaRPr lang="fr-FR" noProof="1"/>
          </a:p>
        </p:txBody>
      </p:sp>
    </p:spTree>
    <p:extLst>
      <p:ext uri="{BB962C8B-B14F-4D97-AF65-F5344CB8AC3E}">
        <p14:creationId xmlns:p14="http://schemas.microsoft.com/office/powerpoint/2010/main" val="101176981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noProof="1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DF61EA0F-A667-4B49-8422-0062BC55E249}" type="slidenum">
              <a:rPr lang="fr-FR" noProof="1" dirty="0" smtClean="0"/>
              <a:t>11</a:t>
            </a:fld>
            <a:endParaRPr lang="fr-FR" noProof="1"/>
          </a:p>
        </p:txBody>
      </p:sp>
      <p:sp>
        <p:nvSpPr>
          <p:cNvPr id="5" name="Espace réservé de l'en-tête 4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 rtl="0"/>
            <a:endParaRPr lang="fr-FR" noProof="1"/>
          </a:p>
        </p:txBody>
      </p:sp>
    </p:spTree>
    <p:extLst>
      <p:ext uri="{BB962C8B-B14F-4D97-AF65-F5344CB8AC3E}">
        <p14:creationId xmlns:p14="http://schemas.microsoft.com/office/powerpoint/2010/main" val="103214030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noProof="1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DF61EA0F-A667-4B49-8422-0062BC55E249}" type="slidenum">
              <a:rPr lang="fr-FR" noProof="1" dirty="0" smtClean="0"/>
              <a:t>12</a:t>
            </a:fld>
            <a:endParaRPr lang="fr-FR" noProof="1"/>
          </a:p>
        </p:txBody>
      </p:sp>
      <p:sp>
        <p:nvSpPr>
          <p:cNvPr id="5" name="Espace réservé de l'en-tête 4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 rtl="0"/>
            <a:endParaRPr lang="fr-FR" noProof="1"/>
          </a:p>
        </p:txBody>
      </p:sp>
    </p:spTree>
    <p:extLst>
      <p:ext uri="{BB962C8B-B14F-4D97-AF65-F5344CB8AC3E}">
        <p14:creationId xmlns:p14="http://schemas.microsoft.com/office/powerpoint/2010/main" val="112214968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noProof="1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DF61EA0F-A667-4B49-8422-0062BC55E249}" type="slidenum">
              <a:rPr lang="fr-FR" noProof="1" dirty="0" smtClean="0"/>
              <a:t>13</a:t>
            </a:fld>
            <a:endParaRPr lang="fr-FR" noProof="1"/>
          </a:p>
        </p:txBody>
      </p:sp>
      <p:sp>
        <p:nvSpPr>
          <p:cNvPr id="5" name="Espace réservé de l'en-tête 4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 rtl="0"/>
            <a:endParaRPr lang="fr-FR" noProof="1"/>
          </a:p>
        </p:txBody>
      </p:sp>
    </p:spTree>
    <p:extLst>
      <p:ext uri="{BB962C8B-B14F-4D97-AF65-F5344CB8AC3E}">
        <p14:creationId xmlns:p14="http://schemas.microsoft.com/office/powerpoint/2010/main" val="391220164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noProof="1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DF61EA0F-A667-4B49-8422-0062BC55E249}" type="slidenum">
              <a:rPr lang="fr-FR" noProof="1" dirty="0" smtClean="0"/>
              <a:t>14</a:t>
            </a:fld>
            <a:endParaRPr lang="fr-FR" noProof="1"/>
          </a:p>
        </p:txBody>
      </p:sp>
      <p:sp>
        <p:nvSpPr>
          <p:cNvPr id="5" name="Espace réservé de l'en-tête 4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 rtl="0"/>
            <a:endParaRPr lang="fr-FR" noProof="1"/>
          </a:p>
        </p:txBody>
      </p:sp>
    </p:spTree>
    <p:extLst>
      <p:ext uri="{BB962C8B-B14F-4D97-AF65-F5344CB8AC3E}">
        <p14:creationId xmlns:p14="http://schemas.microsoft.com/office/powerpoint/2010/main" val="299802516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noProof="1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DF61EA0F-A667-4B49-8422-0062BC55E249}" type="slidenum">
              <a:rPr lang="fr-FR" noProof="1" dirty="0" smtClean="0"/>
              <a:t>15</a:t>
            </a:fld>
            <a:endParaRPr lang="fr-FR" noProof="1"/>
          </a:p>
        </p:txBody>
      </p:sp>
      <p:sp>
        <p:nvSpPr>
          <p:cNvPr id="5" name="Espace réservé de l'en-tête 4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 rtl="0"/>
            <a:endParaRPr lang="fr-FR" noProof="1"/>
          </a:p>
        </p:txBody>
      </p:sp>
    </p:spTree>
    <p:extLst>
      <p:ext uri="{BB962C8B-B14F-4D97-AF65-F5344CB8AC3E}">
        <p14:creationId xmlns:p14="http://schemas.microsoft.com/office/powerpoint/2010/main" val="44748380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noProof="1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DF61EA0F-A667-4B49-8422-0062BC55E249}" type="slidenum">
              <a:rPr lang="fr-FR" noProof="1" dirty="0" smtClean="0"/>
              <a:t>16</a:t>
            </a:fld>
            <a:endParaRPr lang="fr-FR" noProof="1"/>
          </a:p>
        </p:txBody>
      </p:sp>
      <p:sp>
        <p:nvSpPr>
          <p:cNvPr id="5" name="Espace réservé de l'en-tête 4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 rtl="0"/>
            <a:endParaRPr lang="fr-FR" noProof="1"/>
          </a:p>
        </p:txBody>
      </p:sp>
    </p:spTree>
    <p:extLst>
      <p:ext uri="{BB962C8B-B14F-4D97-AF65-F5344CB8AC3E}">
        <p14:creationId xmlns:p14="http://schemas.microsoft.com/office/powerpoint/2010/main" val="263712287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noProof="1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DF61EA0F-A667-4B49-8422-0062BC55E249}" type="slidenum">
              <a:rPr lang="fr-FR" noProof="1" dirty="0" smtClean="0"/>
              <a:t>2</a:t>
            </a:fld>
            <a:endParaRPr lang="fr-FR" noProof="1"/>
          </a:p>
        </p:txBody>
      </p:sp>
      <p:sp>
        <p:nvSpPr>
          <p:cNvPr id="5" name="Espace réservé de l'en-tête 4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 rtl="0"/>
            <a:endParaRPr lang="fr-FR" noProof="1"/>
          </a:p>
        </p:txBody>
      </p:sp>
    </p:spTree>
    <p:extLst>
      <p:ext uri="{BB962C8B-B14F-4D97-AF65-F5344CB8AC3E}">
        <p14:creationId xmlns:p14="http://schemas.microsoft.com/office/powerpoint/2010/main" val="236821580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noProof="1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DF61EA0F-A667-4B49-8422-0062BC55E249}" type="slidenum">
              <a:rPr lang="fr-FR" noProof="1" dirty="0" smtClean="0"/>
              <a:t>4</a:t>
            </a:fld>
            <a:endParaRPr lang="fr-FR" noProof="1"/>
          </a:p>
        </p:txBody>
      </p:sp>
      <p:sp>
        <p:nvSpPr>
          <p:cNvPr id="5" name="Espace réservé de l'en-tête 4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 rtl="0"/>
            <a:endParaRPr lang="fr-FR" noProof="1"/>
          </a:p>
        </p:txBody>
      </p:sp>
    </p:spTree>
    <p:extLst>
      <p:ext uri="{BB962C8B-B14F-4D97-AF65-F5344CB8AC3E}">
        <p14:creationId xmlns:p14="http://schemas.microsoft.com/office/powerpoint/2010/main" val="250591526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noProof="1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DF61EA0F-A667-4B49-8422-0062BC55E249}" type="slidenum">
              <a:rPr lang="fr-FR" noProof="1" dirty="0" smtClean="0"/>
              <a:t>5</a:t>
            </a:fld>
            <a:endParaRPr lang="fr-FR" noProof="1"/>
          </a:p>
        </p:txBody>
      </p:sp>
      <p:sp>
        <p:nvSpPr>
          <p:cNvPr id="5" name="Espace réservé de l'en-tête 4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 rtl="0"/>
            <a:endParaRPr lang="fr-FR" noProof="1"/>
          </a:p>
        </p:txBody>
      </p:sp>
    </p:spTree>
    <p:extLst>
      <p:ext uri="{BB962C8B-B14F-4D97-AF65-F5344CB8AC3E}">
        <p14:creationId xmlns:p14="http://schemas.microsoft.com/office/powerpoint/2010/main" val="334541656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noProof="1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DF61EA0F-A667-4B49-8422-0062BC55E249}" type="slidenum">
              <a:rPr lang="fr-FR" noProof="1" dirty="0" smtClean="0"/>
              <a:t>6</a:t>
            </a:fld>
            <a:endParaRPr lang="fr-FR" noProof="1"/>
          </a:p>
        </p:txBody>
      </p:sp>
      <p:sp>
        <p:nvSpPr>
          <p:cNvPr id="5" name="Espace réservé de l'en-tête 4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 rtl="0"/>
            <a:endParaRPr lang="fr-FR" noProof="1"/>
          </a:p>
        </p:txBody>
      </p:sp>
    </p:spTree>
    <p:extLst>
      <p:ext uri="{BB962C8B-B14F-4D97-AF65-F5344CB8AC3E}">
        <p14:creationId xmlns:p14="http://schemas.microsoft.com/office/powerpoint/2010/main" val="380500556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noProof="1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DF61EA0F-A667-4B49-8422-0062BC55E249}" type="slidenum">
              <a:rPr lang="fr-FR" noProof="1" dirty="0" smtClean="0"/>
              <a:t>7</a:t>
            </a:fld>
            <a:endParaRPr lang="fr-FR" noProof="1"/>
          </a:p>
        </p:txBody>
      </p:sp>
      <p:sp>
        <p:nvSpPr>
          <p:cNvPr id="5" name="Espace réservé de l'en-tête 4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 rtl="0"/>
            <a:endParaRPr lang="fr-FR" noProof="1"/>
          </a:p>
        </p:txBody>
      </p:sp>
    </p:spTree>
    <p:extLst>
      <p:ext uri="{BB962C8B-B14F-4D97-AF65-F5344CB8AC3E}">
        <p14:creationId xmlns:p14="http://schemas.microsoft.com/office/powerpoint/2010/main" val="36848022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noProof="1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DF61EA0F-A667-4B49-8422-0062BC55E249}" type="slidenum">
              <a:rPr lang="fr-FR" noProof="1" dirty="0" smtClean="0"/>
              <a:t>8</a:t>
            </a:fld>
            <a:endParaRPr lang="fr-FR" noProof="1"/>
          </a:p>
        </p:txBody>
      </p:sp>
      <p:sp>
        <p:nvSpPr>
          <p:cNvPr id="5" name="Espace réservé de l'en-tête 4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 rtl="0"/>
            <a:endParaRPr lang="fr-FR" noProof="1"/>
          </a:p>
        </p:txBody>
      </p:sp>
    </p:spTree>
    <p:extLst>
      <p:ext uri="{BB962C8B-B14F-4D97-AF65-F5344CB8AC3E}">
        <p14:creationId xmlns:p14="http://schemas.microsoft.com/office/powerpoint/2010/main" val="300108122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noProof="1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DF61EA0F-A667-4B49-8422-0062BC55E249}" type="slidenum">
              <a:rPr lang="fr-FR" noProof="1" dirty="0" smtClean="0"/>
              <a:t>9</a:t>
            </a:fld>
            <a:endParaRPr lang="fr-FR" noProof="1"/>
          </a:p>
        </p:txBody>
      </p:sp>
      <p:sp>
        <p:nvSpPr>
          <p:cNvPr id="5" name="Espace réservé de l'en-tête 4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 rtl="0"/>
            <a:endParaRPr lang="fr-FR" noProof="1"/>
          </a:p>
        </p:txBody>
      </p:sp>
    </p:spTree>
    <p:extLst>
      <p:ext uri="{BB962C8B-B14F-4D97-AF65-F5344CB8AC3E}">
        <p14:creationId xmlns:p14="http://schemas.microsoft.com/office/powerpoint/2010/main" val="79218250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noProof="1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DF61EA0F-A667-4B49-8422-0062BC55E249}" type="slidenum">
              <a:rPr lang="fr-FR" noProof="1" dirty="0" smtClean="0"/>
              <a:t>10</a:t>
            </a:fld>
            <a:endParaRPr lang="fr-FR" noProof="1"/>
          </a:p>
        </p:txBody>
      </p:sp>
      <p:sp>
        <p:nvSpPr>
          <p:cNvPr id="5" name="Espace réservé de l'en-tête 4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 rtl="0"/>
            <a:endParaRPr lang="fr-FR" noProof="1"/>
          </a:p>
        </p:txBody>
      </p:sp>
    </p:spTree>
    <p:extLst>
      <p:ext uri="{BB962C8B-B14F-4D97-AF65-F5344CB8AC3E}">
        <p14:creationId xmlns:p14="http://schemas.microsoft.com/office/powerpoint/2010/main" val="4677595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12192000" cy="4866468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FR" sz="1800" noProof="1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838200" y="2061006"/>
            <a:ext cx="10515600" cy="2387600"/>
          </a:xfrm>
        </p:spPr>
        <p:txBody>
          <a:bodyPr rtlCol="0" anchor="b">
            <a:normAutofit/>
          </a:bodyPr>
          <a:lstStyle>
            <a:lvl1pPr algn="l">
              <a:defRPr sz="5400">
                <a:solidFill>
                  <a:schemeClr val="bg1"/>
                </a:solidFill>
              </a:defRPr>
            </a:lvl1pPr>
          </a:lstStyle>
          <a:p>
            <a:pPr rtl="0"/>
            <a:r>
              <a:rPr lang="fr-FR" noProof="1" smtClean="0"/>
              <a:t>Modifiez le style du titre</a:t>
            </a:r>
            <a:endParaRPr lang="fr-FR" noProof="1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838202" y="5110609"/>
            <a:ext cx="6705599" cy="1137793"/>
          </a:xfrm>
        </p:spPr>
        <p:txBody>
          <a:bodyPr rtlCol="0">
            <a:normAutofit/>
          </a:bodyPr>
          <a:lstStyle>
            <a:lvl1pPr marL="0" indent="0" algn="l">
              <a:lnSpc>
                <a:spcPct val="150000"/>
              </a:lnSpc>
              <a:spcBef>
                <a:spcPts val="600"/>
              </a:spcBef>
              <a:buNone/>
              <a:defRPr sz="2800">
                <a:solidFill>
                  <a:srgbClr val="D24726"/>
                </a:soli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rtl="0"/>
            <a:r>
              <a:rPr lang="fr-FR" noProof="1" smtClean="0"/>
              <a:t>Modifiez le style des sous-titres du masque</a:t>
            </a:r>
            <a:endParaRPr lang="fr-FR" noProof="1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FB133DF6-8F46-4ED7-80D7-FD5200EE3318}" type="datetime1">
              <a:rPr lang="fr-FR" noProof="1" smtClean="0"/>
              <a:t>12/10/2025</a:t>
            </a:fld>
            <a:endParaRPr lang="fr-FR" noProof="1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fr-FR" noProof="1" smtClean="0"/>
              <a:t>Bouzeraa Abir</a:t>
            </a:r>
            <a:endParaRPr lang="fr-FR" noProof="1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9860EDB8-5305-433F-BE41-D7A86D811DB3}" type="slidenum">
              <a:rPr lang="fr-FR" noProof="1" dirty="0" smtClean="0"/>
              <a:t>‹N°›</a:t>
            </a:fld>
            <a:endParaRPr lang="fr-FR" noProof="1"/>
          </a:p>
        </p:txBody>
      </p:sp>
      <p:sp>
        <p:nvSpPr>
          <p:cNvPr id="8" name="Rectangle 7"/>
          <p:cNvSpPr/>
          <p:nvPr userDrawn="1"/>
        </p:nvSpPr>
        <p:spPr>
          <a:xfrm>
            <a:off x="0" y="0"/>
            <a:ext cx="12192000" cy="4866468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FR" sz="1800" noProof="1"/>
          </a:p>
        </p:txBody>
      </p:sp>
    </p:spTree>
    <p:extLst>
      <p:ext uri="{BB962C8B-B14F-4D97-AF65-F5344CB8AC3E}">
        <p14:creationId xmlns:p14="http://schemas.microsoft.com/office/powerpoint/2010/main" val="17185494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12192000" cy="1332854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FR" sz="1800" noProof="1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09600" y="1"/>
            <a:ext cx="10744200" cy="1228436"/>
          </a:xfrm>
        </p:spPr>
        <p:txBody>
          <a:bodyPr rtlCol="0" anchor="b">
            <a:normAutofit/>
          </a:bodyPr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pPr rtl="0"/>
            <a:r>
              <a:rPr lang="fr-FR" noProof="1" smtClean="0"/>
              <a:t>Modifiez le style du titre</a:t>
            </a:r>
            <a:endParaRPr lang="fr-FR" noProof="1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 rtlCol="0"/>
          <a:lstStyle/>
          <a:p>
            <a:pPr lvl="0" rtl="0"/>
            <a:r>
              <a:rPr lang="fr-FR" noProof="1"/>
              <a:t>Modifiez les styles du texte du masque</a:t>
            </a:r>
          </a:p>
          <a:p>
            <a:pPr lvl="1" rtl="0"/>
            <a:r>
              <a:rPr lang="fr-FR" noProof="1"/>
              <a:t>Deuxième niveau</a:t>
            </a:r>
          </a:p>
          <a:p>
            <a:pPr lvl="2" rtl="0"/>
            <a:r>
              <a:rPr lang="fr-FR" noProof="1"/>
              <a:t>Troisième niveau</a:t>
            </a:r>
          </a:p>
          <a:p>
            <a:pPr lvl="3" rtl="0"/>
            <a:r>
              <a:rPr lang="fr-FR" noProof="1"/>
              <a:t>Quatrième niveau</a:t>
            </a:r>
          </a:p>
          <a:p>
            <a:pPr lvl="4" rtl="0"/>
            <a:r>
              <a:rPr lang="fr-FR" noProof="1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3A79AA44-E93B-4CAB-AA8B-82CF99F20F0A}" type="datetime1">
              <a:rPr lang="fr-FR" noProof="1" smtClean="0"/>
              <a:t>12/10/2025</a:t>
            </a:fld>
            <a:endParaRPr lang="fr-FR" noProof="1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fr-FR" noProof="1" smtClean="0"/>
              <a:t>Bouzeraa Abir</a:t>
            </a:r>
            <a:endParaRPr lang="fr-FR" noProof="1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9860EDB8-5305-433F-BE41-D7A86D811DB3}" type="slidenum">
              <a:rPr lang="fr-FR" noProof="1" dirty="0" smtClean="0"/>
              <a:t>‹N°›</a:t>
            </a:fld>
            <a:endParaRPr lang="fr-FR" noProof="1"/>
          </a:p>
        </p:txBody>
      </p:sp>
      <p:sp>
        <p:nvSpPr>
          <p:cNvPr id="8" name="Rectangle 7"/>
          <p:cNvSpPr/>
          <p:nvPr userDrawn="1"/>
        </p:nvSpPr>
        <p:spPr>
          <a:xfrm>
            <a:off x="0" y="0"/>
            <a:ext cx="12192000" cy="1332854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FR" sz="1800" noProof="1"/>
          </a:p>
        </p:txBody>
      </p:sp>
    </p:spTree>
    <p:extLst>
      <p:ext uri="{BB962C8B-B14F-4D97-AF65-F5344CB8AC3E}">
        <p14:creationId xmlns:p14="http://schemas.microsoft.com/office/powerpoint/2010/main" val="5969213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0095346" y="0"/>
            <a:ext cx="2096655" cy="6858000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FR" sz="1800" noProof="1"/>
          </a:p>
        </p:txBody>
      </p:sp>
      <p:sp>
        <p:nvSpPr>
          <p:cNvPr id="2" name="Titre vertical 1"/>
          <p:cNvSpPr>
            <a:spLocks noGrp="1"/>
          </p:cNvSpPr>
          <p:nvPr>
            <p:ph type="title" orient="vert"/>
          </p:nvPr>
        </p:nvSpPr>
        <p:spPr>
          <a:xfrm>
            <a:off x="10215419" y="365125"/>
            <a:ext cx="1819564" cy="5811838"/>
          </a:xfrm>
        </p:spPr>
        <p:txBody>
          <a:bodyPr vert="eaVert" rtlCol="0" anchor="b">
            <a:normAutofit/>
          </a:bodyPr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pPr rtl="0"/>
            <a:r>
              <a:rPr lang="fr-FR" noProof="1" smtClean="0"/>
              <a:t>Modifiez le style du titre</a:t>
            </a:r>
            <a:endParaRPr lang="fr-FR" noProof="1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 hasCustomPrompt="1"/>
          </p:nvPr>
        </p:nvSpPr>
        <p:spPr>
          <a:xfrm>
            <a:off x="838201" y="365125"/>
            <a:ext cx="7734300" cy="5811838"/>
          </a:xfrm>
        </p:spPr>
        <p:txBody>
          <a:bodyPr vert="eaVert" rtlCol="0"/>
          <a:lstStyle/>
          <a:p>
            <a:pPr lvl="0" rtl="0"/>
            <a:r>
              <a:rPr lang="fr-FR" noProof="1"/>
              <a:t>Modifiez les styles du texte du masque</a:t>
            </a:r>
          </a:p>
          <a:p>
            <a:pPr lvl="1" rtl="0"/>
            <a:r>
              <a:rPr lang="fr-FR" noProof="1"/>
              <a:t>Deuxième niveau</a:t>
            </a:r>
          </a:p>
          <a:p>
            <a:pPr lvl="2" rtl="0"/>
            <a:r>
              <a:rPr lang="fr-FR" noProof="1"/>
              <a:t>Troisième niveau</a:t>
            </a:r>
          </a:p>
          <a:p>
            <a:pPr lvl="3" rtl="0"/>
            <a:r>
              <a:rPr lang="fr-FR" noProof="1"/>
              <a:t>Quatrième niveau</a:t>
            </a:r>
          </a:p>
          <a:p>
            <a:pPr lvl="4" rtl="0"/>
            <a:r>
              <a:rPr lang="fr-FR" noProof="1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BDCEF216-F5A4-42A9-9967-6C49A118604C}" type="datetime1">
              <a:rPr lang="fr-FR" noProof="1" smtClean="0"/>
              <a:t>12/10/2025</a:t>
            </a:fld>
            <a:endParaRPr lang="fr-FR" noProof="1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fr-FR" noProof="1" smtClean="0"/>
              <a:t>Bouzeraa Abir</a:t>
            </a:r>
            <a:endParaRPr lang="fr-FR" noProof="1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9860EDB8-5305-433F-BE41-D7A86D811DB3}" type="slidenum">
              <a:rPr lang="fr-FR" noProof="1" dirty="0" smtClean="0"/>
              <a:t>‹N°›</a:t>
            </a:fld>
            <a:endParaRPr lang="fr-FR" noProof="1"/>
          </a:p>
        </p:txBody>
      </p:sp>
      <p:sp>
        <p:nvSpPr>
          <p:cNvPr id="8" name="Rectangle 7"/>
          <p:cNvSpPr/>
          <p:nvPr userDrawn="1"/>
        </p:nvSpPr>
        <p:spPr>
          <a:xfrm>
            <a:off x="10095346" y="0"/>
            <a:ext cx="2096655" cy="6858000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FR" sz="1800" noProof="1"/>
          </a:p>
        </p:txBody>
      </p:sp>
    </p:spTree>
    <p:extLst>
      <p:ext uri="{BB962C8B-B14F-4D97-AF65-F5344CB8AC3E}">
        <p14:creationId xmlns:p14="http://schemas.microsoft.com/office/powerpoint/2010/main" val="13022666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12192000" cy="1332854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FR" sz="1800" noProof="1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04434" y="0"/>
            <a:ext cx="10749367" cy="1208868"/>
          </a:xfrm>
        </p:spPr>
        <p:txBody>
          <a:bodyPr rtlCol="0" anchor="b">
            <a:normAutofit/>
          </a:bodyPr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pPr rtl="0"/>
            <a:r>
              <a:rPr lang="fr-FR" noProof="1" smtClean="0"/>
              <a:t>Modifiez le style du titre</a:t>
            </a:r>
            <a:endParaRPr lang="fr-FR" noProof="1"/>
          </a:p>
        </p:txBody>
      </p:sp>
      <p:sp>
        <p:nvSpPr>
          <p:cNvPr id="3" name="Espace réservé du contenu 2"/>
          <p:cNvSpPr>
            <a:spLocks noGrp="1"/>
          </p:cNvSpPr>
          <p:nvPr>
            <p:ph idx="1" hasCustomPrompt="1"/>
          </p:nvPr>
        </p:nvSpPr>
        <p:spPr>
          <a:xfrm>
            <a:off x="838201" y="1825625"/>
            <a:ext cx="4167753" cy="4351338"/>
          </a:xfrm>
        </p:spPr>
        <p:txBody>
          <a:bodyPr rtlCol="0">
            <a:normAutofit/>
          </a:bodyPr>
          <a:lstStyle>
            <a:lvl1pPr marL="0" indent="0">
              <a:lnSpc>
                <a:spcPct val="150000"/>
              </a:lnSpc>
              <a:spcAft>
                <a:spcPts val="1200"/>
              </a:spcAft>
              <a:buNone/>
              <a:defRPr sz="1600">
                <a:solidFill>
                  <a:schemeClr val="bg1">
                    <a:lumMod val="50000"/>
                  </a:schemeClr>
                </a:solidFill>
              </a:defRPr>
            </a:lvl1pPr>
            <a:lvl2pPr>
              <a:lnSpc>
                <a:spcPct val="150000"/>
              </a:lnSpc>
              <a:spcAft>
                <a:spcPts val="1200"/>
              </a:spcAft>
              <a:defRPr sz="1400">
                <a:solidFill>
                  <a:schemeClr val="bg1">
                    <a:lumMod val="50000"/>
                  </a:schemeClr>
                </a:solidFill>
              </a:defRPr>
            </a:lvl2pPr>
            <a:lvl3pPr>
              <a:lnSpc>
                <a:spcPct val="150000"/>
              </a:lnSpc>
              <a:spcAft>
                <a:spcPts val="1200"/>
              </a:spcAft>
              <a:defRPr sz="1200">
                <a:solidFill>
                  <a:schemeClr val="bg1">
                    <a:lumMod val="50000"/>
                  </a:schemeClr>
                </a:solidFill>
              </a:defRPr>
            </a:lvl3pPr>
            <a:lvl4pPr>
              <a:lnSpc>
                <a:spcPct val="150000"/>
              </a:lnSpc>
              <a:spcAft>
                <a:spcPts val="1200"/>
              </a:spcAft>
              <a:defRPr sz="1100">
                <a:solidFill>
                  <a:schemeClr val="bg1">
                    <a:lumMod val="50000"/>
                  </a:schemeClr>
                </a:solidFill>
              </a:defRPr>
            </a:lvl4pPr>
            <a:lvl5pPr>
              <a:lnSpc>
                <a:spcPct val="150000"/>
              </a:lnSpc>
              <a:spcAft>
                <a:spcPts val="1200"/>
              </a:spcAft>
              <a:defRPr sz="1100">
                <a:solidFill>
                  <a:schemeClr val="bg1">
                    <a:lumMod val="50000"/>
                  </a:schemeClr>
                </a:solidFill>
              </a:defRPr>
            </a:lvl5pPr>
          </a:lstStyle>
          <a:p>
            <a:pPr lvl="0" rtl="0"/>
            <a:r>
              <a:rPr lang="fr-FR" noProof="1"/>
              <a:t>Modifiez les styles du texte du masque</a:t>
            </a:r>
          </a:p>
          <a:p>
            <a:pPr lvl="1" rtl="0"/>
            <a:r>
              <a:rPr lang="fr-FR" noProof="1"/>
              <a:t>Deuxième niveau</a:t>
            </a:r>
          </a:p>
          <a:p>
            <a:pPr lvl="2" rtl="0"/>
            <a:r>
              <a:rPr lang="fr-FR" noProof="1"/>
              <a:t>Troisième niveau</a:t>
            </a:r>
          </a:p>
          <a:p>
            <a:pPr lvl="3" rtl="0"/>
            <a:r>
              <a:rPr lang="fr-FR" noProof="1"/>
              <a:t>Quatrième niveau</a:t>
            </a:r>
          </a:p>
          <a:p>
            <a:pPr lvl="4" rtl="0"/>
            <a:r>
              <a:rPr lang="fr-FR" noProof="1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312C3CEB-8F81-4250-BA49-308A4050D234}" type="datetime1">
              <a:rPr lang="fr-FR" noProof="1" smtClean="0"/>
              <a:t>12/10/2025</a:t>
            </a:fld>
            <a:endParaRPr lang="fr-FR" noProof="1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fr-FR" noProof="1" smtClean="0"/>
              <a:t>Bouzeraa Abir</a:t>
            </a:r>
            <a:endParaRPr lang="fr-FR" noProof="1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9860EDB8-5305-433F-BE41-D7A86D811DB3}" type="slidenum">
              <a:rPr lang="fr-FR" noProof="1" dirty="0" smtClean="0"/>
              <a:t>‹N°›</a:t>
            </a:fld>
            <a:endParaRPr lang="fr-FR" noProof="1"/>
          </a:p>
        </p:txBody>
      </p:sp>
      <p:sp>
        <p:nvSpPr>
          <p:cNvPr id="8" name="Rectangle 7"/>
          <p:cNvSpPr/>
          <p:nvPr userDrawn="1"/>
        </p:nvSpPr>
        <p:spPr>
          <a:xfrm>
            <a:off x="0" y="0"/>
            <a:ext cx="12192000" cy="1332854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FR" sz="1800" noProof="1"/>
          </a:p>
        </p:txBody>
      </p:sp>
    </p:spTree>
    <p:extLst>
      <p:ext uri="{BB962C8B-B14F-4D97-AF65-F5344CB8AC3E}">
        <p14:creationId xmlns:p14="http://schemas.microsoft.com/office/powerpoint/2010/main" val="21858365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5656882" y="1709738"/>
            <a:ext cx="6535119" cy="3575184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FR" sz="1800" noProof="1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8201" y="2402238"/>
            <a:ext cx="4508715" cy="2187227"/>
          </a:xfrm>
        </p:spPr>
        <p:txBody>
          <a:bodyPr rtlCol="0" anchor="ctr">
            <a:noAutofit/>
          </a:bodyPr>
          <a:lstStyle>
            <a:lvl1pPr algn="l">
              <a:defRPr sz="4800">
                <a:solidFill>
                  <a:srgbClr val="D24726"/>
                </a:solidFill>
              </a:defRPr>
            </a:lvl1pPr>
          </a:lstStyle>
          <a:p>
            <a:pPr rtl="0"/>
            <a:r>
              <a:rPr lang="fr-FR" noProof="1" smtClean="0"/>
              <a:t>Modifiez le style du titre</a:t>
            </a:r>
            <a:endParaRPr lang="fr-FR" noProof="1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 hasCustomPrompt="1"/>
          </p:nvPr>
        </p:nvSpPr>
        <p:spPr>
          <a:xfrm>
            <a:off x="6323308" y="2402237"/>
            <a:ext cx="5269424" cy="2187226"/>
          </a:xfrm>
        </p:spPr>
        <p:txBody>
          <a:bodyPr rtlCol="0" anchor="ctr">
            <a:normAutofit/>
          </a:bodyPr>
          <a:lstStyle>
            <a:lvl1pPr marL="0" indent="0">
              <a:lnSpc>
                <a:spcPct val="150000"/>
              </a:lnSpc>
              <a:buNone/>
              <a:defRPr sz="2800">
                <a:solidFill>
                  <a:schemeClr val="bg1"/>
                </a:solidFill>
                <a:latin typeface="+mj-lt"/>
              </a:defRPr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 rtl="0"/>
            <a:r>
              <a:rPr lang="fr-FR" noProof="1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B5736F8B-78D6-463C-8CCE-BABEEFECCA1D}" type="datetime1">
              <a:rPr lang="fr-FR" noProof="1" smtClean="0"/>
              <a:t>12/10/2025</a:t>
            </a:fld>
            <a:endParaRPr lang="fr-FR" noProof="1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fr-FR" noProof="1" smtClean="0"/>
              <a:t>Bouzeraa Abir</a:t>
            </a:r>
            <a:endParaRPr lang="fr-FR" noProof="1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9860EDB8-5305-433F-BE41-D7A86D811DB3}" type="slidenum">
              <a:rPr lang="fr-FR" noProof="1" dirty="0" smtClean="0"/>
              <a:t>‹N°›</a:t>
            </a:fld>
            <a:endParaRPr lang="fr-FR" noProof="1"/>
          </a:p>
        </p:txBody>
      </p:sp>
      <p:sp>
        <p:nvSpPr>
          <p:cNvPr id="8" name="Rectangle 7"/>
          <p:cNvSpPr/>
          <p:nvPr userDrawn="1"/>
        </p:nvSpPr>
        <p:spPr>
          <a:xfrm>
            <a:off x="5656882" y="1709738"/>
            <a:ext cx="6535119" cy="3575184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FR" sz="1800" noProof="1"/>
          </a:p>
        </p:txBody>
      </p:sp>
    </p:spTree>
    <p:extLst>
      <p:ext uri="{BB962C8B-B14F-4D97-AF65-F5344CB8AC3E}">
        <p14:creationId xmlns:p14="http://schemas.microsoft.com/office/powerpoint/2010/main" val="13356555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12192000" cy="1332854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FR" sz="1800" noProof="1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09600" y="1"/>
            <a:ext cx="10744200" cy="1228436"/>
          </a:xfrm>
        </p:spPr>
        <p:txBody>
          <a:bodyPr rtlCol="0" anchor="b">
            <a:normAutofit/>
          </a:bodyPr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pPr rtl="0"/>
            <a:r>
              <a:rPr lang="fr-FR" noProof="1" smtClean="0"/>
              <a:t>Modifiez le style du titre</a:t>
            </a:r>
            <a:endParaRPr lang="fr-FR" noProof="1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 hasCustomPrompt="1"/>
          </p:nvPr>
        </p:nvSpPr>
        <p:spPr>
          <a:xfrm>
            <a:off x="838200" y="1825625"/>
            <a:ext cx="5181600" cy="4351338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en-US" sz="1600" smtClean="0">
                <a:solidFill>
                  <a:schemeClr val="bg1">
                    <a:lumMod val="50000"/>
                  </a:schemeClr>
                </a:solidFill>
              </a:defRPr>
            </a:lvl1pPr>
            <a:lvl2pPr>
              <a:defRPr lang="en-US" sz="1400" smtClean="0">
                <a:solidFill>
                  <a:schemeClr val="bg1">
                    <a:lumMod val="50000"/>
                  </a:schemeClr>
                </a:solidFill>
              </a:defRPr>
            </a:lvl2pPr>
            <a:lvl3pPr>
              <a:defRPr lang="en-US" sz="1200" smtClean="0">
                <a:solidFill>
                  <a:schemeClr val="bg1">
                    <a:lumMod val="50000"/>
                  </a:schemeClr>
                </a:solidFill>
              </a:defRPr>
            </a:lvl3pPr>
            <a:lvl4pPr>
              <a:defRPr lang="en-US" sz="1100" smtClean="0">
                <a:solidFill>
                  <a:schemeClr val="bg1">
                    <a:lumMod val="50000"/>
                  </a:schemeClr>
                </a:solidFill>
              </a:defRPr>
            </a:lvl4pPr>
            <a:lvl5pPr>
              <a:defRPr lang="en-US" sz="1100">
                <a:solidFill>
                  <a:schemeClr val="bg1">
                    <a:lumMod val="50000"/>
                  </a:schemeClr>
                </a:solidFill>
              </a:defRPr>
            </a:lvl5pPr>
          </a:lstStyle>
          <a:p>
            <a:pPr marL="0" lvl="0" indent="0" rtl="0">
              <a:lnSpc>
                <a:spcPct val="150000"/>
              </a:lnSpc>
              <a:spcAft>
                <a:spcPts val="1200"/>
              </a:spcAft>
              <a:buNone/>
            </a:pPr>
            <a:r>
              <a:rPr lang="fr-FR" noProof="1"/>
              <a:t>Modifiez les styles du texte du masque</a:t>
            </a:r>
          </a:p>
          <a:p>
            <a:pPr marL="0" lvl="1" indent="0" rtl="0">
              <a:lnSpc>
                <a:spcPct val="150000"/>
              </a:lnSpc>
              <a:spcAft>
                <a:spcPts val="1200"/>
              </a:spcAft>
              <a:buNone/>
            </a:pPr>
            <a:r>
              <a:rPr lang="fr-FR" noProof="1"/>
              <a:t>Deuxième niveau</a:t>
            </a:r>
          </a:p>
          <a:p>
            <a:pPr marL="0" lvl="2" indent="0" rtl="0">
              <a:lnSpc>
                <a:spcPct val="150000"/>
              </a:lnSpc>
              <a:spcAft>
                <a:spcPts val="1200"/>
              </a:spcAft>
              <a:buNone/>
            </a:pPr>
            <a:r>
              <a:rPr lang="fr-FR" noProof="1"/>
              <a:t>Troisième niveau</a:t>
            </a:r>
          </a:p>
          <a:p>
            <a:pPr marL="0" lvl="3" indent="0" rtl="0">
              <a:lnSpc>
                <a:spcPct val="150000"/>
              </a:lnSpc>
              <a:spcAft>
                <a:spcPts val="1200"/>
              </a:spcAft>
              <a:buNone/>
            </a:pPr>
            <a:r>
              <a:rPr lang="fr-FR" noProof="1"/>
              <a:t>Quatrième niveau</a:t>
            </a:r>
          </a:p>
          <a:p>
            <a:pPr marL="0" lvl="4" indent="0" rtl="0">
              <a:lnSpc>
                <a:spcPct val="150000"/>
              </a:lnSpc>
              <a:spcAft>
                <a:spcPts val="1200"/>
              </a:spcAft>
              <a:buNone/>
            </a:pPr>
            <a:r>
              <a:rPr lang="fr-FR" noProof="1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 hasCustomPrompt="1"/>
          </p:nvPr>
        </p:nvSpPr>
        <p:spPr>
          <a:xfrm>
            <a:off x="6172200" y="1825625"/>
            <a:ext cx="5181600" cy="4351338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en-US" sz="1600" smtClean="0">
                <a:solidFill>
                  <a:schemeClr val="bg1">
                    <a:lumMod val="50000"/>
                  </a:schemeClr>
                </a:solidFill>
              </a:defRPr>
            </a:lvl1pPr>
            <a:lvl2pPr>
              <a:defRPr lang="en-US" sz="1400" smtClean="0">
                <a:solidFill>
                  <a:schemeClr val="bg1">
                    <a:lumMod val="50000"/>
                  </a:schemeClr>
                </a:solidFill>
              </a:defRPr>
            </a:lvl2pPr>
            <a:lvl3pPr>
              <a:defRPr lang="en-US" sz="1200" smtClean="0">
                <a:solidFill>
                  <a:schemeClr val="bg1">
                    <a:lumMod val="50000"/>
                  </a:schemeClr>
                </a:solidFill>
              </a:defRPr>
            </a:lvl3pPr>
            <a:lvl4pPr>
              <a:defRPr lang="en-US" sz="1100" smtClean="0">
                <a:solidFill>
                  <a:schemeClr val="bg1">
                    <a:lumMod val="50000"/>
                  </a:schemeClr>
                </a:solidFill>
              </a:defRPr>
            </a:lvl4pPr>
            <a:lvl5pPr>
              <a:defRPr lang="en-US" sz="1100">
                <a:solidFill>
                  <a:schemeClr val="bg1">
                    <a:lumMod val="50000"/>
                  </a:schemeClr>
                </a:solidFill>
              </a:defRPr>
            </a:lvl5pPr>
          </a:lstStyle>
          <a:p>
            <a:pPr marL="0" lvl="0" indent="0" rtl="0">
              <a:lnSpc>
                <a:spcPct val="150000"/>
              </a:lnSpc>
              <a:spcAft>
                <a:spcPts val="1200"/>
              </a:spcAft>
              <a:buNone/>
            </a:pPr>
            <a:r>
              <a:rPr lang="fr-FR" noProof="1"/>
              <a:t>Modifiez les styles du texte du masque</a:t>
            </a:r>
          </a:p>
          <a:p>
            <a:pPr marL="0" lvl="1" indent="0" rtl="0">
              <a:lnSpc>
                <a:spcPct val="150000"/>
              </a:lnSpc>
              <a:spcAft>
                <a:spcPts val="1200"/>
              </a:spcAft>
              <a:buNone/>
            </a:pPr>
            <a:r>
              <a:rPr lang="fr-FR" noProof="1"/>
              <a:t>Deuxième niveau</a:t>
            </a:r>
          </a:p>
          <a:p>
            <a:pPr marL="0" lvl="2" indent="0" rtl="0">
              <a:lnSpc>
                <a:spcPct val="150000"/>
              </a:lnSpc>
              <a:spcAft>
                <a:spcPts val="1200"/>
              </a:spcAft>
              <a:buNone/>
            </a:pPr>
            <a:r>
              <a:rPr lang="fr-FR" noProof="1"/>
              <a:t>Troisième niveau</a:t>
            </a:r>
          </a:p>
          <a:p>
            <a:pPr marL="0" lvl="3" indent="0" rtl="0">
              <a:lnSpc>
                <a:spcPct val="150000"/>
              </a:lnSpc>
              <a:spcAft>
                <a:spcPts val="1200"/>
              </a:spcAft>
              <a:buNone/>
            </a:pPr>
            <a:r>
              <a:rPr lang="fr-FR" noProof="1"/>
              <a:t>Quatrième niveau</a:t>
            </a:r>
          </a:p>
          <a:p>
            <a:pPr marL="0" lvl="4" indent="0" rtl="0">
              <a:lnSpc>
                <a:spcPct val="150000"/>
              </a:lnSpc>
              <a:spcAft>
                <a:spcPts val="1200"/>
              </a:spcAft>
              <a:buNone/>
            </a:pPr>
            <a:r>
              <a:rPr lang="fr-FR" noProof="1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75B26EE4-D5FA-4D0F-BE65-1AFF9CDB510C}" type="datetime1">
              <a:rPr lang="fr-FR" noProof="1" smtClean="0"/>
              <a:t>12/10/2025</a:t>
            </a:fld>
            <a:endParaRPr lang="fr-FR" noProof="1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fr-FR" noProof="1" smtClean="0"/>
              <a:t>Bouzeraa Abir</a:t>
            </a:r>
            <a:endParaRPr lang="fr-FR" noProof="1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9860EDB8-5305-433F-BE41-D7A86D811DB3}" type="slidenum">
              <a:rPr lang="fr-FR" noProof="1" dirty="0" smtClean="0"/>
              <a:t>‹N°›</a:t>
            </a:fld>
            <a:endParaRPr lang="fr-FR" noProof="1"/>
          </a:p>
        </p:txBody>
      </p:sp>
      <p:sp>
        <p:nvSpPr>
          <p:cNvPr id="9" name="Rectangle 8"/>
          <p:cNvSpPr/>
          <p:nvPr userDrawn="1"/>
        </p:nvSpPr>
        <p:spPr>
          <a:xfrm>
            <a:off x="0" y="0"/>
            <a:ext cx="12192000" cy="1332854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FR" sz="1800" noProof="1"/>
          </a:p>
        </p:txBody>
      </p:sp>
    </p:spTree>
    <p:extLst>
      <p:ext uri="{BB962C8B-B14F-4D97-AF65-F5344CB8AC3E}">
        <p14:creationId xmlns:p14="http://schemas.microsoft.com/office/powerpoint/2010/main" val="33282238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1332854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FR" sz="1800" noProof="1"/>
          </a:p>
        </p:txBody>
      </p:sp>
      <p:sp>
        <p:nvSpPr>
          <p:cNvPr id="2" name="Titre 1"/>
          <p:cNvSpPr>
            <a:spLocks noGrp="1"/>
          </p:cNvSpPr>
          <p:nvPr>
            <p:ph type="title"/>
          </p:nvPr>
        </p:nvSpPr>
        <p:spPr>
          <a:xfrm>
            <a:off x="609600" y="0"/>
            <a:ext cx="10737851" cy="1228436"/>
          </a:xfrm>
        </p:spPr>
        <p:txBody>
          <a:bodyPr rtlCol="0" anchor="b">
            <a:normAutofit/>
          </a:bodyPr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pPr rtl="0"/>
            <a:r>
              <a:rPr lang="fr-FR" noProof="1" smtClean="0"/>
              <a:t>Modifiez le style du titre</a:t>
            </a:r>
            <a:endParaRPr lang="fr-FR" noProof="1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 hasCustomPrompt="1"/>
          </p:nvPr>
        </p:nvSpPr>
        <p:spPr>
          <a:xfrm>
            <a:off x="831851" y="1489075"/>
            <a:ext cx="5156200" cy="641350"/>
          </a:xfrm>
        </p:spPr>
        <p:txBody>
          <a:bodyPr rtlCol="0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fr-FR" noProof="1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 hasCustomPrompt="1"/>
          </p:nvPr>
        </p:nvSpPr>
        <p:spPr>
          <a:xfrm>
            <a:off x="831851" y="2193927"/>
            <a:ext cx="5156200" cy="3978275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en-US" sz="1600" smtClean="0">
                <a:solidFill>
                  <a:schemeClr val="bg1">
                    <a:lumMod val="50000"/>
                  </a:schemeClr>
                </a:solidFill>
              </a:defRPr>
            </a:lvl1pPr>
            <a:lvl2pPr>
              <a:defRPr lang="en-US" sz="1400" smtClean="0">
                <a:solidFill>
                  <a:schemeClr val="bg1">
                    <a:lumMod val="50000"/>
                  </a:schemeClr>
                </a:solidFill>
              </a:defRPr>
            </a:lvl2pPr>
            <a:lvl3pPr>
              <a:defRPr lang="en-US" sz="1200" smtClean="0">
                <a:solidFill>
                  <a:schemeClr val="bg1">
                    <a:lumMod val="50000"/>
                  </a:schemeClr>
                </a:solidFill>
              </a:defRPr>
            </a:lvl3pPr>
            <a:lvl4pPr>
              <a:defRPr lang="en-US" sz="1100" smtClean="0">
                <a:solidFill>
                  <a:schemeClr val="bg1">
                    <a:lumMod val="50000"/>
                  </a:schemeClr>
                </a:solidFill>
              </a:defRPr>
            </a:lvl4pPr>
            <a:lvl5pPr>
              <a:defRPr lang="en-US" sz="1100">
                <a:solidFill>
                  <a:schemeClr val="bg1">
                    <a:lumMod val="50000"/>
                  </a:schemeClr>
                </a:solidFill>
              </a:defRPr>
            </a:lvl5pPr>
          </a:lstStyle>
          <a:p>
            <a:pPr marL="0" lvl="0" indent="0" rtl="0">
              <a:lnSpc>
                <a:spcPct val="150000"/>
              </a:lnSpc>
              <a:spcAft>
                <a:spcPts val="1200"/>
              </a:spcAft>
              <a:buNone/>
            </a:pPr>
            <a:r>
              <a:rPr lang="fr-FR" noProof="1"/>
              <a:t>Modifiez les styles du texte du masque</a:t>
            </a:r>
          </a:p>
          <a:p>
            <a:pPr marL="0" lvl="1" indent="0" rtl="0">
              <a:lnSpc>
                <a:spcPct val="150000"/>
              </a:lnSpc>
              <a:spcAft>
                <a:spcPts val="1200"/>
              </a:spcAft>
              <a:buNone/>
            </a:pPr>
            <a:r>
              <a:rPr lang="fr-FR" noProof="1"/>
              <a:t>Deuxième niveau</a:t>
            </a:r>
          </a:p>
          <a:p>
            <a:pPr marL="0" lvl="2" indent="0" rtl="0">
              <a:lnSpc>
                <a:spcPct val="150000"/>
              </a:lnSpc>
              <a:spcAft>
                <a:spcPts val="1200"/>
              </a:spcAft>
              <a:buNone/>
            </a:pPr>
            <a:r>
              <a:rPr lang="fr-FR" noProof="1"/>
              <a:t>Troisième niveau</a:t>
            </a:r>
          </a:p>
          <a:p>
            <a:pPr marL="0" lvl="3" indent="0" rtl="0">
              <a:lnSpc>
                <a:spcPct val="150000"/>
              </a:lnSpc>
              <a:spcAft>
                <a:spcPts val="1200"/>
              </a:spcAft>
              <a:buNone/>
            </a:pPr>
            <a:r>
              <a:rPr lang="fr-FR" noProof="1"/>
              <a:t>Quatrième niveau</a:t>
            </a:r>
          </a:p>
          <a:p>
            <a:pPr marL="0" lvl="4" indent="0" rtl="0">
              <a:lnSpc>
                <a:spcPct val="150000"/>
              </a:lnSpc>
              <a:spcAft>
                <a:spcPts val="1200"/>
              </a:spcAft>
              <a:buNone/>
            </a:pPr>
            <a:r>
              <a:rPr lang="fr-FR" noProof="1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 hasCustomPrompt="1"/>
          </p:nvPr>
        </p:nvSpPr>
        <p:spPr>
          <a:xfrm>
            <a:off x="6189664" y="1489075"/>
            <a:ext cx="5157787" cy="641350"/>
          </a:xfrm>
        </p:spPr>
        <p:txBody>
          <a:bodyPr rtlCol="0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fr-FR" noProof="1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 hasCustomPrompt="1"/>
          </p:nvPr>
        </p:nvSpPr>
        <p:spPr>
          <a:xfrm>
            <a:off x="6189664" y="2193927"/>
            <a:ext cx="5157787" cy="3978275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en-US" sz="1600" smtClean="0">
                <a:solidFill>
                  <a:schemeClr val="bg1">
                    <a:lumMod val="50000"/>
                  </a:schemeClr>
                </a:solidFill>
              </a:defRPr>
            </a:lvl1pPr>
            <a:lvl2pPr>
              <a:defRPr lang="en-US" sz="1400" smtClean="0">
                <a:solidFill>
                  <a:schemeClr val="bg1">
                    <a:lumMod val="50000"/>
                  </a:schemeClr>
                </a:solidFill>
              </a:defRPr>
            </a:lvl2pPr>
            <a:lvl3pPr>
              <a:defRPr lang="en-US" sz="1200" smtClean="0">
                <a:solidFill>
                  <a:schemeClr val="bg1">
                    <a:lumMod val="50000"/>
                  </a:schemeClr>
                </a:solidFill>
              </a:defRPr>
            </a:lvl3pPr>
            <a:lvl4pPr>
              <a:defRPr lang="en-US" sz="1100" smtClean="0">
                <a:solidFill>
                  <a:schemeClr val="bg1">
                    <a:lumMod val="50000"/>
                  </a:schemeClr>
                </a:solidFill>
              </a:defRPr>
            </a:lvl4pPr>
            <a:lvl5pPr>
              <a:defRPr lang="en-US" sz="1100">
                <a:solidFill>
                  <a:schemeClr val="bg1">
                    <a:lumMod val="50000"/>
                  </a:schemeClr>
                </a:solidFill>
              </a:defRPr>
            </a:lvl5pPr>
          </a:lstStyle>
          <a:p>
            <a:pPr marL="0" lvl="0" indent="0" rtl="0">
              <a:lnSpc>
                <a:spcPct val="150000"/>
              </a:lnSpc>
              <a:spcAft>
                <a:spcPts val="1200"/>
              </a:spcAft>
              <a:buNone/>
            </a:pPr>
            <a:r>
              <a:rPr lang="fr-FR" noProof="1"/>
              <a:t>Modifiez les styles du texte du masque</a:t>
            </a:r>
          </a:p>
          <a:p>
            <a:pPr marL="0" lvl="1" indent="0" rtl="0">
              <a:lnSpc>
                <a:spcPct val="150000"/>
              </a:lnSpc>
              <a:spcAft>
                <a:spcPts val="1200"/>
              </a:spcAft>
              <a:buNone/>
            </a:pPr>
            <a:r>
              <a:rPr lang="fr-FR" noProof="1"/>
              <a:t>Deuxième niveau</a:t>
            </a:r>
          </a:p>
          <a:p>
            <a:pPr marL="0" lvl="2" indent="0" rtl="0">
              <a:lnSpc>
                <a:spcPct val="150000"/>
              </a:lnSpc>
              <a:spcAft>
                <a:spcPts val="1200"/>
              </a:spcAft>
              <a:buNone/>
            </a:pPr>
            <a:r>
              <a:rPr lang="fr-FR" noProof="1"/>
              <a:t>Troisième niveau</a:t>
            </a:r>
          </a:p>
          <a:p>
            <a:pPr marL="0" lvl="3" indent="0" rtl="0">
              <a:lnSpc>
                <a:spcPct val="150000"/>
              </a:lnSpc>
              <a:spcAft>
                <a:spcPts val="1200"/>
              </a:spcAft>
              <a:buNone/>
            </a:pPr>
            <a:r>
              <a:rPr lang="fr-FR" noProof="1"/>
              <a:t>Quatrième niveau</a:t>
            </a:r>
          </a:p>
          <a:p>
            <a:pPr marL="0" lvl="4" indent="0" rtl="0">
              <a:lnSpc>
                <a:spcPct val="150000"/>
              </a:lnSpc>
              <a:spcAft>
                <a:spcPts val="1200"/>
              </a:spcAft>
              <a:buNone/>
            </a:pPr>
            <a:r>
              <a:rPr lang="fr-FR" noProof="1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30E103B8-CDC1-4778-9693-3A8E1289F26D}" type="datetime1">
              <a:rPr lang="fr-FR" noProof="1" smtClean="0"/>
              <a:t>12/10/2025</a:t>
            </a:fld>
            <a:endParaRPr lang="fr-FR" noProof="1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fr-FR" noProof="1" smtClean="0"/>
              <a:t>Bouzeraa Abir</a:t>
            </a:r>
            <a:endParaRPr lang="fr-FR" noProof="1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9860EDB8-5305-433F-BE41-D7A86D811DB3}" type="slidenum">
              <a:rPr lang="fr-FR" noProof="1" dirty="0" smtClean="0"/>
              <a:t>‹N°›</a:t>
            </a:fld>
            <a:endParaRPr lang="fr-FR" noProof="1"/>
          </a:p>
        </p:txBody>
      </p:sp>
      <p:sp>
        <p:nvSpPr>
          <p:cNvPr id="11" name="Rectangle 10"/>
          <p:cNvSpPr/>
          <p:nvPr userDrawn="1"/>
        </p:nvSpPr>
        <p:spPr>
          <a:xfrm>
            <a:off x="0" y="0"/>
            <a:ext cx="12192000" cy="1332854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FR" sz="1800" noProof="1"/>
          </a:p>
        </p:txBody>
      </p:sp>
    </p:spTree>
    <p:extLst>
      <p:ext uri="{BB962C8B-B14F-4D97-AF65-F5344CB8AC3E}">
        <p14:creationId xmlns:p14="http://schemas.microsoft.com/office/powerpoint/2010/main" val="36060298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unique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0"/>
            <a:ext cx="12192000" cy="1332854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FR" sz="1800" noProof="1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09600" y="1"/>
            <a:ext cx="10744200" cy="1228436"/>
          </a:xfrm>
        </p:spPr>
        <p:txBody>
          <a:bodyPr rtlCol="0" anchor="b">
            <a:normAutofit/>
          </a:bodyPr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pPr rtl="0"/>
            <a:r>
              <a:rPr lang="fr-FR" noProof="1" smtClean="0"/>
              <a:t>Modifiez le style du titre</a:t>
            </a:r>
            <a:endParaRPr lang="fr-FR" noProof="1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6BDB0C2F-2DA6-48DE-8007-3CC51EC460EA}" type="datetime1">
              <a:rPr lang="fr-FR" noProof="1" smtClean="0"/>
              <a:t>12/10/2025</a:t>
            </a:fld>
            <a:endParaRPr lang="fr-FR" noProof="1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fr-FR" noProof="1" smtClean="0"/>
              <a:t>Bouzeraa Abir</a:t>
            </a:r>
            <a:endParaRPr lang="fr-FR" noProof="1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9860EDB8-5305-433F-BE41-D7A86D811DB3}" type="slidenum">
              <a:rPr lang="fr-FR" noProof="1" dirty="0" smtClean="0"/>
              <a:t>‹N°›</a:t>
            </a:fld>
            <a:endParaRPr lang="fr-FR" noProof="1"/>
          </a:p>
        </p:txBody>
      </p:sp>
      <p:sp>
        <p:nvSpPr>
          <p:cNvPr id="7" name="Rectangle 6"/>
          <p:cNvSpPr/>
          <p:nvPr userDrawn="1"/>
        </p:nvSpPr>
        <p:spPr>
          <a:xfrm>
            <a:off x="0" y="0"/>
            <a:ext cx="12192000" cy="1332854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FR" sz="1800" noProof="1"/>
          </a:p>
        </p:txBody>
      </p:sp>
    </p:spTree>
    <p:extLst>
      <p:ext uri="{BB962C8B-B14F-4D97-AF65-F5344CB8AC3E}">
        <p14:creationId xmlns:p14="http://schemas.microsoft.com/office/powerpoint/2010/main" val="1008144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1647A2A4-FF5D-4165-A4F0-2535BF7A559B}" type="datetime1">
              <a:rPr lang="fr-FR" noProof="1" smtClean="0"/>
              <a:t>12/10/2025</a:t>
            </a:fld>
            <a:endParaRPr lang="fr-FR" noProof="1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fr-FR" noProof="1" smtClean="0"/>
              <a:t>Bouzeraa Abir</a:t>
            </a:r>
            <a:endParaRPr lang="fr-FR" noProof="1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9860EDB8-5305-433F-BE41-D7A86D811DB3}" type="slidenum">
              <a:rPr lang="fr-FR" noProof="1" dirty="0" smtClean="0"/>
              <a:t>‹N°›</a:t>
            </a:fld>
            <a:endParaRPr lang="fr-FR" noProof="1"/>
          </a:p>
        </p:txBody>
      </p:sp>
    </p:spTree>
    <p:extLst>
      <p:ext uri="{BB962C8B-B14F-4D97-AF65-F5344CB8AC3E}">
        <p14:creationId xmlns:p14="http://schemas.microsoft.com/office/powerpoint/2010/main" val="40374320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rtlCol="0" anchor="b"/>
          <a:lstStyle>
            <a:lvl1pPr>
              <a:defRPr sz="3200"/>
            </a:lvl1pPr>
          </a:lstStyle>
          <a:p>
            <a:pPr rtl="0"/>
            <a:r>
              <a:rPr lang="fr-FR" noProof="1" smtClean="0"/>
              <a:t>Modifiez le style du titre</a:t>
            </a:r>
            <a:endParaRPr lang="fr-FR" noProof="1"/>
          </a:p>
        </p:txBody>
      </p:sp>
      <p:sp>
        <p:nvSpPr>
          <p:cNvPr id="3" name="Espace réservé du contenu 2"/>
          <p:cNvSpPr>
            <a:spLocks noGrp="1"/>
          </p:cNvSpPr>
          <p:nvPr>
            <p:ph idx="1" hasCustomPrompt="1"/>
          </p:nvPr>
        </p:nvSpPr>
        <p:spPr>
          <a:xfrm>
            <a:off x="5183188" y="987427"/>
            <a:ext cx="6172200" cy="4873625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en-US" sz="1600" smtClean="0">
                <a:solidFill>
                  <a:schemeClr val="bg1">
                    <a:lumMod val="50000"/>
                  </a:schemeClr>
                </a:solidFill>
              </a:defRPr>
            </a:lvl1pPr>
            <a:lvl2pPr>
              <a:defRPr lang="en-US" sz="1400" smtClean="0">
                <a:solidFill>
                  <a:schemeClr val="bg1">
                    <a:lumMod val="50000"/>
                  </a:schemeClr>
                </a:solidFill>
              </a:defRPr>
            </a:lvl2pPr>
            <a:lvl3pPr>
              <a:defRPr lang="en-US" sz="1200" smtClean="0">
                <a:solidFill>
                  <a:schemeClr val="bg1">
                    <a:lumMod val="50000"/>
                  </a:schemeClr>
                </a:solidFill>
              </a:defRPr>
            </a:lvl3pPr>
            <a:lvl4pPr>
              <a:defRPr lang="en-US" sz="1100" smtClean="0">
                <a:solidFill>
                  <a:schemeClr val="bg1">
                    <a:lumMod val="50000"/>
                  </a:schemeClr>
                </a:solidFill>
              </a:defRPr>
            </a:lvl4pPr>
            <a:lvl5pPr>
              <a:defRPr lang="en-US" sz="1100">
                <a:solidFill>
                  <a:schemeClr val="bg1">
                    <a:lumMod val="50000"/>
                  </a:schemeClr>
                </a:solidFill>
              </a:defRPr>
            </a:lvl5pPr>
          </a:lstStyle>
          <a:p>
            <a:pPr marL="0" lvl="0" indent="0" rtl="0">
              <a:lnSpc>
                <a:spcPct val="150000"/>
              </a:lnSpc>
              <a:spcAft>
                <a:spcPts val="1200"/>
              </a:spcAft>
              <a:buNone/>
            </a:pPr>
            <a:r>
              <a:rPr lang="fr-FR" noProof="1"/>
              <a:t>Modifiez les styles du texte du masque</a:t>
            </a:r>
          </a:p>
          <a:p>
            <a:pPr marL="0" lvl="1" indent="0" rtl="0">
              <a:lnSpc>
                <a:spcPct val="150000"/>
              </a:lnSpc>
              <a:spcAft>
                <a:spcPts val="1200"/>
              </a:spcAft>
              <a:buNone/>
            </a:pPr>
            <a:r>
              <a:rPr lang="fr-FR" noProof="1"/>
              <a:t>Deuxième niveau</a:t>
            </a:r>
          </a:p>
          <a:p>
            <a:pPr marL="0" lvl="2" indent="0" rtl="0">
              <a:lnSpc>
                <a:spcPct val="150000"/>
              </a:lnSpc>
              <a:spcAft>
                <a:spcPts val="1200"/>
              </a:spcAft>
              <a:buNone/>
            </a:pPr>
            <a:r>
              <a:rPr lang="fr-FR" noProof="1"/>
              <a:t>Troisième niveau</a:t>
            </a:r>
          </a:p>
          <a:p>
            <a:pPr marL="0" lvl="3" indent="0" rtl="0">
              <a:lnSpc>
                <a:spcPct val="150000"/>
              </a:lnSpc>
              <a:spcAft>
                <a:spcPts val="1200"/>
              </a:spcAft>
              <a:buNone/>
            </a:pPr>
            <a:r>
              <a:rPr lang="fr-FR" noProof="1"/>
              <a:t>Quatrième niveau</a:t>
            </a:r>
          </a:p>
          <a:p>
            <a:pPr marL="0" lvl="4" indent="0" rtl="0">
              <a:lnSpc>
                <a:spcPct val="150000"/>
              </a:lnSpc>
              <a:spcAft>
                <a:spcPts val="1200"/>
              </a:spcAft>
              <a:buNone/>
            </a:pPr>
            <a:r>
              <a:rPr lang="fr-FR" noProof="1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101850"/>
            <a:ext cx="3932237" cy="3759200"/>
          </a:xfrm>
        </p:spPr>
        <p:txBody>
          <a:bodyPr rtlCol="0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fr-FR" noProof="1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A3DCDDBB-9B04-465C-BEB4-7BB9698AC8D9}" type="datetime1">
              <a:rPr lang="fr-FR" noProof="1" smtClean="0"/>
              <a:t>12/10/2025</a:t>
            </a:fld>
            <a:endParaRPr lang="fr-FR" noProof="1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fr-FR" noProof="1" smtClean="0"/>
              <a:t>Bouzeraa Abir</a:t>
            </a:r>
            <a:endParaRPr lang="fr-FR" noProof="1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9860EDB8-5305-433F-BE41-D7A86D811DB3}" type="slidenum">
              <a:rPr lang="fr-FR" noProof="1" dirty="0" smtClean="0"/>
              <a:t>‹N°›</a:t>
            </a:fld>
            <a:endParaRPr lang="fr-FR" noProof="1"/>
          </a:p>
        </p:txBody>
      </p:sp>
    </p:spTree>
    <p:extLst>
      <p:ext uri="{BB962C8B-B14F-4D97-AF65-F5344CB8AC3E}">
        <p14:creationId xmlns:p14="http://schemas.microsoft.com/office/powerpoint/2010/main" val="17841938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rtlCol="0" anchor="b"/>
          <a:lstStyle>
            <a:lvl1pPr>
              <a:defRPr sz="3200"/>
            </a:lvl1pPr>
          </a:lstStyle>
          <a:p>
            <a:pPr rtl="0"/>
            <a:r>
              <a:rPr lang="fr-FR" noProof="1" smtClean="0"/>
              <a:t>Modifiez le style du titre</a:t>
            </a:r>
            <a:endParaRPr lang="fr-FR" noProof="1"/>
          </a:p>
        </p:txBody>
      </p:sp>
      <p:sp>
        <p:nvSpPr>
          <p:cNvPr id="3" name="Espace réservé d’image 2"/>
          <p:cNvSpPr>
            <a:spLocks noGrp="1"/>
          </p:cNvSpPr>
          <p:nvPr>
            <p:ph type="pic" idx="1" hasCustomPrompt="1"/>
          </p:nvPr>
        </p:nvSpPr>
        <p:spPr>
          <a:xfrm>
            <a:off x="5183188" y="987427"/>
            <a:ext cx="6172200" cy="4873625"/>
          </a:xfrm>
        </p:spPr>
        <p:txBody>
          <a:bodyPr rtlCol="0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fr-FR" noProof="1"/>
              <a:t>Cliquez sur l’icône pour ajouter une image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101850"/>
            <a:ext cx="3932237" cy="3759200"/>
          </a:xfrm>
        </p:spPr>
        <p:txBody>
          <a:bodyPr rtlCol="0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fr-FR" noProof="1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10E36865-CAC0-4B3F-A990-672DD3DA244A}" type="datetime1">
              <a:rPr lang="fr-FR" noProof="1" smtClean="0"/>
              <a:t>12/10/2025</a:t>
            </a:fld>
            <a:endParaRPr lang="fr-FR" noProof="1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fr-FR" noProof="1" smtClean="0"/>
              <a:t>Bouzeraa Abir</a:t>
            </a:r>
            <a:endParaRPr lang="fr-FR" noProof="1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9860EDB8-5305-433F-BE41-D7A86D811DB3}" type="slidenum">
              <a:rPr lang="fr-FR" noProof="1" dirty="0" smtClean="0"/>
              <a:t>‹N°›</a:t>
            </a:fld>
            <a:endParaRPr lang="fr-FR" noProof="1"/>
          </a:p>
        </p:txBody>
      </p:sp>
    </p:spTree>
    <p:extLst>
      <p:ext uri="{BB962C8B-B14F-4D97-AF65-F5344CB8AC3E}">
        <p14:creationId xmlns:p14="http://schemas.microsoft.com/office/powerpoint/2010/main" val="3161095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 1"/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rtl="0"/>
            <a:r>
              <a:rPr lang="fr-FR" noProof="1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fr-FR" noProof="1"/>
              <a:t>Modifiez les styles du texte du masque</a:t>
            </a:r>
          </a:p>
          <a:p>
            <a:pPr lvl="1" rtl="0"/>
            <a:r>
              <a:rPr lang="fr-FR" noProof="1"/>
              <a:t>Deuxième niveau</a:t>
            </a:r>
          </a:p>
          <a:p>
            <a:pPr lvl="2" rtl="0"/>
            <a:r>
              <a:rPr lang="fr-FR" noProof="1"/>
              <a:t>Troisième niveau</a:t>
            </a:r>
          </a:p>
          <a:p>
            <a:pPr lvl="3" rtl="0"/>
            <a:r>
              <a:rPr lang="fr-FR" noProof="1"/>
              <a:t>Quatrième niveau</a:t>
            </a:r>
          </a:p>
          <a:p>
            <a:pPr lvl="4" rtl="0"/>
            <a:r>
              <a:rPr lang="fr-FR" noProof="1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3276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4B50F818-7051-4E5E-A577-4C680F0F3CBB}" type="datetime1">
              <a:rPr lang="fr-FR" noProof="1" smtClean="0"/>
              <a:t>12/10/2025</a:t>
            </a:fld>
            <a:endParaRPr lang="fr-FR" noProof="1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648200" y="63563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r>
              <a:rPr lang="fr-FR" noProof="1" smtClean="0"/>
              <a:t>Bouzeraa Abir</a:t>
            </a:r>
            <a:endParaRPr lang="fr-FR" noProof="1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077200" y="6356352"/>
            <a:ext cx="3276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9860EDB8-5305-433F-BE41-D7A86D811DB3}" type="slidenum">
              <a:rPr lang="fr-FR" noProof="1" dirty="0" smtClean="0"/>
              <a:t>‹N°›</a:t>
            </a:fld>
            <a:endParaRPr lang="fr-FR" noProof="1"/>
          </a:p>
        </p:txBody>
      </p:sp>
    </p:spTree>
    <p:extLst>
      <p:ext uri="{BB962C8B-B14F-4D97-AF65-F5344CB8AC3E}">
        <p14:creationId xmlns:p14="http://schemas.microsoft.com/office/powerpoint/2010/main" val="9467549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apache.org/licenses/LICENSE-2.0" TargetMode="Externa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framasoft.org/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 1"/>
          <p:cNvSpPr>
            <a:spLocks noGrp="1"/>
          </p:cNvSpPr>
          <p:nvPr>
            <p:ph type="ctrTitle"/>
          </p:nvPr>
        </p:nvSpPr>
        <p:spPr/>
        <p:txBody>
          <a:bodyPr rtlCol="0"/>
          <a:lstStyle/>
          <a:p>
            <a:r>
              <a:rPr lang="fr-FR" noProof="1" smtClean="0"/>
              <a:t>Centre universitaire abdelhafid bousouf –Mila-</a:t>
            </a:r>
            <a:endParaRPr lang="fr-FR" noProof="1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r>
              <a:rPr lang="fr-FR" dirty="0" smtClean="0"/>
              <a:t>Chapitre 1 : Introduction Générale</a:t>
            </a:r>
            <a:endParaRPr lang="fr-FR" noProof="1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fr-FR" noProof="1" smtClean="0"/>
              <a:t>Bouzeraa Abir</a:t>
            </a:r>
            <a:endParaRPr lang="fr-FR" noProof="1"/>
          </a:p>
        </p:txBody>
      </p:sp>
    </p:spTree>
    <p:extLst>
      <p:ext uri="{BB962C8B-B14F-4D97-AF65-F5344CB8AC3E}">
        <p14:creationId xmlns:p14="http://schemas.microsoft.com/office/powerpoint/2010/main" val="24718077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04434" y="130627"/>
            <a:ext cx="10749367" cy="856171"/>
          </a:xfrm>
        </p:spPr>
        <p:txBody>
          <a:bodyPr rtlCol="0"/>
          <a:lstStyle/>
          <a:p>
            <a:r>
              <a:rPr lang="en-US" dirty="0"/>
              <a:t>GPL (GNU General Public License)</a:t>
            </a:r>
            <a:endParaRPr lang="fr-FR" noProof="1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38201" y="1528354"/>
            <a:ext cx="10515600" cy="4827997"/>
          </a:xfrm>
        </p:spPr>
        <p:txBody>
          <a:bodyPr rtlCol="0">
            <a:normAutofit/>
          </a:bodyPr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fr-FR" b="1" dirty="0">
                <a:latin typeface="Arial" panose="020B0604020202020204" pitchFamily="34" charset="0"/>
              </a:rPr>
              <a:t>Principe :</a:t>
            </a:r>
            <a:r>
              <a:rPr lang="fr-FR" dirty="0">
                <a:latin typeface="Arial" panose="020B0604020202020204" pitchFamily="34" charset="0"/>
              </a:rPr>
              <a:t> licence « </a:t>
            </a:r>
            <a:r>
              <a:rPr lang="fr-FR" dirty="0" err="1">
                <a:latin typeface="Arial" panose="020B0604020202020204" pitchFamily="34" charset="0"/>
              </a:rPr>
              <a:t>copyleft</a:t>
            </a:r>
            <a:r>
              <a:rPr lang="fr-FR" dirty="0">
                <a:latin typeface="Arial" panose="020B0604020202020204" pitchFamily="34" charset="0"/>
              </a:rPr>
              <a:t> » très stricte</a:t>
            </a:r>
            <a:r>
              <a:rPr lang="fr-FR" dirty="0" smtClean="0">
                <a:latin typeface="Arial" panose="020B0604020202020204" pitchFamily="34" charset="0"/>
              </a:rPr>
              <a:t>.</a:t>
            </a:r>
          </a:p>
          <a:p>
            <a:pPr marL="285750" lvl="0" indent="-285750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q"/>
            </a:pPr>
            <a:r>
              <a:rPr lang="fr-FR" dirty="0" smtClean="0">
                <a:latin typeface="Arial" panose="020B0604020202020204" pitchFamily="34" charset="0"/>
              </a:rPr>
              <a:t>Toute </a:t>
            </a:r>
            <a:r>
              <a:rPr lang="fr-FR" dirty="0">
                <a:latin typeface="Arial" panose="020B0604020202020204" pitchFamily="34" charset="0"/>
              </a:rPr>
              <a:t>version modifiée ou redistribuée doit rester libre sous la même licence.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fr-FR" dirty="0">
                <a:latin typeface="Arial" panose="020B0604020202020204" pitchFamily="34" charset="0"/>
              </a:rPr>
              <a:t>🔹 </a:t>
            </a:r>
            <a:r>
              <a:rPr lang="fr-FR" b="1" dirty="0">
                <a:latin typeface="Arial" panose="020B0604020202020204" pitchFamily="34" charset="0"/>
              </a:rPr>
              <a:t>Exemple :</a:t>
            </a:r>
            <a:r>
              <a:rPr lang="fr-FR" dirty="0">
                <a:latin typeface="Arial" panose="020B0604020202020204" pitchFamily="34" charset="0"/>
              </a:rPr>
              <a:t> Linux, WordPress.</a:t>
            </a:r>
          </a:p>
          <a:p>
            <a:endParaRPr lang="fr-FR" dirty="0" smtClean="0">
              <a:latin typeface="Arial" panose="020B0604020202020204" pitchFamily="34" charset="0"/>
            </a:endParaRP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fr-FR" noProof="1" smtClean="0"/>
              <a:t>Bouzeraa Abir</a:t>
            </a:r>
            <a:endParaRPr lang="fr-FR" noProof="1"/>
          </a:p>
        </p:txBody>
      </p:sp>
    </p:spTree>
    <p:extLst>
      <p:ext uri="{BB962C8B-B14F-4D97-AF65-F5344CB8AC3E}">
        <p14:creationId xmlns:p14="http://schemas.microsoft.com/office/powerpoint/2010/main" val="11379866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04434" y="182879"/>
            <a:ext cx="10749367" cy="803919"/>
          </a:xfrm>
        </p:spPr>
        <p:txBody>
          <a:bodyPr rtlCol="0"/>
          <a:lstStyle/>
          <a:p>
            <a:r>
              <a:rPr lang="fr-FR" dirty="0"/>
              <a:t>LGPL (</a:t>
            </a:r>
            <a:r>
              <a:rPr lang="fr-FR" dirty="0" err="1"/>
              <a:t>Lesser</a:t>
            </a:r>
            <a:r>
              <a:rPr lang="fr-FR" dirty="0"/>
              <a:t> General Public License)</a:t>
            </a:r>
            <a:endParaRPr lang="fr-FR" noProof="1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fr-FR" noProof="1" smtClean="0"/>
              <a:t>Bouzeraa Abir</a:t>
            </a:r>
            <a:endParaRPr lang="fr-FR" noProof="1"/>
          </a:p>
        </p:txBody>
      </p:sp>
      <p:sp>
        <p:nvSpPr>
          <p:cNvPr id="7" name="Rectangle 2"/>
          <p:cNvSpPr>
            <a:spLocks noGrp="1" noChangeArrowheads="1"/>
          </p:cNvSpPr>
          <p:nvPr>
            <p:ph idx="1"/>
          </p:nvPr>
        </p:nvSpPr>
        <p:spPr bwMode="auto">
          <a:xfrm>
            <a:off x="317865" y="2050464"/>
            <a:ext cx="11035936" cy="923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285750" lvl="0" indent="-28575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q"/>
            </a:pPr>
            <a:r>
              <a:rPr kumimoji="0" lang="fr-F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fr-FR" sz="1800" b="1" dirty="0"/>
              <a:t>Principe :</a:t>
            </a:r>
            <a:r>
              <a:rPr lang="fr-FR" sz="1800" dirty="0"/>
              <a:t> plus souple que la </a:t>
            </a:r>
            <a:r>
              <a:rPr lang="fr-FR" sz="1800" dirty="0" smtClean="0"/>
              <a:t>GPL</a:t>
            </a:r>
            <a:endParaRPr lang="fr-FR" sz="1800" dirty="0"/>
          </a:p>
          <a:p>
            <a:pPr marL="285750" lvl="0" indent="-28575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q"/>
            </a:pPr>
            <a:r>
              <a:rPr lang="fr-FR" sz="1800" dirty="0"/>
              <a:t>P</a:t>
            </a:r>
            <a:r>
              <a:rPr lang="fr-FR" sz="1800" dirty="0" smtClean="0"/>
              <a:t>ermet </a:t>
            </a:r>
            <a:r>
              <a:rPr lang="fr-FR" sz="1800" dirty="0"/>
              <a:t>d’intégrer des bibliothèques libres dans des logiciels propriétaires</a:t>
            </a:r>
            <a:r>
              <a:rPr lang="fr-FR" sz="1800" dirty="0" smtClean="0"/>
              <a:t>.</a:t>
            </a:r>
            <a:endParaRPr lang="fr-FR" sz="1800" dirty="0"/>
          </a:p>
          <a:p>
            <a:pPr marL="285750" lvl="0" indent="-28575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q"/>
            </a:pPr>
            <a:r>
              <a:rPr lang="fr-FR" sz="1800" b="1" dirty="0" smtClean="0"/>
              <a:t>Exemple </a:t>
            </a:r>
            <a:r>
              <a:rPr lang="fr-FR" sz="1800" b="1" dirty="0"/>
              <a:t>:</a:t>
            </a:r>
            <a:r>
              <a:rPr lang="fr-FR" sz="1800" dirty="0"/>
              <a:t> bibliothèques du projet GNU (comme </a:t>
            </a:r>
            <a:r>
              <a:rPr lang="fr-FR" sz="1800" dirty="0" err="1"/>
              <a:t>glibc</a:t>
            </a:r>
            <a:r>
              <a:rPr lang="fr-FR" sz="1800" dirty="0"/>
              <a:t>).</a:t>
            </a:r>
            <a:endParaRPr kumimoji="0" lang="fr-F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83783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04434" y="182879"/>
            <a:ext cx="10749367" cy="803919"/>
          </a:xfrm>
        </p:spPr>
        <p:txBody>
          <a:bodyPr rtlCol="0"/>
          <a:lstStyle/>
          <a:p>
            <a:r>
              <a:rPr lang="fr-FR" dirty="0"/>
              <a:t>MIT License</a:t>
            </a:r>
            <a:endParaRPr lang="fr-FR" noProof="1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fr-FR" noProof="1" smtClean="0"/>
              <a:t>Bouzeraa Abir</a:t>
            </a:r>
            <a:endParaRPr lang="fr-FR" noProof="1"/>
          </a:p>
        </p:txBody>
      </p:sp>
      <p:sp>
        <p:nvSpPr>
          <p:cNvPr id="7" name="Rectangle 2"/>
          <p:cNvSpPr>
            <a:spLocks noGrp="1" noChangeArrowheads="1"/>
          </p:cNvSpPr>
          <p:nvPr>
            <p:ph idx="1"/>
          </p:nvPr>
        </p:nvSpPr>
        <p:spPr bwMode="auto">
          <a:xfrm>
            <a:off x="317865" y="2199348"/>
            <a:ext cx="11035936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285750" lvl="0" indent="-28575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q"/>
            </a:pPr>
            <a:r>
              <a:rPr kumimoji="0" lang="fr-F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fr-FR" sz="1800" b="1" dirty="0" smtClean="0"/>
              <a:t>Principe </a:t>
            </a:r>
            <a:r>
              <a:rPr lang="fr-FR" sz="1800" b="1" dirty="0"/>
              <a:t>:</a:t>
            </a:r>
            <a:r>
              <a:rPr lang="fr-FR" sz="1800" dirty="0"/>
              <a:t> très </a:t>
            </a:r>
            <a:r>
              <a:rPr lang="fr-FR" sz="1800" dirty="0" smtClean="0"/>
              <a:t>permissive.</a:t>
            </a:r>
          </a:p>
          <a:p>
            <a:pPr marL="285750" lvl="0" indent="-28575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q"/>
            </a:pPr>
            <a:r>
              <a:rPr lang="fr-FR" sz="1800" dirty="0"/>
              <a:t>Autorise l’utilisation, la modification et la distribution, même dans des projets propriétaires.</a:t>
            </a:r>
            <a:br>
              <a:rPr lang="fr-FR" sz="1800" dirty="0"/>
            </a:br>
            <a:r>
              <a:rPr lang="fr-FR" sz="1800" dirty="0"/>
              <a:t>Il suffit de citer l’auteur </a:t>
            </a:r>
            <a:r>
              <a:rPr lang="fr-FR" sz="1800" dirty="0" smtClean="0"/>
              <a:t>original.</a:t>
            </a:r>
            <a:endParaRPr lang="fr-FR" sz="1800" dirty="0"/>
          </a:p>
          <a:p>
            <a:pPr marL="285750" lvl="0" indent="-28575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q"/>
            </a:pPr>
            <a:r>
              <a:rPr lang="fr-FR" sz="1800" b="1" dirty="0" smtClean="0"/>
              <a:t>Exemple </a:t>
            </a:r>
            <a:r>
              <a:rPr lang="fr-FR" sz="1800" b="1" dirty="0"/>
              <a:t>:</a:t>
            </a:r>
            <a:r>
              <a:rPr lang="fr-FR" sz="1800" dirty="0"/>
              <a:t> </a:t>
            </a:r>
            <a:r>
              <a:rPr lang="fr-FR" sz="1800" dirty="0" err="1"/>
              <a:t>React</a:t>
            </a:r>
            <a:r>
              <a:rPr lang="fr-FR" sz="1800" dirty="0"/>
              <a:t>, </a:t>
            </a:r>
            <a:r>
              <a:rPr lang="fr-FR" sz="1800" dirty="0" smtClean="0"/>
              <a:t>Node.js.</a:t>
            </a:r>
            <a:endParaRPr kumimoji="0" lang="fr-F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347616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04434" y="182879"/>
            <a:ext cx="10749367" cy="803919"/>
          </a:xfrm>
        </p:spPr>
        <p:txBody>
          <a:bodyPr rtlCol="0"/>
          <a:lstStyle/>
          <a:p>
            <a:r>
              <a:rPr lang="fr-FR" b="1" dirty="0"/>
              <a:t>Apache License 2.0</a:t>
            </a:r>
            <a:endParaRPr lang="fr-FR" noProof="1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fr-FR" noProof="1" smtClean="0"/>
              <a:t>Bouzeraa Abir</a:t>
            </a:r>
            <a:endParaRPr lang="fr-FR" noProof="1"/>
          </a:p>
        </p:txBody>
      </p:sp>
      <p:sp>
        <p:nvSpPr>
          <p:cNvPr id="7" name="Rectangle 2"/>
          <p:cNvSpPr>
            <a:spLocks noGrp="1" noChangeArrowheads="1"/>
          </p:cNvSpPr>
          <p:nvPr>
            <p:ph idx="1"/>
          </p:nvPr>
        </p:nvSpPr>
        <p:spPr bwMode="auto">
          <a:xfrm>
            <a:off x="317865" y="2154967"/>
            <a:ext cx="11035936" cy="923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285750" lvl="0" indent="-28575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q"/>
            </a:pPr>
            <a:r>
              <a:rPr kumimoji="0" lang="fr-F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fr-FR" sz="1800" b="1" dirty="0" smtClean="0"/>
              <a:t>Principe </a:t>
            </a:r>
            <a:r>
              <a:rPr lang="fr-FR" sz="1800" b="1" dirty="0"/>
              <a:t>:</a:t>
            </a:r>
            <a:r>
              <a:rPr lang="fr-FR" sz="1800" dirty="0"/>
              <a:t> similaire à MIT, mais ajoute une </a:t>
            </a:r>
            <a:r>
              <a:rPr lang="fr-FR" sz="1800" b="1" dirty="0"/>
              <a:t>protection contre les </a:t>
            </a:r>
            <a:r>
              <a:rPr lang="fr-FR" sz="1800" b="1" dirty="0" smtClean="0"/>
              <a:t>brevets.</a:t>
            </a:r>
          </a:p>
          <a:p>
            <a:pPr marL="285750" lvl="0" indent="-28575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q"/>
            </a:pPr>
            <a:r>
              <a:rPr lang="fr-FR" sz="1800" dirty="0"/>
              <a:t>Elle protège les utilisateurs contre d’éventuelles poursuites liées à la propriété </a:t>
            </a:r>
            <a:r>
              <a:rPr lang="fr-FR" sz="1800" dirty="0" smtClean="0"/>
              <a:t>intellectuelle.</a:t>
            </a:r>
            <a:endParaRPr lang="fr-FR" sz="1800" dirty="0"/>
          </a:p>
          <a:p>
            <a:pPr marL="285750" lvl="0" indent="-28575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q"/>
            </a:pPr>
            <a:r>
              <a:rPr lang="fr-FR" sz="1800" b="1" dirty="0"/>
              <a:t>Exemple :</a:t>
            </a:r>
            <a:r>
              <a:rPr lang="fr-FR" sz="1800" dirty="0"/>
              <a:t> Apache HTTP Server, </a:t>
            </a:r>
            <a:r>
              <a:rPr lang="fr-FR" sz="1800" dirty="0" smtClean="0"/>
              <a:t>Android.</a:t>
            </a:r>
            <a:endParaRPr kumimoji="0" lang="fr-F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2874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04434" y="182879"/>
            <a:ext cx="10749367" cy="803919"/>
          </a:xfrm>
        </p:spPr>
        <p:txBody>
          <a:bodyPr rtlCol="0"/>
          <a:lstStyle/>
          <a:p>
            <a:r>
              <a:rPr lang="en-US" dirty="0"/>
              <a:t>BSD License (Berkeley Software Distribution)</a:t>
            </a:r>
            <a:endParaRPr lang="fr-FR" noProof="1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fr-FR" noProof="1" smtClean="0"/>
              <a:t>Bouzeraa Abir</a:t>
            </a:r>
            <a:endParaRPr lang="fr-FR" noProof="1"/>
          </a:p>
        </p:txBody>
      </p:sp>
      <p:sp>
        <p:nvSpPr>
          <p:cNvPr id="7" name="Rectangle 2"/>
          <p:cNvSpPr>
            <a:spLocks noGrp="1" noChangeArrowheads="1"/>
          </p:cNvSpPr>
          <p:nvPr>
            <p:ph idx="1"/>
          </p:nvPr>
        </p:nvSpPr>
        <p:spPr bwMode="auto">
          <a:xfrm>
            <a:off x="317865" y="2286580"/>
            <a:ext cx="11035936" cy="923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285750" lvl="0" indent="-28575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q"/>
            </a:pPr>
            <a:r>
              <a:rPr kumimoji="0" lang="fr-F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fr-FR" sz="1800" b="1" dirty="0" smtClean="0"/>
              <a:t>Principe </a:t>
            </a:r>
            <a:r>
              <a:rPr lang="fr-FR" sz="1800" b="1" dirty="0"/>
              <a:t>:</a:t>
            </a:r>
            <a:r>
              <a:rPr lang="fr-FR" sz="1800" dirty="0"/>
              <a:t> licence permissive comme MIT, avec très peu de </a:t>
            </a:r>
            <a:r>
              <a:rPr lang="fr-FR" sz="1800" dirty="0" smtClean="0"/>
              <a:t>restrictions.</a:t>
            </a:r>
          </a:p>
          <a:p>
            <a:pPr marL="285750" lvl="0" indent="-28575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q"/>
            </a:pPr>
            <a:r>
              <a:rPr lang="fr-FR" sz="1800" dirty="0" smtClean="0"/>
              <a:t>On </a:t>
            </a:r>
            <a:r>
              <a:rPr lang="fr-FR" sz="1800" dirty="0"/>
              <a:t>peut reprendre le code et le redistribuer librement, même de manière propriétaire</a:t>
            </a:r>
            <a:r>
              <a:rPr lang="fr-FR" sz="1800" dirty="0" smtClean="0"/>
              <a:t>.</a:t>
            </a:r>
          </a:p>
          <a:p>
            <a:pPr marL="285750" lvl="0" indent="-28575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q"/>
            </a:pPr>
            <a:r>
              <a:rPr lang="fr-FR" sz="1800" b="1" dirty="0" smtClean="0"/>
              <a:t>Exemple </a:t>
            </a:r>
            <a:r>
              <a:rPr lang="fr-FR" sz="1800" b="1" dirty="0"/>
              <a:t>:</a:t>
            </a:r>
            <a:r>
              <a:rPr lang="fr-FR" sz="1800" dirty="0"/>
              <a:t> systèmes FreeBSD, </a:t>
            </a:r>
            <a:r>
              <a:rPr lang="fr-FR" sz="1800" dirty="0" err="1"/>
              <a:t>OpenBSD</a:t>
            </a:r>
            <a:r>
              <a:rPr lang="fr-FR" sz="1800" dirty="0"/>
              <a:t>, </a:t>
            </a:r>
            <a:r>
              <a:rPr lang="fr-FR" sz="1800" dirty="0" err="1" smtClean="0"/>
              <a:t>macOS</a:t>
            </a:r>
            <a:r>
              <a:rPr lang="fr-FR" sz="1800" dirty="0"/>
              <a:t>.</a:t>
            </a:r>
            <a:endParaRPr kumimoji="0" lang="fr-F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677788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69194" y="260688"/>
            <a:ext cx="10749367" cy="803919"/>
          </a:xfrm>
        </p:spPr>
        <p:txBody>
          <a:bodyPr rtlCol="0"/>
          <a:lstStyle/>
          <a:p>
            <a:r>
              <a:rPr lang="fr-FR" dirty="0" err="1"/>
              <a:t>Creative</a:t>
            </a:r>
            <a:r>
              <a:rPr lang="fr-FR" dirty="0"/>
              <a:t> Commons (CC)</a:t>
            </a:r>
            <a:endParaRPr lang="fr-FR" noProof="1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fr-FR" noProof="1" smtClean="0"/>
              <a:t>Bouzeraa Abir</a:t>
            </a:r>
            <a:endParaRPr lang="fr-FR" noProof="1"/>
          </a:p>
        </p:txBody>
      </p:sp>
      <p:sp>
        <p:nvSpPr>
          <p:cNvPr id="7" name="Rectangle 2"/>
          <p:cNvSpPr>
            <a:spLocks noGrp="1" noChangeArrowheads="1"/>
          </p:cNvSpPr>
          <p:nvPr>
            <p:ph idx="1"/>
          </p:nvPr>
        </p:nvSpPr>
        <p:spPr bwMode="auto">
          <a:xfrm>
            <a:off x="282625" y="2167867"/>
            <a:ext cx="11035936" cy="23083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285750" lvl="0" indent="-28575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q"/>
            </a:pPr>
            <a:r>
              <a:rPr kumimoji="0" lang="fr-F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fr-FR" sz="1800" b="1" dirty="0" smtClean="0"/>
              <a:t>Principe </a:t>
            </a:r>
            <a:r>
              <a:rPr lang="fr-FR" sz="1800" b="1" dirty="0"/>
              <a:t>:</a:t>
            </a:r>
            <a:r>
              <a:rPr lang="fr-FR" sz="1800" dirty="0"/>
              <a:t> concerne surtout les œuvres </a:t>
            </a:r>
            <a:r>
              <a:rPr lang="fr-FR" sz="1800" b="1" dirty="0"/>
              <a:t>non logicielles</a:t>
            </a:r>
            <a:r>
              <a:rPr lang="fr-FR" sz="1800" dirty="0"/>
              <a:t> (textes, images, vidéos, cours</a:t>
            </a:r>
            <a:r>
              <a:rPr lang="fr-FR" sz="1800" dirty="0" smtClean="0"/>
              <a:t>...)</a:t>
            </a:r>
          </a:p>
          <a:p>
            <a:pPr marL="285750" lvl="0" indent="-28575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q"/>
            </a:pPr>
            <a:r>
              <a:rPr lang="fr-FR" sz="1800" dirty="0"/>
              <a:t>Elle définit différents niveaux de </a:t>
            </a:r>
            <a:r>
              <a:rPr lang="fr-FR" sz="1800" dirty="0" smtClean="0"/>
              <a:t>liberté:</a:t>
            </a:r>
          </a:p>
          <a:p>
            <a:pPr marL="285750" lvl="0" indent="-28575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fr-FR" sz="1800" dirty="0"/>
              <a:t> CC-BY → libre avec </a:t>
            </a:r>
            <a:r>
              <a:rPr lang="fr-FR" sz="1800" dirty="0" smtClean="0"/>
              <a:t>attribution</a:t>
            </a:r>
          </a:p>
          <a:p>
            <a:pPr marL="285750" lvl="0" indent="-28575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fr-FR" sz="1800" dirty="0"/>
              <a:t>CC-BY-SA → libre + partage sous la même </a:t>
            </a:r>
            <a:r>
              <a:rPr lang="fr-FR" sz="1800" dirty="0" smtClean="0"/>
              <a:t>licence</a:t>
            </a:r>
          </a:p>
          <a:p>
            <a:pPr marL="285750" lvl="0" indent="-28575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fr-FR" sz="1800" dirty="0"/>
              <a:t>CC-BY-NC → libre mais </a:t>
            </a:r>
            <a:r>
              <a:rPr lang="fr-FR" sz="1800" b="1" dirty="0"/>
              <a:t>pas d’usage </a:t>
            </a:r>
            <a:r>
              <a:rPr lang="fr-FR" sz="1800" b="1" dirty="0" smtClean="0"/>
              <a:t>commercial</a:t>
            </a:r>
          </a:p>
          <a:p>
            <a:pPr marL="285750" lvl="0" indent="-28575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fr-FR" sz="1800" dirty="0"/>
              <a:t>CC0 → domaine public</a:t>
            </a:r>
            <a:endParaRPr lang="fr-FR" sz="1800" b="1" dirty="0" smtClean="0"/>
          </a:p>
          <a:p>
            <a:pPr lv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lang="fr-FR" sz="1800" dirty="0" smtClean="0"/>
              <a:t> </a:t>
            </a:r>
          </a:p>
          <a:p>
            <a:pPr marL="285750" lvl="0" indent="-28575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q"/>
            </a:pPr>
            <a:r>
              <a:rPr lang="fr-FR" sz="1800" b="1" dirty="0" smtClean="0"/>
              <a:t>Exemple </a:t>
            </a:r>
            <a:r>
              <a:rPr lang="fr-FR" sz="1800" b="1" dirty="0"/>
              <a:t>:</a:t>
            </a:r>
            <a:r>
              <a:rPr lang="fr-FR" sz="1800" dirty="0"/>
              <a:t> Wikipédia, ressources éducatives libres.</a:t>
            </a:r>
            <a:endParaRPr kumimoji="0" lang="fr-F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485143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69194" y="260688"/>
            <a:ext cx="10749367" cy="803919"/>
          </a:xfrm>
        </p:spPr>
        <p:txBody>
          <a:bodyPr rtlCol="0"/>
          <a:lstStyle/>
          <a:p>
            <a:r>
              <a:rPr lang="fr-FR" dirty="0" smtClean="0"/>
              <a:t>Références: </a:t>
            </a:r>
            <a:endParaRPr lang="fr-FR" noProof="1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fr-FR" noProof="1" smtClean="0"/>
              <a:t>Bouzeraa Abir</a:t>
            </a:r>
            <a:endParaRPr lang="fr-FR" noProof="1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 flipH="1" flipV="1">
            <a:off x="5005953" y="6191793"/>
            <a:ext cx="663326" cy="164557"/>
          </a:xfrm>
        </p:spPr>
        <p:txBody>
          <a:bodyPr>
            <a:normAutofit fontScale="25000" lnSpcReduction="20000"/>
          </a:bodyPr>
          <a:lstStyle/>
          <a:p>
            <a:endParaRPr lang="fr-FR" dirty="0"/>
          </a:p>
        </p:txBody>
      </p:sp>
      <p:sp>
        <p:nvSpPr>
          <p:cNvPr id="5" name="Rectangle 4"/>
          <p:cNvSpPr/>
          <p:nvPr/>
        </p:nvSpPr>
        <p:spPr>
          <a:xfrm>
            <a:off x="569194" y="1749314"/>
            <a:ext cx="11456125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b="1" dirty="0"/>
              <a:t>Sources générales utilisées pour construire </a:t>
            </a:r>
            <a:r>
              <a:rPr lang="fr-FR" b="1" dirty="0" smtClean="0"/>
              <a:t>le cour :</a:t>
            </a:r>
            <a:endParaRPr lang="fr-FR" b="1" dirty="0"/>
          </a:p>
          <a:p>
            <a:pPr>
              <a:buFont typeface="+mj-lt"/>
              <a:buAutoNum type="arabicPeriod"/>
            </a:pPr>
            <a:r>
              <a:rPr lang="fr-FR" b="1" dirty="0"/>
              <a:t>Free Software </a:t>
            </a:r>
            <a:r>
              <a:rPr lang="fr-FR" b="1" dirty="0" err="1"/>
              <a:t>Foundation</a:t>
            </a:r>
            <a:r>
              <a:rPr lang="fr-FR" b="1" dirty="0"/>
              <a:t> (FSF)</a:t>
            </a:r>
            <a:r>
              <a:rPr lang="fr-FR" dirty="0"/>
              <a:t> — </a:t>
            </a:r>
            <a:r>
              <a:rPr lang="fr-FR" i="1" dirty="0"/>
              <a:t>Définition du logiciel libre</a:t>
            </a:r>
            <a:r>
              <a:rPr lang="fr-FR" dirty="0"/>
              <a:t/>
            </a:r>
            <a:br>
              <a:rPr lang="fr-FR" dirty="0"/>
            </a:br>
            <a:r>
              <a:rPr lang="fr-FR" dirty="0"/>
              <a:t>👉 https://www.gnu.org/philosophy/free-sw.fr.html</a:t>
            </a:r>
          </a:p>
          <a:p>
            <a:pPr>
              <a:buFont typeface="+mj-lt"/>
              <a:buAutoNum type="arabicPeriod"/>
            </a:pPr>
            <a:r>
              <a:rPr lang="fr-FR" b="1" dirty="0"/>
              <a:t>Open Source Initiative (OSI)</a:t>
            </a:r>
            <a:r>
              <a:rPr lang="fr-FR" dirty="0"/>
              <a:t> — </a:t>
            </a:r>
            <a:r>
              <a:rPr lang="fr-FR" i="1" dirty="0"/>
              <a:t>The Open Source </a:t>
            </a:r>
            <a:r>
              <a:rPr lang="fr-FR" i="1" dirty="0" err="1"/>
              <a:t>Definition</a:t>
            </a:r>
            <a:r>
              <a:rPr lang="fr-FR" dirty="0"/>
              <a:t/>
            </a:r>
            <a:br>
              <a:rPr lang="fr-FR" dirty="0"/>
            </a:br>
            <a:r>
              <a:rPr lang="fr-FR" dirty="0"/>
              <a:t>👉 https://opensource.org/osd</a:t>
            </a:r>
          </a:p>
          <a:p>
            <a:pPr>
              <a:buFont typeface="+mj-lt"/>
              <a:buAutoNum type="arabicPeriod"/>
            </a:pPr>
            <a:r>
              <a:rPr lang="fr-FR" b="1" dirty="0" err="1"/>
              <a:t>Stallman</a:t>
            </a:r>
            <a:r>
              <a:rPr lang="fr-FR" b="1" dirty="0"/>
              <a:t>, Richard.</a:t>
            </a:r>
            <a:r>
              <a:rPr lang="fr-FR" dirty="0"/>
              <a:t> </a:t>
            </a:r>
            <a:r>
              <a:rPr lang="fr-FR" i="1" dirty="0"/>
              <a:t>Free Software, Free Society: </a:t>
            </a:r>
            <a:r>
              <a:rPr lang="fr-FR" i="1" dirty="0" err="1"/>
              <a:t>Selected</a:t>
            </a:r>
            <a:r>
              <a:rPr lang="fr-FR" i="1" dirty="0"/>
              <a:t> </a:t>
            </a:r>
            <a:r>
              <a:rPr lang="fr-FR" i="1" dirty="0" err="1"/>
              <a:t>Essays</a:t>
            </a:r>
            <a:r>
              <a:rPr lang="fr-FR" i="1" dirty="0"/>
              <a:t> of Richard M. </a:t>
            </a:r>
            <a:r>
              <a:rPr lang="fr-FR" i="1" dirty="0" err="1"/>
              <a:t>Stallman</a:t>
            </a:r>
            <a:r>
              <a:rPr lang="fr-FR" dirty="0"/>
              <a:t> (2002, GNU </a:t>
            </a:r>
            <a:r>
              <a:rPr lang="fr-FR" dirty="0" err="1"/>
              <a:t>Press</a:t>
            </a:r>
            <a:r>
              <a:rPr lang="fr-FR" dirty="0"/>
              <a:t>).</a:t>
            </a:r>
            <a:br>
              <a:rPr lang="fr-FR" dirty="0"/>
            </a:br>
            <a:r>
              <a:rPr lang="fr-FR" dirty="0"/>
              <a:t>— Source de la philosophie et des quatre libertés.</a:t>
            </a:r>
          </a:p>
          <a:p>
            <a:pPr>
              <a:buFont typeface="+mj-lt"/>
              <a:buAutoNum type="arabicPeriod"/>
            </a:pPr>
            <a:r>
              <a:rPr lang="fr-FR" b="1" dirty="0"/>
              <a:t>Raymond, Eric S.</a:t>
            </a:r>
            <a:r>
              <a:rPr lang="fr-FR" dirty="0"/>
              <a:t> </a:t>
            </a:r>
            <a:r>
              <a:rPr lang="fr-FR" i="1" dirty="0"/>
              <a:t>The </a:t>
            </a:r>
            <a:r>
              <a:rPr lang="fr-FR" i="1" dirty="0" err="1"/>
              <a:t>Cathedral</a:t>
            </a:r>
            <a:r>
              <a:rPr lang="fr-FR" i="1" dirty="0"/>
              <a:t> and the </a:t>
            </a:r>
            <a:r>
              <a:rPr lang="fr-FR" i="1" dirty="0" err="1"/>
              <a:t>Bazaar</a:t>
            </a:r>
            <a:r>
              <a:rPr lang="fr-FR" dirty="0"/>
              <a:t> (1999).</a:t>
            </a:r>
            <a:br>
              <a:rPr lang="fr-FR" dirty="0"/>
            </a:br>
            <a:r>
              <a:rPr lang="fr-FR" dirty="0"/>
              <a:t>— Source sur le modèle collaboratif du développement open source.</a:t>
            </a:r>
          </a:p>
          <a:p>
            <a:pPr>
              <a:buFont typeface="+mj-lt"/>
              <a:buAutoNum type="arabicPeriod"/>
            </a:pPr>
            <a:r>
              <a:rPr lang="fr-FR" b="1" dirty="0"/>
              <a:t>Apache Software </a:t>
            </a:r>
            <a:r>
              <a:rPr lang="fr-FR" b="1" dirty="0" err="1"/>
              <a:t>Foundation</a:t>
            </a:r>
            <a:r>
              <a:rPr lang="fr-FR" dirty="0"/>
              <a:t> — </a:t>
            </a:r>
            <a:r>
              <a:rPr lang="fr-FR" i="1" dirty="0"/>
              <a:t>Apache License 2.0</a:t>
            </a:r>
            <a:r>
              <a:rPr lang="fr-FR" dirty="0"/>
              <a:t/>
            </a:r>
            <a:br>
              <a:rPr lang="fr-FR" dirty="0"/>
            </a:br>
            <a:r>
              <a:rPr lang="fr-FR" dirty="0"/>
              <a:t>👉 </a:t>
            </a:r>
            <a:r>
              <a:rPr lang="fr-FR" dirty="0">
                <a:hlinkClick r:id="rId3"/>
              </a:rPr>
              <a:t>https://www.apache.org/licenses/LICENSE-2.0</a:t>
            </a:r>
            <a:endParaRPr lang="fr-FR" dirty="0"/>
          </a:p>
          <a:p>
            <a:pPr>
              <a:buFont typeface="+mj-lt"/>
              <a:buAutoNum type="arabicPeriod"/>
            </a:pPr>
            <a:r>
              <a:rPr lang="fr-FR" b="1" dirty="0" err="1"/>
              <a:t>Creative</a:t>
            </a:r>
            <a:r>
              <a:rPr lang="fr-FR" b="1" dirty="0"/>
              <a:t> Commons</a:t>
            </a:r>
            <a:r>
              <a:rPr lang="fr-FR" dirty="0"/>
              <a:t> — </a:t>
            </a:r>
            <a:r>
              <a:rPr lang="fr-FR" i="1" dirty="0"/>
              <a:t>Présentation des licences CC</a:t>
            </a:r>
            <a:r>
              <a:rPr lang="fr-FR" dirty="0"/>
              <a:t/>
            </a:r>
            <a:br>
              <a:rPr lang="fr-FR" dirty="0"/>
            </a:br>
            <a:r>
              <a:rPr lang="fr-FR" dirty="0"/>
              <a:t>👉 https://creativecommons.org/licenses/?lang=fr</a:t>
            </a:r>
          </a:p>
          <a:p>
            <a:pPr>
              <a:buFont typeface="+mj-lt"/>
              <a:buAutoNum type="arabicPeriod"/>
            </a:pPr>
            <a:r>
              <a:rPr lang="fr-FR" b="1" dirty="0" err="1"/>
              <a:t>Framasoft</a:t>
            </a:r>
            <a:r>
              <a:rPr lang="fr-FR" dirty="0"/>
              <a:t> — </a:t>
            </a:r>
            <a:r>
              <a:rPr lang="fr-FR" i="1" dirty="0"/>
              <a:t>Découvrir et promouvoir le logiciel libre</a:t>
            </a:r>
            <a:r>
              <a:rPr lang="fr-FR" dirty="0"/>
              <a:t/>
            </a:r>
            <a:br>
              <a:rPr lang="fr-FR" dirty="0"/>
            </a:br>
            <a:r>
              <a:rPr lang="fr-FR" dirty="0"/>
              <a:t>👉 </a:t>
            </a:r>
            <a:r>
              <a:rPr lang="fr-FR" dirty="0">
                <a:hlinkClick r:id="rId4"/>
              </a:rPr>
              <a:t>https://</a:t>
            </a:r>
            <a:r>
              <a:rPr lang="fr-FR" dirty="0" smtClean="0">
                <a:hlinkClick r:id="rId4"/>
              </a:rPr>
              <a:t>framasoft.org</a:t>
            </a:r>
            <a:endParaRPr lang="fr-FR" dirty="0" smtClean="0"/>
          </a:p>
          <a:p>
            <a:pPr>
              <a:buFont typeface="+mj-lt"/>
              <a:buAutoNum type="arabicPeriod"/>
            </a:pPr>
            <a:r>
              <a:rPr lang="fr-FR" dirty="0"/>
              <a:t>Documentation officielle </a:t>
            </a:r>
            <a:r>
              <a:rPr lang="fr-FR" dirty="0" err="1"/>
              <a:t>LibreOffice</a:t>
            </a:r>
            <a:r>
              <a:rPr lang="fr-FR" dirty="0"/>
              <a:t> (documentation.libreoffice.org). </a:t>
            </a:r>
            <a:r>
              <a:rPr lang="fr-FR" dirty="0" err="1"/>
              <a:t>Fogel</a:t>
            </a:r>
            <a:r>
              <a:rPr lang="fr-FR" dirty="0"/>
              <a:t>, K. (2017). </a:t>
            </a:r>
            <a:r>
              <a:rPr lang="fr-FR" dirty="0" err="1"/>
              <a:t>Producing</a:t>
            </a:r>
            <a:r>
              <a:rPr lang="fr-FR" dirty="0"/>
              <a:t> Open Source Software: How to </a:t>
            </a:r>
            <a:r>
              <a:rPr lang="fr-FR" dirty="0" err="1"/>
              <a:t>Run</a:t>
            </a:r>
            <a:r>
              <a:rPr lang="fr-FR" dirty="0"/>
              <a:t> a </a:t>
            </a:r>
            <a:r>
              <a:rPr lang="fr-FR" dirty="0" err="1"/>
              <a:t>Successful</a:t>
            </a:r>
            <a:r>
              <a:rPr lang="fr-FR" dirty="0"/>
              <a:t> Free Software </a:t>
            </a:r>
            <a:r>
              <a:rPr lang="fr-FR" dirty="0" err="1"/>
              <a:t>Project.O'Reilly</a:t>
            </a:r>
            <a:r>
              <a:rPr lang="fr-FR" dirty="0"/>
              <a:t> Media.</a:t>
            </a:r>
          </a:p>
        </p:txBody>
      </p:sp>
    </p:spTree>
    <p:extLst>
      <p:ext uri="{BB962C8B-B14F-4D97-AF65-F5344CB8AC3E}">
        <p14:creationId xmlns:p14="http://schemas.microsoft.com/office/powerpoint/2010/main" val="8432804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fr-FR" dirty="0" smtClean="0"/>
              <a:t>1 . C’est </a:t>
            </a:r>
            <a:r>
              <a:rPr lang="fr-FR" dirty="0"/>
              <a:t>quoi un logiciel libre ?</a:t>
            </a:r>
            <a:endParaRPr lang="fr-FR" noProof="1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38200" y="1825624"/>
            <a:ext cx="4876800" cy="4447761"/>
          </a:xfrm>
        </p:spPr>
        <p:txBody>
          <a:bodyPr rtlCol="0">
            <a:normAutofit fontScale="92500"/>
          </a:bodyPr>
          <a:lstStyle/>
          <a:p>
            <a:r>
              <a:rPr lang="fr-FR" b="1" dirty="0"/>
              <a:t>Un logiciel libre, c’est un logiciel distribué sous une licence qui autorise ceux qui le reçoivent à l’utiliser, en étudier le code source, le modifier et le redistribuer (inchangé ou modifié). Le contraire d’un logiciel libre est un logiciel propriétaire. Il s’agit donc de garantir des libertés à l’utilisateur (là où les licences de logiciels propriétaires restreignent l’utilisation, l’accès au code source et la redistribution). Mais au-delà de la question des libertés, cela permet aussi un autre modèle de développement, collaboratif et ouvert, qu’on désigne plus souvent sous le terme d’open source</a:t>
            </a:r>
            <a:endParaRPr lang="fr-FR" b="1" noProof="1"/>
          </a:p>
          <a:p>
            <a:pPr rtl="0"/>
            <a:endParaRPr lang="fr-FR" noProof="1"/>
          </a:p>
        </p:txBody>
      </p:sp>
      <p:sp>
        <p:nvSpPr>
          <p:cNvPr id="9" name="AutoShape 6" descr="data:image/webp;base64,UklGRigrAABXRUJQVlA4IBwrAACQkgCdASoaAbQAPplAmUglo6KhL5Pd4LATCWQA0uZPYF6Efq/OGsv+W8ovehFW7pv7n949on+g9Tf6s9gT9aOlx5kf3V9WX/p+tL+v+ox/UP9n1n3oWeXb7N/9h/7f7e+2TqpPnP+3dsH+K/KH+2emf5B8+/mP7z+4X9w9vr/K8SnV/mT/J/vT+z/v/5B+6H+48LfjD/ceoR+X/0L/L/mzwiQAvzX+s/8f+5flZ6U3/H6J/Yj/te4D/Nf7N/wf7z7l/8XwyvQ/YC/nv+A/7/+i/Mr5Nv+7/T+hX6n/+H+q+BD+f/3n/wf4327fZp+9HtBftkpNrG5OZEMNh/gXkdHpoLcNc489DomD8jd01OlGpnkyz/eVv1eVGHXWrhrwTPnQ7D9RrWa4EH6GxWu/8vXGqK5C1G2vbmTXYTylSNQWXSR6Dus7z18g2e/6R6Fgo70G+Tf4GiEFvlpg1RECqdlwvpbWDDP+70zc5Xb178WtROE5qhZgdcGLlxgXnAcw9J/ObEq+nh8icneMacgAEt+r5iW64x6+vHVZEKTeQNmGyUWxUl5Av2n6Rx3/NBvXax297EArhIL75LTdLUH20e2/5YoLGMoIeLDGQmockqMK9rCo/4FsbTZQTeyVsYVgKwIR8C7ShJ2zZSTfgcxMheKmwniNZj+GhKTZICoTfePSmXwH3d3SyoE8K9m0OCumt3EJb9MumYHbJVQ7a18yqHz22d3wYmBckSKiCby3hb1w4Ki9tsGJ10RDJZyafmwiqS3wWj6wwVjSXZHdfSEpiLLdN8g+Q0flJs51qQQJkRB4q0WNQZwCaGCAa40RO6rJPCdMPoaADx/rTKO4etfZPk0yzQb4J9Zkao8bzqj0vEUnhbB/zfTa1rUf8Kr013JW9nUAPuBUrkT6FUK5eQRMH6JcrgH2uKjNe364ig8poHcztS+QXuyCWXHc+xyZR0DewRouxASSiWxqVFLRs3mpqQf2EOvHUCBcRjRKlewv0aCKiuP/nbcGG3I/3ez4pkZXXjxQwz0syYCtb0Y/5LpSAp8oQkRnHNb7YY3cARcu0Nk0ceVS5e3jes/OAHxL/9R+8CXM/z0R7cQU1+6VxxS9T/YmQqpyp6pdYs88cuatD5z//pv87KtucXz0uN4h4ZwoCGUdNGKmMmtiroDhgo6gKA+LFmj9kvVn90ntTehN4UpJMAz23Y7WfaagDlM9yGS6O5/j9gc+lRsjGoHKBG7j/5h1UvLFGSu52Y4fncCDpvQO6WEO7e7lyDMw6lSS8BgZDeYmgVFcYo3HSxbz8G6gjVk+WBZUCbFSndivZMLy8tlX+sxaGvK1A8sP0Y6rdQfI9UdOuN0mWvXDnt1mw9iR/H5IIftv8T3reSVhu8aM07qmZMAMnNN59oaUPcR5PmAUQ+I9eoYkSJOWEV+Qj34KBjPrJsoFqv2P5Xzt0BurnHwPjIQsvaRmXXaKV1k/Jw43PqNxy/FTJhR05JzmF+ZF/7YFqTFlMsycDjGSioGQatWCwsDGfhB3DdKWBfpgr9pXLLvIgV6hTD44K/rQFH7QOh4VBHQeLvKpUqLRd+7YAAD+8Di3UXk1Q/bfl+aeTHkfeZThKhMkIBBcG6eIV6zpbSGB3dkm2Pdwzb0vgdQHKIR2bsWvl7M5g5dUJ1RKDmSxoGZ8cD662sNHk+Mt2Erp8AiRJ7vSFruERHuMqlvJq1qCKa7yb5C5Q9DU19Rcxl3xcVCqxaoO2U44IkYoj83AmBbDVvRPfkglUcpRtuNJBrrofpEUKTr8WBB7z0Sl5Qstj0pgkBWePniNYoHKKYrI++rOtj6K033Tf36ap9uHLhMdJQsnqWywzrD2fkdg3AJwczXWA24bWnKpweUF9Ewu7MmoFxplQaeK9YZNq1hUBQA1O9L0zeCPha1Q/a+ai/wUZYQKKEU80S4nqs5PjpWqqjLCrrDQ7nsGA69j87X8Y39WM48WjQ5EOMP+/CF56X8f68ZNhCDnnW8yPlP3qJXiaLdqt3gvkWKhvP3IjklnXClc6szFaXTADuEXVSDFV7OZFNwrKwVe9EowXUCG9cWMrqxlSvjN7hBKZv56jd6+WvQjAq0tGUnJoRm+XQx+IUpGquNWXc30+HoL9mxnzTIPxT/boKmb1TqGM5A7t7DPjZKvN0+ruOwJBMmy8kpuVTdXokRl7bYqNA0Jp/E8FSEESKtnOVPsrbXYLg0CLOYDhMXz5lvBPxsvxAdgMm9xIXHTIUZqNveDyHiZvbpyrILpXHKWXFVApK5Ege94uKZu05YznTA81Bwu8AAjAqGTTcuLT+W13Xdg2JCf4iX4LRzXCdMPBu2H9uyIx9i8uz/JVAMFADWYTnKeoFQ1P1JrPeEJWFPNWxTemWycsxpsPM5PUiesA8QWXduUqEwqOmvk+WYeDc80avUj+roSznE/ZNW/1JsJkEGJEp3OOCANdQL5Q/o1kINZBbbGfPCOQVd9kSQwH9VxluElW3wr355H3YhIhMUQruw6dRlw2X0QS12psw+0FzPBpOfN6yGe42k/XEytge6/LWFj84tP4L+RnpY5Y6YuslYeCmikMy4MrxpBRaKVvfSQ3OYkEAamPRjZp7uVUfMLwRKfgnpfsHqW5/CrCyH2+gclPKwYneA4v1kRlc/paa6n+kj7+6RY8aAjNVJ5uty/1rx73B7PrKcH66/CTSofRA4HqKmA1JVJ1KenA+RG09FhrcqoFQoBH14Xhy9IH5PQVHtKYLRq7Qk2VfLUC1eeZweP9lW7evO2GKEtKawzBcojeRHBQnz6qwJmKMb5jnAiuac2/A8vNt/BgAIA/XvxfcwSYZV13SytVAJQrdoMYDGoL0W03N05Pi8T6tHeydIjn3lUvCudBT5+Py1a8G8Su7DCJs2/4xROrffpqeeaJcqBP5TYBq5HJBKG6YVMWDLq+yEx84GZVeaWnYaAMjfhAxW8nXEX61+MBT8xtCSFCUhGxd9Ma/GAXd91tRfM7AZKrbQoP5upPJHqZDpkYgXH+Z5EEUq4qOi7bOurCRGQ4UX370Xzb6DCiXi5R5Rsa3OLMn3fivoVjJJvkBBPXrCuksZK2O1WhONt4QHd1tdjUSCUF0ltL4fl3tRHNnr6V0VJe2eMjvtYdNmFcuPlnabbfOgUr/2RRNNuh4D+kmPt/9ebhlmc3Rewg7WP96aaD0wMFee1Yo8SnMqip7PDN+JGRWRSVDV+jufdst89q2OGLh8kG0/IbgWSxuIalrSY2uAUMFbvEwow58HSStI5L+TdEVO8EGCzG28XmFq96H4nIXkPSUpojSwVCrGcp9QBPVgI6K67eigvUUaEBmlNfvTrYY9Xa26ZhenTxDirpaetkifasjMsp1Pep9741J0f8mqqzNOKIPE6CWM6unqZ+K6VYg4ZzdlXYBrAD1eslRiEm9Lef+tmQ9W9E8sw1eTK787EQaCQ1kTbiZtIVGbjmc1jMgP/hMBtBOPqdKi4NpkCFLVTU9mlR13OJE+m7XKYAwS+MbQX0k5M90lJHNUsQoP+l/5ty23O5QdamxZyiGHF75S9/myKMlrUg10o+HfyCzK1dsCVEtGn6q9w1hSeLx1lrWPcBixZqgEfo27fyZ/SM89pYPnJEd4NcY+DZJ864sgMrcPN7Orn7XzZ4ObRQY3gxSVWIs3+Nap+I4ZFb28tk2Cg2jehL3735ZA+1VPEuGOs4qb+nkTCHoPQ3lXNGpZpqRtmvFUChKBxHZaoHco13tYOW4vPmL29YoMTXJffbG1+oPtLC33qsC9PONPq5z0Z+2kdjVoWnYl8nUtm6SqV041CyN9Zm2GH5qOcHRlco7V2pHpsDeIfOd6caaG6XyZXQrc6F4zyMedUKucj8dKpdAlPKaqwwM+SOYu/9Ear5QbrY8uYd+CV4ZPTovG+PRjQJ4mFkcrt5nE4/4TUSv3zTZQZ1jsOu9pX6nvA7WYaHTfysE4ezbgaA88CdH2/rO95kNGNEip8y656duQ6S8jCJVLoUbHqPoMvoQwVJYeB1+rWtRJFhE+wXBaHV0dvkqQbWKFBq2vegoWZmI/uwYGXRpz9WYD7Tcue2EFE9ywFQG9LwJwAe0REFOqylGjf/k+lkm5e8+bwQsIYrWlB/jGKLQwvixeZSsfIl08LFzR4t7PglIIGDhEzfPGmKN04OWrjMyhttdU8wz6rPUiuERmCkyvPcwD8PGc7jczTcSL19OEvAE0GwySDPU4EOjUo3zwq6UufwFqgJdObAhJ2j2op6lZpx7HQbjI1jIZeuuMm7Prk5Ku92A795OLU+A0MRm+KMW9sJmRxaKL4BcY9Y2KWqJTINsjZ8UtHlit/MlSQ5EaJZ0OTCmH9Va2qUXYAC5PG8TCo1qs5AcjWKDbf/U24zuOWEKttMI3XAlM7isg4rjcyvtJRg1s29IiBSR7GcnGEUG4c7kiRB/WVE3MxPQtckhb+OeVLGaAcqL6OS9z/dPeLQQVP/Mx4Bi6huJ1JnDtDeEXWSco8RqrZv4QdGzCZ3Kl8vSfhyWv3E2MjkZvFNdCnwoQiOBFR4ZW7+Tps50iBwLkRwpmyQnILbHDgZhXCFK8pgoTeqqKHISEEfh6O9eKAJo+sOBl0EELFBFh4Q2ah7M7iIZmEUc6G9uy2WhfxrYjoGs0q2Yv/Ks78rHgx4v0KRp7K3hqPplwxAW2ab0Vh9ChRrvJ9Rau1JlBJncSzC8zRt8S89YwTKjJ6+wRSHOdWNRCIGEvbecyBMC9uj+FyroLBm9qw4JAdEYPQ68xai9w8+x/InBuOyhK93r8uyLM678WFN30whOb2z6AsGtZKJDA3pPXi/c8cs1bhAEd6hF/U1p2eDdZA84ttnGdx9vjKrGlvQM8pKU0kFw7lnlVDm50nYu0c8JRVGQ7Osa2PuSUItkyNiGtu6IpnXsCsXayUnazgFgIGmqCQOYquAoG/PzGhNtksQVzP8ld8+8jRoK+8S6c2yLHiwb3za83vESSySAu+SEX3LXl1079yTswY6weFmQPlpqZ7NeymIo4RExun3aVBBTqvzEID9CdLyWfmSPo8x6JE1y95pLJXGqxZXUcgsKm8GzB76MEx7dOG4SBRgJg487/2XOSRSVQpNxDnO2FkcpdT3efWV+8Zh/a69LS+8+v1dGULTsIK/wNP84ANsuF5U8yQ68QUcAkr9m4DNUd0RFA7Lb/KvvSKpQ/vOO8EQVsF+ImzWuDt9GyZKcTyizxuke5Lw7iC/h2icbhxHPE1QsFmNuh0nLm+y2oO3GqxMcvftMVEv14JiMqJ4WTgf/ZF5BlfHnLNPT2ZcJhWB6a9cq2kCN+6b7t8q1Pu+UKtsYe90BqaoEH2FYmMedXO58VYF2eqlJcRK3xlSiEfXeineXwE/1vknBuIBiaPL9/0AbODaT5fGXuJuK4WA75anYL+5MjL64NCwcsb9opH70BQEkV/hk1caenE+3NqXamNp3sDTHlk5FmpEGDmiU5mlR+JC5bZiyj/u4dxHU9remrjDQ00NqaJPyj0EkqEIqdGXvKxEcMu2rH/KXhH4a1Pcvc3D0wlscCiBVMerzuuEKB5qBwMECT3LSr/+S4XqjMrPEI9nRNR6HBhWXb30Zg78Tf9+5ZrWHv9s19zHCo6FH+tHduUX3aymEl4c88SuokX0utf4VTTtcUczKjt1LVv1FwY4M3A0ZLA63iocMzWdj0mMmqiMS25p1N63xlm/Te+ozx/fVI4h0SM4TgClCPRr5px4YQvMhIzz93W0cOCAVPXbCAPvDYid3gAEuWL/lj0n8NOhKdV2o9kQzgXIW5SaS7Lm40BQTem4iMwt+2LoxR0Kk6DIFPUFqpaRCubeUI1xVN6/FaCiZKFzQF6PRBnSn7tiJQTakowcFjt1jIc8fi5g2q479FYgiZcEmpVQOZG9okHiva/mr6aRYrReYwx7nWUJlOQdlpJabCmRt5dkKyXSaQPj8bnsCxMIBJlOyoYW3AADIwTHOiI9fnzodqXigoTA931rsptpGDTEgRSvwEy2wnaR+qDb3PFozAjzJ2yyIwY1Ek4FD/ntR1AqTNB7+mdE6huuvdxn0XjQkW8MZmBQmateZkHSPBsqZ2KgBOk1b/uO4+QVmqydefHG+PqknQRivtISpUQ0WPjkdpQbRPArnIYofW9klKts3qBShpurL7iHFi5DR7gxghp0PZI0ful5pCsFem9E1DnrbkT2WTqjhkXU0d7J9FxMYWwXRrPkk4vC0JihCwkJEqxGQ8EKJTJRtc4a+alvqCpjpPb2JvQMkpq4jv6DAQ5v9AA9QNaACaOeSjdDXIEzaKsmlyt49ZmLCDVUWTSLEn46oQNgXkHpblX1AwcbsU7tTqlEsg0Bqf8X1aKFWoUnNMaadzf4uyGZ6lPyjKfTJ/KHM8Bocfg+TqUHfRCYKg11/SCCVwds33Vuh91MGv9PUPBkHYZEJAXUlN6uh3jZN3Dbu6xXvcZN/FGkKULpGfxFdNA8jk5a2rSRMEy013YWXht++VY2PS5FJnXLE4yaq61qL8SOCvnPtZ5FlIO5IK9CAND+SfKvZDhzmmrnqoIN+KI5FBAAbXuzcJbjrx2JSdzxYg8lv05NVDuJ9TbaTqRdRlt/1EC06ChCP7GbRE+jUiuwRPRY6hhuPlrl4T3RlR39dlJ9eEZ4K9zdyYVlT18RR66J4B1SZtgZhU9Z2qn/DwPr6UwB9ZTzLtVV8kOeDnyazjMMQOdRBH7elIPVp9jcbFoshL+IKgXWV4mrhuFo0dw9QfFe9T3S932hWtv3Ey84d/NaIw5aRjLA7hRmTwSA8ElQxjnREgBA3yjq6dORLlAczBSh+xvX1fgHZPuyn42xu85v/YoSv2x/vpnWBl10tn/1McPpSDPtZulVMRqG7rdl3/0iKNz3KKeVWCvngUqGnxNfOjgRhtIrd9OV27Az8v6m0miDqxSTrFkp8A51A0r695pDZVY5+TYBIm3a966Fy7yUnKEqhzHn8/DiO0/HSC3/0m/ug33+9Z7u4DlpCwf9jG+xbOOj2QpvWP6Rnh2zCYowOSLyRAHXNhRs/cJrADGFMCxT2Xjfkc7MxPU+hF4YX6jtZA53ySi8+TyOhpKt/8DRaGAf340Jao4rf3Njo5hFrqUAMs9pFfbxo10noPaxYdBilsLdrEgHzaqRv9XNnR8P03llmkMMOKEg4uC3CzOfZfFaLkQYSlTfnvY6i+DkSJHLPCExq4LDS/hvaBCw2pvEo2JvV38kA3ewm9hjqdtb8eUcvsPAuiBf54GwH7Z1NLYrt7x83B6Vlg9S0zX2VsKf4LAOFXtQUbXcMfgX5Rt6e2MOnb1ljftS1+Br7ewpE9R5Fq0YVwDPkCMS7X2KRFYSME2rYcK+XLeS7EJjJk3uwCF+XuY7ToxZppGzTkriebGEeXUF9PoehCVQ7SVPbjUmMR1nEa9PXzMFRoyosF21ESEdbmHQjuy8edywOEr7Pl4889l2UNmreF47CVa8BAEadLqyrgsyxwTXzeg9YMZbpHOFtqjBL+CpmOzdvaLtiNSDTdnZkdV3XPz8nsBgGIUNCVJJxuOS0TS5nENq6U3bReoEwjfaCsQRLXD2BFzHVI1U81ePBX/5AzVNA97eTjmlm6nPdaxFVa7cCf1zZK5AVb+KP+xKJI4EM9uY5RJlosaoIAZtbT/IGDDlJeMKZ/1TxN5i16b0P/9ibQDgqSSftMcY3bcniycD3u6+PG4D7vMBsFCOTSQ+IwiFC7fZS8EzXfCUXgYFeFBEUWXbAi+9CKBttUyb7KrKxgWRhVG3CVvkqsZ/D6CLWx/iCr2/FgRbd5xlepWvluX6QxZBiPkDcUMq9+NVIrkN1k31gL1XZsKIb/JsLE/vdKQz5vpUhmUFxQj3xgjFm34rDxtK9yxdtEeXqmA0mpPNdFmmpPlgcJeF/4WrDOBGTvbasKeKXHKBE1/NufcWBZeT8qcFQBVbqGOXe2UrKS+LMt5GqBLpKbWNtPq5/Z1VOfhIV7wfYgtvqsk+vx/lEKsaec1pWANw5zu/EU2Wqs7/zR42h+iS/Z5quDLlOHiScRoW87hMjVBbBPfSL7kMvpjlp7xP7H+LNNerWJqnABrJXyDoL4ra9YbYxGQFxdieeNwvVU9sKiKuu83/6c1am4QlupzsCA29R1atfcMHcnddSOKGzvDexV94fpcO7i6NDTPXjOJRQQxh+KZTlLAzxugUsKt5g/abZbRZEx29jIWB+ACZYssQYT5epxRvyCFZsaAWsOCQMmsAkNOIp8kiG8WiuIlLHQcx4ZQtrMwqmgWTBmto7oNW7PT7xru7VmVSCSK9bp06fvU/4v+RPVR7ufeXyTtZWrS6ZQ+JdoFGDp6FHfGd1WIBpDUtvsijTqgeDwgrHUZINaFY6Nxnb5Omz8Vxb+rLrrOSs8y950eMgzc5vm988CX4aV9IVF25YVgogB5UqextQxwphRJryZY3E5V40dI3SVWhUp6gE0yVMXbK9yCne+R7KdILvhxtyPwiVWF+i6N1yGCh8Jm1gAyu/6bBFSsF2WfaHY3bQqeBC1jZCcmD/jeI7i1A1k3ceuKl4prbKCVs9Gi4k95PNxA6yjxde+mCxuvr14c9ccg9BoMVz0tdIbHr8EpEWzjsETNTarWhoz6IB6TrLv06XvkGeBuDa0ugSJhCQJPPObRfTyPtms9jdzwCcHSfVO1tO5Yj5ewqiLyaxWZhdGyYUh8OApp0gWFgCizp6wQSFm5Zue415SDBBTcbZMkbWk3cw8isE3u7Hqsycw3cK3Z8rt9slAyx0IpPoPPGMyaGr12u/Md8b2IsWl+wFFcvFe/0GZtirxYzFbdjjtgNFHsMsv7Lw/uz2+WaZY6OmWr0GGFuNtCZhz4lZABzSDXHl7Ay+5qyovxy2fv7Po+xCmKTcZjxRJJQo3xx07qOaxBmg0hh4rrqPkTxqOTo628lQNHFKuoo5h4lwtrJH8uI7+JvxFsJq9tgSvY8Q8lfqxfcPvimQ3URcHxk31A0Pa7O7V9+1lNuO1qStnTNceCbRzQ1BS88qQiHBQC5oLrPKSzmcFa+dvSizHwGgZeRzDAwIqM0mpHaRx89E5SNkaPWa/5RXuEY+Gg9UY5ENsSPYe/MoIoelQNo7tgdsOJsPvt+Sc94zj4sGBKdadd7Ow5VrdhtKCQsh+P/GUjCcyBDliNzbqEtRcQDmobWyeMrQjxq0XTBZ1bqysxPOxxpWeFsc3+Nxa+xUvrrH5PSMD9LScuBIKvHBerONqsAVXdHVt+sNo3xHCbGK5nwC4msJLlurTcBXEIp3735eQLk5ox/N8oItNae7HGcOBmMb5Ca+NBmEBReRpbAOTYHkRF+m1QvrQYcbCVere2bmggvU2ReIODprIViAadUwvwIeymaO+FOXDEPQERnVdPf549tH33uoKFRu8e2pyjmEHb9KyspL/2KzVrepDqtCRA5Y1hgo2F33p3BI1Fhnmhzj2RRyU8f1z9yQcn0Kg99V/iWEw7C8/0qlfcQrNVsTwfULG+Jz7BK/0XuEIvEIshaJP7LakOKbr8GCY3GOG4cZNc+ls4Xb50L7j+DsZhuaFY9P1BvjIJLQbAYfM3POdzsdD0fxvfER0y4zrP/LVbY9Wds2PaG8mKXwuvZe4n1KhxLidslTx1IKDEr777S3TVIDpxIAaAYjH4AofOi/f2qK5TxybyqaJh8WsQyJu6/cTm18Z6Pij7pJwjq9OesC2o8BGOiYivEGeywUYGn8aPj5hvYZldlEJm37p6dS0WcOGDFR1NgBbCQ/qWEVSRBU+GBnaCwumq1BfY2/JSpOuEddDbFkBy1+W0S8kJeKeOlgA3zCoxOZ+0MJnAn0GEcvr3iDaWA+YchNFf+5g2pRiPQbm/P6PuDGcR2JFBN5l614+gvIlu8pR7juUVATkNbDDOpzhN5b55sk46EkCNAq/c82ffwZ0PgoyapyPi2r8mYgWSbTJOtWGc3QJsFyookNUoyojY/Ts5d1y91MSDBVTLe1j1xJC/XJVew5dQqovXWTnRYVwhtz7qE+CkbHJZQrI9e7AHOE5oIN9MmwxHP39osIWnyVPPPoYUfVCDTFDqHxP5IP7cHgs2XXvlYTxAueuG5PRFBdi23yuGf2YAQ/Lbqjwc34VfdhO2vVZf4URdX+IwFo6KzkFHqgoKySHBSsrYWmRFC/6hEw+QyD66tyVHBKd665e3PdPXEe/5lpF2GQXA0IxICU7g1gz3N0H6SUAlSYR+6seCYf7L3JMEdh0XwkSaZCG3nMczfgtd215MhdJ7WFq+qtx1jmavEwPGDgsywbYu1xp8NFGp+WFSxO6Wxl5T1wfv/o5P+/4tangEOloWrMiWGuSXk8Tsl+8yeWClSNVLmBg1TVm907hVbgFgw7WIJKfqaJpHLm+wj0+b1K7RtdPczplXKkjHoRkgcGytGtXWaxVuZ8idIjf8YU6XcIUVLLdAN5YOKSJPM5F+RmJyLojGHj9N9SgpMTUV8jV20NJUaQ69YcjjUWLo7QqCw4/OE2xmXU1/+ZegrwGLgyosM79Jt3gdpQtvYGCrZipWwkwtbt0UgrAtfyYBuiCvfzMcvQUhd1gutlzmja6fepHMtUx136LSlM61aeOI652n6Fbe+E571tOnzH7/D65cpC319YuTNTokU/kMtNhGQUMwSxW0dAzw+P8Kca8C8n1DZI37nAnMsxLp2N5H6MyzgyqsCp3rdezL6KohRsnmNORwtoBR4MpJxuNCdpIQ6PVrnS1ZZk/ntLi5ZVAsfmWjMwT26ky6rU5wh5QKxEm9REJm1/p6SZSIhl5lqH1hhzD0QKT529Za7ZdftkfFHqZqbCWT9DfF/9cdEI6fKdqC6ZQzy+UyPJokqqxEl1E2XnhJdb+/N/AYMpIqfx4au+ftMppZxLmupsjujpONKXwjxejioyawaHLF+scgxXIerhkSih9ytSjcTl/710e8X5SIf04BxamnQaHj6CfcclHhruYcFZ+vWPndrDceRDU9I+sk/WmmXAesrQMYscxDpZ/lqi2aIReXLRyPee3cuGAOypF7mRubC0iX5BO1bY80vx+ItocD13KE+SUUo/OzPYwOMXwgIFJYJwBGyEDmurknO9L1lMZpxoDDyh6e49uyzhFzvR5wJKx5RIMAqzNfav5k78WacgCQ2wQpse+FGiA850GGd4KS2nyvQUJDPIKPfOdsZPWGX3fzMwLefvgC2qyEpmjdsVPy1gGE6tB8lLxcCzmvhP8ZXzRigQKEEpPC6JTxZXpGYICCCMRJMlEqVmtH9AdaWkq3ZIPeLUHbouyd+SI955FokeIeRD0ZAbelc2wbOh4/xQpESOlMD995Y4VfWWVDeEn134z2Fc8MP3Y1CJUdvbvE5kyNfO1abDncsWmG2tL8b8/C3k6RdycDFqvZyfocRrSN0JZ/9A9E5IhkOyD4Ifg05DFnoSvc1vQ+RbGzalYUg/oUY0hDyKORHVUGoboh7fxWKplsS25Fet8b5jrLhiLiBArkLMTbdctgMK3z2YVi62so0jLEwiZrrejYwCEEU3qO1Az2TkCVZm3J7Rt2dLXQkiyvQf24zedgzi31SB/OSJPjvOyB2+PkqQeIo9gXei+tCrOVrptSGXwkuMyoGK4ldFsjHklgHkO+hHBBCWvEb/V2O/85IqnNpj/n/hlgypXRg3F5OxY+E1RH0lmzZk4Evmv1gUO0F3+sxUSiyoc+0nRnTdxOFAKAtdgLCM7TPhlN2wjm8PShUXIaDFA3zqe/1OO8FoEswN8vIsmc14hGZIJeELoZsQV7acu0nJr4xozEBk0cpWJNOR+7hOdndq+zgW6JtFTJ2OjSkTU2Zt9gOPHnZ9dHgueJrRoO/JHK62nOP4/3rvC39VqywV9lKc9mdu2c7PbOEdZ02W7CyRD8SB34wG7TiV8lzvEg5A376EbztUfupnmld31nEvy5I8TFzDjLzyskHmGAwzNijmJkGcy4TXOyorz41TBTXIS54jSAA1IiA1Zh54K0gXvnVcXAZaGrqmUZk3nJIweABb9v4U8OL3vX2Th/6yNo8KwcLudhSluR99DKFQA/+NnLs6/VaweUzHJBdImGtFme3gOC7uLf8ubfLEcF2Pexe3zbx/lfdhBxtqnbD+r08X1yMJF7KvHmjyXIXT0kOlerch8PSGF3FkvMf4pRCHK927efPyXFHMWC76tibIhVK6nOcqy4ZzrNmDzBFXfuOMVdmCnEFT+VRRqZpUxUyAvpJbEvwIwNInNhQxE7mWxkh58tjAlFuXziLlsBYGKeL3g1ckWNat6ReAT8591n0RTJdDEXhveSprPnolBrvuAGpVhFXL/OP6ehOr9oCKdiCryOF66AMl/MZuEXZPvqNaXsmco8mGOCMLqqOTPbn+clgz9T+MnzpTaqk3NEng7U9O4SOc9Ltb4wyDOfrViJ+lelAMLul9lKmKqi7k8EmSWMVeMlsvQXVBTWf309Jh5Ac8JH3Aqnc3tgIEJubeoI7HyYrZq0bMSHW1JwQGvfnqwJd1if6xMIreD1OTnv5j8sah1zyjx8pmk800BS+Ba+juqF/KGENuSYBbPKuotXCsnubAf77VrxJZNTqywTYD9/+mkSsk+8O9tCuCbhz02/NYnuXprbSf+DAJMXtAG9JuyGwHgFDx2mEyIVW7d0HQ0JcPxwdek3k1hjj9hDQwLlGsVRXqS7emznH/kTxbQ40QdYGbwifWYBoDvJa+/lTfFMkNB4gwSPHG969ccdApKl35xkBP/Lm4QOLH7Gya6SL7fS6ER3+XIrZHvAbHfjT/xABL9gRGH4clO3UqSY8sm7MC/Jj9iirnS8fzYDMk5W+PIo5lfMfOjYKQmr3ybSdd1ele+v0nKtukzLAeQYVqL+pWU0UH0vnyD9/njf2V2z4nuF3nzgv+Jjxf9AkQ8hLkb/gS3oKwL0B8cmTYv8n+HOcz+6PZ5FfU9rpKmoXEhODPkMsFEVW7eks8rSNCHZJbBbksxFZBpi0x+yivOVtOAi+Tdb1TOW+joprCKNw/BT+GKXOWc6b17Rndic0zLVSyuvRvtgoGrE84YQdS5I8DNEUMQWiozAj5vyiRmpO5tJksQBoPMceARlQVDdpUWJsksQjJxVZqmbFhfallEhedsa4dN/lWYhvdJcyffOjjkTYK/hCmlcKbRewYNqEzpGOdmBOVvvsagPky5FtwbQbN8jaCgkjBHhvDfGE28u2g2lLoFqDyUhoiVCgBq3U1PPFguD8eNzhq1LxMsmRxAuMPC2lLpgBT2s4wnPRVTMB7DnpX6VeoZn5exW1Izkh9w1p3hMGP6dX4Cv7Ub3RoWI8yWU0FLeffXXJ/K+CFWTdfy003QeBJcPkz9+DsIszkGcixlagsrn/3tmMy7WlG8UMm1Z23HHzmKxmE4lgWC1sZQrlc1tYeY03Ti6ZVA/RRxDLNx04sO+ILPlaBvdLFtJM/FpP5PX0IVld33e/J7S+0ipTtPsOPXazTM+PZOvCGK9Pyq+pQKJI84f/faOViVx711ViKTen1jRKrWisFAjCzoF3ubmzJuxF+vBMt9FmVd4TI7WhD86a6KcSXvhQs/efIa0Ga/PW0mxR4X/CzONiAKleJR+mE1fMHldTh2FLJBvK4G6wI9creuL+KEniNDVVGq7ta/7VXq3JyIzvzhM3MuSVEiTwQtrGlGkWAeWaJpQQ1W3lVHibopd4Qok+bWWttQu6As6dblt7/sFod5cQMSlI/KgYElVrJicwiHZ+P+SCMulXfc1+R6DBNMb9TZnmDHs+e+1eHSlQnhJx6Y8VYpqPxZuHMV4hYPoAg1oXOm/R/TZiutNxa/odLTdd7+DSoSOFEmtM6Wf/Vwo1Uww8u+GB7ouMqUHUgr0+FgbXDLGfTbVlNlE1CYQHzXUHsHAh7jjQyZfXydKLfKTY3QJYMygp+0yiOcQt+UxtOqvaLqSU/GAYZ657IbhnzQ+/0rs37WEx8wWiVh/tjYjNbcBObRgJhN8t4PuzQxKkL//0tBNhWK+df6IDyFBs/IxYwQYoA8IhHNnZLeecG/weI4c0O/L+lNKZuyYjdk4wV83KxFcmIWrfl5OqFYXf4T6s3BdtYeOtuKl8Yy059cs0xZQd+YJqEIGiQvFmY8djnVpk5ullCS8ibNlVTf0/SSTovc9SIARhpwhhje4RAWk3B6SveM3O2Rm89TwpuIimlFgLT97A97lLHNO9lHPnw924XpxlEuvs9lORMwTGVz505/oxyfIrssCtQmLmjH67hhM38YxjGfyGkYRCNrSIsk6vyJ3TBM1io7yQHx0SewPg3QPXBP870Q6SOTG/eohslNUjKeJplnXEcg3UaKZ9XWgADBnc+RplodYTcRN4as+6LZ5W98IgM8dFd0/mE6xmi7aj5sG0qZNgac0vnequzZmONUpnjJdfbrM3hue+5ML0peH77kT+5dyxAv6f7BOGcNy2RoaXtbAJNESh6ph3Y0YmnDBy4LtfUwOv5Z9HNGyheiVccgsAJoacti67HTwS0NNbxg64tz5VQjMSNvnxGvzRQW0kT1LgSMDD8M11XJyIgWSAljIGlisGIOPYkGevyMvECLQn4AgwCDPqal6tQ+Uss4GiI3esfjGvagSa//0SPcafQJzkqEfWBbcdWjOSb+gYvC1A/u3t1BOGwDRJLeuGkcmG+wCJ06jC2YPLu4zlAH1XKkFMO6c+/vLnJzKKZFDhb5QHpoB/fucAA9FMW7N2zjrvDFIAAAAAA=="/>
          <p:cNvSpPr>
            <a:spLocks noChangeAspect="1" noChangeArrowheads="1"/>
          </p:cNvSpPr>
          <p:nvPr/>
        </p:nvSpPr>
        <p:spPr bwMode="auto">
          <a:xfrm>
            <a:off x="6409537" y="1424402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pic>
        <p:nvPicPr>
          <p:cNvPr id="11" name="Image 1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4911" y="1944737"/>
            <a:ext cx="5258889" cy="3918857"/>
          </a:xfrm>
          <a:prstGeom prst="rect">
            <a:avLst/>
          </a:prstGeom>
        </p:spPr>
      </p:pic>
      <p:sp>
        <p:nvSpPr>
          <p:cNvPr id="12" name="Espace réservé du pied de page 1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fr-FR" noProof="1" smtClean="0"/>
              <a:t>Bouzeraa Abir</a:t>
            </a:r>
            <a:endParaRPr lang="fr-FR" noProof="1"/>
          </a:p>
        </p:txBody>
      </p:sp>
    </p:spTree>
    <p:extLst>
      <p:ext uri="{BB962C8B-B14F-4D97-AF65-F5344CB8AC3E}">
        <p14:creationId xmlns:p14="http://schemas.microsoft.com/office/powerpoint/2010/main" val="20907338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Vous utilisez déjà des logiciels libres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796834" y="1476103"/>
            <a:ext cx="10556967" cy="4976948"/>
          </a:xfrm>
        </p:spPr>
        <p:txBody>
          <a:bodyPr>
            <a:normAutofit lnSpcReduction="10000"/>
          </a:bodyPr>
          <a:lstStyle/>
          <a:p>
            <a:r>
              <a:rPr lang="fr-FR" b="1" dirty="0">
                <a:solidFill>
                  <a:schemeClr val="accent2"/>
                </a:solidFill>
              </a:rPr>
              <a:t>Directement </a:t>
            </a:r>
            <a:r>
              <a:rPr lang="fr-FR" b="1" dirty="0" smtClean="0">
                <a:solidFill>
                  <a:schemeClr val="accent2"/>
                </a:solidFill>
              </a:rPr>
              <a:t>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b="1" dirty="0" smtClean="0"/>
              <a:t> </a:t>
            </a:r>
            <a:r>
              <a:rPr lang="fr-FR" b="1" dirty="0"/>
              <a:t>Votre système d’exploitation si vous êtes sous GNU/Linux</a:t>
            </a:r>
            <a:r>
              <a:rPr lang="fr-FR" b="1" dirty="0" smtClean="0"/>
              <a:t>,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b="1" dirty="0" smtClean="0"/>
              <a:t> </a:t>
            </a:r>
            <a:r>
              <a:rPr lang="fr-FR" b="1" dirty="0"/>
              <a:t>Votre navigateur web si c’est Firefox ou Chrome</a:t>
            </a:r>
            <a:r>
              <a:rPr lang="fr-FR" b="1" dirty="0" smtClean="0"/>
              <a:t>,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b="1" dirty="0" smtClean="0"/>
              <a:t> </a:t>
            </a:r>
            <a:r>
              <a:rPr lang="fr-FR" b="1" dirty="0"/>
              <a:t>Une partie de votre téléphone si vous êtes sous Android</a:t>
            </a:r>
            <a:r>
              <a:rPr lang="fr-FR" b="1" dirty="0" smtClean="0"/>
              <a:t>,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b="1" dirty="0" smtClean="0"/>
              <a:t> </a:t>
            </a:r>
            <a:r>
              <a:rPr lang="fr-FR" b="1" dirty="0"/>
              <a:t>Votre éditeur de texte si c’est Emacs, </a:t>
            </a:r>
            <a:r>
              <a:rPr lang="fr-FR" b="1" dirty="0" err="1"/>
              <a:t>Vim</a:t>
            </a:r>
            <a:r>
              <a:rPr lang="fr-FR" b="1" dirty="0"/>
              <a:t>, VS Code ou </a:t>
            </a:r>
            <a:r>
              <a:rPr lang="fr-FR" b="1" dirty="0" err="1"/>
              <a:t>Atom</a:t>
            </a:r>
            <a:r>
              <a:rPr lang="fr-FR" b="1" dirty="0"/>
              <a:t>, </a:t>
            </a:r>
            <a:endParaRPr lang="fr-FR" b="1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b="1" dirty="0" smtClean="0"/>
              <a:t>Le </a:t>
            </a:r>
            <a:r>
              <a:rPr lang="fr-FR" b="1" dirty="0"/>
              <a:t>compilateur de votre langage préféré, </a:t>
            </a:r>
            <a:endParaRPr lang="fr-FR" b="1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b="1" dirty="0" smtClean="0"/>
              <a:t>Le </a:t>
            </a:r>
            <a:r>
              <a:rPr lang="fr-FR" b="1" dirty="0"/>
              <a:t>gestionnaire de version git, etc. </a:t>
            </a:r>
            <a:endParaRPr lang="fr-FR" b="1" dirty="0" smtClean="0"/>
          </a:p>
          <a:p>
            <a:r>
              <a:rPr lang="fr-FR" b="1" dirty="0" smtClean="0">
                <a:solidFill>
                  <a:schemeClr val="accent2"/>
                </a:solidFill>
              </a:rPr>
              <a:t>Indirectement </a:t>
            </a:r>
            <a:r>
              <a:rPr lang="fr-FR" b="1" dirty="0">
                <a:solidFill>
                  <a:schemeClr val="accent2"/>
                </a:solidFill>
              </a:rPr>
              <a:t>(dépendances à des bibliothèques libres) </a:t>
            </a:r>
            <a:r>
              <a:rPr lang="fr-FR" b="1" dirty="0" smtClean="0">
                <a:solidFill>
                  <a:schemeClr val="accent2"/>
                </a:solidFill>
              </a:rPr>
              <a:t>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b="1" dirty="0" smtClean="0"/>
              <a:t> </a:t>
            </a:r>
            <a:r>
              <a:rPr lang="fr-FR" b="1" dirty="0"/>
              <a:t>La plupart des sites web sur lesquels vous naviguez, La plupart des applications mobiles que vous utilisez</a:t>
            </a:r>
            <a:r>
              <a:rPr lang="fr-FR" dirty="0"/>
              <a:t>.</a:t>
            </a: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fr-FR" noProof="1" smtClean="0"/>
              <a:t>Bouzeraa Abir</a:t>
            </a:r>
            <a:endParaRPr lang="fr-FR" noProof="1"/>
          </a:p>
        </p:txBody>
      </p:sp>
    </p:spTree>
    <p:extLst>
      <p:ext uri="{BB962C8B-B14F-4D97-AF65-F5344CB8AC3E}">
        <p14:creationId xmlns:p14="http://schemas.microsoft.com/office/powerpoint/2010/main" val="2873660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fr-FR" dirty="0"/>
              <a:t>Free software</a:t>
            </a:r>
            <a:endParaRPr lang="fr-FR" noProof="1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38199" y="1825625"/>
            <a:ext cx="10630989" cy="4433752"/>
          </a:xfrm>
        </p:spPr>
        <p:txBody>
          <a:bodyPr rtlCol="0">
            <a:normAutofit fontScale="85000" lnSpcReduction="10000"/>
          </a:bodyPr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fr-FR" sz="1900" b="1" dirty="0"/>
              <a:t>Le terme “free software” a été popularisé par Richard </a:t>
            </a:r>
            <a:r>
              <a:rPr lang="fr-FR" sz="1900" b="1" dirty="0" err="1"/>
              <a:t>Stallman</a:t>
            </a:r>
            <a:r>
              <a:rPr lang="fr-FR" sz="1900" b="1" dirty="0"/>
              <a:t> et la Free Software </a:t>
            </a:r>
            <a:r>
              <a:rPr lang="fr-FR" sz="1900" b="1" dirty="0" err="1"/>
              <a:t>Foundation</a:t>
            </a:r>
            <a:r>
              <a:rPr lang="fr-FR" sz="1900" b="1" dirty="0"/>
              <a:t> (1985). </a:t>
            </a:r>
            <a:endParaRPr lang="fr-FR" sz="1900" b="1" dirty="0" smtClean="0"/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fr-FR" sz="1900" b="1" dirty="0" smtClean="0"/>
              <a:t>Il </a:t>
            </a:r>
            <a:r>
              <a:rPr lang="fr-FR" sz="1900" b="1" dirty="0"/>
              <a:t>met l’accent sur les libertés (“Free Software </a:t>
            </a:r>
            <a:r>
              <a:rPr lang="fr-FR" sz="1900" b="1" dirty="0" err="1"/>
              <a:t>Definition</a:t>
            </a:r>
            <a:r>
              <a:rPr lang="fr-FR" sz="1900" b="1" dirty="0"/>
              <a:t>”) </a:t>
            </a:r>
            <a:r>
              <a:rPr lang="fr-FR" sz="1900" b="1" dirty="0" smtClean="0"/>
              <a:t>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900" b="1" dirty="0" smtClean="0"/>
              <a:t>  </a:t>
            </a:r>
            <a:r>
              <a:rPr lang="fr-FR" sz="1900" b="1" dirty="0"/>
              <a:t>Liberté d’utiliser le programme, pour n’importe quel usage</a:t>
            </a:r>
            <a:r>
              <a:rPr lang="fr-FR" sz="1900" b="1" dirty="0" smtClean="0"/>
              <a:t>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900" b="1" dirty="0" smtClean="0"/>
              <a:t> Liberté </a:t>
            </a:r>
            <a:r>
              <a:rPr lang="fr-FR" sz="1900" b="1" dirty="0"/>
              <a:t>d’étudier comment le programme fonctionne et de le modifier (requiert l’accès aux sources). </a:t>
            </a:r>
            <a:endParaRPr lang="fr-FR" sz="1900" b="1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900" b="1" dirty="0" smtClean="0"/>
              <a:t> </a:t>
            </a:r>
            <a:r>
              <a:rPr lang="fr-FR" sz="1900" b="1" dirty="0"/>
              <a:t>Liberté de redistribuer des copies du programme.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900" b="1" dirty="0" smtClean="0"/>
              <a:t>Liberté </a:t>
            </a:r>
            <a:r>
              <a:rPr lang="fr-FR" sz="1900" b="1" dirty="0"/>
              <a:t>de redistribuer des versions modifiées du programme. </a:t>
            </a:r>
            <a:endParaRPr lang="fr-FR" sz="1900" b="1" dirty="0" smtClean="0"/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fr-FR" sz="1900" b="1" dirty="0" smtClean="0"/>
              <a:t>Son </a:t>
            </a:r>
            <a:r>
              <a:rPr lang="fr-FR" sz="1900" b="1" dirty="0"/>
              <a:t>problème est que “free” peut vouloir dire “libre” ou “gratuit”. L’expression “Free as in free speech, not as in free </a:t>
            </a:r>
            <a:r>
              <a:rPr lang="fr-FR" sz="1900" b="1" dirty="0" err="1"/>
              <a:t>beer</a:t>
            </a:r>
            <a:r>
              <a:rPr lang="fr-FR" sz="1900" b="1" dirty="0"/>
              <a:t>” rappelle que ce n’est pas une question de prix</a:t>
            </a:r>
            <a:endParaRPr lang="fr-FR" sz="1900" b="1" noProof="1"/>
          </a:p>
          <a:p>
            <a:pPr rtl="0"/>
            <a:endParaRPr lang="fr-FR" noProof="1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fr-FR" noProof="1" smtClean="0"/>
              <a:t>Bouzeraa Abir</a:t>
            </a:r>
            <a:endParaRPr lang="fr-FR" noProof="1"/>
          </a:p>
        </p:txBody>
      </p:sp>
    </p:spTree>
    <p:extLst>
      <p:ext uri="{BB962C8B-B14F-4D97-AF65-F5344CB8AC3E}">
        <p14:creationId xmlns:p14="http://schemas.microsoft.com/office/powerpoint/2010/main" val="13286760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fr-FR" dirty="0"/>
              <a:t>Histoire du logiciel libre</a:t>
            </a:r>
            <a:endParaRPr lang="fr-FR" noProof="1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38199" y="1825625"/>
            <a:ext cx="10630989" cy="4433752"/>
          </a:xfrm>
        </p:spPr>
        <p:txBody>
          <a:bodyPr rtlCol="0">
            <a:normAutofit/>
          </a:bodyPr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fr-FR" b="1" dirty="0"/>
              <a:t>Dans les débuts de l’informatique, les ordinateurs coûtent très cher et sont distribués avec des logiciels spécialement conçus pour eux (dont la valeur est secondaire). </a:t>
            </a:r>
            <a:endParaRPr lang="fr-FR" b="1" dirty="0" smtClean="0"/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fr-FR" b="1" dirty="0" smtClean="0"/>
              <a:t>Des </a:t>
            </a:r>
            <a:r>
              <a:rPr lang="fr-FR" b="1" dirty="0"/>
              <a:t>programmes sont modifiés, conçus et partagés par leurs utilisateurs, sans règles particulières. On finit par considérer que le logiciel a une valeur en soit, peut être vendu et est protégé par le copyright (droit d’auteur</a:t>
            </a:r>
            <a:r>
              <a:rPr lang="fr-FR" b="1" dirty="0" smtClean="0"/>
              <a:t>).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fr-FR" b="1" dirty="0" smtClean="0"/>
              <a:t> </a:t>
            </a:r>
            <a:r>
              <a:rPr lang="fr-FR" b="1" dirty="0"/>
              <a:t>Microsoft prend son </a:t>
            </a:r>
            <a:r>
              <a:rPr lang="fr-FR" b="1" dirty="0" err="1"/>
              <a:t>evol</a:t>
            </a:r>
            <a:r>
              <a:rPr lang="fr-FR" b="1" dirty="0"/>
              <a:t> à travers un accord avec IBM : IBM vend des PC </a:t>
            </a:r>
            <a:r>
              <a:rPr lang="fr-FR" b="1" dirty="0" smtClean="0"/>
              <a:t>(personale </a:t>
            </a:r>
            <a:r>
              <a:rPr lang="fr-FR" b="1" dirty="0"/>
              <a:t>computers) avec le système d’exploitation de Microsoft (MS-DOS), sur lequel ce dernier conserve les droits. L’industrie du logiciel est née</a:t>
            </a:r>
            <a:endParaRPr lang="fr-FR" sz="1400" b="1" noProof="1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fr-FR" noProof="1" smtClean="0"/>
              <a:t>Bouzeraa Abir</a:t>
            </a:r>
            <a:endParaRPr lang="fr-FR" noProof="1"/>
          </a:p>
        </p:txBody>
      </p:sp>
    </p:spTree>
    <p:extLst>
      <p:ext uri="{BB962C8B-B14F-4D97-AF65-F5344CB8AC3E}">
        <p14:creationId xmlns:p14="http://schemas.microsoft.com/office/powerpoint/2010/main" val="26977813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fr-FR" dirty="0" smtClean="0"/>
              <a:t>2. Philosophie </a:t>
            </a:r>
            <a:r>
              <a:rPr lang="fr-FR" dirty="0"/>
              <a:t>et enjeux éthiques des logiciels libres. </a:t>
            </a:r>
            <a:endParaRPr lang="fr-FR" noProof="1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38199" y="1825625"/>
            <a:ext cx="10630989" cy="4433752"/>
          </a:xfrm>
        </p:spPr>
        <p:txBody>
          <a:bodyPr rtlCol="0">
            <a:normAutofit fontScale="92500"/>
          </a:bodyPr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fr-FR" sz="1800" b="1" dirty="0"/>
              <a:t>L</a:t>
            </a:r>
            <a:r>
              <a:rPr lang="fr-FR" sz="1800" b="1" dirty="0" smtClean="0"/>
              <a:t>a </a:t>
            </a:r>
            <a:r>
              <a:rPr lang="fr-FR" sz="1800" b="1" dirty="0"/>
              <a:t>philosophie du logiciel libre repose sur la liberté de l’utilisateur</a:t>
            </a:r>
            <a:r>
              <a:rPr lang="fr-FR" sz="1800" b="1" dirty="0" smtClean="0"/>
              <a:t>.</a:t>
            </a:r>
            <a:r>
              <a:rPr lang="fr-FR" b="1" dirty="0"/>
              <a:t> </a:t>
            </a:r>
            <a:endParaRPr lang="fr-FR" b="1" dirty="0" smtClean="0"/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fr-FR" b="1" dirty="0" smtClean="0"/>
              <a:t>Selon </a:t>
            </a:r>
            <a:r>
              <a:rPr lang="fr-FR" b="1" dirty="0"/>
              <a:t>la Free Software </a:t>
            </a:r>
            <a:r>
              <a:rPr lang="fr-FR" b="1" dirty="0" err="1"/>
              <a:t>Foundation</a:t>
            </a:r>
            <a:r>
              <a:rPr lang="fr-FR" b="1" dirty="0"/>
              <a:t> (FSF), un logiciel est « libre » s’il garantit quatre libertés fondamentales </a:t>
            </a:r>
            <a:r>
              <a:rPr lang="fr-FR" b="1" dirty="0" smtClean="0"/>
              <a:t>: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fr-FR" b="1" dirty="0" smtClean="0"/>
              <a:t>Liberté </a:t>
            </a:r>
            <a:r>
              <a:rPr lang="fr-FR" b="1" dirty="0"/>
              <a:t>d’utiliser le programme pour tout usage</a:t>
            </a:r>
            <a:r>
              <a:rPr lang="fr-FR" b="1" dirty="0" smtClean="0"/>
              <a:t>.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fr-FR" b="1" dirty="0"/>
              <a:t>Liberté d’étudier le fonctionnement du programme (accès au code source</a:t>
            </a:r>
            <a:r>
              <a:rPr lang="fr-FR" b="1" dirty="0" smtClean="0"/>
              <a:t>).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fr-FR" b="1" dirty="0"/>
              <a:t>Liberté de modifier le programme pour l’adapter à ses besoins</a:t>
            </a:r>
            <a:r>
              <a:rPr lang="fr-FR" b="1" dirty="0" smtClean="0"/>
              <a:t>.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fr-FR" b="1" dirty="0" smtClean="0"/>
              <a:t>Liberté de redistribuer des copies, qu’elles soient identiques ou modifiées.</a:t>
            </a:r>
          </a:p>
          <a:p>
            <a:r>
              <a:rPr lang="fr-FR" b="1" dirty="0"/>
              <a:t>Cette philosophie met l’accent sur le partage des connaissances, la coopération et la transparence plutôt que sur la recherche du </a:t>
            </a:r>
            <a:r>
              <a:rPr lang="fr-FR" b="1" dirty="0" smtClean="0"/>
              <a:t>profit.</a:t>
            </a:r>
            <a:endParaRPr lang="fr-FR" b="1" noProof="1"/>
          </a:p>
        </p:txBody>
      </p:sp>
      <p:sp>
        <p:nvSpPr>
          <p:cNvPr id="12" name="Espace réservé du pied de page 1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fr-FR" noProof="1" smtClean="0"/>
              <a:t>Bouzeraa Abir</a:t>
            </a:r>
            <a:endParaRPr lang="fr-FR" noProof="1"/>
          </a:p>
        </p:txBody>
      </p:sp>
    </p:spTree>
    <p:extLst>
      <p:ext uri="{BB962C8B-B14F-4D97-AF65-F5344CB8AC3E}">
        <p14:creationId xmlns:p14="http://schemas.microsoft.com/office/powerpoint/2010/main" val="17479138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fr-FR" dirty="0"/>
              <a:t>Philosophie et enjeux éthiques des logiciels libres. </a:t>
            </a:r>
            <a:endParaRPr lang="fr-FR" noProof="1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38199" y="1825625"/>
            <a:ext cx="10630989" cy="4433752"/>
          </a:xfrm>
        </p:spPr>
        <p:txBody>
          <a:bodyPr rtlCol="0">
            <a:normAutofit fontScale="92500" lnSpcReduction="10000"/>
          </a:bodyPr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fr-FR" sz="1800" b="1" dirty="0"/>
              <a:t>Les logiciels libres posent plusieurs questions éthiques importantes </a:t>
            </a:r>
            <a:r>
              <a:rPr lang="fr-FR" sz="1800" b="1" dirty="0" smtClean="0"/>
              <a:t>: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fr-FR" b="1" dirty="0" smtClean="0"/>
              <a:t> </a:t>
            </a:r>
            <a:r>
              <a:rPr lang="fr-FR" b="1" dirty="0"/>
              <a:t>Liberté et autonomie : permettre aux utilisateurs de ne pas dépendre d’entreprises </a:t>
            </a:r>
            <a:r>
              <a:rPr lang="fr-FR" b="1" dirty="0" smtClean="0"/>
              <a:t>privées.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fr-FR" b="1" dirty="0"/>
              <a:t>Transparence : le code ouvert garantit que le programme ne cache pas de fonctions malveillantes (espionnage, collecte de données</a:t>
            </a:r>
            <a:r>
              <a:rPr lang="fr-FR" b="1" dirty="0" smtClean="0"/>
              <a:t>…).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fr-FR" b="1" dirty="0"/>
              <a:t>Équité et accès à la connaissance : favoriser l’accès à la technologie pour tous, y compris dans les pays à faibles ressources</a:t>
            </a:r>
            <a:r>
              <a:rPr lang="fr-FR" b="1" dirty="0" smtClean="0"/>
              <a:t>.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fr-FR" b="1" dirty="0"/>
              <a:t>Solidarité et collaboration : encourager le travail collectif et le partage de </a:t>
            </a:r>
            <a:r>
              <a:rPr lang="fr-FR" b="1" dirty="0" smtClean="0"/>
              <a:t>savoirs.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fr-FR" b="1" dirty="0"/>
              <a:t>Modèle économique éthique : proposer un développement durable basé sur les services, la formation et la contribution communautaire plutôt que la vente de licences </a:t>
            </a:r>
            <a:r>
              <a:rPr lang="fr-FR" b="1" dirty="0" smtClean="0"/>
              <a:t>fermées.</a:t>
            </a:r>
            <a:endParaRPr lang="fr-FR" b="1" dirty="0"/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fr-FR" b="1" noProof="1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fr-FR" noProof="1" smtClean="0"/>
              <a:t>Bouzeraa Abir</a:t>
            </a:r>
            <a:endParaRPr lang="fr-FR" noProof="1"/>
          </a:p>
        </p:txBody>
      </p:sp>
    </p:spTree>
    <p:extLst>
      <p:ext uri="{BB962C8B-B14F-4D97-AF65-F5344CB8AC3E}">
        <p14:creationId xmlns:p14="http://schemas.microsoft.com/office/powerpoint/2010/main" val="41807266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fr-FR" dirty="0" smtClean="0"/>
              <a:t>3. C’est </a:t>
            </a:r>
            <a:r>
              <a:rPr lang="fr-FR" dirty="0"/>
              <a:t>quoi un logiciel open source ?</a:t>
            </a:r>
            <a:endParaRPr lang="fr-FR" noProof="1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38199" y="1825624"/>
            <a:ext cx="10630989" cy="5032375"/>
          </a:xfrm>
        </p:spPr>
        <p:txBody>
          <a:bodyPr rtlCol="0">
            <a:normAutofit fontScale="92500" lnSpcReduction="10000"/>
          </a:bodyPr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fr-FR" sz="1900" b="1" dirty="0" smtClean="0"/>
              <a:t>Le terme “open source” a été popularisé par Eric Raymond et l’Open Source Initiative (1998). 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fr-FR" sz="1900" b="1" dirty="0" smtClean="0"/>
              <a:t>Il </a:t>
            </a:r>
            <a:r>
              <a:rPr lang="fr-FR" sz="1900" b="1" dirty="0"/>
              <a:t>met l’accent sur le partage du code permettant la collaboration ouverte (“Open Source </a:t>
            </a:r>
            <a:r>
              <a:rPr lang="fr-FR" sz="1900" b="1" dirty="0" err="1"/>
              <a:t>Definition</a:t>
            </a:r>
            <a:r>
              <a:rPr lang="fr-FR" sz="1900" b="1" dirty="0" smtClean="0"/>
              <a:t>”).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fr-FR" sz="1900" b="1" dirty="0" smtClean="0"/>
              <a:t> </a:t>
            </a:r>
            <a:r>
              <a:rPr lang="fr-FR" sz="1900" b="1" dirty="0"/>
              <a:t>Son problème est que beaucoup de gens confondent “publication du code source” et “open source”, alors que le code source peut être publié sous une licence </a:t>
            </a:r>
            <a:r>
              <a:rPr lang="fr-FR" sz="1900" b="1" dirty="0" smtClean="0"/>
              <a:t>restrictive.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fr-FR" sz="1700" b="1" dirty="0"/>
              <a:t>Pour éviter toute confusion et éviter de prendre parti dans un débat philosophique, certains parlent de FOSS ou FLOSS : pour Free, (Libre,) and Open Source Software. En pratique, la quasi-totalité des logiciels libres sont open source et inversement</a:t>
            </a:r>
            <a:r>
              <a:rPr lang="fr-FR" sz="1700" b="1" dirty="0" smtClean="0"/>
              <a:t>.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fr-FR" sz="1700" b="1" dirty="0" smtClean="0"/>
              <a:t>Un logiciel open source est un logiciel dont le code source est accessible au public , il peut être utilise modifie et redistribue</a:t>
            </a:r>
          </a:p>
          <a:p>
            <a:endParaRPr lang="fr-FR" noProof="1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fr-FR" noProof="1" smtClean="0"/>
              <a:t>Bouzeraa Abir</a:t>
            </a:r>
            <a:endParaRPr lang="fr-FR" noProof="1"/>
          </a:p>
        </p:txBody>
      </p:sp>
    </p:spTree>
    <p:extLst>
      <p:ext uri="{BB962C8B-B14F-4D97-AF65-F5344CB8AC3E}">
        <p14:creationId xmlns:p14="http://schemas.microsoft.com/office/powerpoint/2010/main" val="41446784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fr-FR" dirty="0" smtClean="0"/>
              <a:t>4. Types </a:t>
            </a:r>
            <a:r>
              <a:rPr lang="fr-FR" dirty="0"/>
              <a:t>de licences (GPL, LGPL, MIT, Apache, BSD, </a:t>
            </a:r>
            <a:r>
              <a:rPr lang="fr-FR" dirty="0" err="1"/>
              <a:t>Creative</a:t>
            </a:r>
            <a:r>
              <a:rPr lang="fr-FR" dirty="0"/>
              <a:t> Commons). </a:t>
            </a:r>
            <a:endParaRPr lang="fr-FR" noProof="1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38201" y="1528354"/>
            <a:ext cx="10515600" cy="4827997"/>
          </a:xfrm>
        </p:spPr>
        <p:txBody>
          <a:bodyPr rtlCol="0">
            <a:normAutofit/>
          </a:bodyPr>
          <a:lstStyle/>
          <a:p>
            <a:pPr marL="285750" indent="-285750">
              <a:lnSpc>
                <a:spcPct val="110000"/>
              </a:lnSpc>
              <a:buFont typeface="Wingdings" panose="05000000000000000000" pitchFamily="2" charset="2"/>
              <a:buChar char="q"/>
            </a:pPr>
            <a:r>
              <a:rPr lang="fr-FR" b="1" dirty="0"/>
              <a:t>Pourquoi utilise-t-on des licences </a:t>
            </a:r>
            <a:r>
              <a:rPr lang="fr-FR" b="1" dirty="0" smtClean="0"/>
              <a:t>libres ?</a:t>
            </a:r>
          </a:p>
          <a:p>
            <a:pPr marL="285750" indent="-285750">
              <a:lnSpc>
                <a:spcPct val="110000"/>
              </a:lnSpc>
              <a:buFont typeface="Wingdings" panose="05000000000000000000" pitchFamily="2" charset="2"/>
              <a:buChar char="q"/>
            </a:pPr>
            <a:r>
              <a:rPr lang="fr-FR" dirty="0" smtClean="0"/>
              <a:t>On </a:t>
            </a:r>
            <a:r>
              <a:rPr lang="fr-FR" dirty="0"/>
              <a:t>utilise des </a:t>
            </a:r>
            <a:r>
              <a:rPr lang="fr-FR" b="1" dirty="0"/>
              <a:t>licences libres</a:t>
            </a:r>
            <a:r>
              <a:rPr lang="fr-FR" dirty="0"/>
              <a:t> pour plusieurs raisons </a:t>
            </a:r>
            <a:r>
              <a:rPr lang="fr-FR" dirty="0" smtClean="0"/>
              <a:t>:</a:t>
            </a:r>
          </a:p>
          <a:p>
            <a:pPr marL="285750" indent="-285750">
              <a:lnSpc>
                <a:spcPct val="110000"/>
              </a:lnSpc>
              <a:buFont typeface="Wingdings" panose="05000000000000000000" pitchFamily="2" charset="2"/>
              <a:buChar char="ü"/>
            </a:pPr>
            <a:r>
              <a:rPr lang="fr-FR" b="1" dirty="0"/>
              <a:t>Garantir les </a:t>
            </a:r>
            <a:r>
              <a:rPr lang="fr-FR" b="1" dirty="0" smtClean="0"/>
              <a:t>libertés</a:t>
            </a:r>
            <a:r>
              <a:rPr lang="fr-FR" dirty="0"/>
              <a:t>: Elles assurent que les utilisateurs ont le droit d’utiliser, d’étudier, de modifier et de partager le logiciel</a:t>
            </a:r>
            <a:r>
              <a:rPr lang="fr-FR" dirty="0" smtClean="0"/>
              <a:t>.</a:t>
            </a:r>
          </a:p>
          <a:p>
            <a:pPr marL="285750" indent="-285750">
              <a:lnSpc>
                <a:spcPct val="110000"/>
              </a:lnSpc>
              <a:buFont typeface="Wingdings" panose="05000000000000000000" pitchFamily="2" charset="2"/>
              <a:buChar char="ü"/>
            </a:pPr>
            <a:r>
              <a:rPr lang="fr-FR" b="1" dirty="0"/>
              <a:t>Favoriser la </a:t>
            </a:r>
            <a:r>
              <a:rPr lang="fr-FR" b="1" dirty="0" smtClean="0"/>
              <a:t>collaboration:</a:t>
            </a:r>
            <a:r>
              <a:rPr lang="fr-FR" noProof="1"/>
              <a:t> </a:t>
            </a:r>
            <a:r>
              <a:rPr lang="fr-FR" noProof="1" smtClean="0"/>
              <a:t>G</a:t>
            </a:r>
            <a:r>
              <a:rPr lang="fr-FR" dirty="0" err="1" smtClean="0"/>
              <a:t>râce</a:t>
            </a:r>
            <a:r>
              <a:rPr lang="fr-FR" dirty="0" smtClean="0"/>
              <a:t> </a:t>
            </a:r>
            <a:r>
              <a:rPr lang="fr-FR" dirty="0"/>
              <a:t>aux licences libres, des milliers de développeurs peuvent contribuer ensemble à un même projet, partout dans le monde</a:t>
            </a:r>
            <a:r>
              <a:rPr lang="fr-FR" dirty="0" smtClean="0"/>
              <a:t>.</a:t>
            </a:r>
          </a:p>
          <a:p>
            <a:pPr marL="285750" indent="-285750">
              <a:lnSpc>
                <a:spcPct val="110000"/>
              </a:lnSpc>
              <a:buFont typeface="Wingdings" panose="05000000000000000000" pitchFamily="2" charset="2"/>
              <a:buChar char="ü"/>
            </a:pPr>
            <a:r>
              <a:rPr lang="fr-FR" b="1" dirty="0"/>
              <a:t>Encourager l’innovation et le </a:t>
            </a:r>
            <a:r>
              <a:rPr lang="fr-FR" b="1" dirty="0" smtClean="0"/>
              <a:t>partage</a:t>
            </a:r>
            <a:r>
              <a:rPr lang="fr-FR" dirty="0" smtClean="0"/>
              <a:t>: Le </a:t>
            </a:r>
            <a:r>
              <a:rPr lang="fr-FR" dirty="0"/>
              <a:t>code ouvert permet d’apprendre les uns des autres, d’améliorer les programmes plus vite et de créer de nouvelles idées</a:t>
            </a:r>
            <a:r>
              <a:rPr lang="fr-FR" dirty="0" smtClean="0"/>
              <a:t>.</a:t>
            </a:r>
          </a:p>
          <a:p>
            <a:pPr marL="285750" indent="-285750">
              <a:lnSpc>
                <a:spcPct val="110000"/>
              </a:lnSpc>
              <a:buFont typeface="Wingdings" panose="05000000000000000000" pitchFamily="2" charset="2"/>
              <a:buChar char="ü"/>
            </a:pPr>
            <a:r>
              <a:rPr lang="fr-FR" b="1" dirty="0"/>
              <a:t>Protéger les </a:t>
            </a:r>
            <a:r>
              <a:rPr lang="fr-FR" b="1" dirty="0" smtClean="0"/>
              <a:t>créateurs: l</a:t>
            </a:r>
            <a:r>
              <a:rPr lang="fr-FR" dirty="0" smtClean="0"/>
              <a:t>a </a:t>
            </a:r>
            <a:r>
              <a:rPr lang="fr-FR" dirty="0"/>
              <a:t>licence précise les droits et devoirs de chacun : elle empêche qu’une entreprise s’approprie le travail collectif sans respecter les règles</a:t>
            </a:r>
            <a:r>
              <a:rPr lang="fr-FR" dirty="0" smtClean="0"/>
              <a:t>.</a:t>
            </a:r>
          </a:p>
          <a:p>
            <a:pPr marL="285750" indent="-285750">
              <a:lnSpc>
                <a:spcPct val="110000"/>
              </a:lnSpc>
              <a:buFont typeface="Wingdings" panose="05000000000000000000" pitchFamily="2" charset="2"/>
              <a:buChar char="ü"/>
            </a:pPr>
            <a:r>
              <a:rPr lang="fr-FR" b="1" dirty="0"/>
              <a:t>Réduire les coûts et </a:t>
            </a:r>
            <a:r>
              <a:rPr lang="fr-FR" b="1" dirty="0" smtClean="0"/>
              <a:t>dépendances : l</a:t>
            </a:r>
            <a:r>
              <a:rPr lang="fr-FR" dirty="0" smtClean="0"/>
              <a:t>es </a:t>
            </a:r>
            <a:r>
              <a:rPr lang="fr-FR" dirty="0"/>
              <a:t>logiciels libres évitent de payer des licences coûteuses et permettent aux institutions (écoles, universités, associations) d’être plus indépendantes.</a:t>
            </a:r>
            <a:endParaRPr lang="fr-FR" b="1" dirty="0" smtClean="0"/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fr-FR" b="1" dirty="0" smtClean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fr-FR" noProof="1" smtClean="0"/>
              <a:t>Bouzeraa Abir</a:t>
            </a:r>
            <a:endParaRPr lang="fr-FR" noProof="1"/>
          </a:p>
        </p:txBody>
      </p:sp>
    </p:spTree>
    <p:extLst>
      <p:ext uri="{BB962C8B-B14F-4D97-AF65-F5344CB8AC3E}">
        <p14:creationId xmlns:p14="http://schemas.microsoft.com/office/powerpoint/2010/main" val="15315322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ocBienvenu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Segoe UI">
      <a:majorFont>
        <a:latin typeface="Segoe UI Light"/>
        <a:ea typeface=""/>
        <a:cs typeface=""/>
      </a:majorFont>
      <a:minorFont>
        <a:latin typeface="Segoe U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35909688_TF02923944" id="{CB21A36E-157F-4161-A4D8-6B2A99229A11}" vid="{25CD5337-C292-402C-8D76-AB41C926D93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TemplateFile" ma:contentTypeID="0x0101006EDDDB5EE6D98C44930B742096920B300400F5B6D36B3EF94B4E9A635CDF2A18F5B8" ma:contentTypeVersion="72" ma:contentTypeDescription="Create a new document." ma:contentTypeScope="" ma:versionID="a23e56308344d904b51738559c3d67c9">
  <xsd:schema xmlns:xsd="http://www.w3.org/2001/XMLSchema" xmlns:xs="http://www.w3.org/2001/XMLSchema" xmlns:p="http://schemas.microsoft.com/office/2006/metadata/properties" xmlns:ns2="4873beb7-5857-4685-be1f-d57550cc96cc" targetNamespace="http://schemas.microsoft.com/office/2006/metadata/properties" ma:root="true" ma:fieldsID="cd0908cc4600e77bf5da051303e00c8d" ns2:_="">
    <xsd:import namespace="4873beb7-5857-4685-be1f-d57550cc96cc"/>
    <xsd:element name="properties">
      <xsd:complexType>
        <xsd:sequence>
          <xsd:element name="documentManagement">
            <xsd:complexType>
              <xsd:all>
                <xsd:element ref="ns2:AcquiredFrom" minOccurs="0"/>
                <xsd:element ref="ns2:UACurrentWords" minOccurs="0"/>
                <xsd:element ref="ns2:TPApplication" minOccurs="0"/>
                <xsd:element ref="ns2:ApprovalLog" minOccurs="0"/>
                <xsd:element ref="ns2:ApprovalStatus" minOccurs="0"/>
                <xsd:element ref="ns2:AssetStart" minOccurs="0"/>
                <xsd:element ref="ns2:AssetExpire" minOccurs="0"/>
                <xsd:element ref="ns2:AssetId" minOccurs="0"/>
                <xsd:element ref="ns2:IsSearchable" minOccurs="0"/>
                <xsd:element ref="ns2:AssetType" minOccurs="0"/>
                <xsd:element ref="ns2:APAuthor" minOccurs="0"/>
                <xsd:element ref="ns2:AverageRating" minOccurs="0"/>
                <xsd:element ref="ns2:BlockPublish" minOccurs="0"/>
                <xsd:element ref="ns2:BugNumber" minOccurs="0"/>
                <xsd:element ref="ns2:CampaignTagsTaxHTField0" minOccurs="0"/>
                <xsd:element ref="ns2:TPClientViewer" minOccurs="0"/>
                <xsd:element ref="ns2:ClipArtFilename" minOccurs="0"/>
                <xsd:element ref="ns2:TPCommandLine" minOccurs="0"/>
                <xsd:element ref="ns2:TPComponent" minOccurs="0"/>
                <xsd:element ref="ns2:ContentItem" minOccurs="0"/>
                <xsd:element ref="ns2:CrawlForDependencies" minOccurs="0"/>
                <xsd:element ref="ns2:CSXHash" minOccurs="0"/>
                <xsd:element ref="ns2:CSXSubmissionMarket" minOccurs="0"/>
                <xsd:element ref="ns2:CSXUpdate" minOccurs="0"/>
                <xsd:element ref="ns2:IntlLangReviewDate" minOccurs="0"/>
                <xsd:element ref="ns2:IsDeleted" minOccurs="0"/>
                <xsd:element ref="ns2:APDescription" minOccurs="0"/>
                <xsd:element ref="ns2:DirectSourceMarket" minOccurs="0"/>
                <xsd:element ref="ns2:Downloads" minOccurs="0"/>
                <xsd:element ref="ns2:DSATActionTaken" minOccurs="0"/>
                <xsd:element ref="ns2:APEditor" minOccurs="0"/>
                <xsd:element ref="ns2:EditorialStatus" minOccurs="0"/>
                <xsd:element ref="ns2:EditorialTags" minOccurs="0"/>
                <xsd:element ref="ns2:TPExecutable" minOccurs="0"/>
                <xsd:element ref="ns2:FeatureTagsTaxHTField0" minOccurs="0"/>
                <xsd:element ref="ns2:TPFriendlyName" minOccurs="0"/>
                <xsd:element ref="ns2:FriendlyTitle" minOccurs="0"/>
                <xsd:element ref="ns2:PrimaryImageGen" minOccurs="0"/>
                <xsd:element ref="ns2:HandoffToMSDN" minOccurs="0"/>
                <xsd:element ref="ns2:InProjectListLookup" minOccurs="0"/>
                <xsd:element ref="ns2:TPInstallLocation" minOccurs="0"/>
                <xsd:element ref="ns2:InternalTagsTaxHTField0" minOccurs="0"/>
                <xsd:element ref="ns2:IntlLangReview" minOccurs="0"/>
                <xsd:element ref="ns2:IntlLangReviewer" minOccurs="0"/>
                <xsd:element ref="ns2:MarketSpecific" minOccurs="0"/>
                <xsd:element ref="ns2:LastCompleteVersionLookup" minOccurs="0"/>
                <xsd:element ref="ns2:LastHandOff" minOccurs="0"/>
                <xsd:element ref="ns2:LastModifiedDateTime" minOccurs="0"/>
                <xsd:element ref="ns2:LastPreviewErrorLookup" minOccurs="0"/>
                <xsd:element ref="ns2:LastPreviewResultLookup" minOccurs="0"/>
                <xsd:element ref="ns2:LastPreviewAttemptDateLookup" minOccurs="0"/>
                <xsd:element ref="ns2:LastPreviewedByLookup" minOccurs="0"/>
                <xsd:element ref="ns2:LastPreviewTimeLookup" minOccurs="0"/>
                <xsd:element ref="ns2:LastPreviewVersionLookup" minOccurs="0"/>
                <xsd:element ref="ns2:LastPublishErrorLookup" minOccurs="0"/>
                <xsd:element ref="ns2:LastPublishResultLookup" minOccurs="0"/>
                <xsd:element ref="ns2:LastPublishAttemptDateLookup" minOccurs="0"/>
                <xsd:element ref="ns2:LastPublishedByLookup" minOccurs="0"/>
                <xsd:element ref="ns2:LastPublishTimeLookup" minOccurs="0"/>
                <xsd:element ref="ns2:LastPublishVersionLookup" minOccurs="0"/>
                <xsd:element ref="ns2:TPLaunchHelpLinkType" minOccurs="0"/>
                <xsd:element ref="ns2:LegacyData" minOccurs="0"/>
                <xsd:element ref="ns2:TPLaunchHelpLink" minOccurs="0"/>
                <xsd:element ref="ns2:LocComments" minOccurs="0"/>
                <xsd:element ref="ns2:LocLastLocAttemptVersionLookup" minOccurs="0"/>
                <xsd:element ref="ns2:LocLastLocAttemptVersionTypeLookup" minOccurs="0"/>
                <xsd:element ref="ns2:LocManualTestRequired" minOccurs="0"/>
                <xsd:element ref="ns2:LocMarketGroupTiers2" minOccurs="0"/>
                <xsd:element ref="ns2:LocNewPublishedVersionLookup" minOccurs="0"/>
                <xsd:element ref="ns2:LocOverallHandbackStatusLookup" minOccurs="0"/>
                <xsd:element ref="ns2:LocOverallLocStatusLookup" minOccurs="0"/>
                <xsd:element ref="ns2:LocOverallPreviewStatusLookup" minOccurs="0"/>
                <xsd:element ref="ns2:LocOverallPublishStatusLookup" minOccurs="0"/>
                <xsd:element ref="ns2:IntlLocPriority" minOccurs="0"/>
                <xsd:element ref="ns2:LocProcessedForHandoffsLookup" minOccurs="0"/>
                <xsd:element ref="ns2:LocProcessedForMarketsLookup" minOccurs="0"/>
                <xsd:element ref="ns2:LocPublishedDependentAssetsLookup" minOccurs="0"/>
                <xsd:element ref="ns2:LocPublishedLinkedAssetsLookup" minOccurs="0"/>
                <xsd:element ref="ns2:LocRecommendedHandoff" minOccurs="0"/>
                <xsd:element ref="ns2:LocalizationTagsTaxHTField0" minOccurs="0"/>
                <xsd:element ref="ns2:MachineTranslated" minOccurs="0"/>
                <xsd:element ref="ns2:Manager" minOccurs="0"/>
                <xsd:element ref="ns2:Markets" minOccurs="0"/>
                <xsd:element ref="ns2:Milestone" minOccurs="0"/>
                <xsd:element ref="ns2:TPNamespace" minOccurs="0"/>
                <xsd:element ref="ns2:NumericId" minOccurs="0"/>
                <xsd:element ref="ns2:NumOfRatingsLookup" minOccurs="0"/>
                <xsd:element ref="ns2:OOCacheId" minOccurs="0"/>
                <xsd:element ref="ns2:OpenTemplate" minOccurs="0"/>
                <xsd:element ref="ns2:OriginAsset" minOccurs="0"/>
                <xsd:element ref="ns2:OriginalRelease" minOccurs="0"/>
                <xsd:element ref="ns2:OriginalSourceMarket" minOccurs="0"/>
                <xsd:element ref="ns2:OutputCachingOn" minOccurs="0"/>
                <xsd:element ref="ns2:ParentAssetId" minOccurs="0"/>
                <xsd:element ref="ns2:PlannedPubDate" minOccurs="0"/>
                <xsd:element ref="ns2:PolicheckWords" minOccurs="0"/>
                <xsd:element ref="ns2:BusinessGroup" minOccurs="0"/>
                <xsd:element ref="ns2:UAProjectedTotalWords" minOccurs="0"/>
                <xsd:element ref="ns2:Provider" minOccurs="0"/>
                <xsd:element ref="ns2:Providers" minOccurs="0"/>
                <xsd:element ref="ns2:PublishStatusLookup" minOccurs="0"/>
                <xsd:element ref="ns2:PublishTargets" minOccurs="0"/>
                <xsd:element ref="ns2:RecommendationsModifier" minOccurs="0"/>
                <xsd:element ref="ns2:ArtSampleDocs" minOccurs="0"/>
                <xsd:element ref="ns2:ScenarioTagsTaxHTField0" minOccurs="0"/>
                <xsd:element ref="ns2:ShowIn" minOccurs="0"/>
                <xsd:element ref="ns2:SourceTitle" minOccurs="0"/>
                <xsd:element ref="ns2:CSXSubmissionDate" minOccurs="0"/>
                <xsd:element ref="ns2:SubmitterId" minOccurs="0"/>
                <xsd:element ref="ns2:TaxCatchAll" minOccurs="0"/>
                <xsd:element ref="ns2:TaxCatchAllLabel" minOccurs="0"/>
                <xsd:element ref="ns2:TemplateStatus" minOccurs="0"/>
                <xsd:element ref="ns2:TemplateTemplateType" minOccurs="0"/>
                <xsd:element ref="ns2:ThumbnailAssetId" minOccurs="0"/>
                <xsd:element ref="ns2:TimesCloned" minOccurs="0"/>
                <xsd:element ref="ns2:TrustLevel" minOccurs="0"/>
                <xsd:element ref="ns2:UALocComments" minOccurs="0"/>
                <xsd:element ref="ns2:UALocRecommendation" minOccurs="0"/>
                <xsd:element ref="ns2:UANotes" minOccurs="0"/>
                <xsd:element ref="ns2:TPAppVersion" minOccurs="0"/>
                <xsd:element ref="ns2:VoteCount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873beb7-5857-4685-be1f-d57550cc96cc" elementFormDefault="qualified">
    <xsd:import namespace="http://schemas.microsoft.com/office/2006/documentManagement/types"/>
    <xsd:import namespace="http://schemas.microsoft.com/office/infopath/2007/PartnerControls"/>
    <xsd:element name="AcquiredFrom" ma:index="1" nillable="true" ma:displayName="Acquired From" ma:default="Internal MS" ma:internalName="AcquiredFrom" ma:readOnly="false">
      <xsd:simpleType>
        <xsd:restriction base="dms:Choice">
          <xsd:enumeration value="Internal MS"/>
          <xsd:enumeration value="Community"/>
          <xsd:enumeration value="MVP"/>
          <xsd:enumeration value="Publisher"/>
          <xsd:enumeration value="Partner"/>
          <xsd:enumeration value="None"/>
        </xsd:restriction>
      </xsd:simpleType>
    </xsd:element>
    <xsd:element name="UACurrentWords" ma:index="2" nillable="true" ma:displayName="Actual Word Count" ma:default="" ma:internalName="UACurrentWords" ma:readOnly="false">
      <xsd:simpleType>
        <xsd:restriction base="dms:Unknown"/>
      </xsd:simpleType>
    </xsd:element>
    <xsd:element name="TPApplication" ma:index="3" nillable="true" ma:displayName="Application to Open Template With" ma:default="" ma:internalName="TPApplication">
      <xsd:simpleType>
        <xsd:restriction base="dms:Text"/>
      </xsd:simpleType>
    </xsd:element>
    <xsd:element name="ApprovalLog" ma:index="4" nillable="true" ma:displayName="Approval Log" ma:default="" ma:hidden="true" ma:internalName="ApprovalLog" ma:readOnly="false">
      <xsd:simpleType>
        <xsd:restriction base="dms:Note"/>
      </xsd:simpleType>
    </xsd:element>
    <xsd:element name="ApprovalStatus" ma:index="5" nillable="true" ma:displayName="Approval Status" ma:default="InProgress" ma:internalName="ApprovalStatus" ma:readOnly="false">
      <xsd:simpleType>
        <xsd:restriction base="dms:Choice">
          <xsd:enumeration value="InProgress"/>
          <xsd:enumeration value="Rejected"/>
          <xsd:enumeration value="Questionable"/>
          <xsd:enumeration value="ApprovedAutomatic"/>
          <xsd:enumeration value="ApprovedManual"/>
          <xsd:enumeration value="On Hold"/>
          <xsd:enumeration value="Needs Review"/>
          <xsd:enumeration value="A Violation"/>
          <xsd:enumeration value="Unpublished Violation"/>
        </xsd:restriction>
      </xsd:simpleType>
    </xsd:element>
    <xsd:element name="AssetStart" ma:index="6" nillable="true" ma:displayName="Asset Begin Date" ma:default="[Today]" ma:internalName="AssetStart" ma:readOnly="false">
      <xsd:simpleType>
        <xsd:restriction base="dms:DateTime"/>
      </xsd:simpleType>
    </xsd:element>
    <xsd:element name="AssetExpire" ma:index="7" nillable="true" ma:displayName="Asset End Date" ma:default="2029-01-01T08:00:00Z" ma:format="DateTime" ma:internalName="AssetExpire" ma:readOnly="false">
      <xsd:simpleType>
        <xsd:restriction base="dms:DateTime"/>
      </xsd:simpleType>
    </xsd:element>
    <xsd:element name="AssetId" ma:index="8" nillable="true" ma:displayName="Asset ID" ma:default="" ma:indexed="true" ma:internalName="AssetId" ma:readOnly="false">
      <xsd:simpleType>
        <xsd:restriction base="dms:Text">
          <xsd:maxLength value="255"/>
        </xsd:restriction>
      </xsd:simpleType>
    </xsd:element>
    <xsd:element name="IsSearchable" ma:index="9" nillable="true" ma:displayName="Asset Searchable?" ma:default="true" ma:internalName="IsSearchable" ma:readOnly="false">
      <xsd:simpleType>
        <xsd:restriction base="dms:Boolean"/>
      </xsd:simpleType>
    </xsd:element>
    <xsd:element name="AssetType" ma:index="10" nillable="true" ma:displayName="Asset Type" ma:default="" ma:internalName="AssetType" ma:readOnly="false">
      <xsd:simpleType>
        <xsd:restriction base="dms:Unknown"/>
      </xsd:simpleType>
    </xsd:element>
    <xsd:element name="APAuthor" ma:index="11" nillable="true" ma:displayName="Author" ma:default="" ma:list="UserInfo" ma:internalName="APAuthor" ma:readOnly="fals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AverageRating" ma:index="12" nillable="true" ma:displayName="Average Rating" ma:internalName="AverageRating" ma:readOnly="false">
      <xsd:simpleType>
        <xsd:restriction base="dms:Text"/>
      </xsd:simpleType>
    </xsd:element>
    <xsd:element name="BlockPublish" ma:index="13" nillable="true" ma:displayName="Block from Publishing?" ma:default="" ma:internalName="BlockPublish" ma:readOnly="false">
      <xsd:simpleType>
        <xsd:restriction base="dms:Boolean"/>
      </xsd:simpleType>
    </xsd:element>
    <xsd:element name="BugNumber" ma:index="14" nillable="true" ma:displayName="Bug Number" ma:default="" ma:internalName="BugNumber" ma:readOnly="false">
      <xsd:simpleType>
        <xsd:restriction base="dms:Text"/>
      </xsd:simpleType>
    </xsd:element>
    <xsd:element name="CampaignTagsTaxHTField0" ma:index="16" nillable="true" ma:taxonomy="true" ma:internalName="CampaignTagsTaxHTField0" ma:taxonomyFieldName="CampaignTags" ma:displayName="Campaigns" ma:readOnly="false" ma:default="" ma:fieldId="{1df42cc3-2301-4f11-a52a-6ead923c29ed}" ma:taxonomyMulti="true" ma:sspId="8f79753a-75d3-41f5-8ca3-40b843941b4f" ma:termSetId="ca0e50d4-faa1-44ce-961e-bb1441c60e66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PClientViewer" ma:index="17" nillable="true" ma:displayName="Client Viewer" ma:default="" ma:internalName="TPClientViewer">
      <xsd:simpleType>
        <xsd:restriction base="dms:Text"/>
      </xsd:simpleType>
    </xsd:element>
    <xsd:element name="ClipArtFilename" ma:index="18" nillable="true" ma:displayName="Clip Art Name" ma:default="" ma:internalName="ClipArtFilename" ma:readOnly="false">
      <xsd:simpleType>
        <xsd:restriction base="dms:Text"/>
      </xsd:simpleType>
    </xsd:element>
    <xsd:element name="TPCommandLine" ma:index="19" nillable="true" ma:displayName="Command Line" ma:default="" ma:internalName="TPCommandLine">
      <xsd:simpleType>
        <xsd:restriction base="dms:Text"/>
      </xsd:simpleType>
    </xsd:element>
    <xsd:element name="TPComponent" ma:index="20" nillable="true" ma:displayName="Component" ma:default="" ma:internalName="TPComponent">
      <xsd:simpleType>
        <xsd:restriction base="dms:Text"/>
      </xsd:simpleType>
    </xsd:element>
    <xsd:element name="ContentItem" ma:index="21" nillable="true" ma:displayName="Content Item" ma:default="" ma:hidden="true" ma:internalName="ContentItem" ma:readOnly="false">
      <xsd:simpleType>
        <xsd:restriction base="dms:Unknown"/>
      </xsd:simpleType>
    </xsd:element>
    <xsd:element name="CrawlForDependencies" ma:index="23" nillable="true" ma:displayName="Crawl for Dependencies?" ma:default="true" ma:internalName="CrawlForDependencies" ma:readOnly="false">
      <xsd:simpleType>
        <xsd:restriction base="dms:Boolean"/>
      </xsd:simpleType>
    </xsd:element>
    <xsd:element name="CSXHash" ma:index="26" nillable="true" ma:displayName="CSX Hash" ma:default="" ma:indexed="true" ma:internalName="CSXHash" ma:readOnly="false">
      <xsd:simpleType>
        <xsd:restriction base="dms:Text"/>
      </xsd:simpleType>
    </xsd:element>
    <xsd:element name="CSXSubmissionMarket" ma:index="27" nillable="true" ma:displayName="CSX Submission Market" ma:default="" ma:list="{2FBD1B11-2ACE-4FDC-B5A3-635D4ADF6F1B}" ma:internalName="CSXSubmissionMarket" ma:readOnly="false" ma:showField="MarketName" ma:web="4873beb7-5857-4685-be1f-d57550cc96cc">
      <xsd:simpleType>
        <xsd:restriction base="dms:Lookup"/>
      </xsd:simpleType>
    </xsd:element>
    <xsd:element name="CSXUpdate" ma:index="28" nillable="true" ma:displayName="CSX Updated?" ma:default="false" ma:internalName="CSXUpdate" ma:readOnly="false">
      <xsd:simpleType>
        <xsd:restriction base="dms:Boolean"/>
      </xsd:simpleType>
    </xsd:element>
    <xsd:element name="IntlLangReviewDate" ma:index="29" nillable="true" ma:displayName="Date to Complete Intl QA" ma:default="" ma:internalName="IntlLangReviewDate" ma:readOnly="false">
      <xsd:simpleType>
        <xsd:restriction base="dms:DateTime"/>
      </xsd:simpleType>
    </xsd:element>
    <xsd:element name="IsDeleted" ma:index="30" nillable="true" ma:displayName="Deleted?" ma:default="" ma:internalName="IsDeleted" ma:readOnly="false">
      <xsd:simpleType>
        <xsd:restriction base="dms:Boolean"/>
      </xsd:simpleType>
    </xsd:element>
    <xsd:element name="APDescription" ma:index="31" nillable="true" ma:displayName="Description" ma:default="" ma:internalName="APDescription" ma:readOnly="false">
      <xsd:simpleType>
        <xsd:restriction base="dms:Note"/>
      </xsd:simpleType>
    </xsd:element>
    <xsd:element name="DirectSourceMarket" ma:index="32" nillable="true" ma:displayName="Direct Source Market Group" ma:default="" ma:internalName="DirectSourceMarket" ma:readOnly="false">
      <xsd:simpleType>
        <xsd:restriction base="dms:Text"/>
      </xsd:simpleType>
    </xsd:element>
    <xsd:element name="Downloads" ma:index="33" nillable="true" ma:displayName="Downloads" ma:default="0" ma:hidden="true" ma:internalName="Downloads" ma:readOnly="false">
      <xsd:simpleType>
        <xsd:restriction base="dms:Unknown"/>
      </xsd:simpleType>
    </xsd:element>
    <xsd:element name="DSATActionTaken" ma:index="34" nillable="true" ma:displayName="DSAT Action Taken" ma:default="" ma:internalName="DSATActionTaken" ma:readOnly="false">
      <xsd:simpleType>
        <xsd:restriction base="dms:Choice">
          <xsd:enumeration value="Best Bets"/>
          <xsd:enumeration value="Expire"/>
          <xsd:enumeration value="Hide"/>
          <xsd:enumeration value="None"/>
        </xsd:restriction>
      </xsd:simpleType>
    </xsd:element>
    <xsd:element name="APEditor" ma:index="35" nillable="true" ma:displayName="Editor" ma:default="" ma:list="UserInfo" ma:internalName="APEditor" ma:readOnly="fals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EditorialStatus" ma:index="36" nillable="true" ma:displayName="Editorial Status" ma:default="" ma:internalName="EditorialStatus" ma:readOnly="false">
      <xsd:simpleType>
        <xsd:restriction base="dms:Unknown"/>
      </xsd:simpleType>
    </xsd:element>
    <xsd:element name="EditorialTags" ma:index="37" nillable="true" ma:displayName="Editorial Tags" ma:default="" ma:internalName="EditorialTags">
      <xsd:simpleType>
        <xsd:restriction base="dms:Unknown"/>
      </xsd:simpleType>
    </xsd:element>
    <xsd:element name="TPExecutable" ma:index="38" nillable="true" ma:displayName="Executable" ma:default="" ma:internalName="TPExecutable">
      <xsd:simpleType>
        <xsd:restriction base="dms:Text"/>
      </xsd:simpleType>
    </xsd:element>
    <xsd:element name="FeatureTagsTaxHTField0" ma:index="40" nillable="true" ma:taxonomy="true" ma:internalName="FeatureTagsTaxHTField0" ma:taxonomyFieldName="FeatureTags" ma:displayName="Features" ma:readOnly="false" ma:default="" ma:fieldId="{7fc0d542-15c6-4882-a8e3-13bca44403fb}" ma:taxonomyMulti="true" ma:sspId="8f79753a-75d3-41f5-8ca3-40b843941b4f" ma:termSetId="f1ab6845-967d-4854-a0ba-4ec07f0f8113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PFriendlyName" ma:index="41" nillable="true" ma:displayName="Friendly Name" ma:default="" ma:internalName="TPFriendlyName">
      <xsd:simpleType>
        <xsd:restriction base="dms:Text"/>
      </xsd:simpleType>
    </xsd:element>
    <xsd:element name="FriendlyTitle" ma:index="42" nillable="true" ma:displayName="Friendly Title" ma:default="" ma:description="Shorter title to be used when displaying search results" ma:internalName="FriendlyTitle" ma:readOnly="false">
      <xsd:simpleType>
        <xsd:restriction base="dms:Text"/>
      </xsd:simpleType>
    </xsd:element>
    <xsd:element name="PrimaryImageGen" ma:index="43" nillable="true" ma:displayName="Generate Images?" ma:default="true" ma:internalName="PrimaryImageGen">
      <xsd:simpleType>
        <xsd:restriction base="dms:Boolean"/>
      </xsd:simpleType>
    </xsd:element>
    <xsd:element name="HandoffToMSDN" ma:index="44" nillable="true" ma:displayName="Handoff To MSDN Date" ma:default="" ma:internalName="HandoffToMSDN" ma:readOnly="false">
      <xsd:simpleType>
        <xsd:restriction base="dms:DateTime"/>
      </xsd:simpleType>
    </xsd:element>
    <xsd:element name="InProjectListLookup" ma:index="45" nillable="true" ma:displayName="InProjectListLookup" ma:list="{9E343742-310B-4684-A24C-1D137CB4B230}" ma:internalName="InProjectListLookup" ma:readOnly="true" ma:showField="InProjectList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PInstallLocation" ma:index="46" nillable="true" ma:displayName="Install Location" ma:default="" ma:internalName="TPInstallLocation">
      <xsd:simpleType>
        <xsd:restriction base="dms:Text"/>
      </xsd:simpleType>
    </xsd:element>
    <xsd:element name="InternalTagsTaxHTField0" ma:index="48" nillable="true" ma:taxonomy="true" ma:internalName="InternalTagsTaxHTField0" ma:taxonomyFieldName="InternalTags" ma:displayName="Internal Tags" ma:readOnly="false" ma:default="" ma:fieldId="{1490b8a4-2706-41ec-b5e3-73176dccf34e}" ma:taxonomyMulti="true" ma:sspId="8f79753a-75d3-41f5-8ca3-40b843941b4f" ma:termSetId="82b6639e-f7fc-4c18-ad2d-003a6e707765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IntlLangReview" ma:index="49" nillable="true" ma:displayName="Intl Lang QA Review Required?" ma:default="" ma:internalName="IntlLangReview" ma:readOnly="false">
      <xsd:simpleType>
        <xsd:restriction base="dms:Boolean"/>
      </xsd:simpleType>
    </xsd:element>
    <xsd:element name="IntlLangReviewer" ma:index="50" nillable="true" ma:displayName="Intl Lang QA Reviewer" ma:default="" ma:internalName="IntlLangReviewer" ma:readOnly="false">
      <xsd:simpleType>
        <xsd:restriction base="dms:Text"/>
      </xsd:simpleType>
    </xsd:element>
    <xsd:element name="MarketSpecific" ma:index="51" nillable="true" ma:displayName="Is Market Specific?" ma:default="" ma:internalName="MarketSpecific" ma:readOnly="false">
      <xsd:simpleType>
        <xsd:restriction base="dms:Boolean"/>
      </xsd:simpleType>
    </xsd:element>
    <xsd:element name="LastCompleteVersionLookup" ma:index="52" nillable="true" ma:displayName="Last Complete Version Lookup" ma:default="" ma:list="{9E343742-310B-4684-A24C-1D137CB4B230}" ma:internalName="LastCompleteVersionLookup" ma:readOnly="true" ma:showField="LastCompleteVersion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HandOff" ma:index="53" nillable="true" ma:displayName="Last Hand-off" ma:default="" ma:internalName="LastHandOff" ma:readOnly="false">
      <xsd:simpleType>
        <xsd:restriction base="dms:DateTime"/>
      </xsd:simpleType>
    </xsd:element>
    <xsd:element name="LastModifiedDateTime" ma:index="54" nillable="true" ma:displayName="Last Modified Date" ma:default="" ma:internalName="LastModifiedDateTime" ma:readOnly="false">
      <xsd:simpleType>
        <xsd:restriction base="dms:DateTime"/>
      </xsd:simpleType>
    </xsd:element>
    <xsd:element name="LastPreviewErrorLookup" ma:index="55" nillable="true" ma:displayName="Last Preview Attempt Error" ma:default="" ma:list="{9E343742-310B-4684-A24C-1D137CB4B230}" ma:internalName="LastPreviewErrorLookup" ma:readOnly="true" ma:showField="LastPreviewError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ResultLookup" ma:index="56" nillable="true" ma:displayName="Last Preview Attempt Result" ma:default="" ma:list="{9E343742-310B-4684-A24C-1D137CB4B230}" ma:internalName="LastPreviewResultLookup" ma:readOnly="true" ma:showField="LastPreviewResult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AttemptDateLookup" ma:index="57" nillable="true" ma:displayName="Last Preview Attempted On" ma:default="" ma:list="{9E343742-310B-4684-A24C-1D137CB4B230}" ma:internalName="LastPreviewAttemptDateLookup" ma:readOnly="true" ma:showField="LastPreviewAttemptDate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edByLookup" ma:index="58" nillable="true" ma:displayName="Last Previewed By" ma:default="" ma:list="{9E343742-310B-4684-A24C-1D137CB4B230}" ma:internalName="LastPreviewedByLookup" ma:readOnly="true" ma:showField="LastPreviewedBy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TimeLookup" ma:index="59" nillable="true" ma:displayName="Last Previewed Date" ma:default="" ma:list="{9E343742-310B-4684-A24C-1D137CB4B230}" ma:internalName="LastPreviewTimeLookup" ma:readOnly="true" ma:showField="LastPreviewTime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VersionLookup" ma:index="60" nillable="true" ma:displayName="Last Previewed Version" ma:default="" ma:list="{9E343742-310B-4684-A24C-1D137CB4B230}" ma:internalName="LastPreviewVersionLookup" ma:readOnly="true" ma:showField="LastPreviewVersion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ErrorLookup" ma:index="61" nillable="true" ma:displayName="Last Publish Attempt Error" ma:default="" ma:list="{9E343742-310B-4684-A24C-1D137CB4B230}" ma:internalName="LastPublishErrorLookup" ma:readOnly="true" ma:showField="LastPublishError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ResultLookup" ma:index="62" nillable="true" ma:displayName="Last Publish Attempt Result" ma:default="" ma:list="{9E343742-310B-4684-A24C-1D137CB4B230}" ma:internalName="LastPublishResultLookup" ma:readOnly="true" ma:showField="LastPublishResult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AttemptDateLookup" ma:index="63" nillable="true" ma:displayName="Last Publish Attempted On" ma:default="" ma:list="{9E343742-310B-4684-A24C-1D137CB4B230}" ma:internalName="LastPublishAttemptDateLookup" ma:readOnly="true" ma:showField="LastPublishAttemptDate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edByLookup" ma:index="64" nillable="true" ma:displayName="Last Published By" ma:default="" ma:list="{9E343742-310B-4684-A24C-1D137CB4B230}" ma:internalName="LastPublishedByLookup" ma:readOnly="true" ma:showField="LastPublishedBy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TimeLookup" ma:index="65" nillable="true" ma:displayName="Last Published Date" ma:default="" ma:list="{9E343742-310B-4684-A24C-1D137CB4B230}" ma:internalName="LastPublishTimeLookup" ma:readOnly="true" ma:showField="LastPublishTime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VersionLookup" ma:index="66" nillable="true" ma:displayName="Last Published Version" ma:default="" ma:list="{9E343742-310B-4684-A24C-1D137CB4B230}" ma:internalName="LastPublishVersionLookup" ma:readOnly="true" ma:showField="LastPublishVersion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PLaunchHelpLinkType" ma:index="67" nillable="true" ma:displayName="Launch Help Link Type" ma:default="Template" ma:internalName="TPLaunchHelpLinkType">
      <xsd:simpleType>
        <xsd:restriction base="dms:Choice">
          <xsd:enumeration value="Template"/>
          <xsd:enumeration value="Training"/>
          <xsd:enumeration value="URL"/>
          <xsd:enumeration value="None"/>
        </xsd:restriction>
      </xsd:simpleType>
    </xsd:element>
    <xsd:element name="LegacyData" ma:index="68" nillable="true" ma:displayName="Legacy Data" ma:default="" ma:internalName="LegacyData" ma:readOnly="false">
      <xsd:simpleType>
        <xsd:restriction base="dms:Note"/>
      </xsd:simpleType>
    </xsd:element>
    <xsd:element name="TPLaunchHelpLink" ma:index="69" nillable="true" ma:displayName="Link to Launch Help Topic" ma:default="" ma:internalName="TPLaunchHelpLink">
      <xsd:simpleType>
        <xsd:restriction base="dms:Text"/>
      </xsd:simpleType>
    </xsd:element>
    <xsd:element name="LocComments" ma:index="70" nillable="true" ma:displayName="Loc Approval Comments" ma:default="" ma:internalName="LocComments" ma:readOnly="false">
      <xsd:simpleType>
        <xsd:restriction base="dms:Note"/>
      </xsd:simpleType>
    </xsd:element>
    <xsd:element name="LocLastLocAttemptVersionLookup" ma:index="71" nillable="true" ma:displayName="Loc Last Loc Attempt Version" ma:default="" ma:list="{7DD1DCEC-E449-43D3-891F-7DC62F62AD21}" ma:internalName="LocLastLocAttemptVersionLookup" ma:readOnly="false" ma:showField="LastLocAttemptVersion" ma:web="4873beb7-5857-4685-be1f-d57550cc96cc">
      <xsd:simpleType>
        <xsd:restriction base="dms:Lookup"/>
      </xsd:simpleType>
    </xsd:element>
    <xsd:element name="LocLastLocAttemptVersionTypeLookup" ma:index="72" nillable="true" ma:displayName="Loc Last Loc Attempt Version Type" ma:default="" ma:list="{7DD1DCEC-E449-43D3-891F-7DC62F62AD21}" ma:internalName="LocLastLocAttemptVersionTypeLookup" ma:readOnly="true" ma:showField="LastLocAttemptVersionType" ma:web="4873beb7-5857-4685-be1f-d57550cc96cc">
      <xsd:simpleType>
        <xsd:restriction base="dms:Lookup"/>
      </xsd:simpleType>
    </xsd:element>
    <xsd:element name="LocManualTestRequired" ma:index="73" nillable="true" ma:displayName="Loc Manual Test Required" ma:default="" ma:internalName="LocManualTestRequired" ma:readOnly="false">
      <xsd:simpleType>
        <xsd:restriction base="dms:Boolean"/>
      </xsd:simpleType>
    </xsd:element>
    <xsd:element name="LocMarketGroupTiers2" ma:index="74" nillable="true" ma:displayName="Loc Market Group Tiers" ma:internalName="LocMarketGroupTiers2" ma:readOnly="false">
      <xsd:simpleType>
        <xsd:restriction base="dms:Unknown"/>
      </xsd:simpleType>
    </xsd:element>
    <xsd:element name="LocNewPublishedVersionLookup" ma:index="75" nillable="true" ma:displayName="Loc New Published Version Lookup" ma:default="" ma:list="{7DD1DCEC-E449-43D3-891F-7DC62F62AD21}" ma:internalName="LocNewPublishedVersionLookup" ma:readOnly="true" ma:showField="NewPublishedVersion" ma:web="4873beb7-5857-4685-be1f-d57550cc96cc">
      <xsd:simpleType>
        <xsd:restriction base="dms:Lookup"/>
      </xsd:simpleType>
    </xsd:element>
    <xsd:element name="LocOverallHandbackStatusLookup" ma:index="76" nillable="true" ma:displayName="Loc Overall Handback Status" ma:default="" ma:list="{7DD1DCEC-E449-43D3-891F-7DC62F62AD21}" ma:internalName="LocOverallHandbackStatusLookup" ma:readOnly="true" ma:showField="OverallHandbackStatus" ma:web="4873beb7-5857-4685-be1f-d57550cc96cc">
      <xsd:simpleType>
        <xsd:restriction base="dms:Lookup"/>
      </xsd:simpleType>
    </xsd:element>
    <xsd:element name="LocOverallLocStatusLookup" ma:index="77" nillable="true" ma:displayName="Loc Overall Localize Status" ma:default="" ma:list="{7DD1DCEC-E449-43D3-891F-7DC62F62AD21}" ma:internalName="LocOverallLocStatusLookup" ma:readOnly="true" ma:showField="OverallLocStatus" ma:web="4873beb7-5857-4685-be1f-d57550cc96cc">
      <xsd:simpleType>
        <xsd:restriction base="dms:Lookup"/>
      </xsd:simpleType>
    </xsd:element>
    <xsd:element name="LocOverallPreviewStatusLookup" ma:index="78" nillable="true" ma:displayName="Loc Overall Preview Status" ma:default="" ma:list="{7DD1DCEC-E449-43D3-891F-7DC62F62AD21}" ma:internalName="LocOverallPreviewStatusLookup" ma:readOnly="true" ma:showField="OverallPreviewStatus" ma:web="4873beb7-5857-4685-be1f-d57550cc96cc">
      <xsd:simpleType>
        <xsd:restriction base="dms:Lookup"/>
      </xsd:simpleType>
    </xsd:element>
    <xsd:element name="LocOverallPublishStatusLookup" ma:index="79" nillable="true" ma:displayName="Loc Overall Publish Status" ma:default="" ma:list="{7DD1DCEC-E449-43D3-891F-7DC62F62AD21}" ma:internalName="LocOverallPublishStatusLookup" ma:readOnly="true" ma:showField="OverallPublishStatus" ma:web="4873beb7-5857-4685-be1f-d57550cc96cc">
      <xsd:simpleType>
        <xsd:restriction base="dms:Lookup"/>
      </xsd:simpleType>
    </xsd:element>
    <xsd:element name="IntlLocPriority" ma:index="80" nillable="true" ma:displayName="Loc Priority" ma:default="" ma:internalName="IntlLocPriority" ma:readOnly="false">
      <xsd:simpleType>
        <xsd:restriction base="dms:Unknown"/>
      </xsd:simpleType>
    </xsd:element>
    <xsd:element name="LocProcessedForHandoffsLookup" ma:index="81" nillable="true" ma:displayName="Loc Processed For Handoffs" ma:default="" ma:list="{7DD1DCEC-E449-43D3-891F-7DC62F62AD21}" ma:internalName="LocProcessedForHandoffsLookup" ma:readOnly="true" ma:showField="ProcessedForHandoffs" ma:web="4873beb7-5857-4685-be1f-d57550cc96cc">
      <xsd:simpleType>
        <xsd:restriction base="dms:Lookup"/>
      </xsd:simpleType>
    </xsd:element>
    <xsd:element name="LocProcessedForMarketsLookup" ma:index="82" nillable="true" ma:displayName="Loc Processed For Markets" ma:default="" ma:list="{7DD1DCEC-E449-43D3-891F-7DC62F62AD21}" ma:internalName="LocProcessedForMarketsLookup" ma:readOnly="true" ma:showField="ProcessedForMarkets" ma:web="4873beb7-5857-4685-be1f-d57550cc96cc">
      <xsd:simpleType>
        <xsd:restriction base="dms:Lookup"/>
      </xsd:simpleType>
    </xsd:element>
    <xsd:element name="LocPublishedDependentAssetsLookup" ma:index="83" nillable="true" ma:displayName="Loc Published Dependent Assets" ma:default="" ma:list="{7DD1DCEC-E449-43D3-891F-7DC62F62AD21}" ma:internalName="LocPublishedDependentAssetsLookup" ma:readOnly="true" ma:showField="PublishedDependentAssets" ma:web="4873beb7-5857-4685-be1f-d57550cc96cc">
      <xsd:simpleType>
        <xsd:restriction base="dms:Lookup"/>
      </xsd:simpleType>
    </xsd:element>
    <xsd:element name="LocPublishedLinkedAssetsLookup" ma:index="84" nillable="true" ma:displayName="Loc Published Linked Assets" ma:default="" ma:list="{7DD1DCEC-E449-43D3-891F-7DC62F62AD21}" ma:internalName="LocPublishedLinkedAssetsLookup" ma:readOnly="true" ma:showField="PublishedLinkedAssets" ma:web="4873beb7-5857-4685-be1f-d57550cc96cc">
      <xsd:simpleType>
        <xsd:restriction base="dms:Lookup"/>
      </xsd:simpleType>
    </xsd:element>
    <xsd:element name="LocRecommendedHandoff" ma:index="85" nillable="true" ma:displayName="Loc Recommended Handoff" ma:default="" ma:indexed="true" ma:internalName="LocRecommendedHandoff" ma:readOnly="false">
      <xsd:simpleType>
        <xsd:restriction base="dms:Text"/>
      </xsd:simpleType>
    </xsd:element>
    <xsd:element name="LocalizationTagsTaxHTField0" ma:index="87" nillable="true" ma:taxonomy="true" ma:internalName="LocalizationTagsTaxHTField0" ma:taxonomyFieldName="LocalizationTags" ma:displayName="Localization Tags" ma:readOnly="false" ma:default="" ma:fieldId="{00f02cb3-2c7c-424a-9c61-10e9b6878429}" ma:taxonomyMulti="true" ma:sspId="8f79753a-75d3-41f5-8ca3-40b843941b4f" ma:termSetId="5b7703a5-8e8b-4b58-8b31-1cea35331da3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MachineTranslated" ma:index="88" nillable="true" ma:displayName="Machine Translated" ma:default="" ma:internalName="MachineTranslated" ma:readOnly="false">
      <xsd:simpleType>
        <xsd:restriction base="dms:Boolean"/>
      </xsd:simpleType>
    </xsd:element>
    <xsd:element name="Manager" ma:index="89" nillable="true" ma:displayName="Manager" ma:hidden="true" ma:internalName="Manager" ma:readOnly="false">
      <xsd:simpleType>
        <xsd:restriction base="dms:Text"/>
      </xsd:simpleType>
    </xsd:element>
    <xsd:element name="Markets" ma:index="90" nillable="true" ma:displayName="Markets" ma:default="" ma:description="Leave blank to show in all markets" ma:list="{2FBD1B11-2ACE-4FDC-B5A3-635D4ADF6F1B}" ma:internalName="Markets" ma:readOnly="false" ma:showField="MarketName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Milestone" ma:index="91" nillable="true" ma:displayName="Milestone" ma:default="" ma:internalName="Milestone" ma:readOnly="false">
      <xsd:simpleType>
        <xsd:restriction base="dms:Unknown"/>
      </xsd:simpleType>
    </xsd:element>
    <xsd:element name="TPNamespace" ma:index="94" nillable="true" ma:displayName="Namespace" ma:default="" ma:internalName="TPNamespace">
      <xsd:simpleType>
        <xsd:restriction base="dms:Text"/>
      </xsd:simpleType>
    </xsd:element>
    <xsd:element name="NumericId" ma:index="95" nillable="true" ma:displayName="Numeric ID" ma:default="" ma:indexed="true" ma:internalName="NumericId" ma:readOnly="false">
      <xsd:simpleType>
        <xsd:restriction base="dms:Number"/>
      </xsd:simpleType>
    </xsd:element>
    <xsd:element name="NumOfRatingsLookup" ma:index="96" nillable="true" ma:displayName="NumOfRatings" ma:default="" ma:list="{9E343742-310B-4684-A24C-1D137CB4B230}" ma:internalName="NumOfRatingsLookup" ma:readOnly="true" ma:showField="NumOfRatings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OOCacheId" ma:index="97" nillable="true" ma:displayName="OOCacheId" ma:internalName="OOCacheId" ma:readOnly="false">
      <xsd:simpleType>
        <xsd:restriction base="dms:Text"/>
      </xsd:simpleType>
    </xsd:element>
    <xsd:element name="OpenTemplate" ma:index="98" nillable="true" ma:displayName="Open Template" ma:default="true" ma:internalName="OpenTemplate">
      <xsd:simpleType>
        <xsd:restriction base="dms:Boolean"/>
      </xsd:simpleType>
    </xsd:element>
    <xsd:element name="OriginAsset" ma:index="99" nillable="true" ma:displayName="Origin Asset" ma:default="" ma:internalName="OriginAsset" ma:readOnly="false">
      <xsd:simpleType>
        <xsd:restriction base="dms:Text"/>
      </xsd:simpleType>
    </xsd:element>
    <xsd:element name="OriginalRelease" ma:index="100" nillable="true" ma:displayName="Original Release" ma:default="15" ma:internalName="OriginalRelease" ma:readOnly="false">
      <xsd:simpleType>
        <xsd:restriction base="dms:Choice">
          <xsd:enumeration value="14"/>
          <xsd:enumeration value="15"/>
          <xsd:enumeration value="16"/>
        </xsd:restriction>
      </xsd:simpleType>
    </xsd:element>
    <xsd:element name="OriginalSourceMarket" ma:index="101" nillable="true" ma:displayName="Original Source Market Group" ma:default="" ma:internalName="OriginalSourceMarket" ma:readOnly="false">
      <xsd:simpleType>
        <xsd:restriction base="dms:Text"/>
      </xsd:simpleType>
    </xsd:element>
    <xsd:element name="OutputCachingOn" ma:index="102" nillable="true" ma:displayName="Output Caching" ma:default="true" ma:hidden="true" ma:internalName="OutputCachingOn" ma:readOnly="false">
      <xsd:simpleType>
        <xsd:restriction base="dms:Boolean"/>
      </xsd:simpleType>
    </xsd:element>
    <xsd:element name="ParentAssetId" ma:index="103" nillable="true" ma:displayName="Parent Asset Id" ma:default="" ma:internalName="ParentAssetId" ma:readOnly="false">
      <xsd:simpleType>
        <xsd:restriction base="dms:Text"/>
      </xsd:simpleType>
    </xsd:element>
    <xsd:element name="PlannedPubDate" ma:index="104" nillable="true" ma:displayName="Planned Publish Date" ma:default="" ma:indexed="true" ma:internalName="PlannedPubDate" ma:readOnly="false">
      <xsd:simpleType>
        <xsd:restriction base="dms:DateTime"/>
      </xsd:simpleType>
    </xsd:element>
    <xsd:element name="PolicheckWords" ma:index="105" nillable="true" ma:displayName="Policheck Words" ma:default="" ma:internalName="PolicheckWords" ma:readOnly="false">
      <xsd:simpleType>
        <xsd:restriction base="dms:Text"/>
      </xsd:simpleType>
    </xsd:element>
    <xsd:element name="BusinessGroup" ma:index="106" nillable="true" ma:displayName="Product Division Owner" ma:default="" ma:internalName="BusinessGroup" ma:readOnly="false">
      <xsd:simpleType>
        <xsd:restriction base="dms:Unknown"/>
      </xsd:simpleType>
    </xsd:element>
    <xsd:element name="UAProjectedTotalWords" ma:index="107" nillable="true" ma:displayName="Projected Word Count" ma:default="" ma:internalName="UAProjectedTotalWords" ma:readOnly="false">
      <xsd:simpleType>
        <xsd:restriction base="dms:Unknown"/>
      </xsd:simpleType>
    </xsd:element>
    <xsd:element name="Provider" ma:index="108" nillable="true" ma:displayName="Provider" ma:default="" ma:internalName="Provider" ma:readOnly="false">
      <xsd:simpleType>
        <xsd:restriction base="dms:Unknown"/>
      </xsd:simpleType>
    </xsd:element>
    <xsd:element name="Providers" ma:index="109" nillable="true" ma:displayName="Providers" ma:default="" ma:internalName="Providers">
      <xsd:simpleType>
        <xsd:restriction base="dms:Unknown"/>
      </xsd:simpleType>
    </xsd:element>
    <xsd:element name="PublishStatusLookup" ma:index="110" nillable="true" ma:displayName="Publish Status" ma:default="" ma:list="{9E343742-310B-4684-A24C-1D137CB4B230}" ma:internalName="PublishStatusLookup" ma:readOnly="false" ma:showField="PublishStatus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PublishTargets" ma:index="111" nillable="true" ma:displayName="Publish Target" ma:default="OfficeOnlineVNext" ma:internalName="PublishTargets" ma:readOnly="false">
      <xsd:simpleType>
        <xsd:restriction base="dms:Unknown"/>
      </xsd:simpleType>
    </xsd:element>
    <xsd:element name="RecommendationsModifier" ma:index="112" nillable="true" ma:displayName="Recommendations Modifier" ma:default="" ma:internalName="RecommendationsModifier" ma:readOnly="false">
      <xsd:simpleType>
        <xsd:restriction base="dms:Number"/>
      </xsd:simpleType>
    </xsd:element>
    <xsd:element name="ArtSampleDocs" ma:index="113" nillable="true" ma:displayName="Sample Docs" ma:default="" ma:hidden="true" ma:internalName="ArtSampleDocs" ma:readOnly="false">
      <xsd:simpleType>
        <xsd:restriction base="dms:Text"/>
      </xsd:simpleType>
    </xsd:element>
    <xsd:element name="ScenarioTagsTaxHTField0" ma:index="115" nillable="true" ma:taxonomy="true" ma:internalName="ScenarioTagsTaxHTField0" ma:taxonomyFieldName="ScenarioTags" ma:displayName="Scenarios" ma:readOnly="false" ma:default="" ma:fieldId="{93aef74d-6c78-4815-8310-51477dceeccc}" ma:taxonomyMulti="true" ma:sspId="8f79753a-75d3-41f5-8ca3-40b843941b4f" ma:termSetId="4b7d5f16-e2f2-4fc0-bab3-6e8b931e57d6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ShowIn" ma:index="117" nillable="true" ma:displayName="Show In" ma:default="Show everywhere" ma:internalName="ShowIn" ma:readOnly="false">
      <xsd:simpleType>
        <xsd:restriction base="dms:Choice">
          <xsd:enumeration value="Hide on web"/>
          <xsd:enumeration value="On Web no search"/>
          <xsd:enumeration value="Show everywhere"/>
          <xsd:enumeration value="Special use only"/>
        </xsd:restriction>
      </xsd:simpleType>
    </xsd:element>
    <xsd:element name="SourceTitle" ma:index="118" nillable="true" ma:displayName="Source Title" ma:default="" ma:indexed="true" ma:internalName="SourceTitle" ma:readOnly="false">
      <xsd:simpleType>
        <xsd:restriction base="dms:Text"/>
      </xsd:simpleType>
    </xsd:element>
    <xsd:element name="CSXSubmissionDate" ma:index="119" nillable="true" ma:displayName="Submission Date" ma:default="" ma:internalName="CSXSubmissionDate" ma:readOnly="false">
      <xsd:simpleType>
        <xsd:restriction base="dms:DateTime"/>
      </xsd:simpleType>
    </xsd:element>
    <xsd:element name="SubmitterId" ma:index="120" nillable="true" ma:displayName="Submitter ID" ma:default="" ma:internalName="SubmitterId" ma:readOnly="false">
      <xsd:simpleType>
        <xsd:restriction base="dms:Text"/>
      </xsd:simpleType>
    </xsd:element>
    <xsd:element name="TaxCatchAll" ma:index="121" nillable="true" ma:displayName="Taxonomy Catch All Column" ma:hidden="true" ma:list="{530f955b-6704-4601-bd83-f81d87f1e440}" ma:internalName="TaxCatchAll" ma:showField="CatchAllData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122" nillable="true" ma:displayName="Taxonomy Catch All Column1" ma:hidden="true" ma:list="{530f955b-6704-4601-bd83-f81d87f1e440}" ma:internalName="TaxCatchAllLabel" ma:readOnly="true" ma:showField="CatchAllDataLabel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emplateStatus" ma:index="123" nillable="true" ma:displayName="Template Status" ma:default="" ma:internalName="TemplateStatus">
      <xsd:simpleType>
        <xsd:restriction base="dms:Unknown"/>
      </xsd:simpleType>
    </xsd:element>
    <xsd:element name="TemplateTemplateType" ma:index="124" nillable="true" ma:displayName="Template Type" ma:default="" ma:internalName="TemplateTemplateType">
      <xsd:simpleType>
        <xsd:restriction base="dms:Unknown"/>
      </xsd:simpleType>
    </xsd:element>
    <xsd:element name="ThumbnailAssetId" ma:index="125" nillable="true" ma:displayName="Thumbnail Image Asset" ma:default="" ma:internalName="ThumbnailAssetId" ma:readOnly="false">
      <xsd:simpleType>
        <xsd:restriction base="dms:Text"/>
      </xsd:simpleType>
    </xsd:element>
    <xsd:element name="TimesCloned" ma:index="126" nillable="true" ma:displayName="Times Cloned" ma:default="" ma:internalName="TimesCloned" ma:readOnly="false">
      <xsd:simpleType>
        <xsd:restriction base="dms:Number"/>
      </xsd:simpleType>
    </xsd:element>
    <xsd:element name="TrustLevel" ma:index="128" nillable="true" ma:displayName="Trust Level" ma:default="1 Microsoft Managed Content" ma:internalName="TrustLevel" ma:readOnly="false">
      <xsd:simpleType>
        <xsd:restriction base="dms:Unknown"/>
      </xsd:simpleType>
    </xsd:element>
    <xsd:element name="UALocComments" ma:index="129" nillable="true" ma:displayName="UA Loc Comments" ma:default="" ma:internalName="UALocComments" ma:readOnly="false">
      <xsd:simpleType>
        <xsd:restriction base="dms:Note"/>
      </xsd:simpleType>
    </xsd:element>
    <xsd:element name="UALocRecommendation" ma:index="130" nillable="true" ma:displayName="UA Loc Recommendation" ma:default="Localize" ma:internalName="UALocRecommendation" ma:readOnly="false">
      <xsd:simpleType>
        <xsd:restriction base="dms:Choice">
          <xsd:enumeration value="Localize"/>
          <xsd:enumeration value="Never Localize"/>
          <xsd:enumeration value="Priority Localize"/>
        </xsd:restriction>
      </xsd:simpleType>
    </xsd:element>
    <xsd:element name="UANotes" ma:index="131" nillable="true" ma:displayName="UA Notes" ma:default="" ma:internalName="UANotes" ma:readOnly="false">
      <xsd:simpleType>
        <xsd:restriction base="dms:Note"/>
      </xsd:simpleType>
    </xsd:element>
    <xsd:element name="TPAppVersion" ma:index="132" nillable="true" ma:displayName="Version" ma:default="" ma:internalName="TPAppVersion">
      <xsd:simpleType>
        <xsd:restriction base="dms:Text"/>
      </xsd:simpleType>
    </xsd:element>
    <xsd:element name="VoteCount" ma:index="133" nillable="true" ma:displayName="Vote Count" ma:default="" ma:internalName="VoteCount" ma:readOnly="fals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22" ma:displayName="Content Type"/>
        <xsd:element ref="dc:title" minOccurs="0" maxOccurs="1" ma:index="127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DirectSourceMarket xmlns="4873beb7-5857-4685-be1f-d57550cc96cc" xsi:nil="true"/>
    <ApprovalStatus xmlns="4873beb7-5857-4685-be1f-d57550cc96cc">InProgress</ApprovalStatus>
    <MarketSpecific xmlns="4873beb7-5857-4685-be1f-d57550cc96cc">false</MarketSpecific>
    <LocComments xmlns="4873beb7-5857-4685-be1f-d57550cc96cc" xsi:nil="true"/>
    <ThumbnailAssetId xmlns="4873beb7-5857-4685-be1f-d57550cc96cc" xsi:nil="true"/>
    <PrimaryImageGen xmlns="4873beb7-5857-4685-be1f-d57550cc96cc">true</PrimaryImageGen>
    <LegacyData xmlns="4873beb7-5857-4685-be1f-d57550cc96cc" xsi:nil="true"/>
    <LocRecommendedHandoff xmlns="4873beb7-5857-4685-be1f-d57550cc96cc" xsi:nil="true"/>
    <BusinessGroup xmlns="4873beb7-5857-4685-be1f-d57550cc96cc" xsi:nil="true"/>
    <BlockPublish xmlns="4873beb7-5857-4685-be1f-d57550cc96cc">false</BlockPublish>
    <TPFriendlyName xmlns="4873beb7-5857-4685-be1f-d57550cc96cc" xsi:nil="true"/>
    <NumericId xmlns="4873beb7-5857-4685-be1f-d57550cc96cc" xsi:nil="true"/>
    <APEditor xmlns="4873beb7-5857-4685-be1f-d57550cc96cc">
      <UserInfo>
        <DisplayName/>
        <AccountId xsi:nil="true"/>
        <AccountType/>
      </UserInfo>
    </APEditor>
    <SourceTitle xmlns="4873beb7-5857-4685-be1f-d57550cc96cc" xsi:nil="true"/>
    <OpenTemplate xmlns="4873beb7-5857-4685-be1f-d57550cc96cc">true</OpenTemplate>
    <UALocComments xmlns="4873beb7-5857-4685-be1f-d57550cc96cc" xsi:nil="true"/>
    <ParentAssetId xmlns="4873beb7-5857-4685-be1f-d57550cc96cc" xsi:nil="true"/>
    <IntlLangReviewDate xmlns="4873beb7-5857-4685-be1f-d57550cc96cc" xsi:nil="true"/>
    <FeatureTagsTaxHTField0 xmlns="4873beb7-5857-4685-be1f-d57550cc96cc">
      <Terms xmlns="http://schemas.microsoft.com/office/infopath/2007/PartnerControls"/>
    </FeatureTagsTaxHTField0>
    <PublishStatusLookup xmlns="4873beb7-5857-4685-be1f-d57550cc96cc">
      <Value>1584528</Value>
    </PublishStatusLookup>
    <Providers xmlns="4873beb7-5857-4685-be1f-d57550cc96cc" xsi:nil="true"/>
    <MachineTranslated xmlns="4873beb7-5857-4685-be1f-d57550cc96cc">false</MachineTranslated>
    <OriginalSourceMarket xmlns="4873beb7-5857-4685-be1f-d57550cc96cc" xsi:nil="true"/>
    <APDescription xmlns="4873beb7-5857-4685-be1f-d57550cc96cc" xsi:nil="true"/>
    <ClipArtFilename xmlns="4873beb7-5857-4685-be1f-d57550cc96cc" xsi:nil="true"/>
    <ContentItem xmlns="4873beb7-5857-4685-be1f-d57550cc96cc" xsi:nil="true"/>
    <TPInstallLocation xmlns="4873beb7-5857-4685-be1f-d57550cc96cc" xsi:nil="true"/>
    <PublishTargets xmlns="4873beb7-5857-4685-be1f-d57550cc96cc">OfficeOnlineVNext</PublishTargets>
    <TimesCloned xmlns="4873beb7-5857-4685-be1f-d57550cc96cc" xsi:nil="true"/>
    <AssetStart xmlns="4873beb7-5857-4685-be1f-d57550cc96cc">2012-06-20T23:39:00+00:00</AssetStart>
    <Provider xmlns="4873beb7-5857-4685-be1f-d57550cc96cc" xsi:nil="true"/>
    <AcquiredFrom xmlns="4873beb7-5857-4685-be1f-d57550cc96cc">Internal MS</AcquiredFrom>
    <FriendlyTitle xmlns="4873beb7-5857-4685-be1f-d57550cc96cc" xsi:nil="true"/>
    <LastHandOff xmlns="4873beb7-5857-4685-be1f-d57550cc96cc" xsi:nil="true"/>
    <TPClientViewer xmlns="4873beb7-5857-4685-be1f-d57550cc96cc" xsi:nil="true"/>
    <UACurrentWords xmlns="4873beb7-5857-4685-be1f-d57550cc96cc" xsi:nil="true"/>
    <ArtSampleDocs xmlns="4873beb7-5857-4685-be1f-d57550cc96cc" xsi:nil="true"/>
    <UALocRecommendation xmlns="4873beb7-5857-4685-be1f-d57550cc96cc">Localize</UALocRecommendation>
    <Manager xmlns="4873beb7-5857-4685-be1f-d57550cc96cc" xsi:nil="true"/>
    <ShowIn xmlns="4873beb7-5857-4685-be1f-d57550cc96cc">Show everywhere</ShowIn>
    <UANotes xmlns="4873beb7-5857-4685-be1f-d57550cc96cc" xsi:nil="true"/>
    <TemplateStatus xmlns="4873beb7-5857-4685-be1f-d57550cc96cc">Complete</TemplateStatus>
    <InternalTagsTaxHTField0 xmlns="4873beb7-5857-4685-be1f-d57550cc96cc">
      <Terms xmlns="http://schemas.microsoft.com/office/infopath/2007/PartnerControls"/>
    </InternalTagsTaxHTField0>
    <CSXHash xmlns="4873beb7-5857-4685-be1f-d57550cc96cc" xsi:nil="true"/>
    <Downloads xmlns="4873beb7-5857-4685-be1f-d57550cc96cc">0</Downloads>
    <VoteCount xmlns="4873beb7-5857-4685-be1f-d57550cc96cc" xsi:nil="true"/>
    <OOCacheId xmlns="4873beb7-5857-4685-be1f-d57550cc96cc" xsi:nil="true"/>
    <IsDeleted xmlns="4873beb7-5857-4685-be1f-d57550cc96cc">false</IsDeleted>
    <AssetExpire xmlns="4873beb7-5857-4685-be1f-d57550cc96cc">2029-01-01T08:00:00+00:00</AssetExpire>
    <DSATActionTaken xmlns="4873beb7-5857-4685-be1f-d57550cc96cc" xsi:nil="true"/>
    <CSXSubmissionMarket xmlns="4873beb7-5857-4685-be1f-d57550cc96cc" xsi:nil="true"/>
    <TPExecutable xmlns="4873beb7-5857-4685-be1f-d57550cc96cc" xsi:nil="true"/>
    <SubmitterId xmlns="4873beb7-5857-4685-be1f-d57550cc96cc" xsi:nil="true"/>
    <EditorialTags xmlns="4873beb7-5857-4685-be1f-d57550cc96cc" xsi:nil="true"/>
    <ApprovalLog xmlns="4873beb7-5857-4685-be1f-d57550cc96cc" xsi:nil="true"/>
    <AssetType xmlns="4873beb7-5857-4685-be1f-d57550cc96cc">TP</AssetType>
    <BugNumber xmlns="4873beb7-5857-4685-be1f-d57550cc96cc" xsi:nil="true"/>
    <CSXSubmissionDate xmlns="4873beb7-5857-4685-be1f-d57550cc96cc" xsi:nil="true"/>
    <CSXUpdate xmlns="4873beb7-5857-4685-be1f-d57550cc96cc">false</CSXUpdate>
    <Milestone xmlns="4873beb7-5857-4685-be1f-d57550cc96cc" xsi:nil="true"/>
    <RecommendationsModifier xmlns="4873beb7-5857-4685-be1f-d57550cc96cc" xsi:nil="true"/>
    <OriginAsset xmlns="4873beb7-5857-4685-be1f-d57550cc96cc" xsi:nil="true"/>
    <TPComponent xmlns="4873beb7-5857-4685-be1f-d57550cc96cc" xsi:nil="true"/>
    <AssetId xmlns="4873beb7-5857-4685-be1f-d57550cc96cc">TP102923943</AssetId>
    <IntlLocPriority xmlns="4873beb7-5857-4685-be1f-d57550cc96cc" xsi:nil="true"/>
    <PolicheckWords xmlns="4873beb7-5857-4685-be1f-d57550cc96cc" xsi:nil="true"/>
    <TPLaunchHelpLink xmlns="4873beb7-5857-4685-be1f-d57550cc96cc" xsi:nil="true"/>
    <TPApplication xmlns="4873beb7-5857-4685-be1f-d57550cc96cc" xsi:nil="true"/>
    <CrawlForDependencies xmlns="4873beb7-5857-4685-be1f-d57550cc96cc">false</CrawlForDependencies>
    <HandoffToMSDN xmlns="4873beb7-5857-4685-be1f-d57550cc96cc" xsi:nil="true"/>
    <PlannedPubDate xmlns="4873beb7-5857-4685-be1f-d57550cc96cc" xsi:nil="true"/>
    <IntlLangReviewer xmlns="4873beb7-5857-4685-be1f-d57550cc96cc" xsi:nil="true"/>
    <TrustLevel xmlns="4873beb7-5857-4685-be1f-d57550cc96cc">1 Microsoft Managed Content</TrustLevel>
    <LocLastLocAttemptVersionLookup xmlns="4873beb7-5857-4685-be1f-d57550cc96cc">843282</LocLastLocAttemptVersionLookup>
    <IsSearchable xmlns="4873beb7-5857-4685-be1f-d57550cc96cc">true</IsSearchable>
    <TemplateTemplateType xmlns="4873beb7-5857-4685-be1f-d57550cc96cc">PowerPoint Template - Slideshow Launch</TemplateTemplateType>
    <CampaignTagsTaxHTField0 xmlns="4873beb7-5857-4685-be1f-d57550cc96cc">
      <Terms xmlns="http://schemas.microsoft.com/office/infopath/2007/PartnerControls"/>
    </CampaignTagsTaxHTField0>
    <TPNamespace xmlns="4873beb7-5857-4685-be1f-d57550cc96cc" xsi:nil="true"/>
    <TaxCatchAll xmlns="4873beb7-5857-4685-be1f-d57550cc96cc"/>
    <Markets xmlns="4873beb7-5857-4685-be1f-d57550cc96cc"/>
    <UAProjectedTotalWords xmlns="4873beb7-5857-4685-be1f-d57550cc96cc" xsi:nil="true"/>
    <IntlLangReview xmlns="4873beb7-5857-4685-be1f-d57550cc96cc">false</IntlLangReview>
    <OutputCachingOn xmlns="4873beb7-5857-4685-be1f-d57550cc96cc">false</OutputCachingOn>
    <AverageRating xmlns="4873beb7-5857-4685-be1f-d57550cc96cc" xsi:nil="true"/>
    <LocMarketGroupTiers2 xmlns="4873beb7-5857-4685-be1f-d57550cc96cc" xsi:nil="true"/>
    <APAuthor xmlns="4873beb7-5857-4685-be1f-d57550cc96cc">
      <UserInfo>
        <DisplayName>REDMOND\v-sa</DisplayName>
        <AccountId>2467</AccountId>
        <AccountType/>
      </UserInfo>
    </APAuthor>
    <LocManualTestRequired xmlns="4873beb7-5857-4685-be1f-d57550cc96cc">false</LocManualTestRequired>
    <TPCommandLine xmlns="4873beb7-5857-4685-be1f-d57550cc96cc" xsi:nil="true"/>
    <TPAppVersion xmlns="4873beb7-5857-4685-be1f-d57550cc96cc" xsi:nil="true"/>
    <EditorialStatus xmlns="4873beb7-5857-4685-be1f-d57550cc96cc">Complete</EditorialStatus>
    <LastModifiedDateTime xmlns="4873beb7-5857-4685-be1f-d57550cc96cc" xsi:nil="true"/>
    <ScenarioTagsTaxHTField0 xmlns="4873beb7-5857-4685-be1f-d57550cc96cc">
      <Terms xmlns="http://schemas.microsoft.com/office/infopath/2007/PartnerControls"/>
    </ScenarioTagsTaxHTField0>
    <OriginalRelease xmlns="4873beb7-5857-4685-be1f-d57550cc96cc">15</OriginalRelease>
    <TPLaunchHelpLinkType xmlns="4873beb7-5857-4685-be1f-d57550cc96cc">Template</TPLaunchHelpLinkType>
    <LocalizationTagsTaxHTField0 xmlns="4873beb7-5857-4685-be1f-d57550cc96cc">
      <Terms xmlns="http://schemas.microsoft.com/office/infopath/2007/PartnerControls"/>
    </LocalizationTagsTaxHTField0>
  </documentManagement>
</p:properties>
</file>

<file path=customXml/itemProps1.xml><?xml version="1.0" encoding="utf-8"?>
<ds:datastoreItem xmlns:ds="http://schemas.openxmlformats.org/officeDocument/2006/customXml" ds:itemID="{63EE7759-C66F-4EA4-9863-7EBA32518D3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873beb7-5857-4685-be1f-d57550cc96c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C3DEC53A-9DF1-4780-BE92-17E971B7A9ED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B970C04F-E7AC-41AB-9C6D-1B1BB88BFF7F}">
  <ds:schemaRefs>
    <ds:schemaRef ds:uri="http://schemas.microsoft.com/office/2006/metadata/properties"/>
    <ds:schemaRef ds:uri="http://schemas.microsoft.com/office/infopath/2007/PartnerControls"/>
    <ds:schemaRef ds:uri="4873beb7-5857-4685-be1f-d57550cc96cc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Bienvenue dans PowerPoint</Template>
  <TotalTime>15683</TotalTime>
  <Words>1313</Words>
  <Application>Microsoft Office PowerPoint</Application>
  <PresentationFormat>Grand écran</PresentationFormat>
  <Paragraphs>125</Paragraphs>
  <Slides>16</Slides>
  <Notes>15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16</vt:i4>
      </vt:variant>
    </vt:vector>
  </HeadingPairs>
  <TitlesOfParts>
    <vt:vector size="22" baseType="lpstr">
      <vt:lpstr>Arial</vt:lpstr>
      <vt:lpstr>Calibri</vt:lpstr>
      <vt:lpstr>Segoe UI</vt:lpstr>
      <vt:lpstr>Segoe UI Light</vt:lpstr>
      <vt:lpstr>Wingdings</vt:lpstr>
      <vt:lpstr>DocBienvenue</vt:lpstr>
      <vt:lpstr>Centre universitaire abdelhafid bousouf –Mila-</vt:lpstr>
      <vt:lpstr>1 . C’est quoi un logiciel libre ?</vt:lpstr>
      <vt:lpstr>Vous utilisez déjà des logiciels libres</vt:lpstr>
      <vt:lpstr>Free software</vt:lpstr>
      <vt:lpstr>Histoire du logiciel libre</vt:lpstr>
      <vt:lpstr>2. Philosophie et enjeux éthiques des logiciels libres. </vt:lpstr>
      <vt:lpstr>Philosophie et enjeux éthiques des logiciels libres. </vt:lpstr>
      <vt:lpstr>3. C’est quoi un logiciel open source ?</vt:lpstr>
      <vt:lpstr>4. Types de licences (GPL, LGPL, MIT, Apache, BSD, Creative Commons). </vt:lpstr>
      <vt:lpstr>GPL (GNU General Public License)</vt:lpstr>
      <vt:lpstr>LGPL (Lesser General Public License)</vt:lpstr>
      <vt:lpstr>MIT License</vt:lpstr>
      <vt:lpstr>Apache License 2.0</vt:lpstr>
      <vt:lpstr>BSD License (Berkeley Software Distribution)</vt:lpstr>
      <vt:lpstr>Creative Commons (CC)</vt:lpstr>
      <vt:lpstr>Références: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Centre universitaire abdelhafid bousouf –Mila-</dc:title>
  <dc:creator>Compte Microsoft</dc:creator>
  <cp:keywords/>
  <cp:lastModifiedBy>Compte Microsoft</cp:lastModifiedBy>
  <cp:revision>16</cp:revision>
  <dcterms:created xsi:type="dcterms:W3CDTF">2025-10-03T14:55:29Z</dcterms:created>
  <dcterms:modified xsi:type="dcterms:W3CDTF">2025-10-17T09:24:08Z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nternalTags">
    <vt:lpwstr/>
  </property>
  <property fmtid="{D5CDD505-2E9C-101B-9397-08002B2CF9AE}" pid="3" name="_TemplateID">
    <vt:lpwstr>TC029239449991</vt:lpwstr>
  </property>
  <property fmtid="{D5CDD505-2E9C-101B-9397-08002B2CF9AE}" pid="4" name="ContentTypeId">
    <vt:lpwstr>0x0101006EDDDB5EE6D98C44930B742096920B300400F5B6D36B3EF94B4E9A635CDF2A18F5B8</vt:lpwstr>
  </property>
  <property fmtid="{D5CDD505-2E9C-101B-9397-08002B2CF9AE}" pid="5" name="FeatureTags">
    <vt:lpwstr/>
  </property>
  <property fmtid="{D5CDD505-2E9C-101B-9397-08002B2CF9AE}" pid="6" name="LocalizationTags">
    <vt:lpwstr/>
  </property>
  <property fmtid="{D5CDD505-2E9C-101B-9397-08002B2CF9AE}" pid="7" name="ScenarioTags">
    <vt:lpwstr/>
  </property>
  <property fmtid="{D5CDD505-2E9C-101B-9397-08002B2CF9AE}" pid="8" name="CampaignTags">
    <vt:lpwstr/>
  </property>
</Properties>
</file>