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6" r:id="rId1"/>
  </p:sldMasterIdLst>
  <p:notesMasterIdLst>
    <p:notesMasterId r:id="rId6"/>
  </p:notesMasterIdLst>
  <p:sldIdLst>
    <p:sldId id="257" r:id="rId2"/>
    <p:sldId id="274" r:id="rId3"/>
    <p:sldId id="271" r:id="rId4"/>
    <p:sldId id="27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3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3" autoAdjust="0"/>
    <p:restoredTop sz="94660"/>
  </p:normalViewPr>
  <p:slideViewPr>
    <p:cSldViewPr snapToGrid="0">
      <p:cViewPr varScale="1">
        <p:scale>
          <a:sx n="66" d="100"/>
          <a:sy n="66" d="100"/>
        </p:scale>
        <p:origin x="6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74501-1036-42D0-B890-51DAB7624A25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34EF6-6126-41ED-9CEB-8724F21ECF5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20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34EF6-6126-41ED-9CEB-8724F21ECF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31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34EF6-6126-41ED-9CEB-8724F21ECF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40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23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61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4335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62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7731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241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521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386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605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19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946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464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939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86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686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07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5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41881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7600" y="4674425"/>
            <a:ext cx="7766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Exemples of </a:t>
            </a:r>
            <a:r>
              <a:rPr lang="fr-FR" sz="3600" b="1" i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lipid</a:t>
            </a:r>
            <a:r>
              <a:rPr lang="fr-FR" sz="36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</a:t>
            </a:r>
            <a:r>
              <a:rPr lang="fr-FR" sz="3600" b="1" i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metabolism</a:t>
            </a:r>
            <a:r>
              <a:rPr lang="fr-FR" sz="36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                                                                                                          pathologies </a:t>
            </a:r>
            <a:endParaRPr lang="en-US" sz="36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419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Lipid Profile Blood Test Poster For 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Lipid Profile Blood Test Poster For X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Lipid Profile Blood Test Poster For X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Lipid Profile Blood Test Poster For X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6" descr="Close-up of a hand holding a blood test result showing a lipid profile analysis."/>
          <p:cNvSpPr>
            <a:spLocks noChangeAspect="1" noChangeArrowheads="1"/>
          </p:cNvSpPr>
          <p:nvPr/>
        </p:nvSpPr>
        <p:spPr bwMode="auto">
          <a:xfrm>
            <a:off x="155575" y="-4572000"/>
            <a:ext cx="6816725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8" descr="Close-up of a hand holding a blood test result showing a lipid profile analysis."/>
          <p:cNvSpPr>
            <a:spLocks noChangeAspect="1" noChangeArrowheads="1"/>
          </p:cNvSpPr>
          <p:nvPr/>
        </p:nvSpPr>
        <p:spPr bwMode="auto">
          <a:xfrm>
            <a:off x="155575" y="-4572000"/>
            <a:ext cx="9525000" cy="95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AutoShape 28" descr="Lipid metabolism in the liver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30" descr="Lipid metabolism in the liver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AutoShape 32" descr="Lipid metabolism in the liver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34" descr="3D illustration of liver damage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AutoShape 36" descr="3D illustration of liver damage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38" descr="3D illustration of liver damage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40" descr="3D illustration of liver damage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AutoShape 42" descr="3D illustration of liver damage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AutoShape 44" descr="3D illustration of liver damage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AutoShape 46" descr="3D illustration of liver damage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AutoShape 48" descr="3D illustration of liver damage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50" descr="3D illustration of liver damage"/>
          <p:cNvSpPr>
            <a:spLocks noChangeAspect="1" noChangeArrowheads="1"/>
          </p:cNvSpPr>
          <p:nvPr/>
        </p:nvSpPr>
        <p:spPr bwMode="auto">
          <a:xfrm>
            <a:off x="2289175" y="1989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52" descr="3D illustration of liver damage"/>
          <p:cNvSpPr>
            <a:spLocks noChangeAspect="1" noChangeArrowheads="1"/>
          </p:cNvSpPr>
          <p:nvPr/>
        </p:nvSpPr>
        <p:spPr bwMode="auto">
          <a:xfrm>
            <a:off x="2441575" y="2141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AutoShape 54" descr="3D illustration of liver damage"/>
          <p:cNvSpPr>
            <a:spLocks noChangeAspect="1" noChangeArrowheads="1"/>
          </p:cNvSpPr>
          <p:nvPr/>
        </p:nvSpPr>
        <p:spPr bwMode="auto">
          <a:xfrm>
            <a:off x="2593975" y="2293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694" y="7937"/>
            <a:ext cx="12534462" cy="14125656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0" y="146575"/>
            <a:ext cx="4560703" cy="3366645"/>
          </a:xfrm>
          <a:prstGeom prst="round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Hypercholesterolemia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Definition: Elevated cholesterol levels in the blood, especially LDL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999" y="0"/>
            <a:ext cx="4191001" cy="6858000"/>
          </a:xfrm>
          <a:prstGeom prst="rect">
            <a:avLst/>
          </a:prstGeom>
        </p:spPr>
      </p:pic>
      <p:pic>
        <p:nvPicPr>
          <p:cNvPr id="3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396" y="-1"/>
            <a:ext cx="325160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05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93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43" y="0"/>
            <a:ext cx="12217443" cy="6882981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solidFill>
              <a:schemeClr val="bg1">
                <a:alpha val="83000"/>
              </a:schemeClr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1626669" y="1318660"/>
            <a:ext cx="5181656" cy="3311091"/>
          </a:xfrm>
          <a:prstGeom prst="roundRect">
            <a:avLst/>
          </a:prstGeom>
          <a:solidFill>
            <a:schemeClr val="lt1">
              <a:alpha val="55000"/>
            </a:schemeClr>
          </a:solidFill>
          <a:ln>
            <a:solidFill>
              <a:schemeClr val="accent1">
                <a:lumMod val="50000"/>
                <a:alpha val="97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i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  <a:p>
            <a:pPr algn="ctr"/>
            <a:endParaRPr lang="en-US" b="1" i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  <a:p>
            <a:pPr algn="ctr"/>
            <a:r>
              <a:rPr lang="en-US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Niemann</a:t>
            </a:r>
            <a:r>
              <a:rPr lang="en-US" b="1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_ pick _ disease</a:t>
            </a:r>
          </a:p>
          <a:p>
            <a:pPr algn="just"/>
            <a:r>
              <a:rPr lang="en-US" sz="2000" dirty="0"/>
              <a:t>A rare genetic disorder caused by mutations that affect lipid metabolism, leading to the accumulation of lipids—especially </a:t>
            </a:r>
            <a:r>
              <a:rPr lang="en-US" sz="2000" dirty="0" err="1"/>
              <a:t>sphingomyelin</a:t>
            </a:r>
            <a:r>
              <a:rPr lang="en-US" sz="2000" dirty="0"/>
              <a:t> and cholesterol—within the cells of the liver, spleen, lungs, bone marrow, and notably the nervous system. 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40" name="Picture 2" descr="‪Niemann-Pick‬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758" y="24981"/>
            <a:ext cx="43172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4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943" y="0"/>
            <a:ext cx="12534462" cy="1412565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73337" y="163629"/>
            <a:ext cx="4707185" cy="3696101"/>
          </a:xfrm>
          <a:prstGeom prst="roundRect">
            <a:avLst/>
          </a:prstGeom>
          <a:solidFill>
            <a:schemeClr val="lt1">
              <a:alpha val="61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i="1" u="sng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  <a:p>
            <a:pPr algn="ctr"/>
            <a:r>
              <a:rPr lang="en-US" sz="24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fatty </a:t>
            </a:r>
            <a:r>
              <a:rPr lang="en-US" sz="2400" b="1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Liver Disease (Hepatic </a:t>
            </a:r>
            <a:r>
              <a:rPr lang="en-US" sz="2400" b="1" i="1" u="sng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Steatosis</a:t>
            </a:r>
            <a:r>
              <a:rPr lang="en-US" sz="24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)</a:t>
            </a:r>
          </a:p>
          <a:p>
            <a:pPr algn="ctr"/>
            <a:endParaRPr lang="en-US" sz="24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  <a:p>
            <a:r>
              <a:rPr lang="en-US" sz="2000" dirty="0"/>
              <a:t>It is the abnormal accumulation of fat within liver cells (hepatocytes), where fat constitutes more than 5–10% of the </a:t>
            </a:r>
            <a:r>
              <a:rPr lang="en-US" sz="2000" dirty="0" smtClean="0"/>
              <a:t>liver’s</a:t>
            </a:r>
            <a:endParaRPr lang="en-US" dirty="0"/>
          </a:p>
          <a:p>
            <a:r>
              <a:rPr lang="en-US" dirty="0"/>
              <a:t> 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913" y="0"/>
            <a:ext cx="60335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9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12934</TotalTime>
  <Words>96</Words>
  <Application>Microsoft Office PowerPoint</Application>
  <PresentationFormat>Grand écran</PresentationFormat>
  <Paragraphs>14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Algerian</vt:lpstr>
      <vt:lpstr>Arial</vt:lpstr>
      <vt:lpstr>Calibri</vt:lpstr>
      <vt:lpstr>Trebuchet MS</vt:lpstr>
      <vt:lpstr>Wingdings</vt:lpstr>
      <vt:lpstr>Wingdings 3</vt:lpstr>
      <vt:lpstr>Facet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aissam lecheheb</dc:creator>
  <cp:lastModifiedBy>DELL</cp:lastModifiedBy>
  <cp:revision>130</cp:revision>
  <dcterms:created xsi:type="dcterms:W3CDTF">2025-10-15T08:57:35Z</dcterms:created>
  <dcterms:modified xsi:type="dcterms:W3CDTF">2025-12-26T12:27:05Z</dcterms:modified>
</cp:coreProperties>
</file>