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Apprentissage de GanttProject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Durée : 02 semaines</a:t>
            </a:r>
          </a:p>
          <a:p>
            <a:r>
              <a:t>Cours détaillé avec exemples et exercices corrigés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Gestion des ressources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Coordinateur</a:t>
            </a:r>
          </a:p>
          <a:p>
            <a:r>
              <a:t>Technicien</a:t>
            </a:r>
          </a:p>
          <a:p>
            <a:r>
              <a:t>Affectation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Exercices corrigés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Projet académique</a:t>
            </a:r>
          </a:p>
          <a:p>
            <a:r>
              <a:t>Organisation événement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Compétences acquises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Planification</a:t>
            </a:r>
          </a:p>
          <a:p>
            <a:r>
              <a:t>Suivi</a:t>
            </a:r>
          </a:p>
          <a:p>
            <a:r>
              <a:t>Gestion projet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Qu’est-ce qu’un projet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Activité temporaire</a:t>
            </a:r>
          </a:p>
          <a:p>
            <a:r>
              <a:t>Objectif précis</a:t>
            </a:r>
          </a:p>
          <a:p>
            <a:r>
              <a:t>Début et fin définis</a:t>
            </a:r>
          </a:p>
          <a:p>
            <a:r>
              <a:t>Ressources limitées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Enjeux de la gestion de projets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Délais</a:t>
            </a:r>
          </a:p>
          <a:p>
            <a:r>
              <a:t>Coûts</a:t>
            </a:r>
          </a:p>
          <a:p>
            <a:r>
              <a:t>Qualité</a:t>
            </a:r>
          </a:p>
          <a:p>
            <a:r>
              <a:t>Coordination</a:t>
            </a:r>
          </a:p>
          <a:p>
            <a:r>
              <a:t>Réduction des risques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Présentation de GanttProject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Logiciel libre</a:t>
            </a:r>
          </a:p>
          <a:p>
            <a:r>
              <a:t>Diagramme de Gantt</a:t>
            </a:r>
          </a:p>
          <a:p>
            <a:r>
              <a:t>Application autonome</a:t>
            </a:r>
          </a:p>
          <a:p>
            <a:r>
              <a:t>Indépendant de Python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Interface GanttProject 3.3.33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Tableau des tâches</a:t>
            </a:r>
          </a:p>
          <a:p>
            <a:r>
              <a:t>Diagramme de Gantt</a:t>
            </a:r>
          </a:p>
          <a:p>
            <a:r>
              <a:t>Ressources</a:t>
            </a:r>
          </a:p>
          <a:p>
            <a:r>
              <a:t>Menus Projet et Tâches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Création d’un projet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Projet → Propriétés du projet</a:t>
            </a:r>
          </a:p>
          <a:p>
            <a:r>
              <a:t>Onglet Général</a:t>
            </a:r>
          </a:p>
          <a:p>
            <a:r>
              <a:t>Date de début fixée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Gestion des tâches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Création</a:t>
            </a:r>
          </a:p>
          <a:p>
            <a:r>
              <a:t>Durée</a:t>
            </a:r>
          </a:p>
          <a:p>
            <a:r>
              <a:t>Sous-tâches</a:t>
            </a:r>
          </a:p>
          <a:p>
            <a:r>
              <a:t>Organisation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Exemple corrigé – Séminaire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Préparation : 5 j</a:t>
            </a:r>
          </a:p>
          <a:p>
            <a:r>
              <a:t>Communication : 7 j</a:t>
            </a:r>
          </a:p>
          <a:p>
            <a:r>
              <a:t>Logistique : 4 j</a:t>
            </a:r>
          </a:p>
          <a:p>
            <a:r>
              <a:t>Séminaire : 1 j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Gestion du temps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Date début imposée</a:t>
            </a:r>
          </a:p>
          <a:p>
            <a:r>
              <a:t>Dépendances</a:t>
            </a:r>
          </a:p>
          <a:p>
            <a:r>
              <a:t>Recalcul automatique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