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5"/>
  </p:notesMasterIdLst>
  <p:sldIdLst>
    <p:sldId id="264" r:id="rId2"/>
    <p:sldId id="257" r:id="rId3"/>
    <p:sldId id="269" r:id="rId4"/>
    <p:sldId id="259" r:id="rId5"/>
    <p:sldId id="260" r:id="rId6"/>
    <p:sldId id="262" r:id="rId7"/>
    <p:sldId id="263" r:id="rId8"/>
    <p:sldId id="265" r:id="rId9"/>
    <p:sldId id="272" r:id="rId10"/>
    <p:sldId id="266" r:id="rId11"/>
    <p:sldId id="267" r:id="rId12"/>
    <p:sldId id="268" r:id="rId13"/>
    <p:sldId id="271" r:id="rId1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096" autoAdjust="0"/>
    <p:restoredTop sz="94434" autoAdjust="0"/>
  </p:normalViewPr>
  <p:slideViewPr>
    <p:cSldViewPr snapToGrid="0">
      <p:cViewPr>
        <p:scale>
          <a:sx n="62" d="100"/>
          <a:sy n="62" d="100"/>
        </p:scale>
        <p:origin x="11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4D8BE7-0C4A-4C06-8D0F-E95D47F12FEC}" type="doc">
      <dgm:prSet loTypeId="urn:microsoft.com/office/officeart/2005/8/layout/process4" loCatId="process" qsTypeId="urn:microsoft.com/office/officeart/2005/8/quickstyle/simple2" qsCatId="simple" csTypeId="urn:microsoft.com/office/officeart/2005/8/colors/accent4_2" csCatId="accent4" phldr="1"/>
      <dgm:spPr/>
      <dgm:t>
        <a:bodyPr/>
        <a:lstStyle/>
        <a:p>
          <a:pPr rtl="1"/>
          <a:endParaRPr lang="ar-SA"/>
        </a:p>
      </dgm:t>
    </dgm:pt>
    <dgm:pt modelId="{4EF2C359-9743-4F36-AE51-FFC03D4249DF}">
      <dgm:prSet phldrT="[Texte]"/>
      <dgm:spPr/>
      <dgm:t>
        <a:bodyPr/>
        <a:lstStyle/>
        <a:p>
          <a:pPr rtl="1"/>
          <a:r>
            <a:rPr lang="fr-FR" dirty="0"/>
            <a:t>Green </a:t>
          </a:r>
          <a:r>
            <a:rPr lang="fr-FR" dirty="0" err="1"/>
            <a:t>chemistry</a:t>
          </a:r>
          <a:r>
            <a:rPr lang="fr-FR" dirty="0"/>
            <a:t> </a:t>
          </a:r>
          <a:r>
            <a:rPr lang="fr-FR" dirty="0" err="1"/>
            <a:t>aims</a:t>
          </a:r>
          <a:r>
            <a:rPr lang="fr-FR" dirty="0"/>
            <a:t> to: </a:t>
          </a:r>
          <a:endParaRPr lang="ar-SA" dirty="0"/>
        </a:p>
      </dgm:t>
    </dgm:pt>
    <dgm:pt modelId="{79477E9B-2E77-4C45-AE39-A64D64AF5FA4}" type="parTrans" cxnId="{D67F499E-D5B8-4B57-8B86-8A4E0FF4920F}">
      <dgm:prSet/>
      <dgm:spPr/>
      <dgm:t>
        <a:bodyPr/>
        <a:lstStyle/>
        <a:p>
          <a:pPr rtl="1"/>
          <a:endParaRPr lang="ar-SA"/>
        </a:p>
      </dgm:t>
    </dgm:pt>
    <dgm:pt modelId="{6B68736C-0B90-4FA5-A071-A357CEB1724B}" type="sibTrans" cxnId="{D67F499E-D5B8-4B57-8B86-8A4E0FF4920F}">
      <dgm:prSet/>
      <dgm:spPr/>
      <dgm:t>
        <a:bodyPr/>
        <a:lstStyle/>
        <a:p>
          <a:pPr rtl="1"/>
          <a:endParaRPr lang="ar-SA"/>
        </a:p>
      </dgm:t>
    </dgm:pt>
    <dgm:pt modelId="{0388342C-800A-4254-AF8F-FAF5D17A3566}">
      <dgm:prSet phldrT="[Texte]" custT="1"/>
      <dgm:spPr/>
      <dgm:t>
        <a:bodyPr/>
        <a:lstStyle/>
        <a:p>
          <a:pPr rtl="1"/>
          <a:r>
            <a:rPr lang="fr-FR" sz="2000" dirty="0" err="1"/>
            <a:t>Reduce</a:t>
          </a:r>
          <a:r>
            <a:rPr lang="fr-FR" sz="2000" dirty="0"/>
            <a:t> </a:t>
          </a:r>
          <a:r>
            <a:rPr lang="fr-FR" sz="2000" dirty="0" err="1"/>
            <a:t>toxic</a:t>
          </a:r>
          <a:r>
            <a:rPr lang="fr-FR" sz="2000" dirty="0"/>
            <a:t> </a:t>
          </a:r>
          <a:r>
            <a:rPr lang="fr-FR" sz="2000" dirty="0" err="1"/>
            <a:t>waste</a:t>
          </a:r>
          <a:endParaRPr lang="ar-SA" sz="2000" dirty="0"/>
        </a:p>
      </dgm:t>
    </dgm:pt>
    <dgm:pt modelId="{130E0FA4-266C-4462-AAF2-7E6FFD4D6C2F}" type="parTrans" cxnId="{CCB73BB6-91DB-4009-8DC3-4C02E532A91E}">
      <dgm:prSet/>
      <dgm:spPr/>
      <dgm:t>
        <a:bodyPr/>
        <a:lstStyle/>
        <a:p>
          <a:pPr rtl="1"/>
          <a:endParaRPr lang="ar-SA"/>
        </a:p>
      </dgm:t>
    </dgm:pt>
    <dgm:pt modelId="{CA020EEA-CF0A-4FBE-A84C-850B5F9F5C14}" type="sibTrans" cxnId="{CCB73BB6-91DB-4009-8DC3-4C02E532A91E}">
      <dgm:prSet/>
      <dgm:spPr/>
      <dgm:t>
        <a:bodyPr/>
        <a:lstStyle/>
        <a:p>
          <a:pPr rtl="1"/>
          <a:endParaRPr lang="ar-SA"/>
        </a:p>
      </dgm:t>
    </dgm:pt>
    <dgm:pt modelId="{CD2B625E-1FE5-45F7-BCBB-AD2595882BEE}">
      <dgm:prSet phldrT="[Texte]" custT="1"/>
      <dgm:spPr/>
      <dgm:t>
        <a:bodyPr/>
        <a:lstStyle/>
        <a:p>
          <a:pPr rtl="1"/>
          <a:r>
            <a:rPr lang="fr-FR" sz="2000" dirty="0"/>
            <a:t>Use clean and </a:t>
          </a:r>
          <a:r>
            <a:rPr lang="fr-FR" sz="2000" dirty="0" err="1"/>
            <a:t>sustainable</a:t>
          </a:r>
          <a:r>
            <a:rPr lang="fr-FR" sz="2000" dirty="0"/>
            <a:t> </a:t>
          </a:r>
          <a:r>
            <a:rPr lang="fr-FR" sz="2000" dirty="0" err="1"/>
            <a:t>energy</a:t>
          </a:r>
          <a:r>
            <a:rPr lang="fr-FR" sz="2000" dirty="0"/>
            <a:t> </a:t>
          </a:r>
          <a:endParaRPr lang="ar-SA" sz="2000" dirty="0"/>
        </a:p>
      </dgm:t>
    </dgm:pt>
    <dgm:pt modelId="{28334396-5E4B-4609-9FBB-E21C83DAD6D3}" type="parTrans" cxnId="{16AB0203-4723-47F8-8313-EF5B4F63FDB8}">
      <dgm:prSet/>
      <dgm:spPr/>
      <dgm:t>
        <a:bodyPr/>
        <a:lstStyle/>
        <a:p>
          <a:pPr rtl="1"/>
          <a:endParaRPr lang="ar-SA"/>
        </a:p>
      </dgm:t>
    </dgm:pt>
    <dgm:pt modelId="{62CBB5A0-7A6C-47C0-82FA-410B191E18E5}" type="sibTrans" cxnId="{16AB0203-4723-47F8-8313-EF5B4F63FDB8}">
      <dgm:prSet/>
      <dgm:spPr/>
      <dgm:t>
        <a:bodyPr/>
        <a:lstStyle/>
        <a:p>
          <a:pPr rtl="1"/>
          <a:endParaRPr lang="ar-SA"/>
        </a:p>
      </dgm:t>
    </dgm:pt>
    <dgm:pt modelId="{7D36473D-5C26-4428-A98E-F7ADA386BA93}">
      <dgm:prSet phldrT="[Texte]"/>
      <dgm:spPr/>
      <dgm:t>
        <a:bodyPr/>
        <a:lstStyle/>
        <a:p>
          <a:pPr rtl="1"/>
          <a:r>
            <a:rPr lang="fr-FR" dirty="0" err="1"/>
            <a:t>Photocatalysis</a:t>
          </a:r>
          <a:r>
            <a:rPr lang="fr-FR" dirty="0"/>
            <a:t> supports </a:t>
          </a:r>
          <a:r>
            <a:rPr lang="fr-FR" dirty="0" err="1"/>
            <a:t>these</a:t>
          </a:r>
          <a:r>
            <a:rPr lang="fr-FR" dirty="0"/>
            <a:t> goals:</a:t>
          </a:r>
          <a:endParaRPr lang="ar-SA" dirty="0"/>
        </a:p>
      </dgm:t>
    </dgm:pt>
    <dgm:pt modelId="{2B1853A5-493A-4827-9DA8-60386F1B0469}" type="parTrans" cxnId="{6317275D-FD79-4F1A-919F-9109802A4F15}">
      <dgm:prSet/>
      <dgm:spPr/>
      <dgm:t>
        <a:bodyPr/>
        <a:lstStyle/>
        <a:p>
          <a:pPr rtl="1"/>
          <a:endParaRPr lang="ar-SA"/>
        </a:p>
      </dgm:t>
    </dgm:pt>
    <dgm:pt modelId="{B5FB38B9-9B0B-4410-B62D-B60FB5E5D414}" type="sibTrans" cxnId="{6317275D-FD79-4F1A-919F-9109802A4F15}">
      <dgm:prSet/>
      <dgm:spPr/>
      <dgm:t>
        <a:bodyPr/>
        <a:lstStyle/>
        <a:p>
          <a:pPr rtl="1"/>
          <a:endParaRPr lang="ar-SA"/>
        </a:p>
      </dgm:t>
    </dgm:pt>
    <dgm:pt modelId="{B2C7DF18-2E86-4765-AD97-F6223DC9FAC8}">
      <dgm:prSet phldrT="[Texte]" custT="1"/>
      <dgm:spPr/>
      <dgm:t>
        <a:bodyPr/>
        <a:lstStyle/>
        <a:p>
          <a:pPr rtl="1"/>
          <a:r>
            <a:rPr lang="fr-FR" sz="2000" dirty="0"/>
            <a:t>Uses sunlight as an </a:t>
          </a:r>
          <a:r>
            <a:rPr lang="fr-FR" sz="2000" dirty="0" err="1"/>
            <a:t>energy</a:t>
          </a:r>
          <a:r>
            <a:rPr lang="fr-FR" sz="2000" dirty="0"/>
            <a:t> source </a:t>
          </a:r>
          <a:endParaRPr lang="ar-SA" sz="2000" dirty="0"/>
        </a:p>
      </dgm:t>
    </dgm:pt>
    <dgm:pt modelId="{E8FBAA1F-1D78-41F5-B8CC-EA4353692C86}" type="parTrans" cxnId="{BCA668BF-48F4-447E-9D82-BF58F34787E6}">
      <dgm:prSet/>
      <dgm:spPr/>
      <dgm:t>
        <a:bodyPr/>
        <a:lstStyle/>
        <a:p>
          <a:pPr rtl="1"/>
          <a:endParaRPr lang="ar-SA"/>
        </a:p>
      </dgm:t>
    </dgm:pt>
    <dgm:pt modelId="{7A601B96-55DF-4B03-BA96-8C7052B149E2}" type="sibTrans" cxnId="{BCA668BF-48F4-447E-9D82-BF58F34787E6}">
      <dgm:prSet/>
      <dgm:spPr/>
      <dgm:t>
        <a:bodyPr/>
        <a:lstStyle/>
        <a:p>
          <a:pPr rtl="1"/>
          <a:endParaRPr lang="ar-SA"/>
        </a:p>
      </dgm:t>
    </dgm:pt>
    <dgm:pt modelId="{5C9A1FA9-A90D-4693-BE0C-71FF77465561}">
      <dgm:prSet phldrT="[Texte]" custT="1"/>
      <dgm:spPr/>
      <dgm:t>
        <a:bodyPr/>
        <a:lstStyle/>
        <a:p>
          <a:pPr rtl="1"/>
          <a:r>
            <a:rPr lang="fr-FR" sz="2000" dirty="0" err="1"/>
            <a:t>Transforms</a:t>
          </a:r>
          <a:r>
            <a:rPr lang="fr-FR" sz="2000" dirty="0"/>
            <a:t> </a:t>
          </a:r>
          <a:r>
            <a:rPr lang="fr-FR" sz="2000" dirty="0" err="1"/>
            <a:t>pollutants</a:t>
          </a:r>
          <a:r>
            <a:rPr lang="fr-FR" sz="2000" dirty="0"/>
            <a:t> </a:t>
          </a:r>
          <a:r>
            <a:rPr lang="fr-FR" sz="2000" dirty="0" err="1"/>
            <a:t>into</a:t>
          </a:r>
          <a:r>
            <a:rPr lang="fr-FR" sz="2000" dirty="0"/>
            <a:t> </a:t>
          </a:r>
          <a:r>
            <a:rPr lang="fr-FR" sz="2000" dirty="0" err="1"/>
            <a:t>safe</a:t>
          </a:r>
          <a:r>
            <a:rPr lang="fr-FR" sz="2000" dirty="0"/>
            <a:t> compounds.</a:t>
          </a:r>
          <a:endParaRPr lang="ar-SA" sz="2000" dirty="0"/>
        </a:p>
      </dgm:t>
    </dgm:pt>
    <dgm:pt modelId="{E2132562-7ED6-4331-B17F-A92115DF533A}" type="parTrans" cxnId="{D1DC2EC0-41C6-4543-AD04-9693C15439E1}">
      <dgm:prSet/>
      <dgm:spPr/>
      <dgm:t>
        <a:bodyPr/>
        <a:lstStyle/>
        <a:p>
          <a:pPr rtl="1"/>
          <a:endParaRPr lang="ar-SA"/>
        </a:p>
      </dgm:t>
    </dgm:pt>
    <dgm:pt modelId="{BA45AFFA-F513-4CA3-875F-6C96829D11DE}" type="sibTrans" cxnId="{D1DC2EC0-41C6-4543-AD04-9693C15439E1}">
      <dgm:prSet/>
      <dgm:spPr/>
      <dgm:t>
        <a:bodyPr/>
        <a:lstStyle/>
        <a:p>
          <a:pPr rtl="1"/>
          <a:endParaRPr lang="ar-SA"/>
        </a:p>
      </dgm:t>
    </dgm:pt>
    <dgm:pt modelId="{FC41E3CE-27A7-403F-B4B3-C9F485680A80}">
      <dgm:prSet phldrT="[Texte]" custT="1"/>
      <dgm:spPr/>
      <dgm:t>
        <a:bodyPr/>
        <a:lstStyle/>
        <a:p>
          <a:pPr rtl="1"/>
          <a:r>
            <a:rPr lang="fr-FR" sz="2000" dirty="0" err="1"/>
            <a:t>Protect</a:t>
          </a:r>
          <a:r>
            <a:rPr lang="fr-FR" sz="2000" dirty="0"/>
            <a:t> the </a:t>
          </a:r>
          <a:r>
            <a:rPr lang="fr-FR" sz="2000" dirty="0" err="1"/>
            <a:t>environment</a:t>
          </a:r>
          <a:r>
            <a:rPr lang="fr-FR" sz="2000" dirty="0"/>
            <a:t> and </a:t>
          </a:r>
          <a:r>
            <a:rPr lang="fr-FR" sz="2000" dirty="0" err="1"/>
            <a:t>human</a:t>
          </a:r>
          <a:r>
            <a:rPr lang="fr-FR" sz="2000" dirty="0"/>
            <a:t> </a:t>
          </a:r>
          <a:r>
            <a:rPr lang="fr-FR" sz="2000" dirty="0" err="1"/>
            <a:t>health</a:t>
          </a:r>
          <a:r>
            <a:rPr lang="fr-FR" sz="2000" dirty="0"/>
            <a:t> </a:t>
          </a:r>
          <a:endParaRPr lang="ar-SA" sz="2000" dirty="0"/>
        </a:p>
      </dgm:t>
    </dgm:pt>
    <dgm:pt modelId="{6116BC84-3839-4361-BF9C-B53DE8EE040C}" type="parTrans" cxnId="{4AFAC642-69A3-4FE5-9D30-D1321C6FAC28}">
      <dgm:prSet/>
      <dgm:spPr/>
      <dgm:t>
        <a:bodyPr/>
        <a:lstStyle/>
        <a:p>
          <a:pPr rtl="1"/>
          <a:endParaRPr lang="ar-SA"/>
        </a:p>
      </dgm:t>
    </dgm:pt>
    <dgm:pt modelId="{8F7065BD-8CEE-4C4D-A603-31467B14923E}" type="sibTrans" cxnId="{4AFAC642-69A3-4FE5-9D30-D1321C6FAC28}">
      <dgm:prSet/>
      <dgm:spPr/>
      <dgm:t>
        <a:bodyPr/>
        <a:lstStyle/>
        <a:p>
          <a:pPr rtl="1"/>
          <a:endParaRPr lang="ar-SA"/>
        </a:p>
      </dgm:t>
    </dgm:pt>
    <dgm:pt modelId="{ACA7F20F-18C5-4E74-B132-F117E6DACC97}">
      <dgm:prSet phldrT="[Texte]" custT="1"/>
      <dgm:spPr/>
      <dgm:t>
        <a:bodyPr/>
        <a:lstStyle/>
        <a:p>
          <a:pPr rtl="1"/>
          <a:r>
            <a:rPr lang="fr-FR" sz="2000" dirty="0" err="1"/>
            <a:t>Minimizes</a:t>
          </a:r>
          <a:r>
            <a:rPr lang="fr-FR" sz="2000" dirty="0"/>
            <a:t> the use of </a:t>
          </a:r>
          <a:r>
            <a:rPr lang="fr-FR" sz="2000" dirty="0" err="1"/>
            <a:t>harmful</a:t>
          </a:r>
          <a:r>
            <a:rPr lang="fr-FR" sz="2000" dirty="0"/>
            <a:t> </a:t>
          </a:r>
          <a:r>
            <a:rPr lang="fr-FR" sz="2000" dirty="0" err="1"/>
            <a:t>chemicals</a:t>
          </a:r>
          <a:endParaRPr lang="ar-SA" sz="2000" dirty="0"/>
        </a:p>
      </dgm:t>
    </dgm:pt>
    <dgm:pt modelId="{92423354-5831-4950-9DF5-B0DCF034B086}" type="parTrans" cxnId="{5C605661-1C7B-4E63-A9F5-34440AC60D97}">
      <dgm:prSet/>
      <dgm:spPr/>
      <dgm:t>
        <a:bodyPr/>
        <a:lstStyle/>
        <a:p>
          <a:pPr rtl="1"/>
          <a:endParaRPr lang="ar-SA"/>
        </a:p>
      </dgm:t>
    </dgm:pt>
    <dgm:pt modelId="{73B71DBE-7360-4000-B198-D6B968F26F43}" type="sibTrans" cxnId="{5C605661-1C7B-4E63-A9F5-34440AC60D97}">
      <dgm:prSet/>
      <dgm:spPr/>
      <dgm:t>
        <a:bodyPr/>
        <a:lstStyle/>
        <a:p>
          <a:pPr rtl="1"/>
          <a:endParaRPr lang="ar-SA"/>
        </a:p>
      </dgm:t>
    </dgm:pt>
    <dgm:pt modelId="{59E66F2F-E267-4193-B4A0-572B59CDB3E5}" type="pres">
      <dgm:prSet presAssocID="{A34D8BE7-0C4A-4C06-8D0F-E95D47F12FEC}" presName="Name0" presStyleCnt="0">
        <dgm:presLayoutVars>
          <dgm:dir/>
          <dgm:animLvl val="lvl"/>
          <dgm:resizeHandles val="exact"/>
        </dgm:presLayoutVars>
      </dgm:prSet>
      <dgm:spPr/>
    </dgm:pt>
    <dgm:pt modelId="{024DB310-00D0-4486-95EB-A0C770BEC696}" type="pres">
      <dgm:prSet presAssocID="{7D36473D-5C26-4428-A98E-F7ADA386BA93}" presName="boxAndChildren" presStyleCnt="0"/>
      <dgm:spPr/>
    </dgm:pt>
    <dgm:pt modelId="{F705489D-1C0B-4A15-888E-D26DB1D44B53}" type="pres">
      <dgm:prSet presAssocID="{7D36473D-5C26-4428-A98E-F7ADA386BA93}" presName="parentTextBox" presStyleLbl="node1" presStyleIdx="0" presStyleCnt="2"/>
      <dgm:spPr/>
    </dgm:pt>
    <dgm:pt modelId="{A33603AC-6DF0-45DD-A242-B053709B3218}" type="pres">
      <dgm:prSet presAssocID="{7D36473D-5C26-4428-A98E-F7ADA386BA93}" presName="entireBox" presStyleLbl="node1" presStyleIdx="0" presStyleCnt="2"/>
      <dgm:spPr/>
    </dgm:pt>
    <dgm:pt modelId="{0F3302F6-854A-45B9-94D5-4B56467BDF5E}" type="pres">
      <dgm:prSet presAssocID="{7D36473D-5C26-4428-A98E-F7ADA386BA93}" presName="descendantBox" presStyleCnt="0"/>
      <dgm:spPr/>
    </dgm:pt>
    <dgm:pt modelId="{A2C05FFA-1599-41BE-8524-02BDB4466F70}" type="pres">
      <dgm:prSet presAssocID="{B2C7DF18-2E86-4765-AD97-F6223DC9FAC8}" presName="childTextBox" presStyleLbl="fgAccFollowNode1" presStyleIdx="0" presStyleCnt="6">
        <dgm:presLayoutVars>
          <dgm:bulletEnabled val="1"/>
        </dgm:presLayoutVars>
      </dgm:prSet>
      <dgm:spPr/>
    </dgm:pt>
    <dgm:pt modelId="{C7BF394E-B623-4164-8D22-F270C5447424}" type="pres">
      <dgm:prSet presAssocID="{ACA7F20F-18C5-4E74-B132-F117E6DACC97}" presName="childTextBox" presStyleLbl="fgAccFollowNode1" presStyleIdx="1" presStyleCnt="6">
        <dgm:presLayoutVars>
          <dgm:bulletEnabled val="1"/>
        </dgm:presLayoutVars>
      </dgm:prSet>
      <dgm:spPr/>
    </dgm:pt>
    <dgm:pt modelId="{9B882969-CD63-4A3F-B814-468F6A6DD34B}" type="pres">
      <dgm:prSet presAssocID="{5C9A1FA9-A90D-4693-BE0C-71FF77465561}" presName="childTextBox" presStyleLbl="fgAccFollowNode1" presStyleIdx="2" presStyleCnt="6">
        <dgm:presLayoutVars>
          <dgm:bulletEnabled val="1"/>
        </dgm:presLayoutVars>
      </dgm:prSet>
      <dgm:spPr/>
    </dgm:pt>
    <dgm:pt modelId="{F8B9F0F2-818D-4EE5-B744-ED469ED0FF10}" type="pres">
      <dgm:prSet presAssocID="{6B68736C-0B90-4FA5-A071-A357CEB1724B}" presName="sp" presStyleCnt="0"/>
      <dgm:spPr/>
    </dgm:pt>
    <dgm:pt modelId="{0AF0274E-FF9C-47EF-ADB5-F19DBE01113E}" type="pres">
      <dgm:prSet presAssocID="{4EF2C359-9743-4F36-AE51-FFC03D4249DF}" presName="arrowAndChildren" presStyleCnt="0"/>
      <dgm:spPr/>
    </dgm:pt>
    <dgm:pt modelId="{DA843AB8-8BD2-42DF-AD5C-C6A7191A989E}" type="pres">
      <dgm:prSet presAssocID="{4EF2C359-9743-4F36-AE51-FFC03D4249DF}" presName="parentTextArrow" presStyleLbl="node1" presStyleIdx="0" presStyleCnt="2"/>
      <dgm:spPr/>
    </dgm:pt>
    <dgm:pt modelId="{1787925F-7A24-4A32-8A57-3AFE0E8D50D8}" type="pres">
      <dgm:prSet presAssocID="{4EF2C359-9743-4F36-AE51-FFC03D4249DF}" presName="arrow" presStyleLbl="node1" presStyleIdx="1" presStyleCnt="2"/>
      <dgm:spPr/>
    </dgm:pt>
    <dgm:pt modelId="{39985B5E-1456-4A18-96C7-B98F26E17AEC}" type="pres">
      <dgm:prSet presAssocID="{4EF2C359-9743-4F36-AE51-FFC03D4249DF}" presName="descendantArrow" presStyleCnt="0"/>
      <dgm:spPr/>
    </dgm:pt>
    <dgm:pt modelId="{C1F303E9-0AB4-4C5A-AB2F-EE6F232D3BCA}" type="pres">
      <dgm:prSet presAssocID="{0388342C-800A-4254-AF8F-FAF5D17A3566}" presName="childTextArrow" presStyleLbl="fgAccFollowNode1" presStyleIdx="3" presStyleCnt="6" custLinFactNeighborY="2357">
        <dgm:presLayoutVars>
          <dgm:bulletEnabled val="1"/>
        </dgm:presLayoutVars>
      </dgm:prSet>
      <dgm:spPr/>
    </dgm:pt>
    <dgm:pt modelId="{59E0E4E9-BB18-41E7-82AB-9FA061BF739A}" type="pres">
      <dgm:prSet presAssocID="{CD2B625E-1FE5-45F7-BCBB-AD2595882BEE}" presName="childTextArrow" presStyleLbl="fgAccFollowNode1" presStyleIdx="4" presStyleCnt="6">
        <dgm:presLayoutVars>
          <dgm:bulletEnabled val="1"/>
        </dgm:presLayoutVars>
      </dgm:prSet>
      <dgm:spPr/>
    </dgm:pt>
    <dgm:pt modelId="{EC4E9D4B-660E-422E-B872-B3878A653E97}" type="pres">
      <dgm:prSet presAssocID="{FC41E3CE-27A7-403F-B4B3-C9F485680A80}" presName="childTextArrow" presStyleLbl="fgAccFollowNode1" presStyleIdx="5" presStyleCnt="6">
        <dgm:presLayoutVars>
          <dgm:bulletEnabled val="1"/>
        </dgm:presLayoutVars>
      </dgm:prSet>
      <dgm:spPr/>
    </dgm:pt>
  </dgm:ptLst>
  <dgm:cxnLst>
    <dgm:cxn modelId="{16AB0203-4723-47F8-8313-EF5B4F63FDB8}" srcId="{4EF2C359-9743-4F36-AE51-FFC03D4249DF}" destId="{CD2B625E-1FE5-45F7-BCBB-AD2595882BEE}" srcOrd="1" destOrd="0" parTransId="{28334396-5E4B-4609-9FBB-E21C83DAD6D3}" sibTransId="{62CBB5A0-7A6C-47C0-82FA-410B191E18E5}"/>
    <dgm:cxn modelId="{2F194313-3802-40B8-AEAF-1F716B340010}" type="presOf" srcId="{7D36473D-5C26-4428-A98E-F7ADA386BA93}" destId="{A33603AC-6DF0-45DD-A242-B053709B3218}" srcOrd="1" destOrd="0" presId="urn:microsoft.com/office/officeart/2005/8/layout/process4"/>
    <dgm:cxn modelId="{C0854822-4AB2-47BC-BFFD-7F24DFF032E0}" type="presOf" srcId="{7D36473D-5C26-4428-A98E-F7ADA386BA93}" destId="{F705489D-1C0B-4A15-888E-D26DB1D44B53}" srcOrd="0" destOrd="0" presId="urn:microsoft.com/office/officeart/2005/8/layout/process4"/>
    <dgm:cxn modelId="{3667AA28-0EF1-4166-80B4-48194A913A7C}" type="presOf" srcId="{5C9A1FA9-A90D-4693-BE0C-71FF77465561}" destId="{9B882969-CD63-4A3F-B814-468F6A6DD34B}" srcOrd="0" destOrd="0" presId="urn:microsoft.com/office/officeart/2005/8/layout/process4"/>
    <dgm:cxn modelId="{9CCB4235-38E3-42EB-AC16-844D7100DD83}" type="presOf" srcId="{4EF2C359-9743-4F36-AE51-FFC03D4249DF}" destId="{1787925F-7A24-4A32-8A57-3AFE0E8D50D8}" srcOrd="1" destOrd="0" presId="urn:microsoft.com/office/officeart/2005/8/layout/process4"/>
    <dgm:cxn modelId="{F172235C-3163-4175-9071-E37E47AD5352}" type="presOf" srcId="{A34D8BE7-0C4A-4C06-8D0F-E95D47F12FEC}" destId="{59E66F2F-E267-4193-B4A0-572B59CDB3E5}" srcOrd="0" destOrd="0" presId="urn:microsoft.com/office/officeart/2005/8/layout/process4"/>
    <dgm:cxn modelId="{6317275D-FD79-4F1A-919F-9109802A4F15}" srcId="{A34D8BE7-0C4A-4C06-8D0F-E95D47F12FEC}" destId="{7D36473D-5C26-4428-A98E-F7ADA386BA93}" srcOrd="1" destOrd="0" parTransId="{2B1853A5-493A-4827-9DA8-60386F1B0469}" sibTransId="{B5FB38B9-9B0B-4410-B62D-B60FB5E5D414}"/>
    <dgm:cxn modelId="{5C605661-1C7B-4E63-A9F5-34440AC60D97}" srcId="{7D36473D-5C26-4428-A98E-F7ADA386BA93}" destId="{ACA7F20F-18C5-4E74-B132-F117E6DACC97}" srcOrd="1" destOrd="0" parTransId="{92423354-5831-4950-9DF5-B0DCF034B086}" sibTransId="{73B71DBE-7360-4000-B198-D6B968F26F43}"/>
    <dgm:cxn modelId="{4AFAC642-69A3-4FE5-9D30-D1321C6FAC28}" srcId="{4EF2C359-9743-4F36-AE51-FFC03D4249DF}" destId="{FC41E3CE-27A7-403F-B4B3-C9F485680A80}" srcOrd="2" destOrd="0" parTransId="{6116BC84-3839-4361-BF9C-B53DE8EE040C}" sibTransId="{8F7065BD-8CEE-4C4D-A603-31467B14923E}"/>
    <dgm:cxn modelId="{839BD968-9144-4FA0-8C04-D8B8443921F0}" type="presOf" srcId="{ACA7F20F-18C5-4E74-B132-F117E6DACC97}" destId="{C7BF394E-B623-4164-8D22-F270C5447424}" srcOrd="0" destOrd="0" presId="urn:microsoft.com/office/officeart/2005/8/layout/process4"/>
    <dgm:cxn modelId="{D8FE226A-CE2F-45B4-AFFE-56166E91540E}" type="presOf" srcId="{FC41E3CE-27A7-403F-B4B3-C9F485680A80}" destId="{EC4E9D4B-660E-422E-B872-B3878A653E97}" srcOrd="0" destOrd="0" presId="urn:microsoft.com/office/officeart/2005/8/layout/process4"/>
    <dgm:cxn modelId="{89C2D957-4E1A-4AF5-8513-75EF765DEF48}" type="presOf" srcId="{0388342C-800A-4254-AF8F-FAF5D17A3566}" destId="{C1F303E9-0AB4-4C5A-AB2F-EE6F232D3BCA}" srcOrd="0" destOrd="0" presId="urn:microsoft.com/office/officeart/2005/8/layout/process4"/>
    <dgm:cxn modelId="{0A5CB97A-F9CA-42CA-A282-47D5B4416AC0}" type="presOf" srcId="{4EF2C359-9743-4F36-AE51-FFC03D4249DF}" destId="{DA843AB8-8BD2-42DF-AD5C-C6A7191A989E}" srcOrd="0" destOrd="0" presId="urn:microsoft.com/office/officeart/2005/8/layout/process4"/>
    <dgm:cxn modelId="{E57D169D-32D1-48AF-AD02-DD732011F9A7}" type="presOf" srcId="{B2C7DF18-2E86-4765-AD97-F6223DC9FAC8}" destId="{A2C05FFA-1599-41BE-8524-02BDB4466F70}" srcOrd="0" destOrd="0" presId="urn:microsoft.com/office/officeart/2005/8/layout/process4"/>
    <dgm:cxn modelId="{D67F499E-D5B8-4B57-8B86-8A4E0FF4920F}" srcId="{A34D8BE7-0C4A-4C06-8D0F-E95D47F12FEC}" destId="{4EF2C359-9743-4F36-AE51-FFC03D4249DF}" srcOrd="0" destOrd="0" parTransId="{79477E9B-2E77-4C45-AE39-A64D64AF5FA4}" sibTransId="{6B68736C-0B90-4FA5-A071-A357CEB1724B}"/>
    <dgm:cxn modelId="{65EFEE9E-F117-42A7-A051-157A31F22BB5}" type="presOf" srcId="{CD2B625E-1FE5-45F7-BCBB-AD2595882BEE}" destId="{59E0E4E9-BB18-41E7-82AB-9FA061BF739A}" srcOrd="0" destOrd="0" presId="urn:microsoft.com/office/officeart/2005/8/layout/process4"/>
    <dgm:cxn modelId="{CCB73BB6-91DB-4009-8DC3-4C02E532A91E}" srcId="{4EF2C359-9743-4F36-AE51-FFC03D4249DF}" destId="{0388342C-800A-4254-AF8F-FAF5D17A3566}" srcOrd="0" destOrd="0" parTransId="{130E0FA4-266C-4462-AAF2-7E6FFD4D6C2F}" sibTransId="{CA020EEA-CF0A-4FBE-A84C-850B5F9F5C14}"/>
    <dgm:cxn modelId="{BCA668BF-48F4-447E-9D82-BF58F34787E6}" srcId="{7D36473D-5C26-4428-A98E-F7ADA386BA93}" destId="{B2C7DF18-2E86-4765-AD97-F6223DC9FAC8}" srcOrd="0" destOrd="0" parTransId="{E8FBAA1F-1D78-41F5-B8CC-EA4353692C86}" sibTransId="{7A601B96-55DF-4B03-BA96-8C7052B149E2}"/>
    <dgm:cxn modelId="{D1DC2EC0-41C6-4543-AD04-9693C15439E1}" srcId="{7D36473D-5C26-4428-A98E-F7ADA386BA93}" destId="{5C9A1FA9-A90D-4693-BE0C-71FF77465561}" srcOrd="2" destOrd="0" parTransId="{E2132562-7ED6-4331-B17F-A92115DF533A}" sibTransId="{BA45AFFA-F513-4CA3-875F-6C96829D11DE}"/>
    <dgm:cxn modelId="{B06E1B2D-7C1E-4E77-85E7-86FA6C91E06C}" type="presParOf" srcId="{59E66F2F-E267-4193-B4A0-572B59CDB3E5}" destId="{024DB310-00D0-4486-95EB-A0C770BEC696}" srcOrd="0" destOrd="0" presId="urn:microsoft.com/office/officeart/2005/8/layout/process4"/>
    <dgm:cxn modelId="{9EBEFD48-22C6-4E64-86E8-E3775C60C8A7}" type="presParOf" srcId="{024DB310-00D0-4486-95EB-A0C770BEC696}" destId="{F705489D-1C0B-4A15-888E-D26DB1D44B53}" srcOrd="0" destOrd="0" presId="urn:microsoft.com/office/officeart/2005/8/layout/process4"/>
    <dgm:cxn modelId="{3811DA78-FDA4-457E-A0C1-8CE7AED02D83}" type="presParOf" srcId="{024DB310-00D0-4486-95EB-A0C770BEC696}" destId="{A33603AC-6DF0-45DD-A242-B053709B3218}" srcOrd="1" destOrd="0" presId="urn:microsoft.com/office/officeart/2005/8/layout/process4"/>
    <dgm:cxn modelId="{4EC8CA1B-8D63-4E50-8715-8CA2542EDF46}" type="presParOf" srcId="{024DB310-00D0-4486-95EB-A0C770BEC696}" destId="{0F3302F6-854A-45B9-94D5-4B56467BDF5E}" srcOrd="2" destOrd="0" presId="urn:microsoft.com/office/officeart/2005/8/layout/process4"/>
    <dgm:cxn modelId="{51917AD1-326A-4E39-9937-AE41043FF2A8}" type="presParOf" srcId="{0F3302F6-854A-45B9-94D5-4B56467BDF5E}" destId="{A2C05FFA-1599-41BE-8524-02BDB4466F70}" srcOrd="0" destOrd="0" presId="urn:microsoft.com/office/officeart/2005/8/layout/process4"/>
    <dgm:cxn modelId="{2BA53EA5-0E0D-45B8-97C1-1DD7F6BFDDAA}" type="presParOf" srcId="{0F3302F6-854A-45B9-94D5-4B56467BDF5E}" destId="{C7BF394E-B623-4164-8D22-F270C5447424}" srcOrd="1" destOrd="0" presId="urn:microsoft.com/office/officeart/2005/8/layout/process4"/>
    <dgm:cxn modelId="{86418A9D-F8AA-4632-BAB6-EBA91636384B}" type="presParOf" srcId="{0F3302F6-854A-45B9-94D5-4B56467BDF5E}" destId="{9B882969-CD63-4A3F-B814-468F6A6DD34B}" srcOrd="2" destOrd="0" presId="urn:microsoft.com/office/officeart/2005/8/layout/process4"/>
    <dgm:cxn modelId="{C1969E3F-9B0C-401C-A857-CB585A00181F}" type="presParOf" srcId="{59E66F2F-E267-4193-B4A0-572B59CDB3E5}" destId="{F8B9F0F2-818D-4EE5-B744-ED469ED0FF10}" srcOrd="1" destOrd="0" presId="urn:microsoft.com/office/officeart/2005/8/layout/process4"/>
    <dgm:cxn modelId="{8BCB3625-24AE-4BCC-989C-5A3047AD1722}" type="presParOf" srcId="{59E66F2F-E267-4193-B4A0-572B59CDB3E5}" destId="{0AF0274E-FF9C-47EF-ADB5-F19DBE01113E}" srcOrd="2" destOrd="0" presId="urn:microsoft.com/office/officeart/2005/8/layout/process4"/>
    <dgm:cxn modelId="{5E456BF8-A13B-41C4-A51E-E71CC51E3010}" type="presParOf" srcId="{0AF0274E-FF9C-47EF-ADB5-F19DBE01113E}" destId="{DA843AB8-8BD2-42DF-AD5C-C6A7191A989E}" srcOrd="0" destOrd="0" presId="urn:microsoft.com/office/officeart/2005/8/layout/process4"/>
    <dgm:cxn modelId="{FF679514-C0F4-41CF-BFC9-DF534E0D0ED0}" type="presParOf" srcId="{0AF0274E-FF9C-47EF-ADB5-F19DBE01113E}" destId="{1787925F-7A24-4A32-8A57-3AFE0E8D50D8}" srcOrd="1" destOrd="0" presId="urn:microsoft.com/office/officeart/2005/8/layout/process4"/>
    <dgm:cxn modelId="{1EF39AE6-197A-4A43-A2EA-AA609297A7AA}" type="presParOf" srcId="{0AF0274E-FF9C-47EF-ADB5-F19DBE01113E}" destId="{39985B5E-1456-4A18-96C7-B98F26E17AEC}" srcOrd="2" destOrd="0" presId="urn:microsoft.com/office/officeart/2005/8/layout/process4"/>
    <dgm:cxn modelId="{7FCA623D-BCA3-41BA-91A3-26D0D26FF8D2}" type="presParOf" srcId="{39985B5E-1456-4A18-96C7-B98F26E17AEC}" destId="{C1F303E9-0AB4-4C5A-AB2F-EE6F232D3BCA}" srcOrd="0" destOrd="0" presId="urn:microsoft.com/office/officeart/2005/8/layout/process4"/>
    <dgm:cxn modelId="{092AE06A-7AB9-4F85-8BD4-8D7AE2D3F57C}" type="presParOf" srcId="{39985B5E-1456-4A18-96C7-B98F26E17AEC}" destId="{59E0E4E9-BB18-41E7-82AB-9FA061BF739A}" srcOrd="1" destOrd="0" presId="urn:microsoft.com/office/officeart/2005/8/layout/process4"/>
    <dgm:cxn modelId="{F968970E-BB76-4BD2-8C86-438695EEB61E}" type="presParOf" srcId="{39985B5E-1456-4A18-96C7-B98F26E17AEC}" destId="{EC4E9D4B-660E-422E-B872-B3878A653E97}" srcOrd="2"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3603AC-6DF0-45DD-A242-B053709B3218}">
      <dsp:nvSpPr>
        <dsp:cNvPr id="0" name=""/>
        <dsp:cNvSpPr/>
      </dsp:nvSpPr>
      <dsp:spPr>
        <a:xfrm>
          <a:off x="0" y="2875559"/>
          <a:ext cx="8128000" cy="1886678"/>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rtl="1">
            <a:lnSpc>
              <a:spcPct val="90000"/>
            </a:lnSpc>
            <a:spcBef>
              <a:spcPct val="0"/>
            </a:spcBef>
            <a:spcAft>
              <a:spcPct val="35000"/>
            </a:spcAft>
            <a:buNone/>
          </a:pPr>
          <a:r>
            <a:rPr lang="fr-FR" sz="3600" kern="1200" dirty="0" err="1"/>
            <a:t>Photocatalysis</a:t>
          </a:r>
          <a:r>
            <a:rPr lang="fr-FR" sz="3600" kern="1200" dirty="0"/>
            <a:t> supports </a:t>
          </a:r>
          <a:r>
            <a:rPr lang="fr-FR" sz="3600" kern="1200" dirty="0" err="1"/>
            <a:t>these</a:t>
          </a:r>
          <a:r>
            <a:rPr lang="fr-FR" sz="3600" kern="1200" dirty="0"/>
            <a:t> goals:</a:t>
          </a:r>
          <a:endParaRPr lang="ar-SA" sz="3600" kern="1200" dirty="0"/>
        </a:p>
      </dsp:txBody>
      <dsp:txXfrm>
        <a:off x="0" y="2875559"/>
        <a:ext cx="8128000" cy="1018806"/>
      </dsp:txXfrm>
    </dsp:sp>
    <dsp:sp modelId="{A2C05FFA-1599-41BE-8524-02BDB4466F70}">
      <dsp:nvSpPr>
        <dsp:cNvPr id="0" name=""/>
        <dsp:cNvSpPr/>
      </dsp:nvSpPr>
      <dsp:spPr>
        <a:xfrm>
          <a:off x="3968" y="3856632"/>
          <a:ext cx="2706687" cy="867872"/>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a:t>Uses sunlight as an </a:t>
          </a:r>
          <a:r>
            <a:rPr lang="fr-FR" sz="2000" kern="1200" dirty="0" err="1"/>
            <a:t>energy</a:t>
          </a:r>
          <a:r>
            <a:rPr lang="fr-FR" sz="2000" kern="1200" dirty="0"/>
            <a:t> source </a:t>
          </a:r>
          <a:endParaRPr lang="ar-SA" sz="2000" kern="1200" dirty="0"/>
        </a:p>
      </dsp:txBody>
      <dsp:txXfrm>
        <a:off x="3968" y="3856632"/>
        <a:ext cx="2706687" cy="867872"/>
      </dsp:txXfrm>
    </dsp:sp>
    <dsp:sp modelId="{C7BF394E-B623-4164-8D22-F270C5447424}">
      <dsp:nvSpPr>
        <dsp:cNvPr id="0" name=""/>
        <dsp:cNvSpPr/>
      </dsp:nvSpPr>
      <dsp:spPr>
        <a:xfrm>
          <a:off x="2710656" y="3856632"/>
          <a:ext cx="2706687" cy="867872"/>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err="1"/>
            <a:t>Minimizes</a:t>
          </a:r>
          <a:r>
            <a:rPr lang="fr-FR" sz="2000" kern="1200" dirty="0"/>
            <a:t> the use of </a:t>
          </a:r>
          <a:r>
            <a:rPr lang="fr-FR" sz="2000" kern="1200" dirty="0" err="1"/>
            <a:t>harmful</a:t>
          </a:r>
          <a:r>
            <a:rPr lang="fr-FR" sz="2000" kern="1200" dirty="0"/>
            <a:t> </a:t>
          </a:r>
          <a:r>
            <a:rPr lang="fr-FR" sz="2000" kern="1200" dirty="0" err="1"/>
            <a:t>chemicals</a:t>
          </a:r>
          <a:endParaRPr lang="ar-SA" sz="2000" kern="1200" dirty="0"/>
        </a:p>
      </dsp:txBody>
      <dsp:txXfrm>
        <a:off x="2710656" y="3856632"/>
        <a:ext cx="2706687" cy="867872"/>
      </dsp:txXfrm>
    </dsp:sp>
    <dsp:sp modelId="{9B882969-CD63-4A3F-B814-468F6A6DD34B}">
      <dsp:nvSpPr>
        <dsp:cNvPr id="0" name=""/>
        <dsp:cNvSpPr/>
      </dsp:nvSpPr>
      <dsp:spPr>
        <a:xfrm>
          <a:off x="5417343" y="3856632"/>
          <a:ext cx="2706687" cy="867872"/>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err="1"/>
            <a:t>Transforms</a:t>
          </a:r>
          <a:r>
            <a:rPr lang="fr-FR" sz="2000" kern="1200" dirty="0"/>
            <a:t> </a:t>
          </a:r>
          <a:r>
            <a:rPr lang="fr-FR" sz="2000" kern="1200" dirty="0" err="1"/>
            <a:t>pollutants</a:t>
          </a:r>
          <a:r>
            <a:rPr lang="fr-FR" sz="2000" kern="1200" dirty="0"/>
            <a:t> </a:t>
          </a:r>
          <a:r>
            <a:rPr lang="fr-FR" sz="2000" kern="1200" dirty="0" err="1"/>
            <a:t>into</a:t>
          </a:r>
          <a:r>
            <a:rPr lang="fr-FR" sz="2000" kern="1200" dirty="0"/>
            <a:t> </a:t>
          </a:r>
          <a:r>
            <a:rPr lang="fr-FR" sz="2000" kern="1200" dirty="0" err="1"/>
            <a:t>safe</a:t>
          </a:r>
          <a:r>
            <a:rPr lang="fr-FR" sz="2000" kern="1200" dirty="0"/>
            <a:t> compounds.</a:t>
          </a:r>
          <a:endParaRPr lang="ar-SA" sz="2000" kern="1200" dirty="0"/>
        </a:p>
      </dsp:txBody>
      <dsp:txXfrm>
        <a:off x="5417343" y="3856632"/>
        <a:ext cx="2706687" cy="867872"/>
      </dsp:txXfrm>
    </dsp:sp>
    <dsp:sp modelId="{1787925F-7A24-4A32-8A57-3AFE0E8D50D8}">
      <dsp:nvSpPr>
        <dsp:cNvPr id="0" name=""/>
        <dsp:cNvSpPr/>
      </dsp:nvSpPr>
      <dsp:spPr>
        <a:xfrm rot="10800000">
          <a:off x="0" y="2148"/>
          <a:ext cx="8128000" cy="2901711"/>
        </a:xfrm>
        <a:prstGeom prst="upArrowCallou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rtl="1">
            <a:lnSpc>
              <a:spcPct val="90000"/>
            </a:lnSpc>
            <a:spcBef>
              <a:spcPct val="0"/>
            </a:spcBef>
            <a:spcAft>
              <a:spcPct val="35000"/>
            </a:spcAft>
            <a:buNone/>
          </a:pPr>
          <a:r>
            <a:rPr lang="fr-FR" sz="3600" kern="1200" dirty="0"/>
            <a:t>Green </a:t>
          </a:r>
          <a:r>
            <a:rPr lang="fr-FR" sz="3600" kern="1200" dirty="0" err="1"/>
            <a:t>chemistry</a:t>
          </a:r>
          <a:r>
            <a:rPr lang="fr-FR" sz="3600" kern="1200" dirty="0"/>
            <a:t> </a:t>
          </a:r>
          <a:r>
            <a:rPr lang="fr-FR" sz="3600" kern="1200" dirty="0" err="1"/>
            <a:t>aims</a:t>
          </a:r>
          <a:r>
            <a:rPr lang="fr-FR" sz="3600" kern="1200" dirty="0"/>
            <a:t> to: </a:t>
          </a:r>
          <a:endParaRPr lang="ar-SA" sz="3600" kern="1200" dirty="0"/>
        </a:p>
      </dsp:txBody>
      <dsp:txXfrm rot="-10800000">
        <a:off x="0" y="2148"/>
        <a:ext cx="8128000" cy="1018500"/>
      </dsp:txXfrm>
    </dsp:sp>
    <dsp:sp modelId="{C1F303E9-0AB4-4C5A-AB2F-EE6F232D3BCA}">
      <dsp:nvSpPr>
        <dsp:cNvPr id="0" name=""/>
        <dsp:cNvSpPr/>
      </dsp:nvSpPr>
      <dsp:spPr>
        <a:xfrm>
          <a:off x="3968" y="1041098"/>
          <a:ext cx="2706687" cy="867611"/>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err="1"/>
            <a:t>Reduce</a:t>
          </a:r>
          <a:r>
            <a:rPr lang="fr-FR" sz="2000" kern="1200" dirty="0"/>
            <a:t> </a:t>
          </a:r>
          <a:r>
            <a:rPr lang="fr-FR" sz="2000" kern="1200" dirty="0" err="1"/>
            <a:t>toxic</a:t>
          </a:r>
          <a:r>
            <a:rPr lang="fr-FR" sz="2000" kern="1200" dirty="0"/>
            <a:t> </a:t>
          </a:r>
          <a:r>
            <a:rPr lang="fr-FR" sz="2000" kern="1200" dirty="0" err="1"/>
            <a:t>waste</a:t>
          </a:r>
          <a:endParaRPr lang="ar-SA" sz="2000" kern="1200" dirty="0"/>
        </a:p>
      </dsp:txBody>
      <dsp:txXfrm>
        <a:off x="3968" y="1041098"/>
        <a:ext cx="2706687" cy="867611"/>
      </dsp:txXfrm>
    </dsp:sp>
    <dsp:sp modelId="{59E0E4E9-BB18-41E7-82AB-9FA061BF739A}">
      <dsp:nvSpPr>
        <dsp:cNvPr id="0" name=""/>
        <dsp:cNvSpPr/>
      </dsp:nvSpPr>
      <dsp:spPr>
        <a:xfrm>
          <a:off x="2710656" y="1020649"/>
          <a:ext cx="2706687" cy="867611"/>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a:t>Use clean and </a:t>
          </a:r>
          <a:r>
            <a:rPr lang="fr-FR" sz="2000" kern="1200" dirty="0" err="1"/>
            <a:t>sustainable</a:t>
          </a:r>
          <a:r>
            <a:rPr lang="fr-FR" sz="2000" kern="1200" dirty="0"/>
            <a:t> </a:t>
          </a:r>
          <a:r>
            <a:rPr lang="fr-FR" sz="2000" kern="1200" dirty="0" err="1"/>
            <a:t>energy</a:t>
          </a:r>
          <a:r>
            <a:rPr lang="fr-FR" sz="2000" kern="1200" dirty="0"/>
            <a:t> </a:t>
          </a:r>
          <a:endParaRPr lang="ar-SA" sz="2000" kern="1200" dirty="0"/>
        </a:p>
      </dsp:txBody>
      <dsp:txXfrm>
        <a:off x="2710656" y="1020649"/>
        <a:ext cx="2706687" cy="867611"/>
      </dsp:txXfrm>
    </dsp:sp>
    <dsp:sp modelId="{EC4E9D4B-660E-422E-B872-B3878A653E97}">
      <dsp:nvSpPr>
        <dsp:cNvPr id="0" name=""/>
        <dsp:cNvSpPr/>
      </dsp:nvSpPr>
      <dsp:spPr>
        <a:xfrm>
          <a:off x="5417343" y="1020649"/>
          <a:ext cx="2706687" cy="867611"/>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None/>
          </a:pPr>
          <a:r>
            <a:rPr lang="fr-FR" sz="2000" kern="1200" dirty="0" err="1"/>
            <a:t>Protect</a:t>
          </a:r>
          <a:r>
            <a:rPr lang="fr-FR" sz="2000" kern="1200" dirty="0"/>
            <a:t> the </a:t>
          </a:r>
          <a:r>
            <a:rPr lang="fr-FR" sz="2000" kern="1200" dirty="0" err="1"/>
            <a:t>environment</a:t>
          </a:r>
          <a:r>
            <a:rPr lang="fr-FR" sz="2000" kern="1200" dirty="0"/>
            <a:t> and </a:t>
          </a:r>
          <a:r>
            <a:rPr lang="fr-FR" sz="2000" kern="1200" dirty="0" err="1"/>
            <a:t>human</a:t>
          </a:r>
          <a:r>
            <a:rPr lang="fr-FR" sz="2000" kern="1200" dirty="0"/>
            <a:t> </a:t>
          </a:r>
          <a:r>
            <a:rPr lang="fr-FR" sz="2000" kern="1200" dirty="0" err="1"/>
            <a:t>health</a:t>
          </a:r>
          <a:r>
            <a:rPr lang="fr-FR" sz="2000" kern="1200" dirty="0"/>
            <a:t> </a:t>
          </a:r>
          <a:endParaRPr lang="ar-SA" sz="2000" kern="1200" dirty="0"/>
        </a:p>
      </dsp:txBody>
      <dsp:txXfrm>
        <a:off x="5417343" y="1020649"/>
        <a:ext cx="2706687" cy="86761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Espace réservé de la date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4141C56-F1BD-4D05-B9DC-BE767838945D}" type="datetimeFigureOut">
              <a:rPr lang="ar-SA" smtClean="0"/>
              <a:t>11/06/1447</a:t>
            </a:fld>
            <a:endParaRPr lang="ar-S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6" name="Espace réservé du pied de page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Espace réservé du numéro de diapositive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28E5B0B-7FB6-46A6-822D-5F3F3787D4C2}" type="slidenum">
              <a:rPr lang="ar-SA" smtClean="0"/>
              <a:t>‹#›</a:t>
            </a:fld>
            <a:endParaRPr lang="ar-SA"/>
          </a:p>
        </p:txBody>
      </p:sp>
    </p:spTree>
    <p:extLst>
      <p:ext uri="{BB962C8B-B14F-4D97-AF65-F5344CB8AC3E}">
        <p14:creationId xmlns:p14="http://schemas.microsoft.com/office/powerpoint/2010/main" val="24563126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ar-SA" dirty="0"/>
          </a:p>
        </p:txBody>
      </p:sp>
      <p:sp>
        <p:nvSpPr>
          <p:cNvPr id="4" name="Espace réservé du numéro de diapositive 3"/>
          <p:cNvSpPr>
            <a:spLocks noGrp="1"/>
          </p:cNvSpPr>
          <p:nvPr>
            <p:ph type="sldNum" sz="quarter" idx="10"/>
          </p:nvPr>
        </p:nvSpPr>
        <p:spPr/>
        <p:txBody>
          <a:bodyPr/>
          <a:lstStyle/>
          <a:p>
            <a:fld id="{E28E5B0B-7FB6-46A6-822D-5F3F3787D4C2}" type="slidenum">
              <a:rPr lang="ar-SA" smtClean="0"/>
              <a:t>6</a:t>
            </a:fld>
            <a:endParaRPr lang="ar-SA"/>
          </a:p>
        </p:txBody>
      </p:sp>
    </p:spTree>
    <p:extLst>
      <p:ext uri="{BB962C8B-B14F-4D97-AF65-F5344CB8AC3E}">
        <p14:creationId xmlns:p14="http://schemas.microsoft.com/office/powerpoint/2010/main" val="2497146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Cds </a:t>
            </a:r>
            <a:r>
              <a:rPr lang="ar-SA" dirty="0"/>
              <a:t>كبريتيد</a:t>
            </a:r>
            <a:r>
              <a:rPr lang="ar-SA" baseline="0" dirty="0"/>
              <a:t> الكادميوم</a:t>
            </a:r>
            <a:endParaRPr lang="ar-SA" dirty="0"/>
          </a:p>
        </p:txBody>
      </p:sp>
      <p:sp>
        <p:nvSpPr>
          <p:cNvPr id="4" name="Espace réservé du numéro de diapositive 3"/>
          <p:cNvSpPr>
            <a:spLocks noGrp="1"/>
          </p:cNvSpPr>
          <p:nvPr>
            <p:ph type="sldNum" sz="quarter" idx="10"/>
          </p:nvPr>
        </p:nvSpPr>
        <p:spPr/>
        <p:txBody>
          <a:bodyPr/>
          <a:lstStyle/>
          <a:p>
            <a:fld id="{E28E5B0B-7FB6-46A6-822D-5F3F3787D4C2}" type="slidenum">
              <a:rPr lang="ar-SA" smtClean="0"/>
              <a:t>7</a:t>
            </a:fld>
            <a:endParaRPr lang="ar-SA"/>
          </a:p>
        </p:txBody>
      </p:sp>
    </p:spTree>
    <p:extLst>
      <p:ext uri="{BB962C8B-B14F-4D97-AF65-F5344CB8AC3E}">
        <p14:creationId xmlns:p14="http://schemas.microsoft.com/office/powerpoint/2010/main" val="5382734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ar-SA"/>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ar-SA"/>
          </a:p>
        </p:txBody>
      </p:sp>
      <p:sp>
        <p:nvSpPr>
          <p:cNvPr id="4" name="Espace réservé de la date 3"/>
          <p:cNvSpPr>
            <a:spLocks noGrp="1"/>
          </p:cNvSpPr>
          <p:nvPr>
            <p:ph type="dt" sz="half" idx="10"/>
          </p:nvPr>
        </p:nvSpPr>
        <p:spPr/>
        <p:txBody>
          <a:body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11"/>
          </p:nvPr>
        </p:nvSpPr>
        <p:spPr/>
        <p:txBody>
          <a:bodyPr/>
          <a:lstStyle/>
          <a:p>
            <a:endParaRPr lang="ar-SA"/>
          </a:p>
        </p:txBody>
      </p:sp>
      <p:sp>
        <p:nvSpPr>
          <p:cNvPr id="6" name="Espace réservé du numéro de diapositive 5"/>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1455896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ar-S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e la date 3"/>
          <p:cNvSpPr>
            <a:spLocks noGrp="1"/>
          </p:cNvSpPr>
          <p:nvPr>
            <p:ph type="dt" sz="half" idx="10"/>
          </p:nvPr>
        </p:nvSpPr>
        <p:spPr/>
        <p:txBody>
          <a:body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11"/>
          </p:nvPr>
        </p:nvSpPr>
        <p:spPr/>
        <p:txBody>
          <a:bodyPr/>
          <a:lstStyle/>
          <a:p>
            <a:endParaRPr lang="ar-SA"/>
          </a:p>
        </p:txBody>
      </p:sp>
      <p:sp>
        <p:nvSpPr>
          <p:cNvPr id="6" name="Espace réservé du numéro de diapositive 5"/>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188008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ar-SA"/>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11"/>
          </p:nvPr>
        </p:nvSpPr>
        <p:spPr/>
        <p:txBody>
          <a:bodyPr/>
          <a:lstStyle/>
          <a:p>
            <a:endParaRPr lang="ar-SA"/>
          </a:p>
        </p:txBody>
      </p:sp>
      <p:sp>
        <p:nvSpPr>
          <p:cNvPr id="6" name="Espace réservé du numéro de diapositive 5"/>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4047089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ar-SA"/>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5" name="Espace réservé de la date 4"/>
          <p:cNvSpPr>
            <a:spLocks noGrp="1"/>
          </p:cNvSpPr>
          <p:nvPr>
            <p:ph type="dt" sz="half" idx="10"/>
          </p:nvPr>
        </p:nvSpPr>
        <p:spPr/>
        <p:txBody>
          <a:bodyPr/>
          <a:lstStyle/>
          <a:p>
            <a:fld id="{4C7794A8-BCCE-4D05-B72E-32B5B8EE7E9F}" type="datetimeFigureOut">
              <a:rPr lang="ar-SA" smtClean="0"/>
              <a:t>11/06/1447</a:t>
            </a:fld>
            <a:endParaRPr lang="ar-SA"/>
          </a:p>
        </p:txBody>
      </p:sp>
      <p:sp>
        <p:nvSpPr>
          <p:cNvPr id="6" name="Espace réservé du pied de page 5"/>
          <p:cNvSpPr>
            <a:spLocks noGrp="1"/>
          </p:cNvSpPr>
          <p:nvPr>
            <p:ph type="ftr" sz="quarter" idx="11"/>
          </p:nvPr>
        </p:nvSpPr>
        <p:spPr/>
        <p:txBody>
          <a:bodyPr/>
          <a:lstStyle/>
          <a:p>
            <a:endParaRPr lang="ar-SA"/>
          </a:p>
        </p:txBody>
      </p:sp>
      <p:sp>
        <p:nvSpPr>
          <p:cNvPr id="7" name="Espace réservé du numéro de diapositive 6"/>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2695622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ar-SA"/>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7" name="Espace réservé de la date 6"/>
          <p:cNvSpPr>
            <a:spLocks noGrp="1"/>
          </p:cNvSpPr>
          <p:nvPr>
            <p:ph type="dt" sz="half" idx="10"/>
          </p:nvPr>
        </p:nvSpPr>
        <p:spPr/>
        <p:txBody>
          <a:bodyPr/>
          <a:lstStyle/>
          <a:p>
            <a:fld id="{4C7794A8-BCCE-4D05-B72E-32B5B8EE7E9F}" type="datetimeFigureOut">
              <a:rPr lang="ar-SA" smtClean="0"/>
              <a:t>11/06/1447</a:t>
            </a:fld>
            <a:endParaRPr lang="ar-SA"/>
          </a:p>
        </p:txBody>
      </p:sp>
      <p:sp>
        <p:nvSpPr>
          <p:cNvPr id="8" name="Espace réservé du pied de page 7"/>
          <p:cNvSpPr>
            <a:spLocks noGrp="1"/>
          </p:cNvSpPr>
          <p:nvPr>
            <p:ph type="ftr" sz="quarter" idx="11"/>
          </p:nvPr>
        </p:nvSpPr>
        <p:spPr/>
        <p:txBody>
          <a:bodyPr/>
          <a:lstStyle/>
          <a:p>
            <a:endParaRPr lang="ar-SA"/>
          </a:p>
        </p:txBody>
      </p:sp>
      <p:sp>
        <p:nvSpPr>
          <p:cNvPr id="9" name="Espace réservé du numéro de diapositive 8"/>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3639818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ar-SA"/>
          </a:p>
        </p:txBody>
      </p:sp>
      <p:sp>
        <p:nvSpPr>
          <p:cNvPr id="3" name="Espace réservé de la date 2"/>
          <p:cNvSpPr>
            <a:spLocks noGrp="1"/>
          </p:cNvSpPr>
          <p:nvPr>
            <p:ph type="dt" sz="half" idx="10"/>
          </p:nvPr>
        </p:nvSpPr>
        <p:spPr/>
        <p:txBody>
          <a:bodyPr/>
          <a:lstStyle/>
          <a:p>
            <a:fld id="{4C7794A8-BCCE-4D05-B72E-32B5B8EE7E9F}" type="datetimeFigureOut">
              <a:rPr lang="ar-SA" smtClean="0"/>
              <a:t>11/06/1447</a:t>
            </a:fld>
            <a:endParaRPr lang="ar-SA"/>
          </a:p>
        </p:txBody>
      </p:sp>
      <p:sp>
        <p:nvSpPr>
          <p:cNvPr id="4" name="Espace réservé du pied de page 3"/>
          <p:cNvSpPr>
            <a:spLocks noGrp="1"/>
          </p:cNvSpPr>
          <p:nvPr>
            <p:ph type="ftr" sz="quarter" idx="11"/>
          </p:nvPr>
        </p:nvSpPr>
        <p:spPr/>
        <p:txBody>
          <a:bodyPr/>
          <a:lstStyle/>
          <a:p>
            <a:endParaRPr lang="ar-SA"/>
          </a:p>
        </p:txBody>
      </p:sp>
      <p:sp>
        <p:nvSpPr>
          <p:cNvPr id="5" name="Espace réservé du numéro de diapositive 4"/>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1720370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C7794A8-BCCE-4D05-B72E-32B5B8EE7E9F}" type="datetimeFigureOut">
              <a:rPr lang="ar-SA" smtClean="0"/>
              <a:t>11/06/1447</a:t>
            </a:fld>
            <a:endParaRPr lang="ar-SA"/>
          </a:p>
        </p:txBody>
      </p:sp>
      <p:sp>
        <p:nvSpPr>
          <p:cNvPr id="3" name="Espace réservé du pied de page 2"/>
          <p:cNvSpPr>
            <a:spLocks noGrp="1"/>
          </p:cNvSpPr>
          <p:nvPr>
            <p:ph type="ftr" sz="quarter" idx="11"/>
          </p:nvPr>
        </p:nvSpPr>
        <p:spPr/>
        <p:txBody>
          <a:bodyPr/>
          <a:lstStyle/>
          <a:p>
            <a:endParaRPr lang="ar-SA"/>
          </a:p>
        </p:txBody>
      </p:sp>
      <p:sp>
        <p:nvSpPr>
          <p:cNvPr id="4" name="Espace réservé du numéro de diapositive 3"/>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779918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ar-SA"/>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4C7794A8-BCCE-4D05-B72E-32B5B8EE7E9F}" type="datetimeFigureOut">
              <a:rPr lang="ar-SA" smtClean="0"/>
              <a:t>11/06/1447</a:t>
            </a:fld>
            <a:endParaRPr lang="ar-SA"/>
          </a:p>
        </p:txBody>
      </p:sp>
      <p:sp>
        <p:nvSpPr>
          <p:cNvPr id="6" name="Espace réservé du pied de page 5"/>
          <p:cNvSpPr>
            <a:spLocks noGrp="1"/>
          </p:cNvSpPr>
          <p:nvPr>
            <p:ph type="ftr" sz="quarter" idx="11"/>
          </p:nvPr>
        </p:nvSpPr>
        <p:spPr/>
        <p:txBody>
          <a:bodyPr/>
          <a:lstStyle/>
          <a:p>
            <a:endParaRPr lang="ar-SA"/>
          </a:p>
        </p:txBody>
      </p:sp>
      <p:sp>
        <p:nvSpPr>
          <p:cNvPr id="7" name="Espace réservé du numéro de diapositive 6"/>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1791164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ar-SA"/>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4C7794A8-BCCE-4D05-B72E-32B5B8EE7E9F}" type="datetimeFigureOut">
              <a:rPr lang="ar-SA" smtClean="0"/>
              <a:t>11/06/1447</a:t>
            </a:fld>
            <a:endParaRPr lang="ar-SA"/>
          </a:p>
        </p:txBody>
      </p:sp>
      <p:sp>
        <p:nvSpPr>
          <p:cNvPr id="6" name="Espace réservé du pied de page 5"/>
          <p:cNvSpPr>
            <a:spLocks noGrp="1"/>
          </p:cNvSpPr>
          <p:nvPr>
            <p:ph type="ftr" sz="quarter" idx="11"/>
          </p:nvPr>
        </p:nvSpPr>
        <p:spPr/>
        <p:txBody>
          <a:bodyPr/>
          <a:lstStyle/>
          <a:p>
            <a:endParaRPr lang="ar-SA"/>
          </a:p>
        </p:txBody>
      </p:sp>
      <p:sp>
        <p:nvSpPr>
          <p:cNvPr id="7" name="Espace réservé du numéro de diapositive 6"/>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3468192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ar-S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e la date 3"/>
          <p:cNvSpPr>
            <a:spLocks noGrp="1"/>
          </p:cNvSpPr>
          <p:nvPr>
            <p:ph type="dt" sz="half" idx="10"/>
          </p:nvPr>
        </p:nvSpPr>
        <p:spPr/>
        <p:txBody>
          <a:body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11"/>
          </p:nvPr>
        </p:nvSpPr>
        <p:spPr/>
        <p:txBody>
          <a:bodyPr/>
          <a:lstStyle/>
          <a:p>
            <a:endParaRPr lang="ar-SA"/>
          </a:p>
        </p:txBody>
      </p:sp>
      <p:sp>
        <p:nvSpPr>
          <p:cNvPr id="6" name="Espace réservé du numéro de diapositive 5"/>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2903568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ar-SA"/>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e la date 3"/>
          <p:cNvSpPr>
            <a:spLocks noGrp="1"/>
          </p:cNvSpPr>
          <p:nvPr>
            <p:ph type="dt" sz="half" idx="10"/>
          </p:nvPr>
        </p:nvSpPr>
        <p:spPr/>
        <p:txBody>
          <a:body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11"/>
          </p:nvPr>
        </p:nvSpPr>
        <p:spPr/>
        <p:txBody>
          <a:bodyPr/>
          <a:lstStyle/>
          <a:p>
            <a:endParaRPr lang="ar-SA"/>
          </a:p>
        </p:txBody>
      </p:sp>
      <p:sp>
        <p:nvSpPr>
          <p:cNvPr id="6" name="Espace réservé du numéro de diapositive 5"/>
          <p:cNvSpPr>
            <a:spLocks noGrp="1"/>
          </p:cNvSpPr>
          <p:nvPr>
            <p:ph type="sldNum" sz="quarter" idx="12"/>
          </p:nvPr>
        </p:nvSpPr>
        <p:spPr/>
        <p:txBody>
          <a:bodyPr/>
          <a:lstStyle/>
          <a:p>
            <a:fld id="{81269748-E0B3-430E-9FB8-A4719F146F7D}" type="slidenum">
              <a:rPr lang="ar-SA" smtClean="0"/>
              <a:t>‹#›</a:t>
            </a:fld>
            <a:endParaRPr lang="ar-SA"/>
          </a:p>
        </p:txBody>
      </p:sp>
    </p:spTree>
    <p:extLst>
      <p:ext uri="{BB962C8B-B14F-4D97-AF65-F5344CB8AC3E}">
        <p14:creationId xmlns:p14="http://schemas.microsoft.com/office/powerpoint/2010/main" val="858083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fr-FR"/>
              <a:t>Modifiez le style du titre</a:t>
            </a:r>
            <a:endParaRPr lang="ar-SA"/>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ar-SA"/>
          </a:p>
        </p:txBody>
      </p:sp>
      <p:sp>
        <p:nvSpPr>
          <p:cNvPr id="4" name="Espace réservé de la date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C7794A8-BCCE-4D05-B72E-32B5B8EE7E9F}" type="datetimeFigureOut">
              <a:rPr lang="ar-SA" smtClean="0"/>
              <a:t>11/06/1447</a:t>
            </a:fld>
            <a:endParaRPr lang="ar-SA"/>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Espace réservé du numéro de diapositive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1269748-E0B3-430E-9FB8-A4719F146F7D}" type="slidenum">
              <a:rPr lang="ar-SA" smtClean="0"/>
              <a:t>‹#›</a:t>
            </a:fld>
            <a:endParaRPr lang="ar-SA"/>
          </a:p>
        </p:txBody>
      </p:sp>
    </p:spTree>
    <p:extLst>
      <p:ext uri="{BB962C8B-B14F-4D97-AF65-F5344CB8AC3E}">
        <p14:creationId xmlns:p14="http://schemas.microsoft.com/office/powerpoint/2010/main" val="248560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fif"/><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fif"/><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jfif"/><Relationship Id="rId4" Type="http://schemas.openxmlformats.org/officeDocument/2006/relationships/image" Target="../media/image8.jfif"/></Relationships>
</file>

<file path=ppt/slides/_rels/slide11.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12192000" cy="6858000"/>
          </a:xfrm>
          <a:prstGeom prst="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3">
            <a:schemeClr val="accent6"/>
          </a:fillRef>
          <a:effectRef idx="2">
            <a:schemeClr val="accent6"/>
          </a:effectRef>
          <a:fontRef idx="minor">
            <a:schemeClr val="lt1"/>
          </a:fontRef>
        </p:style>
        <p:txBody>
          <a:bodyPr rtlCol="1" anchor="ctr"/>
          <a:lstStyle/>
          <a:p>
            <a:pPr algn="ctr"/>
            <a:endParaRPr lang="ar-SA"/>
          </a:p>
        </p:txBody>
      </p:sp>
      <p:pic>
        <p:nvPicPr>
          <p:cNvPr id="11" name="Imag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8" y="0"/>
            <a:ext cx="12205647" cy="6857999"/>
          </a:xfrm>
          <a:prstGeom prst="rect">
            <a:avLst/>
          </a:prstGeom>
        </p:spPr>
      </p:pic>
      <p:sp>
        <p:nvSpPr>
          <p:cNvPr id="9" name="ZoneTexte 8"/>
          <p:cNvSpPr txBox="1"/>
          <p:nvPr/>
        </p:nvSpPr>
        <p:spPr>
          <a:xfrm>
            <a:off x="1146412" y="2074460"/>
            <a:ext cx="10481481" cy="2646878"/>
          </a:xfrm>
          <a:prstGeom prst="rect">
            <a:avLst/>
          </a:prstGeom>
          <a:noFill/>
        </p:spPr>
        <p:txBody>
          <a:bodyPr wrap="square" rtlCol="1">
            <a:spAutoFit/>
          </a:bodyPr>
          <a:lstStyle/>
          <a:p>
            <a:pPr algn="l"/>
            <a:r>
              <a:rPr lang="fr-FR" sz="16600" b="1" spc="50" dirty="0">
                <a:ln w="9525" cmpd="sng">
                  <a:solidFill>
                    <a:schemeClr val="accent1"/>
                  </a:solidFill>
                  <a:prstDash val="solid"/>
                </a:ln>
                <a:solidFill>
                  <a:schemeClr val="accent6">
                    <a:lumMod val="40000"/>
                    <a:lumOff val="60000"/>
                  </a:schemeClr>
                </a:solidFill>
                <a:effectLst>
                  <a:glow rad="139700">
                    <a:schemeClr val="accent6">
                      <a:satMod val="175000"/>
                      <a:alpha val="40000"/>
                    </a:schemeClr>
                  </a:glow>
                </a:effectLst>
              </a:rPr>
              <a:t>WELCOME</a:t>
            </a:r>
            <a:endParaRPr lang="ar-SA" sz="16600" b="1" dirty="0">
              <a:solidFill>
                <a:schemeClr val="accent6">
                  <a:lumMod val="40000"/>
                  <a:lumOff val="60000"/>
                </a:schemeClr>
              </a:solidFill>
              <a:effectLst>
                <a:glow rad="139700">
                  <a:schemeClr val="accent6">
                    <a:satMod val="175000"/>
                    <a:alpha val="40000"/>
                  </a:schemeClr>
                </a:glow>
              </a:effectLst>
            </a:endParaRPr>
          </a:p>
        </p:txBody>
      </p:sp>
      <p:sp>
        <p:nvSpPr>
          <p:cNvPr id="7" name="Triangle rectangle 6"/>
          <p:cNvSpPr/>
          <p:nvPr/>
        </p:nvSpPr>
        <p:spPr>
          <a:xfrm>
            <a:off x="-13648" y="1378424"/>
            <a:ext cx="12205648" cy="5479576"/>
          </a:xfrm>
          <a:custGeom>
            <a:avLst/>
            <a:gdLst>
              <a:gd name="connsiteX0" fmla="*/ 0 w 12192000"/>
              <a:gd name="connsiteY0" fmla="*/ 5438633 h 5438633"/>
              <a:gd name="connsiteX1" fmla="*/ 0 w 12192000"/>
              <a:gd name="connsiteY1" fmla="*/ 0 h 5438633"/>
              <a:gd name="connsiteX2" fmla="*/ 12192000 w 12192000"/>
              <a:gd name="connsiteY2" fmla="*/ 5438633 h 5438633"/>
              <a:gd name="connsiteX3" fmla="*/ 0 w 12192000"/>
              <a:gd name="connsiteY3" fmla="*/ 5438633 h 5438633"/>
              <a:gd name="connsiteX0" fmla="*/ 0 w 12192000"/>
              <a:gd name="connsiteY0" fmla="*/ 5452281 h 5452281"/>
              <a:gd name="connsiteX1" fmla="*/ 0 w 12192000"/>
              <a:gd name="connsiteY1" fmla="*/ 0 h 5452281"/>
              <a:gd name="connsiteX2" fmla="*/ 12192000 w 12192000"/>
              <a:gd name="connsiteY2" fmla="*/ 5452281 h 5452281"/>
              <a:gd name="connsiteX3" fmla="*/ 0 w 12192000"/>
              <a:gd name="connsiteY3" fmla="*/ 5452281 h 5452281"/>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Lst>
            <a:ahLst/>
            <a:cxnLst>
              <a:cxn ang="0">
                <a:pos x="connsiteX0" y="connsiteY0"/>
              </a:cxn>
              <a:cxn ang="0">
                <a:pos x="connsiteX1" y="connsiteY1"/>
              </a:cxn>
              <a:cxn ang="0">
                <a:pos x="connsiteX2" y="connsiteY2"/>
              </a:cxn>
              <a:cxn ang="0">
                <a:pos x="connsiteX3" y="connsiteY3"/>
              </a:cxn>
            </a:cxnLst>
            <a:rect l="l" t="t" r="r" b="b"/>
            <a:pathLst>
              <a:path w="12205648" h="5479576">
                <a:moveTo>
                  <a:pt x="13648" y="5479576"/>
                </a:moveTo>
                <a:cubicBezTo>
                  <a:pt x="9099" y="3653051"/>
                  <a:pt x="4549" y="1826525"/>
                  <a:pt x="0" y="0"/>
                </a:cubicBezTo>
                <a:cubicBezTo>
                  <a:pt x="4764585" y="161498"/>
                  <a:pt x="8027917" y="4321791"/>
                  <a:pt x="12205648" y="5479576"/>
                </a:cubicBezTo>
                <a:lnTo>
                  <a:pt x="13648" y="5479576"/>
                </a:lnTo>
                <a:close/>
              </a:path>
            </a:pathLst>
          </a:custGeom>
          <a:pattFill prst="pct90">
            <a:fgClr>
              <a:schemeClr val="accent6"/>
            </a:fgClr>
            <a:bgClr>
              <a:schemeClr val="bg1"/>
            </a:bgClr>
          </a:patt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Triangle rectangle 6"/>
          <p:cNvSpPr/>
          <p:nvPr/>
        </p:nvSpPr>
        <p:spPr>
          <a:xfrm rot="10800000">
            <a:off x="0" y="0"/>
            <a:ext cx="12205648" cy="5479576"/>
          </a:xfrm>
          <a:custGeom>
            <a:avLst/>
            <a:gdLst>
              <a:gd name="connsiteX0" fmla="*/ 0 w 12192000"/>
              <a:gd name="connsiteY0" fmla="*/ 5438633 h 5438633"/>
              <a:gd name="connsiteX1" fmla="*/ 0 w 12192000"/>
              <a:gd name="connsiteY1" fmla="*/ 0 h 5438633"/>
              <a:gd name="connsiteX2" fmla="*/ 12192000 w 12192000"/>
              <a:gd name="connsiteY2" fmla="*/ 5438633 h 5438633"/>
              <a:gd name="connsiteX3" fmla="*/ 0 w 12192000"/>
              <a:gd name="connsiteY3" fmla="*/ 5438633 h 5438633"/>
              <a:gd name="connsiteX0" fmla="*/ 0 w 12192000"/>
              <a:gd name="connsiteY0" fmla="*/ 5452281 h 5452281"/>
              <a:gd name="connsiteX1" fmla="*/ 0 w 12192000"/>
              <a:gd name="connsiteY1" fmla="*/ 0 h 5452281"/>
              <a:gd name="connsiteX2" fmla="*/ 12192000 w 12192000"/>
              <a:gd name="connsiteY2" fmla="*/ 5452281 h 5452281"/>
              <a:gd name="connsiteX3" fmla="*/ 0 w 12192000"/>
              <a:gd name="connsiteY3" fmla="*/ 5452281 h 5452281"/>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Lst>
            <a:ahLst/>
            <a:cxnLst>
              <a:cxn ang="0">
                <a:pos x="connsiteX0" y="connsiteY0"/>
              </a:cxn>
              <a:cxn ang="0">
                <a:pos x="connsiteX1" y="connsiteY1"/>
              </a:cxn>
              <a:cxn ang="0">
                <a:pos x="connsiteX2" y="connsiteY2"/>
              </a:cxn>
              <a:cxn ang="0">
                <a:pos x="connsiteX3" y="connsiteY3"/>
              </a:cxn>
            </a:cxnLst>
            <a:rect l="l" t="t" r="r" b="b"/>
            <a:pathLst>
              <a:path w="12205648" h="5479576">
                <a:moveTo>
                  <a:pt x="13648" y="5479576"/>
                </a:moveTo>
                <a:cubicBezTo>
                  <a:pt x="9099" y="3653051"/>
                  <a:pt x="4549" y="1826525"/>
                  <a:pt x="0" y="0"/>
                </a:cubicBezTo>
                <a:cubicBezTo>
                  <a:pt x="4764585" y="161498"/>
                  <a:pt x="8027917" y="4321791"/>
                  <a:pt x="12205648" y="5479576"/>
                </a:cubicBezTo>
                <a:lnTo>
                  <a:pt x="13648" y="5479576"/>
                </a:lnTo>
                <a:close/>
              </a:path>
            </a:pathLst>
          </a:custGeom>
          <a:pattFill prst="pct90">
            <a:fgClr>
              <a:schemeClr val="accent6"/>
            </a:fgClr>
            <a:bgClr>
              <a:schemeClr val="bg1"/>
            </a:bgClr>
          </a:patt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380111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grpId="0" nodeType="clickEffect">
                                  <p:stCondLst>
                                    <p:cond delay="0"/>
                                  </p:stCondLst>
                                  <p:childTnLst>
                                    <p:animMotion origin="layout" path="M 1.04167E-6 -2.96296E-6 L -0.42669 -0.01203 " pathEditMode="relative" rAng="0" ptsTypes="AA">
                                      <p:cBhvr>
                                        <p:cTn id="6" dur="2000" fill="hold"/>
                                        <p:tgtEl>
                                          <p:spTgt spid="7"/>
                                        </p:tgtEl>
                                        <p:attrNameLst>
                                          <p:attrName>ppt_x</p:attrName>
                                          <p:attrName>ppt_y</p:attrName>
                                        </p:attrNameLst>
                                      </p:cBhvr>
                                      <p:rCtr x="-21341" y="-602"/>
                                    </p:animMotion>
                                  </p:childTnLst>
                                </p:cTn>
                              </p:par>
                              <p:par>
                                <p:cTn id="7" presetID="63" presetClass="path" presetSubtype="0" accel="50000" decel="50000" fill="hold" grpId="0" nodeType="withEffect">
                                  <p:stCondLst>
                                    <p:cond delay="0"/>
                                  </p:stCondLst>
                                  <p:childTnLst>
                                    <p:animMotion origin="layout" path="M -8.33333E-7 2.96296E-6 L 0.41497 0.00463 " pathEditMode="relative" rAng="0" ptsTypes="AA">
                                      <p:cBhvr>
                                        <p:cTn id="8" dur="2000" fill="hold"/>
                                        <p:tgtEl>
                                          <p:spTgt spid="8"/>
                                        </p:tgtEl>
                                        <p:attrNameLst>
                                          <p:attrName>ppt_x</p:attrName>
                                          <p:attrName>ppt_y</p:attrName>
                                        </p:attrNameLst>
                                      </p:cBhvr>
                                      <p:rCtr x="20742"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948" y="-1"/>
            <a:ext cx="12420367" cy="6858001"/>
          </a:xfrm>
          <a:prstGeom prst="rect">
            <a:avLst/>
          </a:prstGeom>
        </p:spPr>
      </p:pic>
      <p:sp>
        <p:nvSpPr>
          <p:cNvPr id="10" name="Rectangle 9"/>
          <p:cNvSpPr/>
          <p:nvPr/>
        </p:nvSpPr>
        <p:spPr>
          <a:xfrm>
            <a:off x="-196948" y="-59495"/>
            <a:ext cx="12388948" cy="6922395"/>
          </a:xfrm>
          <a:prstGeom prst="rect">
            <a:avLst/>
          </a:prstGeom>
          <a:solidFill>
            <a:schemeClr val="bg1">
              <a:alpha val="83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nvGrpSpPr>
          <p:cNvPr id="4" name="Groupe 3"/>
          <p:cNvGrpSpPr/>
          <p:nvPr/>
        </p:nvGrpSpPr>
        <p:grpSpPr>
          <a:xfrm>
            <a:off x="1046489" y="574266"/>
            <a:ext cx="9943483" cy="987552"/>
            <a:chOff x="1046489" y="574266"/>
            <a:chExt cx="9943483" cy="987552"/>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17076" y="574266"/>
              <a:ext cx="1072896" cy="987552"/>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6489" y="578391"/>
              <a:ext cx="1072800" cy="983427"/>
            </a:xfrm>
            <a:prstGeom prst="rect">
              <a:avLst/>
            </a:prstGeom>
          </p:spPr>
        </p:pic>
      </p:grpSp>
      <p:sp>
        <p:nvSpPr>
          <p:cNvPr id="5" name="ZoneTexte 4"/>
          <p:cNvSpPr txBox="1"/>
          <p:nvPr/>
        </p:nvSpPr>
        <p:spPr>
          <a:xfrm>
            <a:off x="2562896" y="746975"/>
            <a:ext cx="7225048" cy="1815882"/>
          </a:xfrm>
          <a:prstGeom prst="rect">
            <a:avLst/>
          </a:prstGeom>
          <a:noFill/>
        </p:spPr>
        <p:txBody>
          <a:bodyPr wrap="square" rtlCol="1">
            <a:spAutoFit/>
          </a:bodyPr>
          <a:lstStyle/>
          <a:p>
            <a:pPr algn="ctr"/>
            <a:r>
              <a:rPr lang="fr-FR" sz="2000" b="1" dirty="0" err="1">
                <a:cs typeface="+mj-cs"/>
              </a:rPr>
              <a:t>People’s</a:t>
            </a:r>
            <a:r>
              <a:rPr lang="fr-FR" sz="2000" b="1" dirty="0">
                <a:cs typeface="+mj-cs"/>
              </a:rPr>
              <a:t> </a:t>
            </a:r>
            <a:r>
              <a:rPr lang="fr-FR" sz="2000" b="1" dirty="0" err="1">
                <a:cs typeface="+mj-cs"/>
              </a:rPr>
              <a:t>Democratic</a:t>
            </a:r>
            <a:r>
              <a:rPr lang="fr-FR" sz="2000" b="1" dirty="0">
                <a:cs typeface="+mj-cs"/>
              </a:rPr>
              <a:t> </a:t>
            </a:r>
            <a:r>
              <a:rPr lang="fr-FR" sz="2000" b="1" dirty="0" err="1">
                <a:cs typeface="+mj-cs"/>
              </a:rPr>
              <a:t>Republic</a:t>
            </a:r>
            <a:r>
              <a:rPr lang="fr-FR" sz="2000" b="1" dirty="0">
                <a:cs typeface="+mj-cs"/>
              </a:rPr>
              <a:t> of </a:t>
            </a:r>
            <a:r>
              <a:rPr lang="fr-FR" sz="2000" b="1" dirty="0" err="1">
                <a:cs typeface="+mj-cs"/>
              </a:rPr>
              <a:t>Algeria</a:t>
            </a:r>
            <a:r>
              <a:rPr lang="fr-FR" sz="2000" b="1" dirty="0">
                <a:cs typeface="+mj-cs"/>
              </a:rPr>
              <a:t> </a:t>
            </a:r>
          </a:p>
          <a:p>
            <a:pPr algn="ctr"/>
            <a:r>
              <a:rPr lang="fr-FR" sz="2000" b="1" dirty="0" err="1">
                <a:cs typeface="+mj-cs"/>
              </a:rPr>
              <a:t>Ministry</a:t>
            </a:r>
            <a:r>
              <a:rPr lang="fr-FR" sz="2000" b="1" dirty="0">
                <a:cs typeface="+mj-cs"/>
              </a:rPr>
              <a:t> of </a:t>
            </a:r>
            <a:r>
              <a:rPr lang="fr-FR" sz="2000" b="1" dirty="0" err="1">
                <a:cs typeface="+mj-cs"/>
              </a:rPr>
              <a:t>Higher</a:t>
            </a:r>
            <a:r>
              <a:rPr lang="fr-FR" sz="2000" b="1" dirty="0">
                <a:cs typeface="+mj-cs"/>
              </a:rPr>
              <a:t> Education and </a:t>
            </a:r>
            <a:r>
              <a:rPr lang="fr-FR" sz="2000" b="1" dirty="0" err="1">
                <a:cs typeface="+mj-cs"/>
              </a:rPr>
              <a:t>Scientific</a:t>
            </a:r>
            <a:r>
              <a:rPr lang="fr-FR" sz="2000" b="1" dirty="0">
                <a:cs typeface="+mj-cs"/>
              </a:rPr>
              <a:t> </a:t>
            </a:r>
            <a:r>
              <a:rPr lang="fr-FR" sz="2000" b="1" dirty="0" err="1">
                <a:cs typeface="+mj-cs"/>
              </a:rPr>
              <a:t>Research</a:t>
            </a:r>
            <a:endParaRPr lang="fr-FR" sz="2000" b="1" dirty="0">
              <a:cs typeface="+mj-cs"/>
            </a:endParaRPr>
          </a:p>
          <a:p>
            <a:pPr algn="ctr"/>
            <a:r>
              <a:rPr lang="fr-FR" sz="2000" b="1" dirty="0" err="1">
                <a:cs typeface="+mj-cs"/>
              </a:rPr>
              <a:t>Abdelhafid</a:t>
            </a:r>
            <a:r>
              <a:rPr lang="fr-FR" sz="2000" b="1" dirty="0">
                <a:cs typeface="+mj-cs"/>
              </a:rPr>
              <a:t> </a:t>
            </a:r>
            <a:r>
              <a:rPr lang="fr-FR" sz="2000" b="1" dirty="0" err="1">
                <a:cs typeface="+mj-cs"/>
              </a:rPr>
              <a:t>Boussouf</a:t>
            </a:r>
            <a:r>
              <a:rPr lang="fr-FR" sz="2000" b="1" dirty="0">
                <a:cs typeface="+mj-cs"/>
              </a:rPr>
              <a:t> </a:t>
            </a:r>
            <a:r>
              <a:rPr lang="fr-FR" sz="2000" b="1" dirty="0" err="1">
                <a:cs typeface="+mj-cs"/>
              </a:rPr>
              <a:t>University</a:t>
            </a:r>
            <a:r>
              <a:rPr lang="fr-FR" sz="2000" b="1" dirty="0">
                <a:cs typeface="+mj-cs"/>
              </a:rPr>
              <a:t> – Mila</a:t>
            </a:r>
            <a:endParaRPr lang="ar-DZ" sz="2000" b="1" dirty="0">
              <a:cs typeface="+mj-cs"/>
            </a:endParaRPr>
          </a:p>
          <a:p>
            <a:pPr algn="ctr"/>
            <a:r>
              <a:rPr lang="fr-FR" sz="2000" b="1" dirty="0">
                <a:cs typeface="+mj-cs"/>
              </a:rPr>
              <a:t>Institute of Science and </a:t>
            </a:r>
            <a:r>
              <a:rPr lang="fr-FR" sz="2000" b="1" dirty="0" err="1">
                <a:cs typeface="+mj-cs"/>
              </a:rPr>
              <a:t>Tecnology</a:t>
            </a:r>
            <a:r>
              <a:rPr lang="fr-FR" sz="2000" b="1" dirty="0">
                <a:cs typeface="+mj-cs"/>
              </a:rPr>
              <a:t> </a:t>
            </a:r>
          </a:p>
          <a:p>
            <a:pPr algn="ctr"/>
            <a:r>
              <a:rPr lang="fr-FR" sz="2000" b="1" dirty="0" err="1">
                <a:cs typeface="+mj-cs"/>
              </a:rPr>
              <a:t>Specialization</a:t>
            </a:r>
            <a:r>
              <a:rPr lang="fr-FR" sz="2000" b="1" dirty="0">
                <a:cs typeface="+mj-cs"/>
              </a:rPr>
              <a:t> </a:t>
            </a:r>
            <a:r>
              <a:rPr lang="fr-FR" sz="2000" b="1" dirty="0" err="1">
                <a:cs typeface="+mj-cs"/>
              </a:rPr>
              <a:t>Chemical</a:t>
            </a:r>
            <a:r>
              <a:rPr lang="fr-FR" sz="2000" b="1" dirty="0">
                <a:cs typeface="+mj-cs"/>
              </a:rPr>
              <a:t> Engineering</a:t>
            </a:r>
            <a:r>
              <a:rPr lang="fr-FR" sz="1600" b="1" dirty="0">
                <a:cs typeface="+mj-cs"/>
              </a:rPr>
              <a:t> </a:t>
            </a:r>
          </a:p>
          <a:p>
            <a:pPr algn="ctr"/>
            <a:endParaRPr lang="ar-SA" sz="1200" b="1" dirty="0">
              <a:cs typeface="+mj-cs"/>
            </a:endParaRPr>
          </a:p>
        </p:txBody>
      </p:sp>
      <p:sp>
        <p:nvSpPr>
          <p:cNvPr id="6" name="Rectangle 5"/>
          <p:cNvSpPr/>
          <p:nvPr/>
        </p:nvSpPr>
        <p:spPr>
          <a:xfrm>
            <a:off x="3477297" y="3206839"/>
            <a:ext cx="5370490" cy="1313645"/>
          </a:xfrm>
          <a:prstGeom prst="rect">
            <a:avLst/>
          </a:prstGeom>
          <a:solidFill>
            <a:schemeClr val="accent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2800" b="1" dirty="0" err="1">
                <a:solidFill>
                  <a:schemeClr val="tx1"/>
                </a:solidFill>
                <a:cs typeface="+mj-cs"/>
              </a:rPr>
              <a:t>Theme</a:t>
            </a:r>
            <a:r>
              <a:rPr lang="fr-FR" sz="2800" b="1" dirty="0">
                <a:solidFill>
                  <a:schemeClr val="tx1"/>
                </a:solidFill>
                <a:cs typeface="+mj-cs"/>
              </a:rPr>
              <a:t> : </a:t>
            </a:r>
            <a:r>
              <a:rPr lang="fr-FR" sz="2800" b="1" dirty="0" err="1">
                <a:solidFill>
                  <a:schemeClr val="tx1"/>
                </a:solidFill>
                <a:cs typeface="+mj-cs"/>
              </a:rPr>
              <a:t>Photocatalytic</a:t>
            </a:r>
            <a:r>
              <a:rPr lang="fr-FR" sz="2800" b="1" dirty="0">
                <a:solidFill>
                  <a:schemeClr val="tx1"/>
                </a:solidFill>
                <a:cs typeface="+mj-cs"/>
              </a:rPr>
              <a:t> Engineering </a:t>
            </a:r>
            <a:endParaRPr lang="ar-SA" sz="2800" b="1" dirty="0">
              <a:solidFill>
                <a:schemeClr val="tx1"/>
              </a:solidFill>
              <a:cs typeface="+mj-cs"/>
            </a:endParaRPr>
          </a:p>
        </p:txBody>
      </p:sp>
      <p:sp>
        <p:nvSpPr>
          <p:cNvPr id="7" name="ZoneTexte 6"/>
          <p:cNvSpPr txBox="1"/>
          <p:nvPr/>
        </p:nvSpPr>
        <p:spPr>
          <a:xfrm>
            <a:off x="1105158" y="5589431"/>
            <a:ext cx="2665927" cy="1015663"/>
          </a:xfrm>
          <a:prstGeom prst="rect">
            <a:avLst/>
          </a:prstGeom>
          <a:noFill/>
        </p:spPr>
        <p:txBody>
          <a:bodyPr wrap="square" rtlCol="1">
            <a:spAutoFit/>
          </a:bodyPr>
          <a:lstStyle/>
          <a:p>
            <a:pPr algn="l"/>
            <a:r>
              <a:rPr lang="fr-FR" sz="2000" b="1" dirty="0" err="1"/>
              <a:t>Students</a:t>
            </a:r>
            <a:r>
              <a:rPr lang="fr-FR" sz="2000" b="1" dirty="0"/>
              <a:t>:</a:t>
            </a:r>
          </a:p>
          <a:p>
            <a:pPr algn="l"/>
            <a:r>
              <a:rPr lang="fr-FR" sz="2000" b="1" dirty="0"/>
              <a:t>-</a:t>
            </a:r>
            <a:r>
              <a:rPr lang="fr-FR" sz="2000" b="1" dirty="0" err="1"/>
              <a:t>Mokeddem</a:t>
            </a:r>
            <a:r>
              <a:rPr lang="fr-FR" sz="2000" b="1" dirty="0"/>
              <a:t> </a:t>
            </a:r>
            <a:r>
              <a:rPr lang="fr-FR" sz="2000" b="1" dirty="0" err="1"/>
              <a:t>Nedjela</a:t>
            </a:r>
            <a:endParaRPr lang="fr-FR" sz="2000" b="1" dirty="0"/>
          </a:p>
          <a:p>
            <a:pPr algn="l"/>
            <a:r>
              <a:rPr lang="fr-FR" sz="2000" b="1" dirty="0"/>
              <a:t>- </a:t>
            </a:r>
            <a:r>
              <a:rPr lang="fr-FR" sz="2000" b="1" dirty="0" err="1"/>
              <a:t>Medaoud</a:t>
            </a:r>
            <a:r>
              <a:rPr lang="fr-FR" sz="2000" b="1" dirty="0"/>
              <a:t> </a:t>
            </a:r>
            <a:r>
              <a:rPr lang="fr-FR" sz="2000" b="1" dirty="0" err="1"/>
              <a:t>Ibtissam</a:t>
            </a:r>
            <a:endParaRPr lang="fr-FR" sz="2000" b="1" dirty="0"/>
          </a:p>
        </p:txBody>
      </p:sp>
      <p:sp>
        <p:nvSpPr>
          <p:cNvPr id="8" name="ZoneTexte 7"/>
          <p:cNvSpPr txBox="1"/>
          <p:nvPr/>
        </p:nvSpPr>
        <p:spPr>
          <a:xfrm>
            <a:off x="8256896" y="5589431"/>
            <a:ext cx="3070746" cy="954107"/>
          </a:xfrm>
          <a:prstGeom prst="rect">
            <a:avLst/>
          </a:prstGeom>
          <a:noFill/>
        </p:spPr>
        <p:txBody>
          <a:bodyPr wrap="square" rtlCol="1">
            <a:spAutoFit/>
          </a:bodyPr>
          <a:lstStyle/>
          <a:p>
            <a:pPr algn="l"/>
            <a:r>
              <a:rPr lang="fr-FR" sz="2000" b="1" dirty="0">
                <a:latin typeface="Cambria Math" pitchFamily="18" charset="0"/>
                <a:ea typeface="Cambria Math" pitchFamily="18" charset="0"/>
              </a:rPr>
              <a:t>Under the supervision of :</a:t>
            </a:r>
            <a:endParaRPr lang="ar-DZ" sz="2000" b="1" dirty="0">
              <a:latin typeface="Cambria Math" pitchFamily="18" charset="0"/>
              <a:ea typeface="Cambria Math" pitchFamily="18" charset="0"/>
            </a:endParaRPr>
          </a:p>
          <a:p>
            <a:pPr algn="l"/>
            <a:r>
              <a:rPr lang="fr-FR" b="1" dirty="0">
                <a:latin typeface="Cambria Math" pitchFamily="18" charset="0"/>
                <a:ea typeface="Cambria Math" pitchFamily="18" charset="0"/>
              </a:rPr>
              <a:t>- Dr :</a:t>
            </a:r>
            <a:r>
              <a:rPr lang="fr-FR" b="1" dirty="0" err="1">
                <a:latin typeface="Cambria Math" pitchFamily="18" charset="0"/>
                <a:ea typeface="Cambria Math" pitchFamily="18" charset="0"/>
              </a:rPr>
              <a:t>Mayouf</a:t>
            </a:r>
            <a:r>
              <a:rPr lang="fr-FR" b="1" dirty="0">
                <a:latin typeface="Cambria Math" pitchFamily="18" charset="0"/>
                <a:ea typeface="Cambria Math" pitchFamily="18" charset="0"/>
              </a:rPr>
              <a:t>  Imane</a:t>
            </a:r>
          </a:p>
          <a:p>
            <a:pPr algn="l"/>
            <a:endParaRPr lang="ar-SA" dirty="0"/>
          </a:p>
        </p:txBody>
      </p:sp>
    </p:spTree>
    <p:extLst>
      <p:ext uri="{BB962C8B-B14F-4D97-AF65-F5344CB8AC3E}">
        <p14:creationId xmlns:p14="http://schemas.microsoft.com/office/powerpoint/2010/main" val="570785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anim calcmode="lin" valueType="num">
                                      <p:cBhvr>
                                        <p:cTn id="47" dur="1000" fill="hold"/>
                                        <p:tgtEl>
                                          <p:spTgt spid="8"/>
                                        </p:tgtEl>
                                        <p:attrNameLst>
                                          <p:attrName>ppt_x</p:attrName>
                                        </p:attrNameLst>
                                      </p:cBhvr>
                                      <p:tavLst>
                                        <p:tav tm="0">
                                          <p:val>
                                            <p:strVal val="#ppt_x"/>
                                          </p:val>
                                        </p:tav>
                                        <p:tav tm="100000">
                                          <p:val>
                                            <p:strVal val="#ppt_x"/>
                                          </p:val>
                                        </p:tav>
                                      </p:tavLst>
                                    </p:anim>
                                    <p:anim calcmode="lin" valueType="num">
                                      <p:cBhvr>
                                        <p:cTn id="4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Nuage 44"/>
          <p:cNvSpPr/>
          <p:nvPr/>
        </p:nvSpPr>
        <p:spPr>
          <a:xfrm>
            <a:off x="-41945" y="1797516"/>
            <a:ext cx="5171009" cy="2880000"/>
          </a:xfrm>
          <a:prstGeom prst="cloud">
            <a:avLst/>
          </a:prstGeom>
          <a:blipFill dpi="0" rotWithShape="1">
            <a:blip r:embed="rId2">
              <a:alphaModFix amt="6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9600" b="1" dirty="0">
                <a:solidFill>
                  <a:schemeClr val="tx1"/>
                </a:solidFill>
              </a:rPr>
              <a:t>plan</a:t>
            </a:r>
            <a:endParaRPr lang="ar-SA" sz="9600" b="1" dirty="0">
              <a:solidFill>
                <a:schemeClr val="tx1"/>
              </a:solidFill>
            </a:endParaRPr>
          </a:p>
        </p:txBody>
      </p:sp>
      <p:sp>
        <p:nvSpPr>
          <p:cNvPr id="11" name="Forme libre 10"/>
          <p:cNvSpPr/>
          <p:nvPr/>
        </p:nvSpPr>
        <p:spPr>
          <a:xfrm>
            <a:off x="895744" y="1123878"/>
            <a:ext cx="11818961" cy="5745707"/>
          </a:xfrm>
          <a:custGeom>
            <a:avLst/>
            <a:gdLst>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472752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322627 w 11818961"/>
              <a:gd name="connsiteY4" fmla="*/ 244294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58854 w 11818961"/>
              <a:gd name="connsiteY4" fmla="*/ 2511187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 name="connsiteX0" fmla="*/ 1624083 w 11818961"/>
              <a:gd name="connsiteY0" fmla="*/ 5745707 h 5745707"/>
              <a:gd name="connsiteX1" fmla="*/ 7601803 w 11818961"/>
              <a:gd name="connsiteY1" fmla="*/ 4531056 h 5745707"/>
              <a:gd name="connsiteX2" fmla="*/ 4094328 w 11818961"/>
              <a:gd name="connsiteY2" fmla="*/ 3957850 h 5745707"/>
              <a:gd name="connsiteX3" fmla="*/ 9485194 w 11818961"/>
              <a:gd name="connsiteY3" fmla="*/ 2947916 h 5745707"/>
              <a:gd name="connsiteX4" fmla="*/ 5145207 w 11818961"/>
              <a:gd name="connsiteY4" fmla="*/ 2497539 h 5745707"/>
              <a:gd name="connsiteX5" fmla="*/ 10331355 w 11818961"/>
              <a:gd name="connsiteY5" fmla="*/ 1555844 h 5745707"/>
              <a:gd name="connsiteX6" fmla="*/ 6318913 w 11818961"/>
              <a:gd name="connsiteY6" fmla="*/ 1460310 h 5745707"/>
              <a:gd name="connsiteX7" fmla="*/ 11818961 w 11818961"/>
              <a:gd name="connsiteY7" fmla="*/ 0 h 5745707"/>
              <a:gd name="connsiteX8" fmla="*/ 5882185 w 11818961"/>
              <a:gd name="connsiteY8" fmla="*/ 1487606 h 5745707"/>
              <a:gd name="connsiteX9" fmla="*/ 9635319 w 11818961"/>
              <a:gd name="connsiteY9" fmla="*/ 1610435 h 5745707"/>
              <a:gd name="connsiteX10" fmla="*/ 4790364 w 11818961"/>
              <a:gd name="connsiteY10" fmla="*/ 2524835 h 5745707"/>
              <a:gd name="connsiteX11" fmla="*/ 9007522 w 11818961"/>
              <a:gd name="connsiteY11" fmla="*/ 2961564 h 5745707"/>
              <a:gd name="connsiteX12" fmla="*/ 3643952 w 11818961"/>
              <a:gd name="connsiteY12" fmla="*/ 3971498 h 5745707"/>
              <a:gd name="connsiteX13" fmla="*/ 7110483 w 11818961"/>
              <a:gd name="connsiteY13" fmla="*/ 4544704 h 5745707"/>
              <a:gd name="connsiteX14" fmla="*/ 0 w 11818961"/>
              <a:gd name="connsiteY14" fmla="*/ 5745707 h 5745707"/>
              <a:gd name="connsiteX15" fmla="*/ 0 w 11818961"/>
              <a:gd name="connsiteY15" fmla="*/ 5745707 h 5745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8961" h="5745707">
                <a:moveTo>
                  <a:pt x="1624083" y="5745707"/>
                </a:moveTo>
                <a:cubicBezTo>
                  <a:pt x="3616656" y="5340823"/>
                  <a:pt x="7610901" y="5104262"/>
                  <a:pt x="7601803" y="4531056"/>
                </a:cubicBezTo>
                <a:cubicBezTo>
                  <a:pt x="7592705" y="3957850"/>
                  <a:pt x="4167117" y="4212608"/>
                  <a:pt x="4094328" y="3957850"/>
                </a:cubicBezTo>
                <a:cubicBezTo>
                  <a:pt x="4021539" y="3703092"/>
                  <a:pt x="9310048" y="3191301"/>
                  <a:pt x="9485194" y="2947916"/>
                </a:cubicBezTo>
                <a:cubicBezTo>
                  <a:pt x="9660341" y="2704531"/>
                  <a:pt x="5149757" y="2765946"/>
                  <a:pt x="5145207" y="2497539"/>
                </a:cubicBezTo>
                <a:cubicBezTo>
                  <a:pt x="5140657" y="2229132"/>
                  <a:pt x="10276764" y="1806053"/>
                  <a:pt x="10331355" y="1555844"/>
                </a:cubicBezTo>
                <a:cubicBezTo>
                  <a:pt x="10385946" y="1305635"/>
                  <a:pt x="6464490" y="1578590"/>
                  <a:pt x="6318913" y="1460310"/>
                </a:cubicBezTo>
                <a:cubicBezTo>
                  <a:pt x="6173336" y="1342030"/>
                  <a:pt x="9985612" y="486770"/>
                  <a:pt x="11818961" y="0"/>
                </a:cubicBezTo>
                <a:cubicBezTo>
                  <a:pt x="9840036" y="495869"/>
                  <a:pt x="5609229" y="1210102"/>
                  <a:pt x="5882185" y="1487606"/>
                </a:cubicBezTo>
                <a:cubicBezTo>
                  <a:pt x="6155141" y="1765110"/>
                  <a:pt x="9667163" y="1487605"/>
                  <a:pt x="9635319" y="1610435"/>
                </a:cubicBezTo>
                <a:cubicBezTo>
                  <a:pt x="9603475" y="1733265"/>
                  <a:pt x="4740322" y="2165444"/>
                  <a:pt x="4790364" y="2524835"/>
                </a:cubicBezTo>
                <a:cubicBezTo>
                  <a:pt x="4840406" y="2884226"/>
                  <a:pt x="9021170" y="2720453"/>
                  <a:pt x="9007522" y="2961564"/>
                </a:cubicBezTo>
                <a:cubicBezTo>
                  <a:pt x="8993874" y="3202675"/>
                  <a:pt x="3603009" y="3430138"/>
                  <a:pt x="3643952" y="3971498"/>
                </a:cubicBezTo>
                <a:cubicBezTo>
                  <a:pt x="3684895" y="4512858"/>
                  <a:pt x="7210567" y="4162566"/>
                  <a:pt x="7110483" y="4544704"/>
                </a:cubicBezTo>
                <a:cubicBezTo>
                  <a:pt x="7010399" y="4926842"/>
                  <a:pt x="2370161" y="5345373"/>
                  <a:pt x="0" y="5745707"/>
                </a:cubicBezTo>
                <a:lnTo>
                  <a:pt x="0" y="5745707"/>
                </a:lnTo>
              </a:path>
            </a:pathLst>
          </a:custGeom>
          <a:solidFill>
            <a:schemeClr val="accent1"/>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nvGrpSpPr>
          <p:cNvPr id="2" name="Groupe 1"/>
          <p:cNvGrpSpPr/>
          <p:nvPr/>
        </p:nvGrpSpPr>
        <p:grpSpPr>
          <a:xfrm>
            <a:off x="9643209" y="591929"/>
            <a:ext cx="2548791" cy="791570"/>
            <a:chOff x="1055392" y="5855320"/>
            <a:chExt cx="2548791" cy="791570"/>
          </a:xfrm>
        </p:grpSpPr>
        <p:grpSp>
          <p:nvGrpSpPr>
            <p:cNvPr id="12" name="Groupe 11"/>
            <p:cNvGrpSpPr/>
            <p:nvPr/>
          </p:nvGrpSpPr>
          <p:grpSpPr>
            <a:xfrm>
              <a:off x="2447073" y="5855320"/>
              <a:ext cx="1157110" cy="791570"/>
              <a:chOff x="2326251" y="5778983"/>
              <a:chExt cx="1157110" cy="791570"/>
            </a:xfrm>
          </p:grpSpPr>
          <p:sp>
            <p:nvSpPr>
              <p:cNvPr id="42" name="Nuage 41"/>
              <p:cNvSpPr/>
              <p:nvPr/>
            </p:nvSpPr>
            <p:spPr>
              <a:xfrm rot="11113415">
                <a:off x="2326251" y="5778983"/>
                <a:ext cx="1157110" cy="791570"/>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fr-FR" dirty="0"/>
              </a:p>
            </p:txBody>
          </p:sp>
          <p:sp>
            <p:nvSpPr>
              <p:cNvPr id="43" name="ZoneTexte 42"/>
              <p:cNvSpPr txBox="1"/>
              <p:nvPr/>
            </p:nvSpPr>
            <p:spPr>
              <a:xfrm>
                <a:off x="2731594" y="5990102"/>
                <a:ext cx="346424" cy="461665"/>
              </a:xfrm>
              <a:prstGeom prst="rect">
                <a:avLst/>
              </a:prstGeom>
              <a:noFill/>
            </p:spPr>
            <p:txBody>
              <a:bodyPr wrap="square" rtlCol="1">
                <a:spAutoFit/>
              </a:bodyPr>
              <a:lstStyle/>
              <a:p>
                <a:r>
                  <a:rPr lang="fr-FR" sz="2400" b="1" dirty="0">
                    <a:ln w="0"/>
                    <a:effectLst>
                      <a:outerShdw blurRad="38100" dist="19050" dir="2700000" algn="tl" rotWithShape="0">
                        <a:schemeClr val="dk1">
                          <a:alpha val="40000"/>
                        </a:schemeClr>
                      </a:outerShdw>
                    </a:effectLst>
                  </a:rPr>
                  <a:t>1</a:t>
                </a:r>
                <a:endParaRPr lang="ar-SA" b="1" dirty="0">
                  <a:ln w="0"/>
                  <a:effectLst>
                    <a:outerShdw blurRad="38100" dist="19050" dir="2700000" algn="tl" rotWithShape="0">
                      <a:schemeClr val="dk1">
                        <a:alpha val="40000"/>
                      </a:schemeClr>
                    </a:outerShdw>
                  </a:effectLst>
                </a:endParaRPr>
              </a:p>
            </p:txBody>
          </p:sp>
        </p:grpSp>
        <p:sp>
          <p:nvSpPr>
            <p:cNvPr id="20" name="Rectangle 19"/>
            <p:cNvSpPr/>
            <p:nvPr/>
          </p:nvSpPr>
          <p:spPr>
            <a:xfrm>
              <a:off x="1055392" y="5920936"/>
              <a:ext cx="1428468" cy="369332"/>
            </a:xfrm>
            <a:prstGeom prst="rect">
              <a:avLst/>
            </a:prstGeom>
          </p:spPr>
          <p:txBody>
            <a:bodyPr wrap="none">
              <a:spAutoFit/>
            </a:bodyPr>
            <a:lstStyle/>
            <a:p>
              <a:r>
                <a:rPr lang="fr-FR" b="1" dirty="0"/>
                <a:t>Introduction </a:t>
              </a:r>
              <a:endParaRPr lang="ar-SA" dirty="0"/>
            </a:p>
          </p:txBody>
        </p:sp>
      </p:grpSp>
      <p:grpSp>
        <p:nvGrpSpPr>
          <p:cNvPr id="4" name="Groupe 3"/>
          <p:cNvGrpSpPr/>
          <p:nvPr/>
        </p:nvGrpSpPr>
        <p:grpSpPr>
          <a:xfrm>
            <a:off x="5233496" y="2118843"/>
            <a:ext cx="6537413" cy="791570"/>
            <a:chOff x="-1058760" y="4690654"/>
            <a:chExt cx="6537413" cy="791570"/>
          </a:xfrm>
        </p:grpSpPr>
        <p:grpSp>
          <p:nvGrpSpPr>
            <p:cNvPr id="14" name="Groupe 13"/>
            <p:cNvGrpSpPr/>
            <p:nvPr/>
          </p:nvGrpSpPr>
          <p:grpSpPr>
            <a:xfrm rot="404352">
              <a:off x="4359043" y="4690654"/>
              <a:ext cx="1119610" cy="791570"/>
              <a:chOff x="3874723" y="4285449"/>
              <a:chExt cx="1119610" cy="791570"/>
            </a:xfrm>
          </p:grpSpPr>
          <p:sp>
            <p:nvSpPr>
              <p:cNvPr id="38" name="Nuage 37"/>
              <p:cNvSpPr/>
              <p:nvPr/>
            </p:nvSpPr>
            <p:spPr>
              <a:xfrm rot="10741445">
                <a:off x="3874723" y="4285449"/>
                <a:ext cx="1119610" cy="791570"/>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39" name="ZoneTexte 38"/>
              <p:cNvSpPr txBox="1"/>
              <p:nvPr/>
            </p:nvSpPr>
            <p:spPr>
              <a:xfrm>
                <a:off x="4291219" y="4450402"/>
                <a:ext cx="286617" cy="461665"/>
              </a:xfrm>
              <a:prstGeom prst="rect">
                <a:avLst/>
              </a:prstGeom>
              <a:noFill/>
            </p:spPr>
            <p:txBody>
              <a:bodyPr wrap="square" rtlCol="1">
                <a:spAutoFit/>
              </a:bodyPr>
              <a:lstStyle/>
              <a:p>
                <a:r>
                  <a:rPr lang="fr-FR" sz="2400" b="1" dirty="0"/>
                  <a:t>3</a:t>
                </a:r>
                <a:endParaRPr lang="ar-SA" b="1" dirty="0"/>
              </a:p>
            </p:txBody>
          </p:sp>
        </p:grpSp>
        <p:sp>
          <p:nvSpPr>
            <p:cNvPr id="22" name="Rectangle 21"/>
            <p:cNvSpPr/>
            <p:nvPr/>
          </p:nvSpPr>
          <p:spPr>
            <a:xfrm>
              <a:off x="-1058760" y="4828380"/>
              <a:ext cx="5516922" cy="646331"/>
            </a:xfrm>
            <a:prstGeom prst="rect">
              <a:avLst/>
            </a:prstGeom>
          </p:spPr>
          <p:txBody>
            <a:bodyPr wrap="square">
              <a:spAutoFit/>
            </a:bodyPr>
            <a:lstStyle/>
            <a:p>
              <a:pPr algn="l"/>
              <a:r>
                <a:rPr lang="fr-FR" b="1" dirty="0" err="1"/>
                <a:t>Principles</a:t>
              </a:r>
              <a:r>
                <a:rPr lang="fr-FR" b="1" dirty="0"/>
                <a:t> of Green </a:t>
              </a:r>
              <a:r>
                <a:rPr lang="fr-FR" b="1" dirty="0" err="1"/>
                <a:t>Chemistry</a:t>
              </a:r>
              <a:r>
                <a:rPr lang="fr-FR" b="1" dirty="0"/>
                <a:t> and </a:t>
              </a:r>
              <a:r>
                <a:rPr lang="fr-FR" b="1" dirty="0" err="1"/>
                <a:t>their</a:t>
              </a:r>
              <a:r>
                <a:rPr lang="fr-FR" b="1" dirty="0"/>
                <a:t> Relationship to </a:t>
              </a:r>
              <a:r>
                <a:rPr lang="fr-FR" b="1" dirty="0" err="1"/>
                <a:t>Photocatalysis</a:t>
              </a:r>
              <a:r>
                <a:rPr lang="fr-FR" b="1" dirty="0"/>
                <a:t> </a:t>
              </a:r>
              <a:endParaRPr lang="ar-SA" dirty="0"/>
            </a:p>
          </p:txBody>
        </p:sp>
      </p:grpSp>
      <p:grpSp>
        <p:nvGrpSpPr>
          <p:cNvPr id="5" name="Groupe 4"/>
          <p:cNvGrpSpPr/>
          <p:nvPr/>
        </p:nvGrpSpPr>
        <p:grpSpPr>
          <a:xfrm>
            <a:off x="5527652" y="2914467"/>
            <a:ext cx="4104513" cy="877466"/>
            <a:chOff x="9310026" y="3488760"/>
            <a:chExt cx="4104513" cy="877466"/>
          </a:xfrm>
        </p:grpSpPr>
        <p:grpSp>
          <p:nvGrpSpPr>
            <p:cNvPr id="15" name="Groupe 14"/>
            <p:cNvGrpSpPr/>
            <p:nvPr/>
          </p:nvGrpSpPr>
          <p:grpSpPr>
            <a:xfrm>
              <a:off x="9310026" y="3488760"/>
              <a:ext cx="1197394" cy="877466"/>
              <a:chOff x="9032892" y="3295961"/>
              <a:chExt cx="1197394" cy="877466"/>
            </a:xfrm>
          </p:grpSpPr>
          <p:sp>
            <p:nvSpPr>
              <p:cNvPr id="36" name="Nuage 35"/>
              <p:cNvSpPr/>
              <p:nvPr/>
            </p:nvSpPr>
            <p:spPr>
              <a:xfrm rot="11329271">
                <a:off x="9032892" y="3295961"/>
                <a:ext cx="1197394" cy="877466"/>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37" name="ZoneTexte 36"/>
              <p:cNvSpPr txBox="1"/>
              <p:nvPr/>
            </p:nvSpPr>
            <p:spPr>
              <a:xfrm>
                <a:off x="9375086" y="3548184"/>
                <a:ext cx="327100" cy="461665"/>
              </a:xfrm>
              <a:prstGeom prst="rect">
                <a:avLst/>
              </a:prstGeom>
              <a:noFill/>
            </p:spPr>
            <p:txBody>
              <a:bodyPr wrap="square" rtlCol="1">
                <a:spAutoFit/>
              </a:bodyPr>
              <a:lstStyle/>
              <a:p>
                <a:r>
                  <a:rPr lang="fr-FR" sz="2400" b="1" dirty="0"/>
                  <a:t>4</a:t>
                </a:r>
                <a:endParaRPr lang="ar-SA" b="1" dirty="0"/>
              </a:p>
            </p:txBody>
          </p:sp>
        </p:grpSp>
        <p:sp>
          <p:nvSpPr>
            <p:cNvPr id="23" name="Rectangle 22"/>
            <p:cNvSpPr/>
            <p:nvPr/>
          </p:nvSpPr>
          <p:spPr>
            <a:xfrm>
              <a:off x="10465462" y="3794453"/>
              <a:ext cx="2949077" cy="369332"/>
            </a:xfrm>
            <a:prstGeom prst="rect">
              <a:avLst/>
            </a:prstGeom>
          </p:spPr>
          <p:txBody>
            <a:bodyPr wrap="none">
              <a:spAutoFit/>
            </a:bodyPr>
            <a:lstStyle/>
            <a:p>
              <a:pPr algn="l"/>
              <a:r>
                <a:rPr lang="fr-FR" b="1" dirty="0"/>
                <a:t>Main</a:t>
              </a:r>
              <a:r>
                <a:rPr lang="fr-FR" dirty="0"/>
                <a:t> </a:t>
              </a:r>
              <a:r>
                <a:rPr lang="fr-FR" b="1" dirty="0"/>
                <a:t>types of </a:t>
              </a:r>
              <a:r>
                <a:rPr lang="fr-FR" b="1" dirty="0" err="1"/>
                <a:t>Photocatalysts</a:t>
              </a:r>
              <a:endParaRPr lang="ar-SA" dirty="0"/>
            </a:p>
          </p:txBody>
        </p:sp>
      </p:grpSp>
      <p:grpSp>
        <p:nvGrpSpPr>
          <p:cNvPr id="7" name="Groupe 6"/>
          <p:cNvGrpSpPr/>
          <p:nvPr/>
        </p:nvGrpSpPr>
        <p:grpSpPr>
          <a:xfrm>
            <a:off x="6066753" y="3637109"/>
            <a:ext cx="4231596" cy="791570"/>
            <a:chOff x="2703624" y="3021696"/>
            <a:chExt cx="4231596" cy="791570"/>
          </a:xfrm>
        </p:grpSpPr>
        <p:grpSp>
          <p:nvGrpSpPr>
            <p:cNvPr id="16" name="Groupe 15"/>
            <p:cNvGrpSpPr/>
            <p:nvPr/>
          </p:nvGrpSpPr>
          <p:grpSpPr>
            <a:xfrm rot="800779">
              <a:off x="5688373" y="3021696"/>
              <a:ext cx="1246847" cy="791570"/>
              <a:chOff x="4978580" y="2436777"/>
              <a:chExt cx="1246847" cy="791570"/>
            </a:xfrm>
          </p:grpSpPr>
          <p:sp>
            <p:nvSpPr>
              <p:cNvPr id="34" name="Nuage 33"/>
              <p:cNvSpPr/>
              <p:nvPr/>
            </p:nvSpPr>
            <p:spPr>
              <a:xfrm rot="10309827">
                <a:off x="4978580" y="2436777"/>
                <a:ext cx="1246847" cy="791570"/>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dirty="0"/>
              </a:p>
            </p:txBody>
          </p:sp>
          <p:sp>
            <p:nvSpPr>
              <p:cNvPr id="35" name="ZoneTexte 34"/>
              <p:cNvSpPr txBox="1"/>
              <p:nvPr/>
            </p:nvSpPr>
            <p:spPr>
              <a:xfrm>
                <a:off x="5478994" y="2534041"/>
                <a:ext cx="289209" cy="461665"/>
              </a:xfrm>
              <a:prstGeom prst="rect">
                <a:avLst/>
              </a:prstGeom>
              <a:noFill/>
            </p:spPr>
            <p:txBody>
              <a:bodyPr wrap="square" rtlCol="1">
                <a:spAutoFit/>
              </a:bodyPr>
              <a:lstStyle/>
              <a:p>
                <a:r>
                  <a:rPr lang="fr-FR" sz="2400" b="1" dirty="0"/>
                  <a:t>5</a:t>
                </a:r>
                <a:endParaRPr lang="ar-SA" sz="2400" b="1" dirty="0"/>
              </a:p>
            </p:txBody>
          </p:sp>
        </p:grpSp>
        <p:sp>
          <p:nvSpPr>
            <p:cNvPr id="24" name="Rectangle 23"/>
            <p:cNvSpPr/>
            <p:nvPr/>
          </p:nvSpPr>
          <p:spPr>
            <a:xfrm>
              <a:off x="2703624" y="3252015"/>
              <a:ext cx="3022173" cy="369332"/>
            </a:xfrm>
            <a:prstGeom prst="rect">
              <a:avLst/>
            </a:prstGeom>
          </p:spPr>
          <p:txBody>
            <a:bodyPr wrap="none">
              <a:spAutoFit/>
            </a:bodyPr>
            <a:lstStyle/>
            <a:p>
              <a:r>
                <a:rPr lang="fr-FR" b="1" dirty="0" err="1"/>
                <a:t>Mechanism</a:t>
              </a:r>
              <a:r>
                <a:rPr lang="fr-FR" b="1" dirty="0"/>
                <a:t> of </a:t>
              </a:r>
              <a:r>
                <a:rPr lang="fr-FR" b="1" dirty="0" err="1"/>
                <a:t>photocatalysis</a:t>
              </a:r>
              <a:r>
                <a:rPr lang="fr-FR" b="1" dirty="0"/>
                <a:t> </a:t>
              </a:r>
              <a:endParaRPr lang="ar-SA" dirty="0"/>
            </a:p>
          </p:txBody>
        </p:sp>
      </p:grpSp>
      <p:grpSp>
        <p:nvGrpSpPr>
          <p:cNvPr id="8" name="Groupe 7"/>
          <p:cNvGrpSpPr/>
          <p:nvPr/>
        </p:nvGrpSpPr>
        <p:grpSpPr>
          <a:xfrm>
            <a:off x="4415239" y="4417387"/>
            <a:ext cx="6049350" cy="878452"/>
            <a:chOff x="9894930" y="1832083"/>
            <a:chExt cx="6049350" cy="878452"/>
          </a:xfrm>
        </p:grpSpPr>
        <p:grpSp>
          <p:nvGrpSpPr>
            <p:cNvPr id="17" name="Groupe 16"/>
            <p:cNvGrpSpPr/>
            <p:nvPr/>
          </p:nvGrpSpPr>
          <p:grpSpPr>
            <a:xfrm>
              <a:off x="9894930" y="1832083"/>
              <a:ext cx="1173819" cy="878452"/>
              <a:chOff x="9816592" y="1832083"/>
              <a:chExt cx="1173819" cy="878452"/>
            </a:xfrm>
          </p:grpSpPr>
          <p:sp>
            <p:nvSpPr>
              <p:cNvPr id="32" name="Nuage 31"/>
              <p:cNvSpPr/>
              <p:nvPr/>
            </p:nvSpPr>
            <p:spPr>
              <a:xfrm rot="11269344">
                <a:off x="9816592" y="1832083"/>
                <a:ext cx="1173819" cy="878452"/>
              </a:xfrm>
              <a:prstGeom prst="cloud">
                <a:avLst/>
              </a:prstGeom>
              <a:effectLst>
                <a:innerShdw blurRad="63500" dist="50800" dir="189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33" name="ZoneTexte 32"/>
              <p:cNvSpPr txBox="1"/>
              <p:nvPr/>
            </p:nvSpPr>
            <p:spPr>
              <a:xfrm>
                <a:off x="10227569" y="2074605"/>
                <a:ext cx="315986" cy="461665"/>
              </a:xfrm>
              <a:prstGeom prst="rect">
                <a:avLst/>
              </a:prstGeom>
              <a:noFill/>
            </p:spPr>
            <p:txBody>
              <a:bodyPr wrap="square" rtlCol="1">
                <a:spAutoFit/>
              </a:bodyPr>
              <a:lstStyle/>
              <a:p>
                <a:r>
                  <a:rPr lang="fr-FR" sz="2400" b="1" dirty="0"/>
                  <a:t>6</a:t>
                </a:r>
                <a:endParaRPr lang="ar-SA" sz="2400" b="1" dirty="0"/>
              </a:p>
            </p:txBody>
          </p:sp>
        </p:grpSp>
        <p:sp>
          <p:nvSpPr>
            <p:cNvPr id="25" name="Rectangle 24"/>
            <p:cNvSpPr/>
            <p:nvPr/>
          </p:nvSpPr>
          <p:spPr>
            <a:xfrm>
              <a:off x="10999016" y="2084552"/>
              <a:ext cx="4945264" cy="369332"/>
            </a:xfrm>
            <a:prstGeom prst="rect">
              <a:avLst/>
            </a:prstGeom>
          </p:spPr>
          <p:txBody>
            <a:bodyPr wrap="none">
              <a:spAutoFit/>
            </a:bodyPr>
            <a:lstStyle/>
            <a:p>
              <a:r>
                <a:rPr lang="fr-FR" b="1" dirty="0"/>
                <a:t>Applications of </a:t>
              </a:r>
              <a:r>
                <a:rPr lang="fr-FR" b="1" dirty="0" err="1"/>
                <a:t>Photocatalysts</a:t>
              </a:r>
              <a:r>
                <a:rPr lang="fr-FR" b="1" dirty="0"/>
                <a:t> in Green </a:t>
              </a:r>
              <a:r>
                <a:rPr lang="fr-FR" b="1" dirty="0" err="1"/>
                <a:t>Chemistry</a:t>
              </a:r>
              <a:endParaRPr lang="ar-SA" dirty="0"/>
            </a:p>
          </p:txBody>
        </p:sp>
      </p:grpSp>
      <p:grpSp>
        <p:nvGrpSpPr>
          <p:cNvPr id="49" name="Groupe 48"/>
          <p:cNvGrpSpPr/>
          <p:nvPr/>
        </p:nvGrpSpPr>
        <p:grpSpPr>
          <a:xfrm>
            <a:off x="2944000" y="5239193"/>
            <a:ext cx="6009752" cy="791570"/>
            <a:chOff x="2944000" y="5239193"/>
            <a:chExt cx="6009752" cy="791570"/>
          </a:xfrm>
        </p:grpSpPr>
        <p:grpSp>
          <p:nvGrpSpPr>
            <p:cNvPr id="18" name="Groupe 17"/>
            <p:cNvGrpSpPr/>
            <p:nvPr/>
          </p:nvGrpSpPr>
          <p:grpSpPr>
            <a:xfrm>
              <a:off x="7780566" y="5239193"/>
              <a:ext cx="1173186" cy="791570"/>
              <a:chOff x="7042100" y="1403857"/>
              <a:chExt cx="1173186" cy="791570"/>
            </a:xfrm>
          </p:grpSpPr>
          <p:sp>
            <p:nvSpPr>
              <p:cNvPr id="30" name="Nuage 29"/>
              <p:cNvSpPr/>
              <p:nvPr/>
            </p:nvSpPr>
            <p:spPr>
              <a:xfrm rot="11251870">
                <a:off x="7042100" y="1403857"/>
                <a:ext cx="1173186" cy="791570"/>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31" name="ZoneTexte 30"/>
              <p:cNvSpPr txBox="1"/>
              <p:nvPr/>
            </p:nvSpPr>
            <p:spPr>
              <a:xfrm>
                <a:off x="7472889" y="1591028"/>
                <a:ext cx="343825" cy="461665"/>
              </a:xfrm>
              <a:prstGeom prst="rect">
                <a:avLst/>
              </a:prstGeom>
              <a:noFill/>
            </p:spPr>
            <p:txBody>
              <a:bodyPr wrap="square" rtlCol="1">
                <a:spAutoFit/>
              </a:bodyPr>
              <a:lstStyle/>
              <a:p>
                <a:r>
                  <a:rPr lang="fr-FR" sz="2400" b="1" dirty="0"/>
                  <a:t>7</a:t>
                </a:r>
                <a:endParaRPr lang="ar-SA" sz="2400" b="1" dirty="0"/>
              </a:p>
            </p:txBody>
          </p:sp>
        </p:grpSp>
        <p:sp>
          <p:nvSpPr>
            <p:cNvPr id="26" name="Rectangle 25"/>
            <p:cNvSpPr/>
            <p:nvPr/>
          </p:nvSpPr>
          <p:spPr>
            <a:xfrm>
              <a:off x="2944000" y="5458820"/>
              <a:ext cx="4821705" cy="369332"/>
            </a:xfrm>
            <a:prstGeom prst="rect">
              <a:avLst/>
            </a:prstGeom>
          </p:spPr>
          <p:txBody>
            <a:bodyPr wrap="none">
              <a:spAutoFit/>
            </a:bodyPr>
            <a:lstStyle/>
            <a:p>
              <a:r>
                <a:rPr lang="fr-FR" b="1" dirty="0" err="1"/>
                <a:t>Factors</a:t>
              </a:r>
              <a:r>
                <a:rPr lang="fr-FR" b="1" dirty="0"/>
                <a:t> </a:t>
              </a:r>
              <a:r>
                <a:rPr lang="fr-FR" b="1" dirty="0" err="1"/>
                <a:t>affecting</a:t>
              </a:r>
              <a:r>
                <a:rPr lang="fr-FR" b="1" dirty="0"/>
                <a:t> the </a:t>
              </a:r>
              <a:r>
                <a:rPr lang="fr-FR" b="1" dirty="0" err="1"/>
                <a:t>efficiency</a:t>
              </a:r>
              <a:r>
                <a:rPr lang="fr-FR" b="1" dirty="0"/>
                <a:t> of </a:t>
              </a:r>
              <a:r>
                <a:rPr lang="fr-FR" b="1" dirty="0" err="1"/>
                <a:t>photocatalysis</a:t>
              </a:r>
              <a:r>
                <a:rPr lang="fr-FR" b="1" dirty="0"/>
                <a:t> </a:t>
              </a:r>
              <a:endParaRPr lang="ar-SA" dirty="0"/>
            </a:p>
          </p:txBody>
        </p:sp>
      </p:grpSp>
      <p:grpSp>
        <p:nvGrpSpPr>
          <p:cNvPr id="10" name="Groupe 9"/>
          <p:cNvGrpSpPr/>
          <p:nvPr/>
        </p:nvGrpSpPr>
        <p:grpSpPr>
          <a:xfrm>
            <a:off x="1072960" y="5906991"/>
            <a:ext cx="2532763" cy="791570"/>
            <a:chOff x="8652652" y="734766"/>
            <a:chExt cx="2532763" cy="791570"/>
          </a:xfrm>
        </p:grpSpPr>
        <p:grpSp>
          <p:nvGrpSpPr>
            <p:cNvPr id="19" name="Groupe 18"/>
            <p:cNvGrpSpPr/>
            <p:nvPr/>
          </p:nvGrpSpPr>
          <p:grpSpPr>
            <a:xfrm>
              <a:off x="10054155" y="734766"/>
              <a:ext cx="1131260" cy="791570"/>
              <a:chOff x="9736759" y="809550"/>
              <a:chExt cx="1131260" cy="791570"/>
            </a:xfrm>
          </p:grpSpPr>
          <p:sp>
            <p:nvSpPr>
              <p:cNvPr id="28" name="Nuage 27"/>
              <p:cNvSpPr/>
              <p:nvPr/>
            </p:nvSpPr>
            <p:spPr>
              <a:xfrm rot="11317782">
                <a:off x="9736759" y="809550"/>
                <a:ext cx="1131260" cy="791570"/>
              </a:xfrm>
              <a:prstGeom prst="cloud">
                <a:avLst/>
              </a:prstGeom>
              <a:effectLst>
                <a:innerShdw blurRad="63500" dist="50800" dir="13500000">
                  <a:prstClr val="black">
                    <a:alpha val="50000"/>
                  </a:prstClr>
                </a:inn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29" name="ZoneTexte 28"/>
              <p:cNvSpPr txBox="1"/>
              <p:nvPr/>
            </p:nvSpPr>
            <p:spPr>
              <a:xfrm>
                <a:off x="10055717" y="994501"/>
                <a:ext cx="343704" cy="461665"/>
              </a:xfrm>
              <a:prstGeom prst="rect">
                <a:avLst/>
              </a:prstGeom>
              <a:noFill/>
            </p:spPr>
            <p:txBody>
              <a:bodyPr wrap="square" rtlCol="1">
                <a:spAutoFit/>
              </a:bodyPr>
              <a:lstStyle/>
              <a:p>
                <a:r>
                  <a:rPr lang="fr-FR" sz="2400" b="1" dirty="0"/>
                  <a:t>8</a:t>
                </a:r>
                <a:endParaRPr lang="ar-SA" sz="2400" b="1" dirty="0"/>
              </a:p>
            </p:txBody>
          </p:sp>
        </p:grpSp>
        <p:sp>
          <p:nvSpPr>
            <p:cNvPr id="27" name="Rectangle 26"/>
            <p:cNvSpPr/>
            <p:nvPr/>
          </p:nvSpPr>
          <p:spPr>
            <a:xfrm>
              <a:off x="8652652" y="907302"/>
              <a:ext cx="1441420" cy="369332"/>
            </a:xfrm>
            <a:prstGeom prst="rect">
              <a:avLst/>
            </a:prstGeom>
          </p:spPr>
          <p:txBody>
            <a:bodyPr wrap="none">
              <a:spAutoFit/>
            </a:bodyPr>
            <a:lstStyle/>
            <a:p>
              <a:r>
                <a:rPr lang="en-US" b="1" dirty="0">
                  <a:solidFill>
                    <a:srgbClr val="222222"/>
                  </a:solidFill>
                  <a:latin typeface="Arial" panose="020B0604020202020204" pitchFamily="34" charset="0"/>
                </a:rPr>
                <a:t>Conclusion</a:t>
              </a:r>
              <a:endParaRPr lang="ar-SA" dirty="0"/>
            </a:p>
          </p:txBody>
        </p:sp>
      </p:grpSp>
      <p:grpSp>
        <p:nvGrpSpPr>
          <p:cNvPr id="48" name="Groupe 47"/>
          <p:cNvGrpSpPr/>
          <p:nvPr/>
        </p:nvGrpSpPr>
        <p:grpSpPr>
          <a:xfrm>
            <a:off x="5917573" y="1206495"/>
            <a:ext cx="3908302" cy="797873"/>
            <a:chOff x="5917573" y="1206495"/>
            <a:chExt cx="3908302" cy="797873"/>
          </a:xfrm>
        </p:grpSpPr>
        <p:sp>
          <p:nvSpPr>
            <p:cNvPr id="21" name="Rectangle 20"/>
            <p:cNvSpPr/>
            <p:nvPr/>
          </p:nvSpPr>
          <p:spPr>
            <a:xfrm>
              <a:off x="5917573" y="1420765"/>
              <a:ext cx="2865015" cy="369332"/>
            </a:xfrm>
            <a:prstGeom prst="rect">
              <a:avLst/>
            </a:prstGeom>
          </p:spPr>
          <p:txBody>
            <a:bodyPr wrap="none">
              <a:spAutoFit/>
            </a:bodyPr>
            <a:lstStyle/>
            <a:p>
              <a:r>
                <a:rPr lang="fr-FR" b="1" dirty="0" err="1"/>
                <a:t>Definition</a:t>
              </a:r>
              <a:r>
                <a:rPr lang="fr-FR" b="1" dirty="0"/>
                <a:t> of </a:t>
              </a:r>
              <a:r>
                <a:rPr lang="fr-FR" b="1" dirty="0" err="1"/>
                <a:t>Photocatalysis</a:t>
              </a:r>
              <a:r>
                <a:rPr lang="fr-FR" b="1" dirty="0"/>
                <a:t> </a:t>
              </a:r>
              <a:endParaRPr lang="ar-SA" dirty="0"/>
            </a:p>
          </p:txBody>
        </p:sp>
        <p:grpSp>
          <p:nvGrpSpPr>
            <p:cNvPr id="46" name="Groupe 45"/>
            <p:cNvGrpSpPr/>
            <p:nvPr/>
          </p:nvGrpSpPr>
          <p:grpSpPr>
            <a:xfrm>
              <a:off x="8839108" y="1206495"/>
              <a:ext cx="986767" cy="797873"/>
              <a:chOff x="8839108" y="1206495"/>
              <a:chExt cx="986767" cy="797873"/>
            </a:xfrm>
          </p:grpSpPr>
          <p:sp>
            <p:nvSpPr>
              <p:cNvPr id="40" name="Nuage 39"/>
              <p:cNvSpPr/>
              <p:nvPr/>
            </p:nvSpPr>
            <p:spPr>
              <a:xfrm rot="11102816">
                <a:off x="8839108" y="1206495"/>
                <a:ext cx="986767" cy="797873"/>
              </a:xfrm>
              <a:prstGeom prst="cloud">
                <a:avLst/>
              </a:prstGeom>
              <a:effectLst>
                <a:innerShdw blurRad="63500" dist="50800" dir="16200000">
                  <a:prstClr val="black">
                    <a:alpha val="50000"/>
                  </a:prstClr>
                </a:innerShdw>
                <a:reflection blurRad="6350" stA="52000" endA="300" endPos="35000" dir="5400000" sy="-100000" algn="bl" rotWithShape="0"/>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dirty="0"/>
              </a:p>
            </p:txBody>
          </p:sp>
          <p:sp>
            <p:nvSpPr>
              <p:cNvPr id="44" name="ZoneTexte 43"/>
              <p:cNvSpPr txBox="1"/>
              <p:nvPr/>
            </p:nvSpPr>
            <p:spPr>
              <a:xfrm>
                <a:off x="9170114" y="1412068"/>
                <a:ext cx="302848" cy="461665"/>
              </a:xfrm>
              <a:prstGeom prst="rect">
                <a:avLst/>
              </a:prstGeom>
              <a:noFill/>
            </p:spPr>
            <p:txBody>
              <a:bodyPr wrap="square" rtlCol="1">
                <a:spAutoFit/>
              </a:bodyPr>
              <a:lstStyle/>
              <a:p>
                <a:r>
                  <a:rPr lang="fr-FR" sz="2400" b="1" dirty="0"/>
                  <a:t>2</a:t>
                </a:r>
                <a:endParaRPr lang="ar-SA" sz="2400" b="1" dirty="0"/>
              </a:p>
            </p:txBody>
          </p:sp>
        </p:grpSp>
      </p:grpSp>
    </p:spTree>
    <p:extLst>
      <p:ext uri="{BB962C8B-B14F-4D97-AF65-F5344CB8AC3E}">
        <p14:creationId xmlns:p14="http://schemas.microsoft.com/office/powerpoint/2010/main" val="341431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fill="hold"/>
                                        <p:tgtEl>
                                          <p:spTgt spid="4"/>
                                        </p:tgtEl>
                                        <p:attrNameLst>
                                          <p:attrName>ppt_w</p:attrName>
                                        </p:attrNameLst>
                                      </p:cBhvr>
                                      <p:tavLst>
                                        <p:tav tm="0">
                                          <p:val>
                                            <p:fltVal val="0"/>
                                          </p:val>
                                        </p:tav>
                                        <p:tav tm="100000">
                                          <p:val>
                                            <p:strVal val="#ppt_w"/>
                                          </p:val>
                                        </p:tav>
                                      </p:tavLst>
                                    </p:anim>
                                    <p:anim calcmode="lin" valueType="num">
                                      <p:cBhvr>
                                        <p:cTn id="34" dur="500" fill="hold"/>
                                        <p:tgtEl>
                                          <p:spTgt spid="4"/>
                                        </p:tgtEl>
                                        <p:attrNameLst>
                                          <p:attrName>ppt_h</p:attrName>
                                        </p:attrNameLst>
                                      </p:cBhvr>
                                      <p:tavLst>
                                        <p:tav tm="0">
                                          <p:val>
                                            <p:fltVal val="0"/>
                                          </p:val>
                                        </p:tav>
                                        <p:tav tm="100000">
                                          <p:val>
                                            <p:strVal val="#ppt_h"/>
                                          </p:val>
                                        </p:tav>
                                      </p:tavLst>
                                    </p:anim>
                                    <p:animEffect transition="in" filter="fade">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fltVal val="0"/>
                                          </p:val>
                                        </p:tav>
                                        <p:tav tm="100000">
                                          <p:val>
                                            <p:strVal val="#ppt_h"/>
                                          </p:val>
                                        </p:tav>
                                      </p:tavLst>
                                    </p:anim>
                                    <p:animEffect transition="in" filter="fade">
                                      <p:cBhvr>
                                        <p:cTn id="49" dur="500"/>
                                        <p:tgtEl>
                                          <p:spTgt spid="7"/>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500" fill="hold"/>
                                        <p:tgtEl>
                                          <p:spTgt spid="8"/>
                                        </p:tgtEl>
                                        <p:attrNameLst>
                                          <p:attrName>ppt_w</p:attrName>
                                        </p:attrNameLst>
                                      </p:cBhvr>
                                      <p:tavLst>
                                        <p:tav tm="0">
                                          <p:val>
                                            <p:fltVal val="0"/>
                                          </p:val>
                                        </p:tav>
                                        <p:tav tm="100000">
                                          <p:val>
                                            <p:strVal val="#ppt_w"/>
                                          </p:val>
                                        </p:tav>
                                      </p:tavLst>
                                    </p:anim>
                                    <p:anim calcmode="lin" valueType="num">
                                      <p:cBhvr>
                                        <p:cTn id="55" dur="500" fill="hold"/>
                                        <p:tgtEl>
                                          <p:spTgt spid="8"/>
                                        </p:tgtEl>
                                        <p:attrNameLst>
                                          <p:attrName>ppt_h</p:attrName>
                                        </p:attrNameLst>
                                      </p:cBhvr>
                                      <p:tavLst>
                                        <p:tav tm="0">
                                          <p:val>
                                            <p:fltVal val="0"/>
                                          </p:val>
                                        </p:tav>
                                        <p:tav tm="100000">
                                          <p:val>
                                            <p:strVal val="#ppt_h"/>
                                          </p:val>
                                        </p:tav>
                                      </p:tavLst>
                                    </p:anim>
                                    <p:animEffect transition="in" filter="fade">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500" fill="hold"/>
                                        <p:tgtEl>
                                          <p:spTgt spid="10"/>
                                        </p:tgtEl>
                                        <p:attrNameLst>
                                          <p:attrName>ppt_w</p:attrName>
                                        </p:attrNameLst>
                                      </p:cBhvr>
                                      <p:tavLst>
                                        <p:tav tm="0">
                                          <p:val>
                                            <p:fltVal val="0"/>
                                          </p:val>
                                        </p:tav>
                                        <p:tav tm="100000">
                                          <p:val>
                                            <p:strVal val="#ppt_w"/>
                                          </p:val>
                                        </p:tav>
                                      </p:tavLst>
                                    </p:anim>
                                    <p:anim calcmode="lin" valueType="num">
                                      <p:cBhvr>
                                        <p:cTn id="69" dur="500" fill="hold"/>
                                        <p:tgtEl>
                                          <p:spTgt spid="10"/>
                                        </p:tgtEl>
                                        <p:attrNameLst>
                                          <p:attrName>ppt_h</p:attrName>
                                        </p:attrNameLst>
                                      </p:cBhvr>
                                      <p:tavLst>
                                        <p:tav tm="0">
                                          <p:val>
                                            <p:fltVal val="0"/>
                                          </p:val>
                                        </p:tav>
                                        <p:tav tm="100000">
                                          <p:val>
                                            <p:strVal val="#ppt_h"/>
                                          </p:val>
                                        </p:tav>
                                      </p:tavLst>
                                    </p:anim>
                                    <p:animEffect transition="in" filter="fade">
                                      <p:cBhvr>
                                        <p:cTn id="7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028"/>
            <a:ext cx="12192000" cy="6858000"/>
          </a:xfrm>
          <a:prstGeom prst="rect">
            <a:avLst/>
          </a:prstGeom>
        </p:spPr>
      </p:pic>
      <p:sp>
        <p:nvSpPr>
          <p:cNvPr id="3" name="Rectangle 2"/>
          <p:cNvSpPr/>
          <p:nvPr/>
        </p:nvSpPr>
        <p:spPr>
          <a:xfrm>
            <a:off x="0" y="29028"/>
            <a:ext cx="12192000" cy="6858000"/>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r>
              <a:rPr lang="ar-SA" sz="2000" b="1" dirty="0">
                <a:cs typeface="+mj-cs"/>
              </a:rPr>
              <a:t>ه</a:t>
            </a:r>
          </a:p>
        </p:txBody>
      </p:sp>
      <p:sp>
        <p:nvSpPr>
          <p:cNvPr id="4" name="ZoneTexte 3"/>
          <p:cNvSpPr txBox="1"/>
          <p:nvPr/>
        </p:nvSpPr>
        <p:spPr>
          <a:xfrm>
            <a:off x="2641600" y="703944"/>
            <a:ext cx="4310743" cy="523220"/>
          </a:xfrm>
          <a:prstGeom prst="rect">
            <a:avLst/>
          </a:prstGeom>
          <a:noFill/>
        </p:spPr>
        <p:txBody>
          <a:bodyPr wrap="square" rtlCol="1">
            <a:spAutoFit/>
          </a:bodyPr>
          <a:lstStyle/>
          <a:p>
            <a:pPr algn="ctr"/>
            <a:r>
              <a:rPr lang="fr-FR" sz="2800" b="1" dirty="0">
                <a:cs typeface="+mj-cs"/>
              </a:rPr>
              <a:t>1- Introduction :</a:t>
            </a:r>
            <a:endParaRPr lang="ar-SA" sz="2800" b="1" dirty="0">
              <a:cs typeface="+mj-cs"/>
            </a:endParaRPr>
          </a:p>
        </p:txBody>
      </p:sp>
      <p:sp>
        <p:nvSpPr>
          <p:cNvPr id="5" name="Rectangle à coins arrondis 4"/>
          <p:cNvSpPr/>
          <p:nvPr/>
        </p:nvSpPr>
        <p:spPr>
          <a:xfrm>
            <a:off x="537028" y="1746441"/>
            <a:ext cx="8998857" cy="400594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l"/>
            <a:r>
              <a:rPr lang="fr-FR" sz="2400" dirty="0" err="1">
                <a:solidFill>
                  <a:schemeClr val="tx1"/>
                </a:solidFill>
                <a:cs typeface="+mj-cs"/>
              </a:rPr>
              <a:t>Environmental</a:t>
            </a:r>
            <a:r>
              <a:rPr lang="fr-FR" sz="2400" dirty="0">
                <a:solidFill>
                  <a:schemeClr val="tx1"/>
                </a:solidFill>
                <a:cs typeface="+mj-cs"/>
              </a:rPr>
              <a:t> </a:t>
            </a:r>
            <a:r>
              <a:rPr lang="fr-FR" sz="2400" dirty="0" err="1">
                <a:solidFill>
                  <a:schemeClr val="tx1"/>
                </a:solidFill>
                <a:cs typeface="+mj-cs"/>
              </a:rPr>
              <a:t>problems</a:t>
            </a:r>
            <a:r>
              <a:rPr lang="fr-FR" sz="2400" dirty="0">
                <a:solidFill>
                  <a:schemeClr val="tx1"/>
                </a:solidFill>
                <a:cs typeface="+mj-cs"/>
              </a:rPr>
              <a:t> have </a:t>
            </a:r>
            <a:r>
              <a:rPr lang="fr-FR" sz="2400" dirty="0" err="1">
                <a:solidFill>
                  <a:schemeClr val="tx1"/>
                </a:solidFill>
                <a:cs typeface="+mj-cs"/>
              </a:rPr>
              <a:t>become</a:t>
            </a:r>
            <a:r>
              <a:rPr lang="fr-FR" sz="2400" dirty="0">
                <a:solidFill>
                  <a:schemeClr val="tx1"/>
                </a:solidFill>
                <a:cs typeface="+mj-cs"/>
              </a:rPr>
              <a:t> one of the </a:t>
            </a:r>
            <a:r>
              <a:rPr lang="fr-FR" sz="2400" dirty="0" err="1">
                <a:solidFill>
                  <a:schemeClr val="tx1"/>
                </a:solidFill>
                <a:cs typeface="+mj-cs"/>
              </a:rPr>
              <a:t>greatest</a:t>
            </a:r>
            <a:r>
              <a:rPr lang="fr-FR" sz="2400" dirty="0">
                <a:solidFill>
                  <a:schemeClr val="tx1"/>
                </a:solidFill>
                <a:cs typeface="+mj-cs"/>
              </a:rPr>
              <a:t> challenges </a:t>
            </a:r>
            <a:r>
              <a:rPr lang="fr-FR" sz="2400" dirty="0" err="1">
                <a:solidFill>
                  <a:schemeClr val="tx1"/>
                </a:solidFill>
                <a:cs typeface="+mj-cs"/>
              </a:rPr>
              <a:t>facing</a:t>
            </a:r>
            <a:r>
              <a:rPr lang="fr-FR" sz="2400" dirty="0">
                <a:solidFill>
                  <a:schemeClr val="tx1"/>
                </a:solidFill>
                <a:cs typeface="+mj-cs"/>
              </a:rPr>
              <a:t>  the world in the modern </a:t>
            </a:r>
            <a:r>
              <a:rPr lang="fr-FR" sz="2400" dirty="0" err="1">
                <a:solidFill>
                  <a:schemeClr val="tx1"/>
                </a:solidFill>
                <a:cs typeface="+mj-cs"/>
              </a:rPr>
              <a:t>era</a:t>
            </a:r>
            <a:r>
              <a:rPr lang="fr-FR" sz="2400" dirty="0">
                <a:solidFill>
                  <a:schemeClr val="tx1"/>
                </a:solidFill>
                <a:cs typeface="+mj-cs"/>
              </a:rPr>
              <a:t> , </a:t>
            </a:r>
            <a:r>
              <a:rPr lang="fr-FR" sz="2400" dirty="0" err="1">
                <a:solidFill>
                  <a:schemeClr val="tx1"/>
                </a:solidFill>
                <a:cs typeface="+mj-cs"/>
              </a:rPr>
              <a:t>especially</a:t>
            </a:r>
            <a:r>
              <a:rPr lang="fr-FR" sz="2400" dirty="0">
                <a:solidFill>
                  <a:schemeClr val="tx1"/>
                </a:solidFill>
                <a:cs typeface="+mj-cs"/>
              </a:rPr>
              <a:t> water and air pollution </a:t>
            </a:r>
            <a:r>
              <a:rPr lang="fr-FR" sz="2400" dirty="0" err="1">
                <a:solidFill>
                  <a:schemeClr val="tx1"/>
                </a:solidFill>
                <a:cs typeface="+mj-cs"/>
              </a:rPr>
              <a:t>resulting</a:t>
            </a:r>
            <a:r>
              <a:rPr lang="fr-FR" sz="2400" dirty="0">
                <a:solidFill>
                  <a:schemeClr val="tx1"/>
                </a:solidFill>
                <a:cs typeface="+mj-cs"/>
              </a:rPr>
              <a:t>  </a:t>
            </a:r>
            <a:r>
              <a:rPr lang="fr-FR" sz="2400" dirty="0" err="1">
                <a:solidFill>
                  <a:schemeClr val="tx1"/>
                </a:solidFill>
                <a:cs typeface="+mj-cs"/>
              </a:rPr>
              <a:t>from</a:t>
            </a:r>
            <a:r>
              <a:rPr lang="fr-FR" sz="2400" dirty="0">
                <a:solidFill>
                  <a:schemeClr val="tx1"/>
                </a:solidFill>
                <a:cs typeface="+mj-cs"/>
              </a:rPr>
              <a:t> </a:t>
            </a:r>
            <a:r>
              <a:rPr lang="fr-FR" sz="2400" dirty="0" err="1">
                <a:solidFill>
                  <a:schemeClr val="tx1"/>
                </a:solidFill>
                <a:cs typeface="+mj-cs"/>
              </a:rPr>
              <a:t>industrial</a:t>
            </a:r>
            <a:r>
              <a:rPr lang="fr-FR" sz="2400" dirty="0">
                <a:solidFill>
                  <a:schemeClr val="tx1"/>
                </a:solidFill>
                <a:cs typeface="+mj-cs"/>
              </a:rPr>
              <a:t> </a:t>
            </a:r>
            <a:r>
              <a:rPr lang="fr-FR" sz="2400" dirty="0" err="1">
                <a:solidFill>
                  <a:schemeClr val="tx1"/>
                </a:solidFill>
                <a:cs typeface="+mj-cs"/>
              </a:rPr>
              <a:t>activities</a:t>
            </a:r>
            <a:r>
              <a:rPr lang="fr-FR" sz="2400" dirty="0">
                <a:solidFill>
                  <a:schemeClr val="tx1"/>
                </a:solidFill>
                <a:cs typeface="+mj-cs"/>
              </a:rPr>
              <a:t> . </a:t>
            </a:r>
            <a:r>
              <a:rPr lang="en-US" sz="2400" dirty="0">
                <a:solidFill>
                  <a:schemeClr val="tx1"/>
                </a:solidFill>
                <a:cs typeface="+mj-cs"/>
              </a:rPr>
              <a:t>In response, green chemistry has emerged as a scientific approach aimed at reducing pollution and replacing harmful chemical processes with environmentally friendly </a:t>
            </a:r>
            <a:r>
              <a:rPr lang="en-US" sz="2400" dirty="0" err="1">
                <a:solidFill>
                  <a:schemeClr val="tx1"/>
                </a:solidFill>
                <a:cs typeface="+mj-cs"/>
              </a:rPr>
              <a:t>alternatives.Among</a:t>
            </a:r>
            <a:r>
              <a:rPr lang="en-US" sz="2400" dirty="0">
                <a:solidFill>
                  <a:schemeClr val="tx1"/>
                </a:solidFill>
                <a:cs typeface="+mj-cs"/>
              </a:rPr>
              <a:t> the most important technologies used in this field is </a:t>
            </a:r>
            <a:r>
              <a:rPr lang="en-US" sz="2400" dirty="0" err="1">
                <a:solidFill>
                  <a:schemeClr val="tx1"/>
                </a:solidFill>
                <a:cs typeface="+mj-cs"/>
              </a:rPr>
              <a:t>photocatalysis</a:t>
            </a:r>
            <a:r>
              <a:rPr lang="en-US" sz="2400" dirty="0">
                <a:solidFill>
                  <a:schemeClr val="tx1"/>
                </a:solidFill>
                <a:cs typeface="+mj-cs"/>
              </a:rPr>
              <a:t>, which relies on light to accelerate chemical reactions using special catalysts such as titanium dioxide.</a:t>
            </a:r>
          </a:p>
          <a:p>
            <a:pPr algn="ctr"/>
            <a:r>
              <a:rPr lang="fr-FR" dirty="0">
                <a:cs typeface="+mj-cs"/>
              </a:rPr>
              <a:t> </a:t>
            </a:r>
            <a:endParaRPr lang="ar-SA" dirty="0">
              <a:cs typeface="+mj-cs"/>
            </a:endParaRPr>
          </a:p>
        </p:txBody>
      </p:sp>
    </p:spTree>
    <p:extLst>
      <p:ext uri="{BB962C8B-B14F-4D97-AF65-F5344CB8AC3E}">
        <p14:creationId xmlns:p14="http://schemas.microsoft.com/office/powerpoint/2010/main" val="135046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e 5"/>
          <p:cNvGrpSpPr/>
          <p:nvPr/>
        </p:nvGrpSpPr>
        <p:grpSpPr>
          <a:xfrm>
            <a:off x="0" y="7258"/>
            <a:ext cx="12192000" cy="6850742"/>
            <a:chOff x="0" y="7258"/>
            <a:chExt cx="12192000" cy="6850742"/>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3" name="Rectangle 2"/>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cs typeface="+mj-cs"/>
              </a:endParaRPr>
            </a:p>
          </p:txBody>
        </p:sp>
      </p:grpSp>
      <p:sp>
        <p:nvSpPr>
          <p:cNvPr id="8" name="Rectangle 7"/>
          <p:cNvSpPr/>
          <p:nvPr/>
        </p:nvSpPr>
        <p:spPr>
          <a:xfrm>
            <a:off x="2889717" y="994620"/>
            <a:ext cx="4169283" cy="461665"/>
          </a:xfrm>
          <a:prstGeom prst="rect">
            <a:avLst/>
          </a:prstGeom>
        </p:spPr>
        <p:txBody>
          <a:bodyPr wrap="none">
            <a:spAutoFit/>
          </a:bodyPr>
          <a:lstStyle/>
          <a:p>
            <a:pPr algn="l"/>
            <a:r>
              <a:rPr lang="fr-FR" sz="2400" b="1" dirty="0">
                <a:cs typeface="+mj-cs"/>
              </a:rPr>
              <a:t>2- </a:t>
            </a:r>
            <a:r>
              <a:rPr lang="fr-FR" sz="2400" b="1" dirty="0" err="1">
                <a:cs typeface="+mj-cs"/>
              </a:rPr>
              <a:t>Definition</a:t>
            </a:r>
            <a:r>
              <a:rPr lang="fr-FR" sz="2400" b="1" dirty="0">
                <a:cs typeface="+mj-cs"/>
              </a:rPr>
              <a:t> of </a:t>
            </a:r>
            <a:r>
              <a:rPr lang="fr-FR" sz="2400" b="1" dirty="0" err="1">
                <a:cs typeface="+mj-cs"/>
              </a:rPr>
              <a:t>Photocatalysis</a:t>
            </a:r>
            <a:r>
              <a:rPr lang="fr-FR" sz="2400" b="1" dirty="0">
                <a:cs typeface="+mj-cs"/>
              </a:rPr>
              <a:t> :</a:t>
            </a:r>
            <a:endParaRPr lang="ar-SA" sz="2400" b="1" dirty="0">
              <a:cs typeface="+mj-cs"/>
            </a:endParaRPr>
          </a:p>
        </p:txBody>
      </p:sp>
      <p:grpSp>
        <p:nvGrpSpPr>
          <p:cNvPr id="5" name="Groupe 4"/>
          <p:cNvGrpSpPr/>
          <p:nvPr/>
        </p:nvGrpSpPr>
        <p:grpSpPr>
          <a:xfrm>
            <a:off x="696036" y="1883391"/>
            <a:ext cx="8693624" cy="3550199"/>
            <a:chOff x="5297714" y="2278743"/>
            <a:chExt cx="5936343" cy="2989943"/>
          </a:xfrm>
        </p:grpSpPr>
        <p:sp>
          <p:nvSpPr>
            <p:cNvPr id="4" name="Rectangle à coins arrondis 3"/>
            <p:cNvSpPr/>
            <p:nvPr/>
          </p:nvSpPr>
          <p:spPr>
            <a:xfrm>
              <a:off x="5297714" y="2278743"/>
              <a:ext cx="5936343" cy="2989943"/>
            </a:xfrm>
            <a:prstGeom prst="roundRect">
              <a:avLst/>
            </a:prstGeom>
          </p:spPr>
          <p:style>
            <a:lnRef idx="3">
              <a:schemeClr val="lt1"/>
            </a:lnRef>
            <a:fillRef idx="1">
              <a:schemeClr val="accent6"/>
            </a:fillRef>
            <a:effectRef idx="1">
              <a:schemeClr val="accent6"/>
            </a:effectRef>
            <a:fontRef idx="minor">
              <a:schemeClr val="lt1"/>
            </a:fontRef>
          </p:style>
          <p:txBody>
            <a:bodyPr rtlCol="1" anchor="ctr"/>
            <a:lstStyle/>
            <a:p>
              <a:pPr algn="ctr"/>
              <a:endParaRPr lang="ar-SA">
                <a:cs typeface="+mj-cs"/>
              </a:endParaRPr>
            </a:p>
          </p:txBody>
        </p:sp>
        <p:sp>
          <p:nvSpPr>
            <p:cNvPr id="10" name="Rectangle 9"/>
            <p:cNvSpPr/>
            <p:nvPr/>
          </p:nvSpPr>
          <p:spPr>
            <a:xfrm>
              <a:off x="5660570" y="2626391"/>
              <a:ext cx="5442857" cy="1321952"/>
            </a:xfrm>
            <a:prstGeom prst="rect">
              <a:avLst/>
            </a:prstGeom>
          </p:spPr>
          <p:txBody>
            <a:bodyPr wrap="square">
              <a:spAutoFit/>
            </a:bodyPr>
            <a:lstStyle/>
            <a:p>
              <a:pPr algn="l"/>
              <a:r>
                <a:rPr lang="fr-FR" sz="2400" dirty="0" err="1">
                  <a:cs typeface="+mj-cs"/>
                </a:rPr>
                <a:t>Photocatalysis</a:t>
              </a:r>
              <a:r>
                <a:rPr lang="fr-FR" sz="2400" dirty="0">
                  <a:cs typeface="+mj-cs"/>
                </a:rPr>
                <a:t> </a:t>
              </a:r>
              <a:r>
                <a:rPr lang="fr-FR" sz="2400" dirty="0" err="1">
                  <a:cs typeface="+mj-cs"/>
                </a:rPr>
                <a:t>is</a:t>
              </a:r>
              <a:r>
                <a:rPr lang="fr-FR" sz="2400" dirty="0">
                  <a:cs typeface="+mj-cs"/>
                </a:rPr>
                <a:t> a </a:t>
              </a:r>
              <a:r>
                <a:rPr lang="fr-FR" sz="2400" dirty="0" err="1">
                  <a:cs typeface="+mj-cs"/>
                </a:rPr>
                <a:t>chemical</a:t>
              </a:r>
              <a:r>
                <a:rPr lang="fr-FR" sz="2400" dirty="0">
                  <a:cs typeface="+mj-cs"/>
                </a:rPr>
                <a:t> </a:t>
              </a:r>
              <a:r>
                <a:rPr lang="fr-FR" sz="2400" dirty="0" err="1">
                  <a:cs typeface="+mj-cs"/>
                </a:rPr>
                <a:t>process</a:t>
              </a:r>
              <a:r>
                <a:rPr lang="fr-FR" sz="2400" dirty="0">
                  <a:cs typeface="+mj-cs"/>
                </a:rPr>
                <a:t> in </a:t>
              </a:r>
              <a:r>
                <a:rPr lang="fr-FR" sz="2400" dirty="0" err="1">
                  <a:cs typeface="+mj-cs"/>
                </a:rPr>
                <a:t>which</a:t>
              </a:r>
              <a:r>
                <a:rPr lang="fr-FR" sz="2400" dirty="0">
                  <a:cs typeface="+mj-cs"/>
                </a:rPr>
                <a:t> light </a:t>
              </a:r>
              <a:r>
                <a:rPr lang="fr-FR" sz="2400" dirty="0" err="1">
                  <a:cs typeface="+mj-cs"/>
                </a:rPr>
                <a:t>is</a:t>
              </a:r>
              <a:r>
                <a:rPr lang="fr-FR" sz="2400" dirty="0">
                  <a:cs typeface="+mj-cs"/>
                </a:rPr>
                <a:t> </a:t>
              </a:r>
              <a:r>
                <a:rPr lang="fr-FR" sz="2400" dirty="0" err="1">
                  <a:cs typeface="+mj-cs"/>
                </a:rPr>
                <a:t>used</a:t>
              </a:r>
              <a:r>
                <a:rPr lang="fr-FR" sz="2400" dirty="0">
                  <a:cs typeface="+mj-cs"/>
                </a:rPr>
                <a:t> to </a:t>
              </a:r>
              <a:r>
                <a:rPr lang="fr-FR" sz="2400" dirty="0" err="1">
                  <a:cs typeface="+mj-cs"/>
                </a:rPr>
                <a:t>activate</a:t>
              </a:r>
              <a:r>
                <a:rPr lang="fr-FR" sz="2400" dirty="0">
                  <a:cs typeface="+mj-cs"/>
                </a:rPr>
                <a:t> a </a:t>
              </a:r>
              <a:r>
                <a:rPr lang="fr-FR" sz="2400" dirty="0" err="1">
                  <a:cs typeface="+mj-cs"/>
                </a:rPr>
                <a:t>material</a:t>
              </a:r>
              <a:r>
                <a:rPr lang="fr-FR" sz="2400" dirty="0">
                  <a:cs typeface="+mj-cs"/>
                </a:rPr>
                <a:t> </a:t>
              </a:r>
              <a:r>
                <a:rPr lang="fr-FR" sz="2400" dirty="0" err="1">
                  <a:cs typeface="+mj-cs"/>
                </a:rPr>
                <a:t>known</a:t>
              </a:r>
              <a:r>
                <a:rPr lang="fr-FR" sz="2400" dirty="0">
                  <a:cs typeface="+mj-cs"/>
                </a:rPr>
                <a:t> as a </a:t>
              </a:r>
              <a:r>
                <a:rPr lang="fr-FR" sz="2400" dirty="0" err="1">
                  <a:cs typeface="+mj-cs"/>
                </a:rPr>
                <a:t>photocatalyst</a:t>
              </a:r>
              <a:r>
                <a:rPr lang="fr-FR" sz="2400" dirty="0">
                  <a:cs typeface="+mj-cs"/>
                </a:rPr>
                <a:t> . This </a:t>
              </a:r>
              <a:r>
                <a:rPr lang="fr-FR" sz="2400" dirty="0" err="1">
                  <a:cs typeface="+mj-cs"/>
                </a:rPr>
                <a:t>material</a:t>
              </a:r>
              <a:r>
                <a:rPr lang="fr-FR" sz="2400" dirty="0">
                  <a:cs typeface="+mj-cs"/>
                </a:rPr>
                <a:t> </a:t>
              </a:r>
              <a:r>
                <a:rPr lang="fr-FR" sz="2400" dirty="0" err="1">
                  <a:cs typeface="+mj-cs"/>
                </a:rPr>
                <a:t>enhances</a:t>
              </a:r>
              <a:r>
                <a:rPr lang="fr-FR" sz="2400" dirty="0">
                  <a:cs typeface="+mj-cs"/>
                </a:rPr>
                <a:t> and </a:t>
              </a:r>
              <a:r>
                <a:rPr lang="fr-FR" sz="2400" dirty="0" err="1">
                  <a:cs typeface="+mj-cs"/>
                </a:rPr>
                <a:t>accelerates</a:t>
              </a:r>
              <a:r>
                <a:rPr lang="fr-FR" sz="2400" dirty="0">
                  <a:cs typeface="+mj-cs"/>
                </a:rPr>
                <a:t> the </a:t>
              </a:r>
              <a:r>
                <a:rPr lang="fr-FR" sz="2400" dirty="0" err="1">
                  <a:cs typeface="+mj-cs"/>
                </a:rPr>
                <a:t>reaction</a:t>
              </a:r>
              <a:r>
                <a:rPr lang="fr-FR" sz="2400" dirty="0">
                  <a:cs typeface="+mj-cs"/>
                </a:rPr>
                <a:t> </a:t>
              </a:r>
              <a:r>
                <a:rPr lang="fr-FR" sz="2400" dirty="0" err="1">
                  <a:cs typeface="+mj-cs"/>
                </a:rPr>
                <a:t>without</a:t>
              </a:r>
              <a:r>
                <a:rPr lang="fr-FR" sz="2400" dirty="0">
                  <a:cs typeface="+mj-cs"/>
                </a:rPr>
                <a:t> </a:t>
              </a:r>
              <a:r>
                <a:rPr lang="fr-FR" sz="2400" dirty="0" err="1">
                  <a:cs typeface="+mj-cs"/>
                </a:rPr>
                <a:t>being</a:t>
              </a:r>
              <a:r>
                <a:rPr lang="fr-FR" sz="2400" dirty="0">
                  <a:cs typeface="+mj-cs"/>
                </a:rPr>
                <a:t> </a:t>
              </a:r>
              <a:r>
                <a:rPr lang="fr-FR" sz="2400" dirty="0" err="1">
                  <a:cs typeface="+mj-cs"/>
                </a:rPr>
                <a:t>consumed</a:t>
              </a:r>
              <a:r>
                <a:rPr lang="fr-FR" sz="2400" dirty="0">
                  <a:cs typeface="+mj-cs"/>
                </a:rPr>
                <a:t> or </a:t>
              </a:r>
              <a:r>
                <a:rPr lang="fr-FR" sz="2400" dirty="0" err="1">
                  <a:cs typeface="+mj-cs"/>
                </a:rPr>
                <a:t>undergoing</a:t>
              </a:r>
              <a:r>
                <a:rPr lang="fr-FR" sz="2400" dirty="0">
                  <a:cs typeface="+mj-cs"/>
                </a:rPr>
                <a:t> </a:t>
              </a:r>
              <a:r>
                <a:rPr lang="fr-FR" sz="2400" dirty="0" err="1">
                  <a:cs typeface="+mj-cs"/>
                </a:rPr>
                <a:t>any</a:t>
              </a:r>
              <a:r>
                <a:rPr lang="fr-FR" sz="2400" dirty="0">
                  <a:cs typeface="+mj-cs"/>
                </a:rPr>
                <a:t> permanent </a:t>
              </a:r>
              <a:r>
                <a:rPr lang="fr-FR" sz="2400" dirty="0" err="1">
                  <a:cs typeface="+mj-cs"/>
                </a:rPr>
                <a:t>chemical</a:t>
              </a:r>
              <a:r>
                <a:rPr lang="fr-FR" sz="2400" dirty="0">
                  <a:cs typeface="+mj-cs"/>
                </a:rPr>
                <a:t> change . </a:t>
              </a:r>
              <a:endParaRPr lang="ar-SA" sz="2400" dirty="0">
                <a:cs typeface="+mj-cs"/>
              </a:endParaRPr>
            </a:p>
          </p:txBody>
        </p:sp>
      </p:grpSp>
    </p:spTree>
    <p:extLst>
      <p:ext uri="{BB962C8B-B14F-4D97-AF65-F5344CB8AC3E}">
        <p14:creationId xmlns:p14="http://schemas.microsoft.com/office/powerpoint/2010/main" val="414300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369"/>
            <a:ext cx="12192000" cy="6836228"/>
          </a:xfrm>
          <a:prstGeom prst="rect">
            <a:avLst/>
          </a:prstGeom>
        </p:spPr>
      </p:pic>
      <p:sp>
        <p:nvSpPr>
          <p:cNvPr id="5" name="Rectangle 4"/>
          <p:cNvSpPr/>
          <p:nvPr/>
        </p:nvSpPr>
        <p:spPr>
          <a:xfrm>
            <a:off x="0" y="0"/>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b="1" dirty="0">
              <a:solidFill>
                <a:schemeClr val="tx1"/>
              </a:solidFill>
            </a:endParaRPr>
          </a:p>
        </p:txBody>
      </p:sp>
      <p:sp>
        <p:nvSpPr>
          <p:cNvPr id="3" name="ZoneTexte 2"/>
          <p:cNvSpPr txBox="1"/>
          <p:nvPr/>
        </p:nvSpPr>
        <p:spPr>
          <a:xfrm>
            <a:off x="922849" y="369790"/>
            <a:ext cx="9681462" cy="738664"/>
          </a:xfrm>
          <a:prstGeom prst="rect">
            <a:avLst/>
          </a:prstGeom>
          <a:noFill/>
        </p:spPr>
        <p:txBody>
          <a:bodyPr wrap="square" rtlCol="1">
            <a:spAutoFit/>
          </a:bodyPr>
          <a:lstStyle/>
          <a:p>
            <a:pPr algn="l"/>
            <a:r>
              <a:rPr lang="fr-FR" sz="2400" b="1" dirty="0"/>
              <a:t>3- </a:t>
            </a:r>
            <a:r>
              <a:rPr lang="fr-FR" sz="2400" b="1" dirty="0" err="1"/>
              <a:t>Principles</a:t>
            </a:r>
            <a:r>
              <a:rPr lang="fr-FR" sz="2400" b="1" dirty="0"/>
              <a:t> of Green </a:t>
            </a:r>
            <a:r>
              <a:rPr lang="fr-FR" sz="2400" b="1" dirty="0" err="1"/>
              <a:t>Chemistry</a:t>
            </a:r>
            <a:r>
              <a:rPr lang="fr-FR" sz="2400" b="1" dirty="0"/>
              <a:t> and </a:t>
            </a:r>
            <a:r>
              <a:rPr lang="fr-FR" sz="2400" b="1" dirty="0" err="1"/>
              <a:t>their</a:t>
            </a:r>
            <a:r>
              <a:rPr lang="fr-FR" sz="2400" b="1" dirty="0"/>
              <a:t> Relationship to </a:t>
            </a:r>
            <a:r>
              <a:rPr lang="fr-FR" sz="2400" b="1" dirty="0" err="1"/>
              <a:t>Photocatalysis</a:t>
            </a:r>
            <a:r>
              <a:rPr lang="fr-FR" sz="2400" b="1" dirty="0"/>
              <a:t> :</a:t>
            </a:r>
            <a:endParaRPr lang="ar-SA" sz="2400" b="1" dirty="0"/>
          </a:p>
          <a:p>
            <a:endParaRPr lang="ar-SA" dirty="0"/>
          </a:p>
        </p:txBody>
      </p:sp>
      <p:graphicFrame>
        <p:nvGraphicFramePr>
          <p:cNvPr id="7" name="Diagramme 6"/>
          <p:cNvGraphicFramePr/>
          <p:nvPr>
            <p:extLst>
              <p:ext uri="{D42A27DB-BD31-4B8C-83A1-F6EECF244321}">
                <p14:modId xmlns:p14="http://schemas.microsoft.com/office/powerpoint/2010/main" val="863786126"/>
              </p:ext>
            </p:extLst>
          </p:nvPr>
        </p:nvGraphicFramePr>
        <p:xfrm>
          <a:off x="667657" y="1451428"/>
          <a:ext cx="8128000" cy="47643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9990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Image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30" name="Rectangle 29"/>
          <p:cNvSpPr/>
          <p:nvPr/>
        </p:nvSpPr>
        <p:spPr>
          <a:xfrm>
            <a:off x="-21746"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5" name="Ellipse 14"/>
          <p:cNvSpPr/>
          <p:nvPr/>
        </p:nvSpPr>
        <p:spPr>
          <a:xfrm>
            <a:off x="495813" y="1597440"/>
            <a:ext cx="2010879" cy="1827932"/>
          </a:xfrm>
          <a:prstGeom prst="ellipse">
            <a:avLst/>
          </a:prstGeom>
          <a:solidFill>
            <a:schemeClr val="accent6"/>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6000" b="1" dirty="0" err="1"/>
              <a:t>CdS</a:t>
            </a:r>
            <a:endParaRPr lang="ar-SA" b="1" dirty="0"/>
          </a:p>
        </p:txBody>
      </p:sp>
      <p:sp>
        <p:nvSpPr>
          <p:cNvPr id="16" name="Ellipse 15"/>
          <p:cNvSpPr/>
          <p:nvPr/>
        </p:nvSpPr>
        <p:spPr>
          <a:xfrm>
            <a:off x="3879347" y="2335137"/>
            <a:ext cx="2084423" cy="1843746"/>
          </a:xfrm>
          <a:prstGeom prst="ellipse">
            <a:avLst/>
          </a:prstGeom>
          <a:solidFill>
            <a:srgbClr val="00206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6000" b="1" dirty="0" err="1"/>
              <a:t>ZnO</a:t>
            </a:r>
            <a:endParaRPr lang="ar-SA" b="1" dirty="0"/>
          </a:p>
        </p:txBody>
      </p:sp>
      <p:sp>
        <p:nvSpPr>
          <p:cNvPr id="17" name="Ellipse 16"/>
          <p:cNvSpPr/>
          <p:nvPr/>
        </p:nvSpPr>
        <p:spPr>
          <a:xfrm>
            <a:off x="9859256" y="4622791"/>
            <a:ext cx="1975295" cy="1825334"/>
          </a:xfrm>
          <a:prstGeom prst="ellipse">
            <a:avLst/>
          </a:prstGeom>
          <a:solidFill>
            <a:schemeClr val="accent2"/>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4800" b="1" dirty="0"/>
              <a:t>TiO</a:t>
            </a:r>
            <a:r>
              <a:rPr lang="fr-FR" sz="4800" b="1" baseline="-25000" dirty="0"/>
              <a:t>2</a:t>
            </a:r>
            <a:endParaRPr lang="ar-SA" sz="4800" b="1" dirty="0"/>
          </a:p>
        </p:txBody>
      </p:sp>
      <p:sp>
        <p:nvSpPr>
          <p:cNvPr id="18" name="Ellipse 17"/>
          <p:cNvSpPr/>
          <p:nvPr/>
        </p:nvSpPr>
        <p:spPr>
          <a:xfrm>
            <a:off x="6880095" y="3054026"/>
            <a:ext cx="2452914" cy="2249714"/>
          </a:xfrm>
          <a:prstGeom prst="ellipse">
            <a:avLst/>
          </a:prstGeom>
          <a:solidFill>
            <a:schemeClr val="accent4"/>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r-FR" sz="3600" b="1" dirty="0" err="1"/>
              <a:t>NiO</a:t>
            </a:r>
            <a:endParaRPr lang="fr-FR" sz="3200" b="1" dirty="0"/>
          </a:p>
          <a:p>
            <a:pPr algn="ctr"/>
            <a:r>
              <a:rPr lang="fr-FR" sz="3600" b="1" dirty="0"/>
              <a:t>Ag_TiO</a:t>
            </a:r>
            <a:r>
              <a:rPr lang="fr-FR" sz="3600" b="1" baseline="-25000" dirty="0"/>
              <a:t>2</a:t>
            </a:r>
            <a:endParaRPr lang="ar-SA" sz="2800" b="1" dirty="0"/>
          </a:p>
          <a:p>
            <a:pPr algn="ctr"/>
            <a:endParaRPr lang="ar-SA" sz="2800" b="1" dirty="0"/>
          </a:p>
        </p:txBody>
      </p:sp>
      <p:sp>
        <p:nvSpPr>
          <p:cNvPr id="19" name="ZoneTexte 18"/>
          <p:cNvSpPr txBox="1"/>
          <p:nvPr/>
        </p:nvSpPr>
        <p:spPr>
          <a:xfrm>
            <a:off x="1501253" y="264097"/>
            <a:ext cx="4462517" cy="461665"/>
          </a:xfrm>
          <a:prstGeom prst="rect">
            <a:avLst/>
          </a:prstGeom>
          <a:noFill/>
        </p:spPr>
        <p:txBody>
          <a:bodyPr wrap="square" rtlCol="1">
            <a:spAutoFit/>
          </a:bodyPr>
          <a:lstStyle/>
          <a:p>
            <a:pPr algn="l"/>
            <a:r>
              <a:rPr lang="fr-FR" sz="2400" b="1" dirty="0"/>
              <a:t>4- Main</a:t>
            </a:r>
            <a:r>
              <a:rPr lang="fr-FR" sz="2400" dirty="0"/>
              <a:t> </a:t>
            </a:r>
            <a:r>
              <a:rPr lang="fr-FR" sz="2400" b="1" dirty="0"/>
              <a:t>types of </a:t>
            </a:r>
            <a:r>
              <a:rPr lang="fr-FR" sz="2400" b="1" dirty="0" err="1"/>
              <a:t>Photocatalysts</a:t>
            </a:r>
            <a:r>
              <a:rPr lang="fr-FR" sz="2400" b="1" dirty="0"/>
              <a:t> :</a:t>
            </a:r>
            <a:endParaRPr lang="ar-SA" dirty="0"/>
          </a:p>
        </p:txBody>
      </p:sp>
    </p:spTree>
    <p:extLst>
      <p:ext uri="{BB962C8B-B14F-4D97-AF65-F5344CB8AC3E}">
        <p14:creationId xmlns:p14="http://schemas.microsoft.com/office/powerpoint/2010/main" val="33733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3" presetClass="path" presetSubtype="0" accel="50000" decel="50000" fill="hold" grpId="0" nodeType="clickEffect">
                                  <p:stCondLst>
                                    <p:cond delay="0"/>
                                  </p:stCondLst>
                                  <p:childTnLst>
                                    <p:animMotion origin="layout" path="M 3.95833E-6 3.33333E-6 L 0.18359 0.01064 " pathEditMode="relative" rAng="0" ptsTypes="AA">
                                      <p:cBhvr>
                                        <p:cTn id="13" dur="2000" fill="hold"/>
                                        <p:tgtEl>
                                          <p:spTgt spid="18"/>
                                        </p:tgtEl>
                                        <p:attrNameLst>
                                          <p:attrName>ppt_x</p:attrName>
                                          <p:attrName>ppt_y</p:attrName>
                                        </p:attrNameLst>
                                      </p:cBhvr>
                                      <p:rCtr x="9180" y="532"/>
                                    </p:animMotion>
                                  </p:childTnLst>
                                </p:cTn>
                              </p:par>
                            </p:childTnLst>
                          </p:cTn>
                        </p:par>
                      </p:childTnLst>
                    </p:cTn>
                  </p:par>
                  <p:par>
                    <p:cTn id="14" fill="hold">
                      <p:stCondLst>
                        <p:cond delay="indefinite"/>
                      </p:stCondLst>
                      <p:childTnLst>
                        <p:par>
                          <p:cTn id="15" fill="hold">
                            <p:stCondLst>
                              <p:cond delay="0"/>
                            </p:stCondLst>
                            <p:childTnLst>
                              <p:par>
                                <p:cTn id="16" presetID="63" presetClass="path" presetSubtype="0" accel="50000" decel="50000" fill="hold" grpId="0" nodeType="clickEffect">
                                  <p:stCondLst>
                                    <p:cond delay="0"/>
                                  </p:stCondLst>
                                  <p:childTnLst>
                                    <p:animMotion origin="layout" path="M 3.95833E-6 0 L 0.2181 0.35394 " pathEditMode="relative" rAng="0" ptsTypes="AA">
                                      <p:cBhvr>
                                        <p:cTn id="17" dur="2000" fill="hold"/>
                                        <p:tgtEl>
                                          <p:spTgt spid="17"/>
                                        </p:tgtEl>
                                        <p:attrNameLst>
                                          <p:attrName>ppt_x</p:attrName>
                                          <p:attrName>ppt_y</p:attrName>
                                        </p:attrNameLst>
                                      </p:cBhvr>
                                      <p:rCtr x="10898" y="17685"/>
                                    </p:animMotion>
                                  </p:childTnLst>
                                </p:cTn>
                              </p:par>
                            </p:childTnLst>
                          </p:cTn>
                        </p:par>
                      </p:childTnLst>
                    </p:cTn>
                  </p:par>
                  <p:par>
                    <p:cTn id="18" fill="hold">
                      <p:stCondLst>
                        <p:cond delay="indefinite"/>
                      </p:stCondLst>
                      <p:childTnLst>
                        <p:par>
                          <p:cTn id="19" fill="hold">
                            <p:stCondLst>
                              <p:cond delay="0"/>
                            </p:stCondLst>
                            <p:childTnLst>
                              <p:par>
                                <p:cTn id="20" presetID="63" presetClass="path" presetSubtype="0" accel="50000" decel="50000" fill="hold" grpId="0" nodeType="clickEffect">
                                  <p:stCondLst>
                                    <p:cond delay="0"/>
                                  </p:stCondLst>
                                  <p:childTnLst>
                                    <p:animMotion origin="layout" path="M 0.00118 0.00232 L 0.42644 0.2669 " pathEditMode="relative" rAng="0" ptsTypes="AA">
                                      <p:cBhvr>
                                        <p:cTn id="21" dur="2000" fill="hold"/>
                                        <p:tgtEl>
                                          <p:spTgt spid="16"/>
                                        </p:tgtEl>
                                        <p:attrNameLst>
                                          <p:attrName>ppt_x</p:attrName>
                                          <p:attrName>ppt_y</p:attrName>
                                        </p:attrNameLst>
                                      </p:cBhvr>
                                      <p:rCtr x="21263" y="13218"/>
                                    </p:animMotion>
                                  </p:childTnLst>
                                </p:cTn>
                              </p:par>
                            </p:childTnLst>
                          </p:cTn>
                        </p:par>
                      </p:childTnLst>
                    </p:cTn>
                  </p:par>
                  <p:par>
                    <p:cTn id="22" fill="hold">
                      <p:stCondLst>
                        <p:cond delay="indefinite"/>
                      </p:stCondLst>
                      <p:childTnLst>
                        <p:par>
                          <p:cTn id="23" fill="hold">
                            <p:stCondLst>
                              <p:cond delay="0"/>
                            </p:stCondLst>
                            <p:childTnLst>
                              <p:par>
                                <p:cTn id="24" presetID="63" presetClass="path" presetSubtype="0" accel="50000" decel="50000" fill="hold" grpId="0" nodeType="clickEffect">
                                  <p:stCondLst>
                                    <p:cond delay="0"/>
                                  </p:stCondLst>
                                  <p:childTnLst>
                                    <p:animMotion origin="layout" path="M -3.75E-6 -3.7037E-6 L 0.42774 -0.06111 " pathEditMode="relative" rAng="0" ptsTypes="AA">
                                      <p:cBhvr>
                                        <p:cTn id="25" dur="2000" fill="hold"/>
                                        <p:tgtEl>
                                          <p:spTgt spid="15"/>
                                        </p:tgtEl>
                                        <p:attrNameLst>
                                          <p:attrName>ppt_x</p:attrName>
                                          <p:attrName>ppt_y</p:attrName>
                                        </p:attrNameLst>
                                      </p:cBhvr>
                                      <p:rCtr x="21380" y="-30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e 29"/>
          <p:cNvGrpSpPr/>
          <p:nvPr/>
        </p:nvGrpSpPr>
        <p:grpSpPr>
          <a:xfrm>
            <a:off x="0" y="-6390"/>
            <a:ext cx="12192000" cy="6850742"/>
            <a:chOff x="0" y="7258"/>
            <a:chExt cx="12192000" cy="6850742"/>
          </a:xfrm>
        </p:grpSpPr>
        <p:pic>
          <p:nvPicPr>
            <p:cNvPr id="31" name="Imag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32" name="Rectangle 31"/>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cs typeface="+mj-cs"/>
              </a:endParaRPr>
            </a:p>
          </p:txBody>
        </p:sp>
      </p:grpSp>
      <p:sp>
        <p:nvSpPr>
          <p:cNvPr id="2" name="ZoneTexte 1"/>
          <p:cNvSpPr txBox="1"/>
          <p:nvPr/>
        </p:nvSpPr>
        <p:spPr>
          <a:xfrm>
            <a:off x="1233714" y="333829"/>
            <a:ext cx="4557486" cy="461665"/>
          </a:xfrm>
          <a:prstGeom prst="rect">
            <a:avLst/>
          </a:prstGeom>
          <a:noFill/>
        </p:spPr>
        <p:txBody>
          <a:bodyPr wrap="square" rtlCol="1">
            <a:spAutoFit/>
          </a:bodyPr>
          <a:lstStyle/>
          <a:p>
            <a:pPr algn="l"/>
            <a:r>
              <a:rPr lang="fr-FR" sz="2400" b="1" dirty="0">
                <a:cs typeface="+mj-cs"/>
              </a:rPr>
              <a:t>5- </a:t>
            </a:r>
            <a:r>
              <a:rPr lang="fr-FR" sz="2400" b="1" dirty="0" err="1">
                <a:cs typeface="+mj-cs"/>
              </a:rPr>
              <a:t>Mechanism</a:t>
            </a:r>
            <a:r>
              <a:rPr lang="fr-FR" sz="2400" b="1" dirty="0">
                <a:cs typeface="+mj-cs"/>
              </a:rPr>
              <a:t> of </a:t>
            </a:r>
            <a:r>
              <a:rPr lang="fr-FR" sz="2400" b="1" dirty="0" err="1">
                <a:cs typeface="+mj-cs"/>
              </a:rPr>
              <a:t>photocatalysis</a:t>
            </a:r>
            <a:r>
              <a:rPr lang="fr-FR" sz="2400" b="1" dirty="0">
                <a:cs typeface="+mj-cs"/>
              </a:rPr>
              <a:t> :</a:t>
            </a:r>
            <a:endParaRPr lang="ar-SA" sz="2400" b="1" dirty="0">
              <a:cs typeface="+mj-cs"/>
            </a:endParaRPr>
          </a:p>
        </p:txBody>
      </p:sp>
      <p:grpSp>
        <p:nvGrpSpPr>
          <p:cNvPr id="19" name="Groupe 18"/>
          <p:cNvGrpSpPr/>
          <p:nvPr/>
        </p:nvGrpSpPr>
        <p:grpSpPr>
          <a:xfrm>
            <a:off x="1105467" y="1255594"/>
            <a:ext cx="9171297" cy="696037"/>
            <a:chOff x="1105467" y="1255594"/>
            <a:chExt cx="9171297" cy="696037"/>
          </a:xfrm>
        </p:grpSpPr>
        <p:sp>
          <p:nvSpPr>
            <p:cNvPr id="4" name="Rectangle à coins arrondis 3"/>
            <p:cNvSpPr/>
            <p:nvPr/>
          </p:nvSpPr>
          <p:spPr>
            <a:xfrm rot="10800000">
              <a:off x="1105467" y="1296538"/>
              <a:ext cx="2306471" cy="655093"/>
            </a:xfrm>
            <a:custGeom>
              <a:avLst/>
              <a:gdLst>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755" h="655093">
                  <a:moveTo>
                    <a:pt x="0" y="109184"/>
                  </a:moveTo>
                  <a:cubicBezTo>
                    <a:pt x="0" y="48883"/>
                    <a:pt x="48883" y="0"/>
                    <a:pt x="109184" y="0"/>
                  </a:cubicBezTo>
                  <a:lnTo>
                    <a:pt x="1992571" y="0"/>
                  </a:lnTo>
                  <a:cubicBezTo>
                    <a:pt x="2052872" y="0"/>
                    <a:pt x="2101755" y="48883"/>
                    <a:pt x="2101755" y="109184"/>
                  </a:cubicBezTo>
                  <a:cubicBezTo>
                    <a:pt x="1473958" y="514067"/>
                    <a:pt x="2101755" y="400334"/>
                    <a:pt x="2101755" y="545909"/>
                  </a:cubicBezTo>
                  <a:cubicBezTo>
                    <a:pt x="2101755" y="606210"/>
                    <a:pt x="2052872" y="655093"/>
                    <a:pt x="1992571" y="655093"/>
                  </a:cubicBezTo>
                  <a:lnTo>
                    <a:pt x="109184" y="655093"/>
                  </a:lnTo>
                  <a:cubicBezTo>
                    <a:pt x="48883" y="655093"/>
                    <a:pt x="0" y="606210"/>
                    <a:pt x="0" y="545909"/>
                  </a:cubicBezTo>
                  <a:lnTo>
                    <a:pt x="0" y="109184"/>
                  </a:lnTo>
                  <a:close/>
                </a:path>
              </a:pathLst>
            </a:cu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l"/>
              <a:endParaRPr lang="ar-SA" dirty="0">
                <a:solidFill>
                  <a:schemeClr val="tx1"/>
                </a:solidFill>
                <a:cs typeface="+mj-cs"/>
              </a:endParaRPr>
            </a:p>
          </p:txBody>
        </p:sp>
        <p:sp>
          <p:nvSpPr>
            <p:cNvPr id="5" name="Rectangle à coins arrondis 4"/>
            <p:cNvSpPr/>
            <p:nvPr/>
          </p:nvSpPr>
          <p:spPr>
            <a:xfrm>
              <a:off x="3562066" y="1255594"/>
              <a:ext cx="6714698" cy="696037"/>
            </a:xfrm>
            <a:prstGeom prst="roundRect">
              <a:avLst/>
            </a:prstGeom>
            <a:solidFill>
              <a:srgbClr val="92D050"/>
            </a:solidFill>
          </p:spPr>
          <p:style>
            <a:lnRef idx="1">
              <a:schemeClr val="accent6"/>
            </a:lnRef>
            <a:fillRef idx="2">
              <a:schemeClr val="accent6"/>
            </a:fillRef>
            <a:effectRef idx="1">
              <a:schemeClr val="accent6"/>
            </a:effectRef>
            <a:fontRef idx="minor">
              <a:schemeClr val="dk1"/>
            </a:fontRef>
          </p:style>
          <p:txBody>
            <a:bodyPr rtlCol="1" anchor="ctr"/>
            <a:lstStyle/>
            <a:p>
              <a:pPr algn="l"/>
              <a:r>
                <a:rPr lang="fr-FR" dirty="0">
                  <a:solidFill>
                    <a:schemeClr val="tx1"/>
                  </a:solidFill>
                  <a:cs typeface="+mj-cs"/>
                </a:rPr>
                <a:t>Light absorption </a:t>
              </a:r>
              <a:r>
                <a:rPr lang="fr-FR" dirty="0" err="1">
                  <a:solidFill>
                    <a:schemeClr val="tx1"/>
                  </a:solidFill>
                  <a:cs typeface="+mj-cs"/>
                </a:rPr>
                <a:t>generates</a:t>
              </a:r>
              <a:r>
                <a:rPr lang="fr-FR" dirty="0">
                  <a:solidFill>
                    <a:schemeClr val="tx1"/>
                  </a:solidFill>
                  <a:cs typeface="+mj-cs"/>
                </a:rPr>
                <a:t> </a:t>
              </a:r>
              <a:r>
                <a:rPr lang="fr-FR" dirty="0" err="1">
                  <a:solidFill>
                    <a:schemeClr val="tx1"/>
                  </a:solidFill>
                  <a:cs typeface="+mj-cs"/>
                </a:rPr>
                <a:t>electrons</a:t>
              </a:r>
              <a:r>
                <a:rPr lang="fr-FR" dirty="0">
                  <a:solidFill>
                    <a:schemeClr val="tx1"/>
                  </a:solidFill>
                  <a:cs typeface="+mj-cs"/>
                </a:rPr>
                <a:t> and </a:t>
              </a:r>
              <a:r>
                <a:rPr lang="fr-FR" dirty="0" err="1">
                  <a:solidFill>
                    <a:schemeClr val="tx1"/>
                  </a:solidFill>
                  <a:cs typeface="+mj-cs"/>
                </a:rPr>
                <a:t>holes</a:t>
              </a:r>
              <a:r>
                <a:rPr lang="fr-FR" dirty="0">
                  <a:solidFill>
                    <a:schemeClr val="tx1"/>
                  </a:solidFill>
                  <a:cs typeface="+mj-cs"/>
                </a:rPr>
                <a:t> in the </a:t>
              </a:r>
              <a:r>
                <a:rPr lang="fr-FR" dirty="0" err="1">
                  <a:solidFill>
                    <a:schemeClr val="tx1"/>
                  </a:solidFill>
                  <a:cs typeface="+mj-cs"/>
                </a:rPr>
                <a:t>photocatalyst</a:t>
              </a:r>
              <a:endParaRPr lang="ar-SA" dirty="0">
                <a:solidFill>
                  <a:schemeClr val="tx1"/>
                </a:solidFill>
                <a:cs typeface="+mj-cs"/>
              </a:endParaRPr>
            </a:p>
          </p:txBody>
        </p:sp>
        <p:sp>
          <p:nvSpPr>
            <p:cNvPr id="6" name="Rectangle 5"/>
            <p:cNvSpPr/>
            <p:nvPr/>
          </p:nvSpPr>
          <p:spPr>
            <a:xfrm>
              <a:off x="1410557" y="1439418"/>
              <a:ext cx="2035173" cy="369332"/>
            </a:xfrm>
            <a:prstGeom prst="rect">
              <a:avLst/>
            </a:prstGeom>
          </p:spPr>
          <p:txBody>
            <a:bodyPr wrap="none">
              <a:spAutoFit/>
            </a:bodyPr>
            <a:lstStyle/>
            <a:p>
              <a:pPr algn="l"/>
              <a:r>
                <a:rPr lang="fr-FR" b="1" dirty="0">
                  <a:cs typeface="+mj-cs"/>
                </a:rPr>
                <a:t>1. Light absorption:</a:t>
              </a:r>
              <a:endParaRPr lang="ar-SA" b="1" dirty="0">
                <a:cs typeface="+mj-cs"/>
              </a:endParaRPr>
            </a:p>
          </p:txBody>
        </p:sp>
      </p:grpSp>
      <p:grpSp>
        <p:nvGrpSpPr>
          <p:cNvPr id="20" name="Groupe 19"/>
          <p:cNvGrpSpPr/>
          <p:nvPr/>
        </p:nvGrpSpPr>
        <p:grpSpPr>
          <a:xfrm>
            <a:off x="1105468" y="2274626"/>
            <a:ext cx="9171296" cy="696037"/>
            <a:chOff x="1105468" y="2274626"/>
            <a:chExt cx="9171296" cy="696037"/>
          </a:xfrm>
        </p:grpSpPr>
        <p:sp>
          <p:nvSpPr>
            <p:cNvPr id="7" name="Rectangle à coins arrondis 3"/>
            <p:cNvSpPr/>
            <p:nvPr/>
          </p:nvSpPr>
          <p:spPr>
            <a:xfrm rot="10800000">
              <a:off x="1105468" y="2295098"/>
              <a:ext cx="2306471" cy="655093"/>
            </a:xfrm>
            <a:custGeom>
              <a:avLst/>
              <a:gdLst>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755" h="655093">
                  <a:moveTo>
                    <a:pt x="0" y="109184"/>
                  </a:moveTo>
                  <a:cubicBezTo>
                    <a:pt x="0" y="48883"/>
                    <a:pt x="48883" y="0"/>
                    <a:pt x="109184" y="0"/>
                  </a:cubicBezTo>
                  <a:lnTo>
                    <a:pt x="1992571" y="0"/>
                  </a:lnTo>
                  <a:cubicBezTo>
                    <a:pt x="2052872" y="0"/>
                    <a:pt x="2101755" y="48883"/>
                    <a:pt x="2101755" y="109184"/>
                  </a:cubicBezTo>
                  <a:cubicBezTo>
                    <a:pt x="1473958" y="514067"/>
                    <a:pt x="2101755" y="400334"/>
                    <a:pt x="2101755" y="545909"/>
                  </a:cubicBezTo>
                  <a:cubicBezTo>
                    <a:pt x="2101755" y="606210"/>
                    <a:pt x="2052872" y="655093"/>
                    <a:pt x="1992571" y="655093"/>
                  </a:cubicBezTo>
                  <a:lnTo>
                    <a:pt x="109184" y="655093"/>
                  </a:lnTo>
                  <a:cubicBezTo>
                    <a:pt x="48883" y="655093"/>
                    <a:pt x="0" y="606210"/>
                    <a:pt x="0" y="545909"/>
                  </a:cubicBezTo>
                  <a:lnTo>
                    <a:pt x="0" y="109184"/>
                  </a:lnTo>
                  <a:close/>
                </a:path>
              </a:pathLst>
            </a:cu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l"/>
              <a:endParaRPr lang="ar-SA" dirty="0">
                <a:solidFill>
                  <a:schemeClr val="tx1"/>
                </a:solidFill>
                <a:cs typeface="+mj-cs"/>
              </a:endParaRPr>
            </a:p>
          </p:txBody>
        </p:sp>
        <p:sp>
          <p:nvSpPr>
            <p:cNvPr id="8" name="Rectangle 7"/>
            <p:cNvSpPr/>
            <p:nvPr/>
          </p:nvSpPr>
          <p:spPr>
            <a:xfrm>
              <a:off x="1410557" y="2304822"/>
              <a:ext cx="2001381" cy="646331"/>
            </a:xfrm>
            <a:prstGeom prst="rect">
              <a:avLst/>
            </a:prstGeom>
          </p:spPr>
          <p:txBody>
            <a:bodyPr wrap="square">
              <a:spAutoFit/>
            </a:bodyPr>
            <a:lstStyle/>
            <a:p>
              <a:pPr algn="l"/>
              <a:r>
                <a:rPr lang="fr-FR" b="1" dirty="0">
                  <a:cs typeface="+mj-cs"/>
                </a:rPr>
                <a:t>2. </a:t>
              </a:r>
              <a:r>
                <a:rPr lang="fr-FR" b="1" dirty="0" err="1">
                  <a:cs typeface="+mj-cs"/>
                </a:rPr>
                <a:t>Reaction</a:t>
              </a:r>
              <a:r>
                <a:rPr lang="fr-FR" b="1" dirty="0">
                  <a:cs typeface="+mj-cs"/>
                </a:rPr>
                <a:t> of </a:t>
              </a:r>
              <a:r>
                <a:rPr lang="fr-FR" b="1" dirty="0" err="1">
                  <a:cs typeface="+mj-cs"/>
                </a:rPr>
                <a:t>holes</a:t>
              </a:r>
              <a:r>
                <a:rPr lang="fr-FR" b="1" dirty="0">
                  <a:cs typeface="+mj-cs"/>
                </a:rPr>
                <a:t> </a:t>
              </a:r>
              <a:r>
                <a:rPr lang="fr-FR" b="1" dirty="0" err="1">
                  <a:cs typeface="+mj-cs"/>
                </a:rPr>
                <a:t>with</a:t>
              </a:r>
              <a:r>
                <a:rPr lang="fr-FR" b="1" dirty="0">
                  <a:cs typeface="+mj-cs"/>
                </a:rPr>
                <a:t> water:</a:t>
              </a:r>
              <a:endParaRPr lang="ar-SA" b="1" dirty="0">
                <a:cs typeface="+mj-cs"/>
              </a:endParaRPr>
            </a:p>
          </p:txBody>
        </p:sp>
        <p:sp>
          <p:nvSpPr>
            <p:cNvPr id="9" name="Rectangle à coins arrondis 8"/>
            <p:cNvSpPr/>
            <p:nvPr/>
          </p:nvSpPr>
          <p:spPr>
            <a:xfrm>
              <a:off x="3562066" y="2274626"/>
              <a:ext cx="6714698" cy="696037"/>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l"/>
              <a:r>
                <a:rPr lang="fr-FR" dirty="0" err="1">
                  <a:solidFill>
                    <a:schemeClr val="tx1"/>
                  </a:solidFill>
                  <a:cs typeface="+mj-cs"/>
                </a:rPr>
                <a:t>Holes</a:t>
              </a:r>
              <a:r>
                <a:rPr lang="fr-FR" dirty="0">
                  <a:solidFill>
                    <a:schemeClr val="tx1"/>
                  </a:solidFill>
                  <a:cs typeface="+mj-cs"/>
                </a:rPr>
                <a:t> h</a:t>
              </a:r>
              <a:r>
                <a:rPr lang="fr-FR" baseline="30000" dirty="0">
                  <a:solidFill>
                    <a:schemeClr val="tx1"/>
                  </a:solidFill>
                  <a:cs typeface="+mj-cs"/>
                </a:rPr>
                <a:t>+</a:t>
              </a:r>
              <a:r>
                <a:rPr lang="fr-FR" dirty="0">
                  <a:solidFill>
                    <a:schemeClr val="tx1"/>
                  </a:solidFill>
                  <a:cs typeface="+mj-cs"/>
                </a:rPr>
                <a:t> </a:t>
              </a:r>
              <a:r>
                <a:rPr lang="fr-FR" dirty="0" err="1">
                  <a:solidFill>
                    <a:schemeClr val="tx1"/>
                  </a:solidFill>
                  <a:cs typeface="+mj-cs"/>
                </a:rPr>
                <a:t>react</a:t>
              </a:r>
              <a:r>
                <a:rPr lang="fr-FR" dirty="0">
                  <a:solidFill>
                    <a:schemeClr val="tx1"/>
                  </a:solidFill>
                  <a:cs typeface="+mj-cs"/>
                </a:rPr>
                <a:t> </a:t>
              </a:r>
              <a:r>
                <a:rPr lang="fr-FR" dirty="0" err="1">
                  <a:solidFill>
                    <a:schemeClr val="tx1"/>
                  </a:solidFill>
                  <a:cs typeface="+mj-cs"/>
                </a:rPr>
                <a:t>with</a:t>
              </a:r>
              <a:r>
                <a:rPr lang="fr-FR" dirty="0">
                  <a:solidFill>
                    <a:schemeClr val="tx1"/>
                  </a:solidFill>
                  <a:cs typeface="+mj-cs"/>
                </a:rPr>
                <a:t> </a:t>
              </a:r>
              <a:r>
                <a:rPr lang="fr-FR" dirty="0" err="1">
                  <a:solidFill>
                    <a:schemeClr val="tx1"/>
                  </a:solidFill>
                  <a:cs typeface="+mj-cs"/>
                </a:rPr>
                <a:t>waterto</a:t>
              </a:r>
              <a:r>
                <a:rPr lang="fr-FR" dirty="0">
                  <a:solidFill>
                    <a:schemeClr val="tx1"/>
                  </a:solidFill>
                  <a:cs typeface="+mj-cs"/>
                </a:rPr>
                <a:t> </a:t>
              </a:r>
              <a:r>
                <a:rPr lang="fr-FR" dirty="0" err="1">
                  <a:solidFill>
                    <a:schemeClr val="tx1"/>
                  </a:solidFill>
                  <a:cs typeface="+mj-cs"/>
                </a:rPr>
                <a:t>produce</a:t>
              </a:r>
              <a:r>
                <a:rPr lang="fr-FR" dirty="0">
                  <a:solidFill>
                    <a:schemeClr val="tx1"/>
                  </a:solidFill>
                  <a:cs typeface="+mj-cs"/>
                </a:rPr>
                <a:t> </a:t>
              </a:r>
              <a:r>
                <a:rPr lang="fr-FR" dirty="0" err="1">
                  <a:solidFill>
                    <a:schemeClr val="tx1"/>
                  </a:solidFill>
                  <a:cs typeface="+mj-cs"/>
                </a:rPr>
                <a:t>hydroxyl</a:t>
              </a:r>
              <a:r>
                <a:rPr lang="fr-FR" dirty="0">
                  <a:solidFill>
                    <a:schemeClr val="tx1"/>
                  </a:solidFill>
                  <a:cs typeface="+mj-cs"/>
                </a:rPr>
                <a:t> </a:t>
              </a:r>
              <a:r>
                <a:rPr lang="fr-FR" dirty="0" err="1">
                  <a:solidFill>
                    <a:schemeClr val="tx1"/>
                  </a:solidFill>
                  <a:cs typeface="+mj-cs"/>
                </a:rPr>
                <a:t>radicals</a:t>
              </a:r>
              <a:r>
                <a:rPr lang="fr-FR" dirty="0">
                  <a:solidFill>
                    <a:schemeClr val="tx1"/>
                  </a:solidFill>
                  <a:cs typeface="+mj-cs"/>
                </a:rPr>
                <a:t> (OH</a:t>
              </a:r>
              <a:r>
                <a:rPr lang="fr-FR" b="1" dirty="0">
                  <a:solidFill>
                    <a:schemeClr val="tx1"/>
                  </a:solidFill>
                  <a:cs typeface="+mj-cs"/>
                </a:rPr>
                <a:t>·</a:t>
              </a:r>
              <a:r>
                <a:rPr lang="fr-FR" dirty="0">
                  <a:solidFill>
                    <a:schemeClr val="tx1"/>
                  </a:solidFill>
                  <a:cs typeface="+mj-cs"/>
                </a:rPr>
                <a:t>). Is a </a:t>
              </a:r>
              <a:r>
                <a:rPr lang="fr-FR" dirty="0" err="1">
                  <a:solidFill>
                    <a:schemeClr val="tx1"/>
                  </a:solidFill>
                  <a:cs typeface="+mj-cs"/>
                </a:rPr>
                <a:t>very</a:t>
              </a:r>
              <a:r>
                <a:rPr lang="fr-FR" dirty="0">
                  <a:solidFill>
                    <a:schemeClr val="tx1"/>
                  </a:solidFill>
                  <a:cs typeface="+mj-cs"/>
                </a:rPr>
                <a:t> </a:t>
              </a:r>
              <a:r>
                <a:rPr lang="fr-FR" dirty="0" err="1">
                  <a:solidFill>
                    <a:schemeClr val="tx1"/>
                  </a:solidFill>
                  <a:cs typeface="+mj-cs"/>
                </a:rPr>
                <a:t>strong</a:t>
              </a:r>
              <a:r>
                <a:rPr lang="fr-FR" dirty="0">
                  <a:solidFill>
                    <a:schemeClr val="tx1"/>
                  </a:solidFill>
                  <a:cs typeface="+mj-cs"/>
                </a:rPr>
                <a:t> </a:t>
              </a:r>
              <a:r>
                <a:rPr lang="fr-FR" dirty="0" err="1">
                  <a:solidFill>
                    <a:schemeClr val="tx1"/>
                  </a:solidFill>
                  <a:cs typeface="+mj-cs"/>
                </a:rPr>
                <a:t>oxidant</a:t>
              </a:r>
              <a:r>
                <a:rPr lang="fr-FR" dirty="0">
                  <a:solidFill>
                    <a:schemeClr val="tx1"/>
                  </a:solidFill>
                  <a:cs typeface="+mj-cs"/>
                </a:rPr>
                <a:t>.</a:t>
              </a:r>
              <a:endParaRPr lang="ar-SA" dirty="0">
                <a:solidFill>
                  <a:schemeClr val="tx1"/>
                </a:solidFill>
                <a:cs typeface="+mj-cs"/>
              </a:endParaRPr>
            </a:p>
          </p:txBody>
        </p:sp>
      </p:grpSp>
      <p:grpSp>
        <p:nvGrpSpPr>
          <p:cNvPr id="21" name="Groupe 20"/>
          <p:cNvGrpSpPr/>
          <p:nvPr/>
        </p:nvGrpSpPr>
        <p:grpSpPr>
          <a:xfrm>
            <a:off x="1105467" y="3252715"/>
            <a:ext cx="9171297" cy="696037"/>
            <a:chOff x="1105467" y="3252715"/>
            <a:chExt cx="9171297" cy="696037"/>
          </a:xfrm>
        </p:grpSpPr>
        <p:sp>
          <p:nvSpPr>
            <p:cNvPr id="10" name="Rectangle à coins arrondis 3"/>
            <p:cNvSpPr/>
            <p:nvPr/>
          </p:nvSpPr>
          <p:spPr>
            <a:xfrm rot="10800000">
              <a:off x="1105467" y="3293658"/>
              <a:ext cx="2306471" cy="655093"/>
            </a:xfrm>
            <a:custGeom>
              <a:avLst/>
              <a:gdLst>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755" h="655093">
                  <a:moveTo>
                    <a:pt x="0" y="109184"/>
                  </a:moveTo>
                  <a:cubicBezTo>
                    <a:pt x="0" y="48883"/>
                    <a:pt x="48883" y="0"/>
                    <a:pt x="109184" y="0"/>
                  </a:cubicBezTo>
                  <a:lnTo>
                    <a:pt x="1992571" y="0"/>
                  </a:lnTo>
                  <a:cubicBezTo>
                    <a:pt x="2052872" y="0"/>
                    <a:pt x="2101755" y="48883"/>
                    <a:pt x="2101755" y="109184"/>
                  </a:cubicBezTo>
                  <a:cubicBezTo>
                    <a:pt x="1473958" y="514067"/>
                    <a:pt x="2101755" y="400334"/>
                    <a:pt x="2101755" y="545909"/>
                  </a:cubicBezTo>
                  <a:cubicBezTo>
                    <a:pt x="2101755" y="606210"/>
                    <a:pt x="2052872" y="655093"/>
                    <a:pt x="1992571" y="655093"/>
                  </a:cubicBezTo>
                  <a:lnTo>
                    <a:pt x="109184" y="655093"/>
                  </a:lnTo>
                  <a:cubicBezTo>
                    <a:pt x="48883" y="655093"/>
                    <a:pt x="0" y="606210"/>
                    <a:pt x="0" y="545909"/>
                  </a:cubicBezTo>
                  <a:lnTo>
                    <a:pt x="0" y="109184"/>
                  </a:lnTo>
                  <a:close/>
                </a:path>
              </a:pathLst>
            </a:cu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endParaRPr lang="ar-SA" dirty="0">
                <a:solidFill>
                  <a:schemeClr val="tx1"/>
                </a:solidFill>
                <a:cs typeface="+mj-cs"/>
              </a:endParaRPr>
            </a:p>
          </p:txBody>
        </p:sp>
        <p:sp>
          <p:nvSpPr>
            <p:cNvPr id="11" name="ZoneTexte 10"/>
            <p:cNvSpPr txBox="1"/>
            <p:nvPr/>
          </p:nvSpPr>
          <p:spPr>
            <a:xfrm>
              <a:off x="1396907" y="3252715"/>
              <a:ext cx="2015031" cy="646331"/>
            </a:xfrm>
            <a:prstGeom prst="rect">
              <a:avLst/>
            </a:prstGeom>
            <a:noFill/>
          </p:spPr>
          <p:txBody>
            <a:bodyPr wrap="square" rtlCol="1">
              <a:spAutoFit/>
            </a:bodyPr>
            <a:lstStyle/>
            <a:p>
              <a:pPr algn="l"/>
              <a:r>
                <a:rPr lang="fr-FR" b="1" dirty="0">
                  <a:cs typeface="+mj-cs"/>
                </a:rPr>
                <a:t>3. </a:t>
              </a:r>
              <a:r>
                <a:rPr lang="fr-FR" b="1" dirty="0" err="1">
                  <a:cs typeface="+mj-cs"/>
                </a:rPr>
                <a:t>Reaction</a:t>
              </a:r>
              <a:r>
                <a:rPr lang="fr-FR" b="1" dirty="0">
                  <a:cs typeface="+mj-cs"/>
                </a:rPr>
                <a:t> of </a:t>
              </a:r>
              <a:r>
                <a:rPr lang="fr-FR" b="1" dirty="0" err="1">
                  <a:cs typeface="+mj-cs"/>
                </a:rPr>
                <a:t>electrons</a:t>
              </a:r>
              <a:r>
                <a:rPr lang="fr-FR" b="1" dirty="0">
                  <a:cs typeface="+mj-cs"/>
                </a:rPr>
                <a:t> </a:t>
              </a:r>
              <a:r>
                <a:rPr lang="fr-FR" b="1" dirty="0" err="1">
                  <a:cs typeface="+mj-cs"/>
                </a:rPr>
                <a:t>with</a:t>
              </a:r>
              <a:r>
                <a:rPr lang="fr-FR" b="1" dirty="0">
                  <a:cs typeface="+mj-cs"/>
                </a:rPr>
                <a:t> O</a:t>
              </a:r>
              <a:r>
                <a:rPr lang="fr-FR" b="1" baseline="-25000" dirty="0">
                  <a:cs typeface="+mj-cs"/>
                </a:rPr>
                <a:t>2</a:t>
              </a:r>
              <a:endParaRPr lang="ar-SA" b="1" dirty="0">
                <a:cs typeface="+mj-cs"/>
              </a:endParaRPr>
            </a:p>
          </p:txBody>
        </p:sp>
        <p:sp>
          <p:nvSpPr>
            <p:cNvPr id="12" name="Rectangle à coins arrondis 11"/>
            <p:cNvSpPr/>
            <p:nvPr/>
          </p:nvSpPr>
          <p:spPr>
            <a:xfrm>
              <a:off x="3562066" y="3252715"/>
              <a:ext cx="6714698" cy="69603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r>
                <a:rPr lang="fr-FR" dirty="0">
                  <a:solidFill>
                    <a:schemeClr val="tx1"/>
                  </a:solidFill>
                  <a:cs typeface="+mj-cs"/>
                </a:rPr>
                <a:t>Electrons </a:t>
              </a:r>
              <a:r>
                <a:rPr lang="fr-FR" dirty="0" err="1">
                  <a:solidFill>
                    <a:schemeClr val="tx1"/>
                  </a:solidFill>
                  <a:cs typeface="+mj-cs"/>
                </a:rPr>
                <a:t>reduce</a:t>
              </a:r>
              <a:r>
                <a:rPr lang="fr-FR" dirty="0">
                  <a:solidFill>
                    <a:schemeClr val="tx1"/>
                  </a:solidFill>
                  <a:cs typeface="+mj-cs"/>
                </a:rPr>
                <a:t> </a:t>
              </a:r>
              <a:r>
                <a:rPr lang="fr-FR" dirty="0" err="1">
                  <a:solidFill>
                    <a:schemeClr val="tx1"/>
                  </a:solidFill>
                  <a:cs typeface="+mj-cs"/>
                </a:rPr>
                <a:t>oxygen</a:t>
              </a:r>
              <a:r>
                <a:rPr lang="fr-FR" dirty="0">
                  <a:solidFill>
                    <a:schemeClr val="tx1"/>
                  </a:solidFill>
                  <a:cs typeface="+mj-cs"/>
                </a:rPr>
                <a:t> to forme </a:t>
              </a:r>
              <a:r>
                <a:rPr lang="fr-FR" dirty="0" err="1">
                  <a:solidFill>
                    <a:schemeClr val="tx1"/>
                  </a:solidFill>
                  <a:cs typeface="+mj-cs"/>
                </a:rPr>
                <a:t>superoxide</a:t>
              </a:r>
              <a:r>
                <a:rPr lang="fr-FR" dirty="0">
                  <a:solidFill>
                    <a:schemeClr val="tx1"/>
                  </a:solidFill>
                  <a:cs typeface="+mj-cs"/>
                </a:rPr>
                <a:t> </a:t>
              </a:r>
              <a:r>
                <a:rPr lang="fr-FR" dirty="0" err="1">
                  <a:solidFill>
                    <a:schemeClr val="tx1"/>
                  </a:solidFill>
                  <a:cs typeface="+mj-cs"/>
                </a:rPr>
                <a:t>radicals</a:t>
              </a:r>
              <a:r>
                <a:rPr lang="fr-FR" dirty="0">
                  <a:solidFill>
                    <a:schemeClr val="tx1"/>
                  </a:solidFill>
                  <a:cs typeface="+mj-cs"/>
                </a:rPr>
                <a:t> (O</a:t>
              </a:r>
              <a:r>
                <a:rPr lang="fr-FR" baseline="-25000" dirty="0">
                  <a:solidFill>
                    <a:schemeClr val="tx1"/>
                  </a:solidFill>
                  <a:cs typeface="+mj-cs"/>
                </a:rPr>
                <a:t>2</a:t>
              </a:r>
              <a:r>
                <a:rPr lang="fr-FR" b="1" dirty="0">
                  <a:solidFill>
                    <a:schemeClr val="tx1"/>
                  </a:solidFill>
                  <a:cs typeface="+mj-cs"/>
                </a:rPr>
                <a:t>·-)</a:t>
              </a:r>
              <a:endParaRPr lang="ar-SA" dirty="0">
                <a:solidFill>
                  <a:schemeClr val="tx1"/>
                </a:solidFill>
                <a:cs typeface="+mj-cs"/>
              </a:endParaRPr>
            </a:p>
            <a:p>
              <a:pPr algn="l"/>
              <a:endParaRPr lang="ar-SA" dirty="0">
                <a:solidFill>
                  <a:schemeClr val="tx1"/>
                </a:solidFill>
                <a:cs typeface="+mj-cs"/>
              </a:endParaRPr>
            </a:p>
          </p:txBody>
        </p:sp>
      </p:grpSp>
      <p:grpSp>
        <p:nvGrpSpPr>
          <p:cNvPr id="22" name="Groupe 21"/>
          <p:cNvGrpSpPr/>
          <p:nvPr/>
        </p:nvGrpSpPr>
        <p:grpSpPr>
          <a:xfrm>
            <a:off x="1105467" y="4230804"/>
            <a:ext cx="9171297" cy="923330"/>
            <a:chOff x="1105467" y="4230804"/>
            <a:chExt cx="9171297" cy="923330"/>
          </a:xfrm>
        </p:grpSpPr>
        <p:sp>
          <p:nvSpPr>
            <p:cNvPr id="13" name="Rectangle à coins arrondis 3"/>
            <p:cNvSpPr/>
            <p:nvPr/>
          </p:nvSpPr>
          <p:spPr>
            <a:xfrm rot="10800000">
              <a:off x="1105467" y="4292218"/>
              <a:ext cx="2306471" cy="861916"/>
            </a:xfrm>
            <a:custGeom>
              <a:avLst/>
              <a:gdLst>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755" h="655093">
                  <a:moveTo>
                    <a:pt x="0" y="109184"/>
                  </a:moveTo>
                  <a:cubicBezTo>
                    <a:pt x="0" y="48883"/>
                    <a:pt x="48883" y="0"/>
                    <a:pt x="109184" y="0"/>
                  </a:cubicBezTo>
                  <a:lnTo>
                    <a:pt x="1992571" y="0"/>
                  </a:lnTo>
                  <a:cubicBezTo>
                    <a:pt x="2052872" y="0"/>
                    <a:pt x="2101755" y="48883"/>
                    <a:pt x="2101755" y="109184"/>
                  </a:cubicBezTo>
                  <a:cubicBezTo>
                    <a:pt x="1473958" y="514067"/>
                    <a:pt x="2101755" y="400334"/>
                    <a:pt x="2101755" y="545909"/>
                  </a:cubicBezTo>
                  <a:cubicBezTo>
                    <a:pt x="2101755" y="606210"/>
                    <a:pt x="2052872" y="655093"/>
                    <a:pt x="1992571" y="655093"/>
                  </a:cubicBezTo>
                  <a:lnTo>
                    <a:pt x="109184" y="655093"/>
                  </a:lnTo>
                  <a:cubicBezTo>
                    <a:pt x="48883" y="655093"/>
                    <a:pt x="0" y="606210"/>
                    <a:pt x="0" y="545909"/>
                  </a:cubicBezTo>
                  <a:lnTo>
                    <a:pt x="0" y="109184"/>
                  </a:lnTo>
                  <a:close/>
                </a:path>
              </a:pathLst>
            </a:cu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endParaRPr lang="ar-SA" dirty="0">
                <a:solidFill>
                  <a:schemeClr val="tx1"/>
                </a:solidFill>
                <a:cs typeface="+mj-cs"/>
              </a:endParaRPr>
            </a:p>
          </p:txBody>
        </p:sp>
        <p:sp>
          <p:nvSpPr>
            <p:cNvPr id="14" name="Rectangle 13"/>
            <p:cNvSpPr/>
            <p:nvPr/>
          </p:nvSpPr>
          <p:spPr>
            <a:xfrm>
              <a:off x="1396908" y="4230804"/>
              <a:ext cx="2165158" cy="923330"/>
            </a:xfrm>
            <a:prstGeom prst="rect">
              <a:avLst/>
            </a:prstGeom>
          </p:spPr>
          <p:txBody>
            <a:bodyPr wrap="square">
              <a:spAutoFit/>
            </a:bodyPr>
            <a:lstStyle/>
            <a:p>
              <a:pPr algn="l"/>
              <a:r>
                <a:rPr lang="fr-FR" b="1" dirty="0">
                  <a:cs typeface="+mj-cs"/>
                </a:rPr>
                <a:t>5. Formation of </a:t>
              </a:r>
              <a:r>
                <a:rPr lang="fr-FR" b="1" dirty="0" err="1">
                  <a:cs typeface="+mj-cs"/>
                </a:rPr>
                <a:t>strong</a:t>
              </a:r>
              <a:r>
                <a:rPr lang="fr-FR" b="1" dirty="0">
                  <a:cs typeface="+mj-cs"/>
                </a:rPr>
                <a:t> </a:t>
              </a:r>
              <a:r>
                <a:rPr lang="fr-FR" b="1" dirty="0" err="1">
                  <a:cs typeface="+mj-cs"/>
                </a:rPr>
                <a:t>oxidizing</a:t>
              </a:r>
              <a:r>
                <a:rPr lang="fr-FR" b="1" dirty="0">
                  <a:cs typeface="+mj-cs"/>
                </a:rPr>
                <a:t> </a:t>
              </a:r>
              <a:r>
                <a:rPr lang="fr-FR" b="1" dirty="0" err="1">
                  <a:cs typeface="+mj-cs"/>
                </a:rPr>
                <a:t>species</a:t>
              </a:r>
              <a:r>
                <a:rPr lang="fr-FR" b="1" dirty="0">
                  <a:cs typeface="+mj-cs"/>
                </a:rPr>
                <a:t>:</a:t>
              </a:r>
              <a:endParaRPr lang="ar-SA" b="1" dirty="0">
                <a:cs typeface="+mj-cs"/>
              </a:endParaRPr>
            </a:p>
          </p:txBody>
        </p:sp>
        <p:sp>
          <p:nvSpPr>
            <p:cNvPr id="15" name="Rectangle à coins arrondis 14"/>
            <p:cNvSpPr/>
            <p:nvPr/>
          </p:nvSpPr>
          <p:spPr>
            <a:xfrm>
              <a:off x="3562066" y="4292218"/>
              <a:ext cx="6714698" cy="6960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r>
                <a:rPr lang="fr-FR" dirty="0" err="1">
                  <a:solidFill>
                    <a:schemeClr val="tx1"/>
                  </a:solidFill>
                  <a:cs typeface="+mj-cs"/>
                </a:rPr>
                <a:t>These</a:t>
              </a:r>
              <a:r>
                <a:rPr lang="fr-FR" dirty="0">
                  <a:solidFill>
                    <a:schemeClr val="tx1"/>
                  </a:solidFill>
                  <a:cs typeface="+mj-cs"/>
                </a:rPr>
                <a:t> </a:t>
              </a:r>
              <a:r>
                <a:rPr lang="fr-FR" dirty="0" err="1">
                  <a:solidFill>
                    <a:schemeClr val="tx1"/>
                  </a:solidFill>
                  <a:cs typeface="+mj-cs"/>
                </a:rPr>
                <a:t>reactive</a:t>
              </a:r>
              <a:r>
                <a:rPr lang="fr-FR" dirty="0">
                  <a:solidFill>
                    <a:schemeClr val="tx1"/>
                  </a:solidFill>
                  <a:cs typeface="+mj-cs"/>
                </a:rPr>
                <a:t> </a:t>
              </a:r>
              <a:r>
                <a:rPr lang="fr-FR" dirty="0" err="1">
                  <a:solidFill>
                    <a:schemeClr val="tx1"/>
                  </a:solidFill>
                  <a:cs typeface="+mj-cs"/>
                </a:rPr>
                <a:t>species</a:t>
              </a:r>
              <a:r>
                <a:rPr lang="fr-FR" dirty="0">
                  <a:solidFill>
                    <a:schemeClr val="tx1"/>
                  </a:solidFill>
                  <a:cs typeface="+mj-cs"/>
                </a:rPr>
                <a:t> </a:t>
              </a:r>
              <a:r>
                <a:rPr lang="fr-FR" dirty="0" err="1">
                  <a:solidFill>
                    <a:schemeClr val="tx1"/>
                  </a:solidFill>
                  <a:cs typeface="+mj-cs"/>
                </a:rPr>
                <a:t>attack</a:t>
              </a:r>
              <a:r>
                <a:rPr lang="fr-FR" dirty="0">
                  <a:solidFill>
                    <a:schemeClr val="tx1"/>
                  </a:solidFill>
                  <a:cs typeface="+mj-cs"/>
                </a:rPr>
                <a:t> </a:t>
              </a:r>
              <a:r>
                <a:rPr lang="fr-FR" dirty="0" err="1">
                  <a:solidFill>
                    <a:schemeClr val="tx1"/>
                  </a:solidFill>
                  <a:cs typeface="+mj-cs"/>
                </a:rPr>
                <a:t>organic</a:t>
              </a:r>
              <a:r>
                <a:rPr lang="fr-FR" dirty="0">
                  <a:solidFill>
                    <a:schemeClr val="tx1"/>
                  </a:solidFill>
                  <a:cs typeface="+mj-cs"/>
                </a:rPr>
                <a:t> </a:t>
              </a:r>
              <a:r>
                <a:rPr lang="fr-FR" dirty="0" err="1">
                  <a:solidFill>
                    <a:schemeClr val="tx1"/>
                  </a:solidFill>
                  <a:cs typeface="+mj-cs"/>
                </a:rPr>
                <a:t>pollutants</a:t>
              </a:r>
              <a:endParaRPr lang="ar-SA" dirty="0">
                <a:solidFill>
                  <a:schemeClr val="tx1"/>
                </a:solidFill>
                <a:cs typeface="+mj-cs"/>
              </a:endParaRPr>
            </a:p>
            <a:p>
              <a:pPr algn="l"/>
              <a:endParaRPr lang="ar-SA" dirty="0">
                <a:solidFill>
                  <a:schemeClr val="tx1"/>
                </a:solidFill>
                <a:cs typeface="+mj-cs"/>
              </a:endParaRPr>
            </a:p>
          </p:txBody>
        </p:sp>
      </p:grpSp>
      <p:grpSp>
        <p:nvGrpSpPr>
          <p:cNvPr id="23" name="Groupe 22"/>
          <p:cNvGrpSpPr/>
          <p:nvPr/>
        </p:nvGrpSpPr>
        <p:grpSpPr>
          <a:xfrm>
            <a:off x="1105467" y="5481676"/>
            <a:ext cx="9171297" cy="696037"/>
            <a:chOff x="1105467" y="5481676"/>
            <a:chExt cx="9171297" cy="696037"/>
          </a:xfrm>
        </p:grpSpPr>
        <p:sp>
          <p:nvSpPr>
            <p:cNvPr id="16" name="Rectangle à coins arrondis 3"/>
            <p:cNvSpPr/>
            <p:nvPr/>
          </p:nvSpPr>
          <p:spPr>
            <a:xfrm rot="10800000">
              <a:off x="1105467" y="5502149"/>
              <a:ext cx="2306471" cy="655093"/>
            </a:xfrm>
            <a:custGeom>
              <a:avLst/>
              <a:gdLst>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 name="connsiteX0" fmla="*/ 0 w 2101755"/>
                <a:gd name="connsiteY0" fmla="*/ 109184 h 655093"/>
                <a:gd name="connsiteX1" fmla="*/ 109184 w 2101755"/>
                <a:gd name="connsiteY1" fmla="*/ 0 h 655093"/>
                <a:gd name="connsiteX2" fmla="*/ 1992571 w 2101755"/>
                <a:gd name="connsiteY2" fmla="*/ 0 h 655093"/>
                <a:gd name="connsiteX3" fmla="*/ 2101755 w 2101755"/>
                <a:gd name="connsiteY3" fmla="*/ 109184 h 655093"/>
                <a:gd name="connsiteX4" fmla="*/ 2101755 w 2101755"/>
                <a:gd name="connsiteY4" fmla="*/ 545909 h 655093"/>
                <a:gd name="connsiteX5" fmla="*/ 1992571 w 2101755"/>
                <a:gd name="connsiteY5" fmla="*/ 655093 h 655093"/>
                <a:gd name="connsiteX6" fmla="*/ 109184 w 2101755"/>
                <a:gd name="connsiteY6" fmla="*/ 655093 h 655093"/>
                <a:gd name="connsiteX7" fmla="*/ 0 w 2101755"/>
                <a:gd name="connsiteY7" fmla="*/ 545909 h 655093"/>
                <a:gd name="connsiteX8" fmla="*/ 0 w 2101755"/>
                <a:gd name="connsiteY8" fmla="*/ 109184 h 655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755" h="655093">
                  <a:moveTo>
                    <a:pt x="0" y="109184"/>
                  </a:moveTo>
                  <a:cubicBezTo>
                    <a:pt x="0" y="48883"/>
                    <a:pt x="48883" y="0"/>
                    <a:pt x="109184" y="0"/>
                  </a:cubicBezTo>
                  <a:lnTo>
                    <a:pt x="1992571" y="0"/>
                  </a:lnTo>
                  <a:cubicBezTo>
                    <a:pt x="2052872" y="0"/>
                    <a:pt x="2101755" y="48883"/>
                    <a:pt x="2101755" y="109184"/>
                  </a:cubicBezTo>
                  <a:cubicBezTo>
                    <a:pt x="1473958" y="514067"/>
                    <a:pt x="2101755" y="400334"/>
                    <a:pt x="2101755" y="545909"/>
                  </a:cubicBezTo>
                  <a:cubicBezTo>
                    <a:pt x="2101755" y="606210"/>
                    <a:pt x="2052872" y="655093"/>
                    <a:pt x="1992571" y="655093"/>
                  </a:cubicBezTo>
                  <a:lnTo>
                    <a:pt x="109184" y="655093"/>
                  </a:lnTo>
                  <a:cubicBezTo>
                    <a:pt x="48883" y="655093"/>
                    <a:pt x="0" y="606210"/>
                    <a:pt x="0" y="545909"/>
                  </a:cubicBezTo>
                  <a:lnTo>
                    <a:pt x="0" y="109184"/>
                  </a:lnTo>
                  <a:close/>
                </a:path>
              </a:pathLst>
            </a:cu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endParaRPr lang="ar-SA" dirty="0">
                <a:solidFill>
                  <a:schemeClr val="tx1"/>
                </a:solidFill>
                <a:cs typeface="+mj-cs"/>
              </a:endParaRPr>
            </a:p>
          </p:txBody>
        </p:sp>
        <p:sp>
          <p:nvSpPr>
            <p:cNvPr id="17" name="Rectangle 16"/>
            <p:cNvSpPr/>
            <p:nvPr/>
          </p:nvSpPr>
          <p:spPr>
            <a:xfrm>
              <a:off x="1410557" y="5485892"/>
              <a:ext cx="2001381" cy="646331"/>
            </a:xfrm>
            <a:prstGeom prst="rect">
              <a:avLst/>
            </a:prstGeom>
          </p:spPr>
          <p:txBody>
            <a:bodyPr wrap="square">
              <a:spAutoFit/>
            </a:bodyPr>
            <a:lstStyle/>
            <a:p>
              <a:pPr algn="l"/>
              <a:r>
                <a:rPr lang="fr-FR" b="1" dirty="0">
                  <a:cs typeface="+mj-cs"/>
                </a:rPr>
                <a:t>6. </a:t>
              </a:r>
              <a:r>
                <a:rPr lang="fr-FR" b="1" dirty="0" err="1">
                  <a:cs typeface="+mj-cs"/>
                </a:rPr>
                <a:t>Degradation</a:t>
              </a:r>
              <a:r>
                <a:rPr lang="fr-FR" b="1" dirty="0">
                  <a:cs typeface="+mj-cs"/>
                </a:rPr>
                <a:t> of </a:t>
              </a:r>
              <a:r>
                <a:rPr lang="fr-FR" b="1" dirty="0" err="1">
                  <a:cs typeface="+mj-cs"/>
                </a:rPr>
                <a:t>pollutants</a:t>
              </a:r>
              <a:r>
                <a:rPr lang="fr-FR" b="1" dirty="0">
                  <a:cs typeface="+mj-cs"/>
                </a:rPr>
                <a:t>:</a:t>
              </a:r>
              <a:endParaRPr lang="ar-SA" b="1" dirty="0">
                <a:cs typeface="+mj-cs"/>
              </a:endParaRPr>
            </a:p>
          </p:txBody>
        </p:sp>
        <p:sp>
          <p:nvSpPr>
            <p:cNvPr id="18" name="Rectangle à coins arrondis 17"/>
            <p:cNvSpPr/>
            <p:nvPr/>
          </p:nvSpPr>
          <p:spPr>
            <a:xfrm>
              <a:off x="3562066" y="5481676"/>
              <a:ext cx="6714698" cy="696037"/>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r>
                <a:rPr lang="fr-FR" dirty="0" err="1">
                  <a:solidFill>
                    <a:schemeClr val="tx1"/>
                  </a:solidFill>
                  <a:cs typeface="+mj-cs"/>
                </a:rPr>
                <a:t>Pollutants</a:t>
              </a:r>
              <a:r>
                <a:rPr lang="fr-FR" dirty="0">
                  <a:solidFill>
                    <a:schemeClr val="tx1"/>
                  </a:solidFill>
                  <a:cs typeface="+mj-cs"/>
                </a:rPr>
                <a:t> are </a:t>
              </a:r>
              <a:r>
                <a:rPr lang="fr-FR" dirty="0" err="1">
                  <a:solidFill>
                    <a:schemeClr val="tx1"/>
                  </a:solidFill>
                  <a:cs typeface="+mj-cs"/>
                </a:rPr>
                <a:t>degraded</a:t>
              </a:r>
              <a:r>
                <a:rPr lang="fr-FR" dirty="0">
                  <a:solidFill>
                    <a:schemeClr val="tx1"/>
                  </a:solidFill>
                  <a:cs typeface="+mj-cs"/>
                </a:rPr>
                <a:t> </a:t>
              </a:r>
              <a:r>
                <a:rPr lang="fr-FR" dirty="0" err="1">
                  <a:solidFill>
                    <a:schemeClr val="tx1"/>
                  </a:solidFill>
                  <a:cs typeface="+mj-cs"/>
                </a:rPr>
                <a:t>into</a:t>
              </a:r>
              <a:r>
                <a:rPr lang="fr-FR" dirty="0">
                  <a:solidFill>
                    <a:schemeClr val="tx1"/>
                  </a:solidFill>
                  <a:cs typeface="+mj-cs"/>
                </a:rPr>
                <a:t> CO</a:t>
              </a:r>
              <a:r>
                <a:rPr lang="fr-FR" baseline="-25000" dirty="0">
                  <a:solidFill>
                    <a:schemeClr val="tx1"/>
                  </a:solidFill>
                  <a:cs typeface="+mj-cs"/>
                </a:rPr>
                <a:t>2</a:t>
              </a:r>
              <a:r>
                <a:rPr lang="fr-FR" dirty="0">
                  <a:solidFill>
                    <a:schemeClr val="tx1"/>
                  </a:solidFill>
                  <a:cs typeface="+mj-cs"/>
                </a:rPr>
                <a:t>and H</a:t>
              </a:r>
              <a:r>
                <a:rPr lang="fr-FR" baseline="-25000" dirty="0">
                  <a:solidFill>
                    <a:schemeClr val="tx1"/>
                  </a:solidFill>
                  <a:cs typeface="+mj-cs"/>
                </a:rPr>
                <a:t>2</a:t>
              </a:r>
              <a:r>
                <a:rPr lang="fr-FR" dirty="0">
                  <a:solidFill>
                    <a:schemeClr val="tx1"/>
                  </a:solidFill>
                  <a:cs typeface="+mj-cs"/>
                </a:rPr>
                <a:t>O</a:t>
              </a:r>
              <a:r>
                <a:rPr lang="fr-FR" baseline="-25000" dirty="0">
                  <a:solidFill>
                    <a:schemeClr val="tx1"/>
                  </a:solidFill>
                  <a:cs typeface="+mj-cs"/>
                </a:rPr>
                <a:t> </a:t>
              </a:r>
              <a:endParaRPr lang="ar-SA" dirty="0">
                <a:solidFill>
                  <a:schemeClr val="tx1"/>
                </a:solidFill>
                <a:cs typeface="+mj-cs"/>
              </a:endParaRPr>
            </a:p>
            <a:p>
              <a:pPr algn="l"/>
              <a:endParaRPr lang="ar-SA" dirty="0">
                <a:solidFill>
                  <a:schemeClr val="tx1"/>
                </a:solidFill>
                <a:cs typeface="+mj-cs"/>
              </a:endParaRPr>
            </a:p>
          </p:txBody>
        </p:sp>
      </p:grpSp>
    </p:spTree>
    <p:extLst>
      <p:ext uri="{BB962C8B-B14F-4D97-AF65-F5344CB8AC3E}">
        <p14:creationId xmlns:p14="http://schemas.microsoft.com/office/powerpoint/2010/main" val="120869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1"/>
          <p:cNvGrpSpPr/>
          <p:nvPr/>
        </p:nvGrpSpPr>
        <p:grpSpPr>
          <a:xfrm>
            <a:off x="0" y="0"/>
            <a:ext cx="12192000" cy="6850742"/>
            <a:chOff x="0" y="7258"/>
            <a:chExt cx="12192000" cy="6850742"/>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4" name="Rectangle 3"/>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cs typeface="+mj-cs"/>
              </a:endParaRPr>
            </a:p>
          </p:txBody>
        </p:sp>
      </p:gr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684" y="1322785"/>
            <a:ext cx="5076967" cy="3680467"/>
          </a:xfrm>
          <a:prstGeom prst="rect">
            <a:avLst/>
          </a:prstGeom>
        </p:spPr>
      </p:pic>
      <p:sp>
        <p:nvSpPr>
          <p:cNvPr id="6" name="ZoneTexte 5"/>
          <p:cNvSpPr txBox="1"/>
          <p:nvPr/>
        </p:nvSpPr>
        <p:spPr>
          <a:xfrm>
            <a:off x="968990" y="668740"/>
            <a:ext cx="6455391" cy="738664"/>
          </a:xfrm>
          <a:prstGeom prst="rect">
            <a:avLst/>
          </a:prstGeom>
          <a:noFill/>
        </p:spPr>
        <p:txBody>
          <a:bodyPr wrap="square" rtlCol="1">
            <a:spAutoFit/>
          </a:bodyPr>
          <a:lstStyle/>
          <a:p>
            <a:pPr algn="l"/>
            <a:r>
              <a:rPr lang="fr-FR" sz="2400" b="1" dirty="0" err="1"/>
              <a:t>Example</a:t>
            </a:r>
            <a:r>
              <a:rPr lang="fr-FR" sz="2400" b="1" dirty="0"/>
              <a:t> of the </a:t>
            </a:r>
            <a:r>
              <a:rPr lang="fr-FR" sz="2400" b="1" dirty="0" err="1"/>
              <a:t>Mechanism</a:t>
            </a:r>
            <a:r>
              <a:rPr lang="fr-FR" sz="2400" b="1" dirty="0"/>
              <a:t> of </a:t>
            </a:r>
            <a:r>
              <a:rPr lang="fr-FR" sz="2400" b="1" dirty="0" err="1"/>
              <a:t>photocatalysis</a:t>
            </a:r>
            <a:r>
              <a:rPr lang="fr-FR" sz="2400" b="1" dirty="0"/>
              <a:t> :</a:t>
            </a:r>
            <a:endParaRPr lang="ar-SA" sz="2400" b="1" dirty="0"/>
          </a:p>
          <a:p>
            <a:pPr algn="l"/>
            <a:r>
              <a:rPr lang="fr-FR" dirty="0"/>
              <a:t> </a:t>
            </a:r>
            <a:endParaRPr lang="ar-SA" dirty="0"/>
          </a:p>
        </p:txBody>
      </p:sp>
      <p:sp>
        <p:nvSpPr>
          <p:cNvPr id="7" name="Rectangle 6"/>
          <p:cNvSpPr/>
          <p:nvPr/>
        </p:nvSpPr>
        <p:spPr>
          <a:xfrm>
            <a:off x="6191534" y="1407404"/>
            <a:ext cx="5745707" cy="3671248"/>
          </a:xfrm>
          <a:prstGeom prst="rect">
            <a:avLst/>
          </a:prstGeom>
          <a:solidFill>
            <a:srgbClr val="92D050"/>
          </a:solidFill>
        </p:spPr>
        <p:style>
          <a:lnRef idx="2">
            <a:schemeClr val="accent6"/>
          </a:lnRef>
          <a:fillRef idx="1">
            <a:schemeClr val="lt1"/>
          </a:fillRef>
          <a:effectRef idx="0">
            <a:schemeClr val="accent6"/>
          </a:effectRef>
          <a:fontRef idx="minor">
            <a:schemeClr val="dk1"/>
          </a:fontRef>
        </p:style>
        <p:txBody>
          <a:bodyPr rtlCol="1" anchor="ctr"/>
          <a:lstStyle/>
          <a:p>
            <a:pPr algn="l" rtl="0"/>
            <a:r>
              <a:rPr lang="fr-FR" dirty="0" err="1">
                <a:cs typeface="+mj-cs"/>
              </a:rPr>
              <a:t>When</a:t>
            </a:r>
            <a:r>
              <a:rPr lang="fr-FR" dirty="0">
                <a:cs typeface="+mj-cs"/>
              </a:rPr>
              <a:t> </a:t>
            </a:r>
            <a:r>
              <a:rPr lang="fr-FR" b="1" dirty="0">
                <a:cs typeface="+mj-cs"/>
              </a:rPr>
              <a:t>TiO</a:t>
            </a:r>
            <a:r>
              <a:rPr lang="fr-FR" b="1" baseline="-25000" dirty="0">
                <a:cs typeface="+mj-cs"/>
              </a:rPr>
              <a:t>2</a:t>
            </a:r>
            <a:r>
              <a:rPr lang="fr-FR" dirty="0">
                <a:cs typeface="+mj-cs"/>
              </a:rPr>
              <a:t> </a:t>
            </a:r>
            <a:r>
              <a:rPr lang="fr-FR" dirty="0" err="1">
                <a:cs typeface="+mj-cs"/>
              </a:rPr>
              <a:t>is</a:t>
            </a:r>
            <a:r>
              <a:rPr lang="fr-FR" dirty="0">
                <a:cs typeface="+mj-cs"/>
              </a:rPr>
              <a:t> </a:t>
            </a:r>
            <a:r>
              <a:rPr lang="fr-FR" dirty="0" err="1">
                <a:cs typeface="+mj-cs"/>
              </a:rPr>
              <a:t>exposed</a:t>
            </a:r>
            <a:r>
              <a:rPr lang="fr-FR" dirty="0">
                <a:cs typeface="+mj-cs"/>
              </a:rPr>
              <a:t> to light  </a:t>
            </a:r>
            <a:r>
              <a:rPr lang="fr-FR" dirty="0" err="1">
                <a:cs typeface="+mj-cs"/>
              </a:rPr>
              <a:t>with</a:t>
            </a:r>
            <a:r>
              <a:rPr lang="fr-FR" dirty="0">
                <a:cs typeface="+mj-cs"/>
              </a:rPr>
              <a:t> </a:t>
            </a:r>
            <a:r>
              <a:rPr lang="fr-FR" dirty="0" err="1">
                <a:cs typeface="+mj-cs"/>
              </a:rPr>
              <a:t>sufficient</a:t>
            </a:r>
            <a:r>
              <a:rPr lang="fr-FR" dirty="0">
                <a:cs typeface="+mj-cs"/>
              </a:rPr>
              <a:t> </a:t>
            </a:r>
            <a:r>
              <a:rPr lang="fr-FR" dirty="0" err="1">
                <a:cs typeface="+mj-cs"/>
              </a:rPr>
              <a:t>energy</a:t>
            </a:r>
            <a:r>
              <a:rPr lang="fr-FR" dirty="0">
                <a:cs typeface="+mj-cs"/>
              </a:rPr>
              <a:t> , </a:t>
            </a:r>
            <a:r>
              <a:rPr lang="fr-FR" dirty="0" err="1">
                <a:cs typeface="+mj-cs"/>
              </a:rPr>
              <a:t>electrons</a:t>
            </a:r>
            <a:r>
              <a:rPr lang="fr-FR" dirty="0">
                <a:cs typeface="+mj-cs"/>
              </a:rPr>
              <a:t> are </a:t>
            </a:r>
            <a:r>
              <a:rPr lang="fr-FR" dirty="0" err="1">
                <a:cs typeface="+mj-cs"/>
              </a:rPr>
              <a:t>excited</a:t>
            </a:r>
            <a:r>
              <a:rPr lang="fr-FR" dirty="0">
                <a:cs typeface="+mj-cs"/>
              </a:rPr>
              <a:t> </a:t>
            </a:r>
            <a:r>
              <a:rPr lang="fr-FR" dirty="0" err="1">
                <a:cs typeface="+mj-cs"/>
              </a:rPr>
              <a:t>from</a:t>
            </a:r>
            <a:r>
              <a:rPr lang="fr-FR" dirty="0">
                <a:cs typeface="+mj-cs"/>
              </a:rPr>
              <a:t> the valence band </a:t>
            </a:r>
            <a:r>
              <a:rPr lang="fr-FR" b="1" dirty="0">
                <a:cs typeface="+mj-cs"/>
              </a:rPr>
              <a:t>(VB) </a:t>
            </a:r>
            <a:r>
              <a:rPr lang="fr-FR" dirty="0">
                <a:cs typeface="+mj-cs"/>
              </a:rPr>
              <a:t>to the conduction band </a:t>
            </a:r>
            <a:r>
              <a:rPr lang="fr-FR" b="1" dirty="0">
                <a:cs typeface="+mj-cs"/>
              </a:rPr>
              <a:t>(CB) </a:t>
            </a:r>
            <a:r>
              <a:rPr lang="fr-FR" dirty="0">
                <a:cs typeface="+mj-cs"/>
              </a:rPr>
              <a:t>, </a:t>
            </a:r>
            <a:r>
              <a:rPr lang="fr-FR" dirty="0" err="1">
                <a:cs typeface="+mj-cs"/>
              </a:rPr>
              <a:t>leaving</a:t>
            </a:r>
            <a:r>
              <a:rPr lang="fr-FR" dirty="0">
                <a:cs typeface="+mj-cs"/>
              </a:rPr>
              <a:t>  </a:t>
            </a:r>
            <a:r>
              <a:rPr lang="fr-FR" dirty="0" err="1">
                <a:cs typeface="+mj-cs"/>
              </a:rPr>
              <a:t>behind</a:t>
            </a:r>
            <a:r>
              <a:rPr lang="fr-FR" dirty="0">
                <a:cs typeface="+mj-cs"/>
              </a:rPr>
              <a:t> positive </a:t>
            </a:r>
            <a:r>
              <a:rPr lang="fr-FR" dirty="0" err="1">
                <a:cs typeface="+mj-cs"/>
              </a:rPr>
              <a:t>holes</a:t>
            </a:r>
            <a:r>
              <a:rPr lang="fr-FR" dirty="0">
                <a:cs typeface="+mj-cs"/>
              </a:rPr>
              <a:t> </a:t>
            </a:r>
            <a:r>
              <a:rPr lang="fr-FR" b="1" dirty="0">
                <a:cs typeface="+mj-cs"/>
              </a:rPr>
              <a:t>(h</a:t>
            </a:r>
            <a:r>
              <a:rPr lang="fr-FR" b="1" baseline="30000" dirty="0">
                <a:cs typeface="+mj-cs"/>
              </a:rPr>
              <a:t>+</a:t>
            </a:r>
            <a:r>
              <a:rPr lang="fr-FR" b="1" dirty="0">
                <a:cs typeface="+mj-cs"/>
              </a:rPr>
              <a:t> )</a:t>
            </a:r>
            <a:r>
              <a:rPr lang="fr-FR" dirty="0">
                <a:cs typeface="+mj-cs"/>
              </a:rPr>
              <a:t> . </a:t>
            </a:r>
          </a:p>
          <a:p>
            <a:pPr algn="l" rtl="0"/>
            <a:r>
              <a:rPr lang="fr-FR" baseline="-25000" dirty="0">
                <a:cs typeface="+mj-cs"/>
              </a:rPr>
              <a:t>-</a:t>
            </a:r>
            <a:r>
              <a:rPr lang="fr-FR" dirty="0">
                <a:cs typeface="+mj-cs"/>
              </a:rPr>
              <a:t> The </a:t>
            </a:r>
            <a:r>
              <a:rPr lang="fr-FR" dirty="0" err="1">
                <a:cs typeface="+mj-cs"/>
              </a:rPr>
              <a:t>excited</a:t>
            </a:r>
            <a:r>
              <a:rPr lang="fr-FR" dirty="0">
                <a:cs typeface="+mj-cs"/>
              </a:rPr>
              <a:t> </a:t>
            </a:r>
            <a:r>
              <a:rPr lang="fr-FR" dirty="0" err="1">
                <a:cs typeface="+mj-cs"/>
              </a:rPr>
              <a:t>electrons</a:t>
            </a:r>
            <a:r>
              <a:rPr lang="fr-FR" dirty="0">
                <a:cs typeface="+mj-cs"/>
              </a:rPr>
              <a:t> </a:t>
            </a:r>
            <a:r>
              <a:rPr lang="fr-FR" dirty="0" err="1">
                <a:cs typeface="+mj-cs"/>
              </a:rPr>
              <a:t>react</a:t>
            </a:r>
            <a:r>
              <a:rPr lang="fr-FR" dirty="0">
                <a:cs typeface="+mj-cs"/>
              </a:rPr>
              <a:t> </a:t>
            </a:r>
            <a:r>
              <a:rPr lang="fr-FR" dirty="0" err="1">
                <a:cs typeface="+mj-cs"/>
              </a:rPr>
              <a:t>with</a:t>
            </a:r>
            <a:r>
              <a:rPr lang="fr-FR" dirty="0">
                <a:cs typeface="+mj-cs"/>
              </a:rPr>
              <a:t> </a:t>
            </a:r>
            <a:r>
              <a:rPr lang="fr-FR" dirty="0" err="1">
                <a:cs typeface="+mj-cs"/>
              </a:rPr>
              <a:t>oxygen</a:t>
            </a:r>
            <a:r>
              <a:rPr lang="fr-FR" dirty="0">
                <a:cs typeface="+mj-cs"/>
              </a:rPr>
              <a:t> to </a:t>
            </a:r>
            <a:r>
              <a:rPr lang="fr-FR" dirty="0" err="1">
                <a:cs typeface="+mj-cs"/>
              </a:rPr>
              <a:t>form</a:t>
            </a:r>
            <a:r>
              <a:rPr lang="fr-FR" dirty="0">
                <a:cs typeface="+mj-cs"/>
              </a:rPr>
              <a:t> </a:t>
            </a:r>
            <a:r>
              <a:rPr lang="fr-FR" dirty="0" err="1">
                <a:cs typeface="+mj-cs"/>
              </a:rPr>
              <a:t>superoxide</a:t>
            </a:r>
            <a:r>
              <a:rPr lang="fr-FR" dirty="0">
                <a:cs typeface="+mj-cs"/>
              </a:rPr>
              <a:t> </a:t>
            </a:r>
            <a:r>
              <a:rPr lang="fr-FR" dirty="0" err="1">
                <a:cs typeface="+mj-cs"/>
              </a:rPr>
              <a:t>radicals</a:t>
            </a:r>
            <a:r>
              <a:rPr lang="fr-FR" dirty="0">
                <a:cs typeface="+mj-cs"/>
              </a:rPr>
              <a:t>:</a:t>
            </a:r>
          </a:p>
          <a:p>
            <a:pPr algn="l" rtl="0"/>
            <a:r>
              <a:rPr lang="fr-FR" b="1" dirty="0">
                <a:cs typeface="+mj-cs"/>
              </a:rPr>
              <a:t>e- + O</a:t>
            </a:r>
            <a:r>
              <a:rPr lang="fr-FR" b="1" baseline="-25000" dirty="0">
                <a:cs typeface="+mj-cs"/>
              </a:rPr>
              <a:t>2</a:t>
            </a:r>
            <a:r>
              <a:rPr lang="fr-FR" b="1" dirty="0">
                <a:cs typeface="+mj-cs"/>
              </a:rPr>
              <a:t> → · O</a:t>
            </a:r>
            <a:r>
              <a:rPr lang="fr-FR" b="1" baseline="-25000" dirty="0">
                <a:cs typeface="+mj-cs"/>
              </a:rPr>
              <a:t>2</a:t>
            </a:r>
            <a:r>
              <a:rPr lang="fr-FR" b="1" dirty="0">
                <a:cs typeface="+mj-cs"/>
              </a:rPr>
              <a:t> ¯</a:t>
            </a:r>
          </a:p>
          <a:p>
            <a:pPr algn="l" rtl="0"/>
            <a:r>
              <a:rPr lang="fr-FR" dirty="0">
                <a:cs typeface="+mj-cs"/>
              </a:rPr>
              <a:t>- </a:t>
            </a:r>
            <a:r>
              <a:rPr lang="fr-FR" dirty="0" err="1">
                <a:cs typeface="+mj-cs"/>
              </a:rPr>
              <a:t>Meanwhile</a:t>
            </a:r>
            <a:r>
              <a:rPr lang="fr-FR" dirty="0">
                <a:cs typeface="+mj-cs"/>
              </a:rPr>
              <a:t> , the </a:t>
            </a:r>
            <a:r>
              <a:rPr lang="fr-FR" dirty="0" err="1">
                <a:cs typeface="+mj-cs"/>
              </a:rPr>
              <a:t>holes</a:t>
            </a:r>
            <a:r>
              <a:rPr lang="fr-FR" dirty="0">
                <a:cs typeface="+mj-cs"/>
              </a:rPr>
              <a:t> </a:t>
            </a:r>
            <a:r>
              <a:rPr lang="fr-FR" dirty="0" err="1">
                <a:cs typeface="+mj-cs"/>
              </a:rPr>
              <a:t>react</a:t>
            </a:r>
            <a:r>
              <a:rPr lang="fr-FR" dirty="0">
                <a:cs typeface="+mj-cs"/>
              </a:rPr>
              <a:t> </a:t>
            </a:r>
            <a:r>
              <a:rPr lang="fr-FR" dirty="0" err="1">
                <a:cs typeface="+mj-cs"/>
              </a:rPr>
              <a:t>with</a:t>
            </a:r>
            <a:r>
              <a:rPr lang="fr-FR" dirty="0">
                <a:cs typeface="+mj-cs"/>
              </a:rPr>
              <a:t> water or </a:t>
            </a:r>
            <a:r>
              <a:rPr lang="fr-FR" dirty="0" err="1">
                <a:cs typeface="+mj-cs"/>
              </a:rPr>
              <a:t>hydroxide</a:t>
            </a:r>
            <a:r>
              <a:rPr lang="fr-FR" dirty="0">
                <a:cs typeface="+mj-cs"/>
              </a:rPr>
              <a:t> ions to </a:t>
            </a:r>
            <a:r>
              <a:rPr lang="fr-FR" dirty="0" err="1">
                <a:cs typeface="+mj-cs"/>
              </a:rPr>
              <a:t>generate</a:t>
            </a:r>
            <a:r>
              <a:rPr lang="fr-FR" dirty="0">
                <a:cs typeface="+mj-cs"/>
              </a:rPr>
              <a:t> </a:t>
            </a:r>
            <a:r>
              <a:rPr lang="fr-FR" dirty="0" err="1">
                <a:cs typeface="+mj-cs"/>
              </a:rPr>
              <a:t>hydroxyl</a:t>
            </a:r>
            <a:r>
              <a:rPr lang="fr-FR" dirty="0">
                <a:cs typeface="+mj-cs"/>
              </a:rPr>
              <a:t> </a:t>
            </a:r>
            <a:r>
              <a:rPr lang="fr-FR" dirty="0" err="1">
                <a:cs typeface="+mj-cs"/>
              </a:rPr>
              <a:t>radicals</a:t>
            </a:r>
            <a:r>
              <a:rPr lang="fr-FR" dirty="0">
                <a:cs typeface="+mj-cs"/>
              </a:rPr>
              <a:t> :</a:t>
            </a:r>
          </a:p>
          <a:p>
            <a:pPr algn="l" rtl="0"/>
            <a:r>
              <a:rPr lang="fr-FR" b="1" dirty="0">
                <a:cs typeface="+mj-cs"/>
              </a:rPr>
              <a:t>h</a:t>
            </a:r>
            <a:r>
              <a:rPr lang="fr-FR" b="1" baseline="30000" dirty="0">
                <a:cs typeface="+mj-cs"/>
              </a:rPr>
              <a:t>+ </a:t>
            </a:r>
            <a:r>
              <a:rPr lang="fr-FR" b="1" dirty="0">
                <a:cs typeface="+mj-cs"/>
              </a:rPr>
              <a:t> + OH ¯ → ·OH</a:t>
            </a:r>
          </a:p>
          <a:p>
            <a:pPr algn="l" rtl="0"/>
            <a:r>
              <a:rPr lang="fr-FR" dirty="0" err="1">
                <a:cs typeface="+mj-cs"/>
              </a:rPr>
              <a:t>These</a:t>
            </a:r>
            <a:r>
              <a:rPr lang="fr-FR" dirty="0">
                <a:cs typeface="+mj-cs"/>
              </a:rPr>
              <a:t> </a:t>
            </a:r>
            <a:r>
              <a:rPr lang="fr-FR" dirty="0" err="1">
                <a:cs typeface="+mj-cs"/>
              </a:rPr>
              <a:t>reactive</a:t>
            </a:r>
            <a:r>
              <a:rPr lang="fr-FR" dirty="0">
                <a:cs typeface="+mj-cs"/>
              </a:rPr>
              <a:t> </a:t>
            </a:r>
            <a:r>
              <a:rPr lang="fr-FR" dirty="0" err="1">
                <a:cs typeface="+mj-cs"/>
              </a:rPr>
              <a:t>species</a:t>
            </a:r>
            <a:r>
              <a:rPr lang="fr-FR" dirty="0">
                <a:cs typeface="+mj-cs"/>
              </a:rPr>
              <a:t> </a:t>
            </a:r>
            <a:r>
              <a:rPr lang="fr-FR" b="1" dirty="0">
                <a:cs typeface="+mj-cs"/>
              </a:rPr>
              <a:t>(· O</a:t>
            </a:r>
            <a:r>
              <a:rPr lang="fr-FR" b="1" baseline="-25000" dirty="0">
                <a:cs typeface="+mj-cs"/>
              </a:rPr>
              <a:t>2</a:t>
            </a:r>
            <a:r>
              <a:rPr lang="fr-FR" b="1" dirty="0">
                <a:cs typeface="+mj-cs"/>
              </a:rPr>
              <a:t> ¯ and ·OH)</a:t>
            </a:r>
            <a:r>
              <a:rPr lang="fr-FR" dirty="0">
                <a:cs typeface="+mj-cs"/>
              </a:rPr>
              <a:t> are </a:t>
            </a:r>
            <a:r>
              <a:rPr lang="fr-FR" dirty="0" err="1">
                <a:cs typeface="+mj-cs"/>
              </a:rPr>
              <a:t>responsible</a:t>
            </a:r>
            <a:r>
              <a:rPr lang="fr-FR" dirty="0">
                <a:cs typeface="+mj-cs"/>
              </a:rPr>
              <a:t> for the </a:t>
            </a:r>
            <a:r>
              <a:rPr lang="fr-FR" dirty="0" err="1">
                <a:cs typeface="+mj-cs"/>
              </a:rPr>
              <a:t>oxidation</a:t>
            </a:r>
            <a:r>
              <a:rPr lang="fr-FR" dirty="0">
                <a:cs typeface="+mj-cs"/>
              </a:rPr>
              <a:t> and </a:t>
            </a:r>
            <a:r>
              <a:rPr lang="fr-FR" dirty="0" err="1">
                <a:cs typeface="+mj-cs"/>
              </a:rPr>
              <a:t>degradation</a:t>
            </a:r>
            <a:r>
              <a:rPr lang="fr-FR" dirty="0">
                <a:cs typeface="+mj-cs"/>
              </a:rPr>
              <a:t> of </a:t>
            </a:r>
            <a:r>
              <a:rPr lang="fr-FR" dirty="0" err="1">
                <a:cs typeface="+mj-cs"/>
              </a:rPr>
              <a:t>organic</a:t>
            </a:r>
            <a:r>
              <a:rPr lang="fr-FR" dirty="0">
                <a:cs typeface="+mj-cs"/>
              </a:rPr>
              <a:t> </a:t>
            </a:r>
            <a:r>
              <a:rPr lang="fr-FR" dirty="0" err="1">
                <a:cs typeface="+mj-cs"/>
              </a:rPr>
              <a:t>pollutants</a:t>
            </a:r>
            <a:r>
              <a:rPr lang="fr-FR" dirty="0">
                <a:cs typeface="+mj-cs"/>
              </a:rPr>
              <a:t>.</a:t>
            </a:r>
          </a:p>
          <a:p>
            <a:pPr algn="l" rtl="0"/>
            <a:endParaRPr lang="fr-FR" dirty="0"/>
          </a:p>
          <a:p>
            <a:pPr algn="l" rtl="0"/>
            <a:endParaRPr lang="fr-FR" b="1" baseline="-25000" dirty="0"/>
          </a:p>
        </p:txBody>
      </p:sp>
      <p:sp>
        <p:nvSpPr>
          <p:cNvPr id="11" name="ZoneTexte 10"/>
          <p:cNvSpPr txBox="1"/>
          <p:nvPr/>
        </p:nvSpPr>
        <p:spPr>
          <a:xfrm>
            <a:off x="709684" y="5295331"/>
            <a:ext cx="4981432" cy="369332"/>
          </a:xfrm>
          <a:prstGeom prst="rect">
            <a:avLst/>
          </a:prstGeom>
          <a:noFill/>
        </p:spPr>
        <p:txBody>
          <a:bodyPr wrap="square" rtlCol="1">
            <a:spAutoFit/>
          </a:bodyPr>
          <a:lstStyle/>
          <a:p>
            <a:pPr algn="l"/>
            <a:r>
              <a:rPr lang="fr-FR" b="1" dirty="0"/>
              <a:t>Figure 1:</a:t>
            </a:r>
            <a:r>
              <a:rPr lang="fr-FR" dirty="0"/>
              <a:t> </a:t>
            </a:r>
            <a:r>
              <a:rPr lang="fr-FR" dirty="0" err="1"/>
              <a:t>Photocatalytic</a:t>
            </a:r>
            <a:r>
              <a:rPr lang="fr-FR" dirty="0"/>
              <a:t> </a:t>
            </a:r>
            <a:r>
              <a:rPr lang="fr-FR" dirty="0" err="1"/>
              <a:t>mechanism</a:t>
            </a:r>
            <a:r>
              <a:rPr lang="fr-FR" dirty="0"/>
              <a:t> of TiO</a:t>
            </a:r>
            <a:r>
              <a:rPr lang="fr-FR" baseline="-25000" dirty="0"/>
              <a:t>2</a:t>
            </a:r>
            <a:r>
              <a:rPr lang="fr-FR" dirty="0"/>
              <a:t> </a:t>
            </a:r>
            <a:endParaRPr lang="ar-SA" dirty="0"/>
          </a:p>
        </p:txBody>
      </p:sp>
    </p:spTree>
    <p:extLst>
      <p:ext uri="{BB962C8B-B14F-4D97-AF65-F5344CB8AC3E}">
        <p14:creationId xmlns:p14="http://schemas.microsoft.com/office/powerpoint/2010/main" val="228134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e 11"/>
          <p:cNvGrpSpPr/>
          <p:nvPr/>
        </p:nvGrpSpPr>
        <p:grpSpPr>
          <a:xfrm>
            <a:off x="0" y="7258"/>
            <a:ext cx="12192000" cy="6850742"/>
            <a:chOff x="0" y="7258"/>
            <a:chExt cx="12192000" cy="6850742"/>
          </a:xfrm>
        </p:grpSpPr>
        <p:pic>
          <p:nvPicPr>
            <p:cNvPr id="13" name="Imag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14" name="Rectangle 13"/>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
        <p:nvSpPr>
          <p:cNvPr id="2" name="ZoneTexte 1"/>
          <p:cNvSpPr txBox="1"/>
          <p:nvPr/>
        </p:nvSpPr>
        <p:spPr>
          <a:xfrm>
            <a:off x="1637730" y="491319"/>
            <a:ext cx="7246963" cy="461665"/>
          </a:xfrm>
          <a:prstGeom prst="rect">
            <a:avLst/>
          </a:prstGeom>
          <a:noFill/>
        </p:spPr>
        <p:txBody>
          <a:bodyPr wrap="square" rtlCol="1">
            <a:spAutoFit/>
          </a:bodyPr>
          <a:lstStyle/>
          <a:p>
            <a:pPr algn="l"/>
            <a:r>
              <a:rPr lang="fr-FR" sz="2400" b="1" dirty="0"/>
              <a:t>6- Applications of </a:t>
            </a:r>
            <a:r>
              <a:rPr lang="fr-FR" sz="2400" b="1" dirty="0" err="1"/>
              <a:t>Photocatalysts</a:t>
            </a:r>
            <a:r>
              <a:rPr lang="fr-FR" sz="2400" b="1" dirty="0"/>
              <a:t> in Green </a:t>
            </a:r>
            <a:r>
              <a:rPr lang="fr-FR" sz="2400" b="1" dirty="0" err="1"/>
              <a:t>Chemistry</a:t>
            </a:r>
            <a:r>
              <a:rPr lang="fr-FR" sz="2400" b="1" dirty="0"/>
              <a:t>:</a:t>
            </a:r>
            <a:endParaRPr lang="ar-SA" sz="2400" b="1" dirty="0"/>
          </a:p>
        </p:txBody>
      </p:sp>
      <p:grpSp>
        <p:nvGrpSpPr>
          <p:cNvPr id="3" name="Groupe 2"/>
          <p:cNvGrpSpPr/>
          <p:nvPr/>
        </p:nvGrpSpPr>
        <p:grpSpPr>
          <a:xfrm>
            <a:off x="729871" y="1641001"/>
            <a:ext cx="2845842" cy="1935555"/>
            <a:chOff x="729871" y="1641001"/>
            <a:chExt cx="2845842" cy="1935555"/>
          </a:xfrm>
        </p:grpSpPr>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871" y="1641001"/>
              <a:ext cx="2845842" cy="1440000"/>
            </a:xfrm>
            <a:prstGeom prst="rect">
              <a:avLst/>
            </a:prstGeom>
          </p:spPr>
        </p:pic>
        <p:sp>
          <p:nvSpPr>
            <p:cNvPr id="5" name="ZoneTexte 4"/>
            <p:cNvSpPr txBox="1"/>
            <p:nvPr/>
          </p:nvSpPr>
          <p:spPr>
            <a:xfrm>
              <a:off x="729871" y="3207224"/>
              <a:ext cx="2845842" cy="369332"/>
            </a:xfrm>
            <a:prstGeom prst="rect">
              <a:avLst/>
            </a:prstGeom>
            <a:solidFill>
              <a:srgbClr val="92D050"/>
            </a:solidFill>
          </p:spPr>
          <p:txBody>
            <a:bodyPr wrap="square" rtlCol="1">
              <a:spAutoFit/>
            </a:bodyPr>
            <a:lstStyle/>
            <a:p>
              <a:pPr algn="l"/>
              <a:r>
                <a:rPr lang="fr-FR" b="1" dirty="0"/>
                <a:t>Figure 2: Water purification</a:t>
              </a:r>
              <a:endParaRPr lang="ar-SA" b="1" dirty="0"/>
            </a:p>
          </p:txBody>
        </p:sp>
      </p:grpSp>
      <p:grpSp>
        <p:nvGrpSpPr>
          <p:cNvPr id="16" name="Groupe 15"/>
          <p:cNvGrpSpPr/>
          <p:nvPr/>
        </p:nvGrpSpPr>
        <p:grpSpPr>
          <a:xfrm>
            <a:off x="2785741" y="3994744"/>
            <a:ext cx="2634585" cy="2030049"/>
            <a:chOff x="2785741" y="3994744"/>
            <a:chExt cx="2634585" cy="2030049"/>
          </a:xfrm>
        </p:grpSpPr>
        <p:sp>
          <p:nvSpPr>
            <p:cNvPr id="7" name="ZoneTexte 6"/>
            <p:cNvSpPr txBox="1"/>
            <p:nvPr/>
          </p:nvSpPr>
          <p:spPr>
            <a:xfrm>
              <a:off x="2785741" y="5655461"/>
              <a:ext cx="2634585" cy="369332"/>
            </a:xfrm>
            <a:prstGeom prst="rect">
              <a:avLst/>
            </a:prstGeom>
            <a:solidFill>
              <a:srgbClr val="92D050"/>
            </a:solidFill>
          </p:spPr>
          <p:txBody>
            <a:bodyPr wrap="square" rtlCol="1">
              <a:spAutoFit/>
            </a:bodyPr>
            <a:lstStyle/>
            <a:p>
              <a:pPr algn="l"/>
              <a:r>
                <a:rPr lang="fr-FR" b="1" dirty="0"/>
                <a:t>Figure 4: Air purification</a:t>
              </a:r>
              <a:endParaRPr lang="ar-SA" b="1" dirty="0"/>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85742" y="3994744"/>
              <a:ext cx="2634584" cy="1440000"/>
            </a:xfrm>
            <a:prstGeom prst="rect">
              <a:avLst/>
            </a:prstGeom>
          </p:spPr>
        </p:pic>
      </p:grpSp>
      <p:grpSp>
        <p:nvGrpSpPr>
          <p:cNvPr id="15" name="Groupe 14"/>
          <p:cNvGrpSpPr/>
          <p:nvPr/>
        </p:nvGrpSpPr>
        <p:grpSpPr>
          <a:xfrm>
            <a:off x="5420327" y="1510372"/>
            <a:ext cx="3136819" cy="1881518"/>
            <a:chOff x="5420327" y="1510372"/>
            <a:chExt cx="3136819" cy="1881518"/>
          </a:xfrm>
        </p:grpSpPr>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0328" y="1510372"/>
              <a:ext cx="3136818" cy="1440000"/>
            </a:xfrm>
            <a:prstGeom prst="rect">
              <a:avLst/>
            </a:prstGeom>
          </p:spPr>
        </p:pic>
        <p:sp>
          <p:nvSpPr>
            <p:cNvPr id="9" name="ZoneTexte 8"/>
            <p:cNvSpPr txBox="1"/>
            <p:nvPr/>
          </p:nvSpPr>
          <p:spPr>
            <a:xfrm>
              <a:off x="5420327" y="3022558"/>
              <a:ext cx="3136819" cy="369332"/>
            </a:xfrm>
            <a:prstGeom prst="rect">
              <a:avLst/>
            </a:prstGeom>
            <a:solidFill>
              <a:srgbClr val="92D050"/>
            </a:solidFill>
          </p:spPr>
          <p:txBody>
            <a:bodyPr wrap="square" rtlCol="1">
              <a:spAutoFit/>
            </a:bodyPr>
            <a:lstStyle/>
            <a:p>
              <a:pPr algn="l"/>
              <a:r>
                <a:rPr lang="fr-FR" b="1" dirty="0"/>
                <a:t>Figure 3: </a:t>
              </a:r>
              <a:r>
                <a:rPr lang="fr-FR" b="1" dirty="0" err="1"/>
                <a:t>Hydrogen</a:t>
              </a:r>
              <a:r>
                <a:rPr lang="fr-FR" b="1" dirty="0"/>
                <a:t> production </a:t>
              </a:r>
              <a:endParaRPr lang="ar-SA" b="1" dirty="0"/>
            </a:p>
          </p:txBody>
        </p:sp>
      </p:grpSp>
      <p:grpSp>
        <p:nvGrpSpPr>
          <p:cNvPr id="17" name="Groupe 16"/>
          <p:cNvGrpSpPr/>
          <p:nvPr/>
        </p:nvGrpSpPr>
        <p:grpSpPr>
          <a:xfrm>
            <a:off x="7073944" y="4020978"/>
            <a:ext cx="3216468" cy="1944694"/>
            <a:chOff x="7073944" y="4020978"/>
            <a:chExt cx="3216468" cy="1944694"/>
          </a:xfrm>
        </p:grpSpPr>
        <p:pic>
          <p:nvPicPr>
            <p:cNvPr id="10" name="Imag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73944" y="4020978"/>
              <a:ext cx="3216468" cy="1440000"/>
            </a:xfrm>
            <a:prstGeom prst="rect">
              <a:avLst/>
            </a:prstGeom>
          </p:spPr>
        </p:pic>
        <p:sp>
          <p:nvSpPr>
            <p:cNvPr id="11" name="ZoneTexte 10"/>
            <p:cNvSpPr txBox="1"/>
            <p:nvPr/>
          </p:nvSpPr>
          <p:spPr>
            <a:xfrm>
              <a:off x="7073944" y="5596340"/>
              <a:ext cx="3216468" cy="369332"/>
            </a:xfrm>
            <a:prstGeom prst="rect">
              <a:avLst/>
            </a:prstGeom>
            <a:solidFill>
              <a:srgbClr val="92D050"/>
            </a:solidFill>
          </p:spPr>
          <p:txBody>
            <a:bodyPr wrap="square" rtlCol="1">
              <a:spAutoFit/>
            </a:bodyPr>
            <a:lstStyle/>
            <a:p>
              <a:pPr algn="l"/>
              <a:r>
                <a:rPr lang="fr-FR" b="1" dirty="0"/>
                <a:t>Figure 5: Self-</a:t>
              </a:r>
              <a:r>
                <a:rPr lang="fr-FR" b="1" dirty="0" err="1"/>
                <a:t>Cleaning</a:t>
              </a:r>
              <a:r>
                <a:rPr lang="fr-FR" b="1" dirty="0"/>
                <a:t> Surfaces</a:t>
              </a:r>
              <a:endParaRPr lang="ar-SA" b="1" dirty="0"/>
            </a:p>
          </p:txBody>
        </p:sp>
      </p:grpSp>
    </p:spTree>
    <p:extLst>
      <p:ext uri="{BB962C8B-B14F-4D97-AF65-F5344CB8AC3E}">
        <p14:creationId xmlns:p14="http://schemas.microsoft.com/office/powerpoint/2010/main" val="409091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e 4"/>
          <p:cNvGrpSpPr/>
          <p:nvPr/>
        </p:nvGrpSpPr>
        <p:grpSpPr>
          <a:xfrm>
            <a:off x="0" y="7258"/>
            <a:ext cx="12192000" cy="6850742"/>
            <a:chOff x="0" y="7258"/>
            <a:chExt cx="12192000" cy="6850742"/>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7" name="Rectangle 6"/>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
        <p:nvSpPr>
          <p:cNvPr id="2" name="ZoneTexte 1"/>
          <p:cNvSpPr txBox="1"/>
          <p:nvPr/>
        </p:nvSpPr>
        <p:spPr>
          <a:xfrm>
            <a:off x="1555843" y="424430"/>
            <a:ext cx="7233315" cy="461665"/>
          </a:xfrm>
          <a:prstGeom prst="rect">
            <a:avLst/>
          </a:prstGeom>
          <a:noFill/>
        </p:spPr>
        <p:txBody>
          <a:bodyPr wrap="square" rtlCol="1">
            <a:spAutoFit/>
          </a:bodyPr>
          <a:lstStyle/>
          <a:p>
            <a:pPr algn="l"/>
            <a:r>
              <a:rPr lang="fr-FR" sz="2400" b="1" dirty="0"/>
              <a:t>7- </a:t>
            </a:r>
            <a:r>
              <a:rPr lang="fr-FR" sz="2400" b="1" dirty="0" err="1"/>
              <a:t>Factors</a:t>
            </a:r>
            <a:r>
              <a:rPr lang="fr-FR" sz="2400" b="1" dirty="0"/>
              <a:t> </a:t>
            </a:r>
            <a:r>
              <a:rPr lang="fr-FR" sz="2400" b="1" dirty="0" err="1"/>
              <a:t>affecting</a:t>
            </a:r>
            <a:r>
              <a:rPr lang="fr-FR" sz="2400" b="1" dirty="0"/>
              <a:t> the </a:t>
            </a:r>
            <a:r>
              <a:rPr lang="fr-FR" sz="2400" b="1" dirty="0" err="1"/>
              <a:t>efficiency</a:t>
            </a:r>
            <a:r>
              <a:rPr lang="fr-FR" sz="2400" b="1" dirty="0"/>
              <a:t> of </a:t>
            </a:r>
            <a:r>
              <a:rPr lang="fr-FR" sz="2400" b="1" dirty="0" err="1"/>
              <a:t>photocatalysis</a:t>
            </a:r>
            <a:r>
              <a:rPr lang="fr-FR" sz="2400" b="1" dirty="0"/>
              <a:t> :</a:t>
            </a:r>
            <a:endParaRPr lang="ar-SA" sz="2400" b="1" dirty="0"/>
          </a:p>
        </p:txBody>
      </p:sp>
      <p:grpSp>
        <p:nvGrpSpPr>
          <p:cNvPr id="8" name="Groupe 7"/>
          <p:cNvGrpSpPr/>
          <p:nvPr/>
        </p:nvGrpSpPr>
        <p:grpSpPr>
          <a:xfrm>
            <a:off x="627796" y="1815153"/>
            <a:ext cx="6646459" cy="3848669"/>
            <a:chOff x="627796" y="1815153"/>
            <a:chExt cx="6646459" cy="3848669"/>
          </a:xfrm>
        </p:grpSpPr>
        <p:sp>
          <p:nvSpPr>
            <p:cNvPr id="3" name="Rectangle 2"/>
            <p:cNvSpPr/>
            <p:nvPr/>
          </p:nvSpPr>
          <p:spPr>
            <a:xfrm>
              <a:off x="627796" y="1815153"/>
              <a:ext cx="6646459" cy="3848669"/>
            </a:xfrm>
            <a:prstGeom prst="rect">
              <a:avLst/>
            </a:prstGeom>
            <a:solidFill>
              <a:srgbClr val="92D050"/>
            </a:solidFill>
          </p:spPr>
          <p:style>
            <a:lnRef idx="2">
              <a:schemeClr val="accent6"/>
            </a:lnRef>
            <a:fillRef idx="1">
              <a:schemeClr val="lt1"/>
            </a:fillRef>
            <a:effectRef idx="0">
              <a:schemeClr val="accent6"/>
            </a:effectRef>
            <a:fontRef idx="minor">
              <a:schemeClr val="dk1"/>
            </a:fontRef>
          </p:style>
          <p:txBody>
            <a:bodyPr rtlCol="1" anchor="ctr"/>
            <a:lstStyle/>
            <a:p>
              <a:pPr algn="ctr"/>
              <a:endParaRPr lang="ar-SA" dirty="0"/>
            </a:p>
          </p:txBody>
        </p:sp>
        <p:sp>
          <p:nvSpPr>
            <p:cNvPr id="4" name="Rectangle 3"/>
            <p:cNvSpPr/>
            <p:nvPr/>
          </p:nvSpPr>
          <p:spPr>
            <a:xfrm>
              <a:off x="903025" y="2103609"/>
              <a:ext cx="6096000" cy="3139321"/>
            </a:xfrm>
            <a:prstGeom prst="rect">
              <a:avLst/>
            </a:prstGeom>
          </p:spPr>
          <p:txBody>
            <a:bodyPr>
              <a:spAutoFit/>
            </a:bodyPr>
            <a:lstStyle/>
            <a:p>
              <a:pPr algn="l"/>
              <a:r>
                <a:rPr lang="en-US" b="1" dirty="0"/>
                <a:t>1. Light Wavelength</a:t>
              </a:r>
              <a:endParaRPr lang="ar-DZ" b="1" dirty="0"/>
            </a:p>
            <a:p>
              <a:pPr algn="l"/>
              <a:r>
                <a:rPr lang="en-US" dirty="0"/>
                <a:t>Each catalyst has a specific band gap energy that requires a certain wavelength.</a:t>
              </a:r>
            </a:p>
            <a:p>
              <a:pPr algn="l"/>
              <a:r>
                <a:rPr lang="en-US" b="1" dirty="0"/>
                <a:t>2. pH (Hydrogen Ion Concentration)</a:t>
              </a:r>
            </a:p>
            <a:p>
              <a:pPr algn="l"/>
              <a:r>
                <a:rPr lang="en-US" dirty="0"/>
                <a:t>It affects the surface charge and the rate of radical formation.</a:t>
              </a:r>
            </a:p>
            <a:p>
              <a:pPr algn="l"/>
              <a:r>
                <a:rPr lang="en-US" b="1" dirty="0"/>
                <a:t>3. Catalyst Concentration</a:t>
              </a:r>
            </a:p>
            <a:p>
              <a:pPr algn="l"/>
              <a:r>
                <a:rPr lang="en-US" dirty="0"/>
                <a:t>Excessive amounts can reduce efficiency by blocking light.</a:t>
              </a:r>
            </a:p>
            <a:p>
              <a:pPr algn="l"/>
              <a:r>
                <a:rPr lang="en-US" b="1" dirty="0"/>
                <a:t>4. Temperature</a:t>
              </a:r>
            </a:p>
            <a:p>
              <a:pPr algn="l"/>
              <a:r>
                <a:rPr lang="en-US" dirty="0"/>
                <a:t>Most systems operate at room temperature.</a:t>
              </a:r>
              <a:br>
                <a:rPr lang="en-US" dirty="0"/>
              </a:br>
              <a:r>
                <a:rPr lang="en-US" b="1" dirty="0"/>
                <a:t>5. Presence of Impurities or Metal Ions</a:t>
              </a:r>
            </a:p>
            <a:p>
              <a:pPr algn="l"/>
              <a:r>
                <a:rPr lang="en-US" dirty="0"/>
                <a:t>They can either increase or decrease the efficiency.</a:t>
              </a:r>
              <a:endParaRPr lang="ar-SA" dirty="0"/>
            </a:p>
          </p:txBody>
        </p:sp>
      </p:grpSp>
    </p:spTree>
    <p:extLst>
      <p:ext uri="{BB962C8B-B14F-4D97-AF65-F5344CB8AC3E}">
        <p14:creationId xmlns:p14="http://schemas.microsoft.com/office/powerpoint/2010/main" val="4212250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1"/>
          <p:cNvGrpSpPr/>
          <p:nvPr/>
        </p:nvGrpSpPr>
        <p:grpSpPr>
          <a:xfrm>
            <a:off x="0" y="7258"/>
            <a:ext cx="12192000" cy="6850742"/>
            <a:chOff x="0" y="7258"/>
            <a:chExt cx="12192000" cy="6850742"/>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58"/>
              <a:ext cx="12192000" cy="6836228"/>
            </a:xfrm>
            <a:prstGeom prst="rect">
              <a:avLst/>
            </a:prstGeom>
          </p:spPr>
        </p:pic>
        <p:sp>
          <p:nvSpPr>
            <p:cNvPr id="4" name="Rectangle 3"/>
            <p:cNvSpPr/>
            <p:nvPr/>
          </p:nvSpPr>
          <p:spPr>
            <a:xfrm>
              <a:off x="0" y="7258"/>
              <a:ext cx="12192000" cy="6850742"/>
            </a:xfrm>
            <a:prstGeom prst="rect">
              <a:avLst/>
            </a:prstGeom>
            <a:solidFill>
              <a:schemeClr val="bg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grpSp>
        <p:nvGrpSpPr>
          <p:cNvPr id="8" name="Groupe 7"/>
          <p:cNvGrpSpPr/>
          <p:nvPr/>
        </p:nvGrpSpPr>
        <p:grpSpPr>
          <a:xfrm>
            <a:off x="1088571" y="1262743"/>
            <a:ext cx="7112000" cy="4005943"/>
            <a:chOff x="1088571" y="1262743"/>
            <a:chExt cx="7112000" cy="4005943"/>
          </a:xfrm>
        </p:grpSpPr>
        <p:sp>
          <p:nvSpPr>
            <p:cNvPr id="6" name="Rectangle à coins arrondis 5"/>
            <p:cNvSpPr/>
            <p:nvPr/>
          </p:nvSpPr>
          <p:spPr>
            <a:xfrm>
              <a:off x="1088571" y="1262743"/>
              <a:ext cx="7112000" cy="400594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A"/>
            </a:p>
          </p:txBody>
        </p:sp>
        <p:sp>
          <p:nvSpPr>
            <p:cNvPr id="5" name="Rectangle 4"/>
            <p:cNvSpPr/>
            <p:nvPr/>
          </p:nvSpPr>
          <p:spPr>
            <a:xfrm>
              <a:off x="1393371" y="1557493"/>
              <a:ext cx="6096000" cy="3416320"/>
            </a:xfrm>
            <a:prstGeom prst="rect">
              <a:avLst/>
            </a:prstGeom>
          </p:spPr>
          <p:txBody>
            <a:bodyPr>
              <a:spAutoFit/>
            </a:bodyPr>
            <a:lstStyle/>
            <a:p>
              <a:pPr algn="l" rtl="0"/>
              <a:br>
                <a:rPr lang="en-US" dirty="0">
                  <a:solidFill>
                    <a:srgbClr val="222222"/>
                  </a:solidFill>
                  <a:latin typeface="Arial" panose="020B0604020202020204" pitchFamily="34" charset="0"/>
                </a:rPr>
              </a:br>
              <a:endParaRPr lang="en-US" dirty="0">
                <a:solidFill>
                  <a:srgbClr val="222222"/>
                </a:solidFill>
                <a:latin typeface="Arial" panose="020B0604020202020204" pitchFamily="34" charset="0"/>
              </a:endParaRPr>
            </a:p>
            <a:p>
              <a:pPr algn="l" rtl="0"/>
              <a:r>
                <a:rPr lang="en-US" dirty="0" err="1">
                  <a:solidFill>
                    <a:srgbClr val="222222"/>
                  </a:solidFill>
                  <a:latin typeface="Arial" panose="020B0604020202020204" pitchFamily="34" charset="0"/>
                </a:rPr>
                <a:t>Photocatalysis</a:t>
              </a:r>
              <a:r>
                <a:rPr lang="en-US" dirty="0">
                  <a:solidFill>
                    <a:srgbClr val="222222"/>
                  </a:solidFill>
                  <a:latin typeface="Arial" panose="020B0604020202020204" pitchFamily="34" charset="0"/>
                </a:rPr>
                <a:t> is considered one of the most important modern techniques in the field of green chemistry, due to its effective role in environmental protection and pollution treatment using clean and safe energy. Titanium dioxide has become one of the most widely used catalysts because of its efficiency and safety.</a:t>
              </a:r>
            </a:p>
            <a:p>
              <a:pPr algn="l" rtl="0"/>
              <a:r>
                <a:rPr lang="en-US" dirty="0">
                  <a:solidFill>
                    <a:srgbClr val="222222"/>
                  </a:solidFill>
                  <a:latin typeface="Arial" panose="020B0604020202020204" pitchFamily="34" charset="0"/>
                </a:rPr>
                <a:t>The development of this technology remains essential for a better environmental future.</a:t>
              </a:r>
            </a:p>
            <a:p>
              <a:br>
                <a:rPr lang="en-US" dirty="0"/>
              </a:br>
              <a:endParaRPr lang="ar-SA" dirty="0"/>
            </a:p>
          </p:txBody>
        </p:sp>
      </p:grpSp>
      <p:sp>
        <p:nvSpPr>
          <p:cNvPr id="7" name="ZoneTexte 6"/>
          <p:cNvSpPr txBox="1"/>
          <p:nvPr/>
        </p:nvSpPr>
        <p:spPr>
          <a:xfrm>
            <a:off x="1857829" y="551543"/>
            <a:ext cx="3686628" cy="461665"/>
          </a:xfrm>
          <a:prstGeom prst="rect">
            <a:avLst/>
          </a:prstGeom>
          <a:noFill/>
        </p:spPr>
        <p:txBody>
          <a:bodyPr wrap="square" rtlCol="1">
            <a:spAutoFit/>
          </a:bodyPr>
          <a:lstStyle/>
          <a:p>
            <a:pPr algn="l"/>
            <a:r>
              <a:rPr lang="en-US" sz="2400" b="1" dirty="0">
                <a:solidFill>
                  <a:srgbClr val="222222"/>
                </a:solidFill>
                <a:latin typeface="Arial" panose="020B0604020202020204" pitchFamily="34" charset="0"/>
              </a:rPr>
              <a:t>8- Conclusion:</a:t>
            </a:r>
            <a:endParaRPr lang="ar-SA" sz="2400" b="1" dirty="0"/>
          </a:p>
        </p:txBody>
      </p:sp>
    </p:spTree>
    <p:extLst>
      <p:ext uri="{BB962C8B-B14F-4D97-AF65-F5344CB8AC3E}">
        <p14:creationId xmlns:p14="http://schemas.microsoft.com/office/powerpoint/2010/main" val="265733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rme libre 7"/>
          <p:cNvSpPr/>
          <p:nvPr/>
        </p:nvSpPr>
        <p:spPr>
          <a:xfrm>
            <a:off x="-64285" y="-1"/>
            <a:ext cx="12192001" cy="6858001"/>
          </a:xfrm>
          <a:custGeom>
            <a:avLst/>
            <a:gdLst/>
            <a:ahLst/>
            <a:cxnLst/>
            <a:rect l="l" t="t" r="r" b="b"/>
            <a:pathLst>
              <a:path w="10129685" h="5558972">
                <a:moveTo>
                  <a:pt x="3683157" y="3167530"/>
                </a:moveTo>
                <a:lnTo>
                  <a:pt x="3751469" y="3167530"/>
                </a:lnTo>
                <a:lnTo>
                  <a:pt x="3751469" y="3275691"/>
                </a:lnTo>
                <a:cubicBezTo>
                  <a:pt x="3729647" y="3300359"/>
                  <a:pt x="3708181" y="3319097"/>
                  <a:pt x="3687071" y="3331906"/>
                </a:cubicBezTo>
                <a:cubicBezTo>
                  <a:pt x="3665960" y="3344714"/>
                  <a:pt x="3642834" y="3351119"/>
                  <a:pt x="3617691" y="3351119"/>
                </a:cubicBezTo>
                <a:cubicBezTo>
                  <a:pt x="3587805" y="3351119"/>
                  <a:pt x="3564441" y="3343528"/>
                  <a:pt x="3547600" y="3328348"/>
                </a:cubicBezTo>
                <a:cubicBezTo>
                  <a:pt x="3530759" y="3313167"/>
                  <a:pt x="3522339" y="3292294"/>
                  <a:pt x="3522339" y="3265728"/>
                </a:cubicBezTo>
                <a:cubicBezTo>
                  <a:pt x="3522339" y="3250074"/>
                  <a:pt x="3525304" y="3236198"/>
                  <a:pt x="3531234" y="3224101"/>
                </a:cubicBezTo>
                <a:cubicBezTo>
                  <a:pt x="3537164" y="3212004"/>
                  <a:pt x="3546533" y="3201686"/>
                  <a:pt x="3559341" y="3193147"/>
                </a:cubicBezTo>
                <a:cubicBezTo>
                  <a:pt x="3572150" y="3184608"/>
                  <a:pt x="3588753" y="3178204"/>
                  <a:pt x="3609152" y="3173934"/>
                </a:cubicBezTo>
                <a:cubicBezTo>
                  <a:pt x="3629551" y="3169665"/>
                  <a:pt x="3654219" y="3167530"/>
                  <a:pt x="3683157" y="3167530"/>
                </a:cubicBezTo>
                <a:close/>
                <a:moveTo>
                  <a:pt x="6899486" y="2903532"/>
                </a:moveTo>
                <a:cubicBezTo>
                  <a:pt x="6929373" y="2903532"/>
                  <a:pt x="6954160" y="2908987"/>
                  <a:pt x="6973847" y="2919898"/>
                </a:cubicBezTo>
                <a:cubicBezTo>
                  <a:pt x="6993534" y="2930809"/>
                  <a:pt x="7009307" y="2945990"/>
                  <a:pt x="7021167" y="2965440"/>
                </a:cubicBezTo>
                <a:cubicBezTo>
                  <a:pt x="7033027" y="2984890"/>
                  <a:pt x="7041447" y="3007779"/>
                  <a:pt x="7046428" y="3034108"/>
                </a:cubicBezTo>
                <a:cubicBezTo>
                  <a:pt x="7051409" y="3060436"/>
                  <a:pt x="7053900" y="3089256"/>
                  <a:pt x="7053900" y="3120565"/>
                </a:cubicBezTo>
                <a:cubicBezTo>
                  <a:pt x="7053900" y="3154247"/>
                  <a:pt x="7050816" y="3184252"/>
                  <a:pt x="7044649" y="3210581"/>
                </a:cubicBezTo>
                <a:cubicBezTo>
                  <a:pt x="7038482" y="3236909"/>
                  <a:pt x="7028995" y="3259324"/>
                  <a:pt x="7016186" y="3277825"/>
                </a:cubicBezTo>
                <a:cubicBezTo>
                  <a:pt x="7003378" y="3296327"/>
                  <a:pt x="6987011" y="3310440"/>
                  <a:pt x="6967087" y="3320165"/>
                </a:cubicBezTo>
                <a:cubicBezTo>
                  <a:pt x="6947162" y="3329890"/>
                  <a:pt x="6923680" y="3334752"/>
                  <a:pt x="6896640" y="3334752"/>
                </a:cubicBezTo>
                <a:cubicBezTo>
                  <a:pt x="6867228" y="3334752"/>
                  <a:pt x="6842559" y="3329415"/>
                  <a:pt x="6822635" y="3318742"/>
                </a:cubicBezTo>
                <a:cubicBezTo>
                  <a:pt x="6802711" y="3308068"/>
                  <a:pt x="6786937" y="3293006"/>
                  <a:pt x="6775315" y="3273556"/>
                </a:cubicBezTo>
                <a:cubicBezTo>
                  <a:pt x="6763692" y="3254106"/>
                  <a:pt x="6755272" y="3231217"/>
                  <a:pt x="6750053" y="3204888"/>
                </a:cubicBezTo>
                <a:cubicBezTo>
                  <a:pt x="6744835" y="3178559"/>
                  <a:pt x="6742226" y="3149740"/>
                  <a:pt x="6742226" y="3118431"/>
                </a:cubicBezTo>
                <a:cubicBezTo>
                  <a:pt x="6742226" y="3084749"/>
                  <a:pt x="6745428" y="3054744"/>
                  <a:pt x="6751832" y="3028415"/>
                </a:cubicBezTo>
                <a:cubicBezTo>
                  <a:pt x="6758237" y="3002086"/>
                  <a:pt x="6767843" y="2979553"/>
                  <a:pt x="6780652" y="2960815"/>
                </a:cubicBezTo>
                <a:cubicBezTo>
                  <a:pt x="6793460" y="2942076"/>
                  <a:pt x="6809827" y="2927844"/>
                  <a:pt x="6829751" y="2918119"/>
                </a:cubicBezTo>
                <a:cubicBezTo>
                  <a:pt x="6849675" y="2908394"/>
                  <a:pt x="6872920" y="2903532"/>
                  <a:pt x="6899486" y="2903532"/>
                </a:cubicBezTo>
                <a:close/>
                <a:moveTo>
                  <a:pt x="7462791" y="2774024"/>
                </a:moveTo>
                <a:cubicBezTo>
                  <a:pt x="7445713" y="2774024"/>
                  <a:pt x="7431363" y="2774617"/>
                  <a:pt x="7419740" y="2775803"/>
                </a:cubicBezTo>
                <a:cubicBezTo>
                  <a:pt x="7408118" y="2776989"/>
                  <a:pt x="7398867" y="2778767"/>
                  <a:pt x="7391989" y="2781139"/>
                </a:cubicBezTo>
                <a:cubicBezTo>
                  <a:pt x="7385110" y="2783511"/>
                  <a:pt x="7380366" y="2786476"/>
                  <a:pt x="7377757" y="2790034"/>
                </a:cubicBezTo>
                <a:cubicBezTo>
                  <a:pt x="7375148" y="2793592"/>
                  <a:pt x="7373843" y="2797743"/>
                  <a:pt x="7373843" y="2802487"/>
                </a:cubicBezTo>
                <a:lnTo>
                  <a:pt x="7373843" y="3191012"/>
                </a:lnTo>
                <a:cubicBezTo>
                  <a:pt x="7373843" y="3239400"/>
                  <a:pt x="7377757" y="3279842"/>
                  <a:pt x="7385584" y="3312337"/>
                </a:cubicBezTo>
                <a:cubicBezTo>
                  <a:pt x="7393412" y="3344833"/>
                  <a:pt x="7406458" y="3373415"/>
                  <a:pt x="7424722" y="3398083"/>
                </a:cubicBezTo>
                <a:cubicBezTo>
                  <a:pt x="7442986" y="3422751"/>
                  <a:pt x="7466942" y="3442201"/>
                  <a:pt x="7496592" y="3456433"/>
                </a:cubicBezTo>
                <a:cubicBezTo>
                  <a:pt x="7526241" y="3470665"/>
                  <a:pt x="7562888" y="3477781"/>
                  <a:pt x="7606531" y="3477781"/>
                </a:cubicBezTo>
                <a:cubicBezTo>
                  <a:pt x="7645431" y="3477781"/>
                  <a:pt x="7683027" y="3468293"/>
                  <a:pt x="7719318" y="3449317"/>
                </a:cubicBezTo>
                <a:cubicBezTo>
                  <a:pt x="7755608" y="3430342"/>
                  <a:pt x="7791306" y="3401878"/>
                  <a:pt x="7826411" y="3363927"/>
                </a:cubicBezTo>
                <a:lnTo>
                  <a:pt x="7826411" y="3437220"/>
                </a:lnTo>
                <a:cubicBezTo>
                  <a:pt x="7826411" y="3441964"/>
                  <a:pt x="7827597" y="3446115"/>
                  <a:pt x="7829969" y="3449673"/>
                </a:cubicBezTo>
                <a:cubicBezTo>
                  <a:pt x="7832341" y="3453231"/>
                  <a:pt x="7836373" y="3456196"/>
                  <a:pt x="7842065" y="3458568"/>
                </a:cubicBezTo>
                <a:cubicBezTo>
                  <a:pt x="7847759" y="3460940"/>
                  <a:pt x="7855467" y="3462719"/>
                  <a:pt x="7865192" y="3463905"/>
                </a:cubicBezTo>
                <a:cubicBezTo>
                  <a:pt x="7874917" y="3465091"/>
                  <a:pt x="7887607" y="3465684"/>
                  <a:pt x="7903262" y="3465684"/>
                </a:cubicBezTo>
                <a:cubicBezTo>
                  <a:pt x="7917968" y="3465684"/>
                  <a:pt x="7930183" y="3465091"/>
                  <a:pt x="7939909" y="3463905"/>
                </a:cubicBezTo>
                <a:cubicBezTo>
                  <a:pt x="7949633" y="3462719"/>
                  <a:pt x="7957461" y="3460940"/>
                  <a:pt x="7963391" y="3458568"/>
                </a:cubicBezTo>
                <a:cubicBezTo>
                  <a:pt x="7969321" y="3456196"/>
                  <a:pt x="7973471" y="3453231"/>
                  <a:pt x="7975843" y="3449673"/>
                </a:cubicBezTo>
                <a:cubicBezTo>
                  <a:pt x="7978215" y="3446115"/>
                  <a:pt x="7979401" y="3441964"/>
                  <a:pt x="7979401" y="3437220"/>
                </a:cubicBezTo>
                <a:lnTo>
                  <a:pt x="7979401" y="2802487"/>
                </a:lnTo>
                <a:cubicBezTo>
                  <a:pt x="7979401" y="2797743"/>
                  <a:pt x="7977979" y="2793592"/>
                  <a:pt x="7975132" y="2790034"/>
                </a:cubicBezTo>
                <a:cubicBezTo>
                  <a:pt x="7972285" y="2786476"/>
                  <a:pt x="7967541" y="2783511"/>
                  <a:pt x="7960900" y="2781139"/>
                </a:cubicBezTo>
                <a:cubicBezTo>
                  <a:pt x="7954259" y="2778767"/>
                  <a:pt x="7945245" y="2776989"/>
                  <a:pt x="7933860" y="2775803"/>
                </a:cubicBezTo>
                <a:cubicBezTo>
                  <a:pt x="7922475" y="2774617"/>
                  <a:pt x="7908006" y="2774024"/>
                  <a:pt x="7890453" y="2774024"/>
                </a:cubicBezTo>
                <a:cubicBezTo>
                  <a:pt x="7872901" y="2774024"/>
                  <a:pt x="7858432" y="2774617"/>
                  <a:pt x="7847047" y="2775803"/>
                </a:cubicBezTo>
                <a:cubicBezTo>
                  <a:pt x="7835661" y="2776989"/>
                  <a:pt x="7826529" y="2778767"/>
                  <a:pt x="7819651" y="2781139"/>
                </a:cubicBezTo>
                <a:cubicBezTo>
                  <a:pt x="7812772" y="2783511"/>
                  <a:pt x="7808028" y="2786476"/>
                  <a:pt x="7805419" y="2790034"/>
                </a:cubicBezTo>
                <a:cubicBezTo>
                  <a:pt x="7802810" y="2793592"/>
                  <a:pt x="7801505" y="2797743"/>
                  <a:pt x="7801505" y="2802487"/>
                </a:cubicBezTo>
                <a:lnTo>
                  <a:pt x="7801505" y="3224457"/>
                </a:lnTo>
                <a:cubicBezTo>
                  <a:pt x="7775414" y="3256241"/>
                  <a:pt x="7750864" y="3280435"/>
                  <a:pt x="7727857" y="3297038"/>
                </a:cubicBezTo>
                <a:cubicBezTo>
                  <a:pt x="7704849" y="3313642"/>
                  <a:pt x="7681959" y="3321944"/>
                  <a:pt x="7659189" y="3321944"/>
                </a:cubicBezTo>
                <a:cubicBezTo>
                  <a:pt x="7641162" y="3321944"/>
                  <a:pt x="7625388" y="3318504"/>
                  <a:pt x="7611868" y="3311626"/>
                </a:cubicBezTo>
                <a:cubicBezTo>
                  <a:pt x="7598348" y="3304747"/>
                  <a:pt x="7587200" y="3295022"/>
                  <a:pt x="7578424" y="3282451"/>
                </a:cubicBezTo>
                <a:cubicBezTo>
                  <a:pt x="7569648" y="3269879"/>
                  <a:pt x="7563125" y="3254818"/>
                  <a:pt x="7558855" y="3237265"/>
                </a:cubicBezTo>
                <a:cubicBezTo>
                  <a:pt x="7554586" y="3219713"/>
                  <a:pt x="7552451" y="3194333"/>
                  <a:pt x="7552451" y="3161126"/>
                </a:cubicBezTo>
                <a:lnTo>
                  <a:pt x="7552451" y="2802487"/>
                </a:lnTo>
                <a:cubicBezTo>
                  <a:pt x="7552451" y="2797743"/>
                  <a:pt x="7551028" y="2793592"/>
                  <a:pt x="7548181" y="2790034"/>
                </a:cubicBezTo>
                <a:cubicBezTo>
                  <a:pt x="7545335" y="2786476"/>
                  <a:pt x="7540473" y="2783511"/>
                  <a:pt x="7533594" y="2781139"/>
                </a:cubicBezTo>
                <a:cubicBezTo>
                  <a:pt x="7526715" y="2778767"/>
                  <a:pt x="7517583" y="2776989"/>
                  <a:pt x="7506198" y="2775803"/>
                </a:cubicBezTo>
                <a:cubicBezTo>
                  <a:pt x="7494813" y="2774617"/>
                  <a:pt x="7480344" y="2774024"/>
                  <a:pt x="7462791" y="2774024"/>
                </a:cubicBezTo>
                <a:close/>
                <a:moveTo>
                  <a:pt x="5946680" y="2774024"/>
                </a:moveTo>
                <a:cubicBezTo>
                  <a:pt x="5924383" y="2774024"/>
                  <a:pt x="5906475" y="2774972"/>
                  <a:pt x="5892955" y="2776870"/>
                </a:cubicBezTo>
                <a:cubicBezTo>
                  <a:pt x="5879435" y="2778767"/>
                  <a:pt x="5869828" y="2782207"/>
                  <a:pt x="5864136" y="2787188"/>
                </a:cubicBezTo>
                <a:cubicBezTo>
                  <a:pt x="5858443" y="2792169"/>
                  <a:pt x="5855597" y="2799048"/>
                  <a:pt x="5855597" y="2807824"/>
                </a:cubicBezTo>
                <a:cubicBezTo>
                  <a:pt x="5855597" y="2816600"/>
                  <a:pt x="5858680" y="2829290"/>
                  <a:pt x="5864847" y="2845894"/>
                </a:cubicBezTo>
                <a:lnTo>
                  <a:pt x="6083303" y="3429393"/>
                </a:lnTo>
                <a:cubicBezTo>
                  <a:pt x="6085675" y="3436034"/>
                  <a:pt x="6089352" y="3442320"/>
                  <a:pt x="6094333" y="3448250"/>
                </a:cubicBezTo>
                <a:cubicBezTo>
                  <a:pt x="6099314" y="3454180"/>
                  <a:pt x="6104888" y="3458568"/>
                  <a:pt x="6111055" y="3461414"/>
                </a:cubicBezTo>
                <a:lnTo>
                  <a:pt x="6026377" y="3674178"/>
                </a:lnTo>
                <a:cubicBezTo>
                  <a:pt x="6023056" y="3682243"/>
                  <a:pt x="6021633" y="3689121"/>
                  <a:pt x="6022107" y="3694814"/>
                </a:cubicBezTo>
                <a:cubicBezTo>
                  <a:pt x="6022582" y="3700507"/>
                  <a:pt x="6025665" y="3705250"/>
                  <a:pt x="6031358" y="3709046"/>
                </a:cubicBezTo>
                <a:cubicBezTo>
                  <a:pt x="6037051" y="3712841"/>
                  <a:pt x="6045590" y="3715568"/>
                  <a:pt x="6056975" y="3717229"/>
                </a:cubicBezTo>
                <a:cubicBezTo>
                  <a:pt x="6068360" y="3718889"/>
                  <a:pt x="6083541" y="3719719"/>
                  <a:pt x="6102516" y="3719719"/>
                </a:cubicBezTo>
                <a:cubicBezTo>
                  <a:pt x="6139044" y="3719719"/>
                  <a:pt x="6166796" y="3717110"/>
                  <a:pt x="6185772" y="3711892"/>
                </a:cubicBezTo>
                <a:cubicBezTo>
                  <a:pt x="6204747" y="3706674"/>
                  <a:pt x="6216370" y="3698135"/>
                  <a:pt x="6220639" y="3686275"/>
                </a:cubicBezTo>
                <a:lnTo>
                  <a:pt x="6297490" y="3461414"/>
                </a:lnTo>
                <a:lnTo>
                  <a:pt x="6508831" y="2839489"/>
                </a:lnTo>
                <a:cubicBezTo>
                  <a:pt x="6512626" y="2827630"/>
                  <a:pt x="6514524" y="2817312"/>
                  <a:pt x="6514524" y="2808535"/>
                </a:cubicBezTo>
                <a:cubicBezTo>
                  <a:pt x="6514524" y="2799759"/>
                  <a:pt x="6511322" y="2792762"/>
                  <a:pt x="6504917" y="2787544"/>
                </a:cubicBezTo>
                <a:cubicBezTo>
                  <a:pt x="6498513" y="2782325"/>
                  <a:pt x="6488551" y="2778767"/>
                  <a:pt x="6475031" y="2776870"/>
                </a:cubicBezTo>
                <a:cubicBezTo>
                  <a:pt x="6461511" y="2774972"/>
                  <a:pt x="6444551" y="2774024"/>
                  <a:pt x="6424152" y="2774024"/>
                </a:cubicBezTo>
                <a:cubicBezTo>
                  <a:pt x="6398061" y="2774024"/>
                  <a:pt x="6379797" y="2774972"/>
                  <a:pt x="6369360" y="2776870"/>
                </a:cubicBezTo>
                <a:cubicBezTo>
                  <a:pt x="6358924" y="2778767"/>
                  <a:pt x="6351452" y="2781732"/>
                  <a:pt x="6346946" y="2785765"/>
                </a:cubicBezTo>
                <a:cubicBezTo>
                  <a:pt x="6342439" y="2789797"/>
                  <a:pt x="6338762" y="2797980"/>
                  <a:pt x="6335916" y="2810314"/>
                </a:cubicBezTo>
                <a:lnTo>
                  <a:pt x="6199292" y="3243669"/>
                </a:lnTo>
                <a:lnTo>
                  <a:pt x="6197157" y="3243669"/>
                </a:lnTo>
                <a:lnTo>
                  <a:pt x="6047725" y="2818853"/>
                </a:lnTo>
                <a:cubicBezTo>
                  <a:pt x="6044404" y="2807942"/>
                  <a:pt x="6041083" y="2799522"/>
                  <a:pt x="6037762" y="2793592"/>
                </a:cubicBezTo>
                <a:cubicBezTo>
                  <a:pt x="6034442" y="2787662"/>
                  <a:pt x="6029461" y="2783274"/>
                  <a:pt x="6022819" y="2780428"/>
                </a:cubicBezTo>
                <a:cubicBezTo>
                  <a:pt x="6016178" y="2777582"/>
                  <a:pt x="6006927" y="2775803"/>
                  <a:pt x="5995067" y="2775091"/>
                </a:cubicBezTo>
                <a:cubicBezTo>
                  <a:pt x="5983208" y="2774379"/>
                  <a:pt x="5967078" y="2774024"/>
                  <a:pt x="5946680" y="2774024"/>
                </a:cubicBezTo>
                <a:close/>
                <a:moveTo>
                  <a:pt x="6905890" y="2761927"/>
                </a:moveTo>
                <a:cubicBezTo>
                  <a:pt x="6847541" y="2761927"/>
                  <a:pt x="6796662" y="2770703"/>
                  <a:pt x="6753256" y="2788255"/>
                </a:cubicBezTo>
                <a:cubicBezTo>
                  <a:pt x="6709849" y="2805808"/>
                  <a:pt x="6673677" y="2830595"/>
                  <a:pt x="6644739" y="2862616"/>
                </a:cubicBezTo>
                <a:cubicBezTo>
                  <a:pt x="6615801" y="2894637"/>
                  <a:pt x="6594098" y="2933063"/>
                  <a:pt x="6579629" y="2977893"/>
                </a:cubicBezTo>
                <a:cubicBezTo>
                  <a:pt x="6565160" y="3022722"/>
                  <a:pt x="6557926" y="3072177"/>
                  <a:pt x="6557926" y="3126258"/>
                </a:cubicBezTo>
                <a:cubicBezTo>
                  <a:pt x="6557926" y="3182236"/>
                  <a:pt x="6564567" y="3232047"/>
                  <a:pt x="6577850" y="3275691"/>
                </a:cubicBezTo>
                <a:cubicBezTo>
                  <a:pt x="6591133" y="3319335"/>
                  <a:pt x="6611532" y="3356100"/>
                  <a:pt x="6639046" y="3385986"/>
                </a:cubicBezTo>
                <a:cubicBezTo>
                  <a:pt x="6666561" y="3415873"/>
                  <a:pt x="6701191" y="3438644"/>
                  <a:pt x="6742938" y="3454298"/>
                </a:cubicBezTo>
                <a:cubicBezTo>
                  <a:pt x="6784684" y="3469953"/>
                  <a:pt x="6833783" y="3477781"/>
                  <a:pt x="6890236" y="3477781"/>
                </a:cubicBezTo>
                <a:cubicBezTo>
                  <a:pt x="6948586" y="3477781"/>
                  <a:pt x="6999582" y="3469004"/>
                  <a:pt x="7043226" y="3451452"/>
                </a:cubicBezTo>
                <a:cubicBezTo>
                  <a:pt x="7086870" y="3433900"/>
                  <a:pt x="7123161" y="3408994"/>
                  <a:pt x="7152099" y="3376736"/>
                </a:cubicBezTo>
                <a:cubicBezTo>
                  <a:pt x="7181036" y="3344477"/>
                  <a:pt x="7202621" y="3306052"/>
                  <a:pt x="7216853" y="3261459"/>
                </a:cubicBezTo>
                <a:cubicBezTo>
                  <a:pt x="7231085" y="3216866"/>
                  <a:pt x="7238200" y="3167530"/>
                  <a:pt x="7238200" y="3113449"/>
                </a:cubicBezTo>
                <a:cubicBezTo>
                  <a:pt x="7238200" y="3056997"/>
                  <a:pt x="7231559" y="3006949"/>
                  <a:pt x="7218276" y="2963305"/>
                </a:cubicBezTo>
                <a:cubicBezTo>
                  <a:pt x="7204993" y="2919661"/>
                  <a:pt x="7184713" y="2882896"/>
                  <a:pt x="7157436" y="2853009"/>
                </a:cubicBezTo>
                <a:cubicBezTo>
                  <a:pt x="7130158" y="2823123"/>
                  <a:pt x="7095646" y="2800471"/>
                  <a:pt x="7053900" y="2785053"/>
                </a:cubicBezTo>
                <a:cubicBezTo>
                  <a:pt x="7012154" y="2769635"/>
                  <a:pt x="6962817" y="2761927"/>
                  <a:pt x="6905890" y="2761927"/>
                </a:cubicBezTo>
                <a:close/>
                <a:moveTo>
                  <a:pt x="4483908" y="2761927"/>
                </a:moveTo>
                <a:cubicBezTo>
                  <a:pt x="4444534" y="2761927"/>
                  <a:pt x="4406701" y="2771414"/>
                  <a:pt x="4370411" y="2790390"/>
                </a:cubicBezTo>
                <a:cubicBezTo>
                  <a:pt x="4334120" y="2809366"/>
                  <a:pt x="4298422" y="2837829"/>
                  <a:pt x="4263317" y="2875780"/>
                </a:cubicBezTo>
                <a:lnTo>
                  <a:pt x="4263317" y="2802487"/>
                </a:lnTo>
                <a:cubicBezTo>
                  <a:pt x="4263317" y="2797743"/>
                  <a:pt x="4262131" y="2793592"/>
                  <a:pt x="4259759" y="2790034"/>
                </a:cubicBezTo>
                <a:cubicBezTo>
                  <a:pt x="4257387" y="2786476"/>
                  <a:pt x="4253473" y="2783511"/>
                  <a:pt x="4248018" y="2781139"/>
                </a:cubicBezTo>
                <a:cubicBezTo>
                  <a:pt x="4242562" y="2778767"/>
                  <a:pt x="4234854" y="2776989"/>
                  <a:pt x="4224891" y="2775803"/>
                </a:cubicBezTo>
                <a:cubicBezTo>
                  <a:pt x="4214929" y="2774617"/>
                  <a:pt x="4202358" y="2774024"/>
                  <a:pt x="4187178" y="2774024"/>
                </a:cubicBezTo>
                <a:cubicBezTo>
                  <a:pt x="4172471" y="2774024"/>
                  <a:pt x="4160256" y="2774617"/>
                  <a:pt x="4150531" y="2775803"/>
                </a:cubicBezTo>
                <a:cubicBezTo>
                  <a:pt x="4140806" y="2776989"/>
                  <a:pt x="4132860" y="2778767"/>
                  <a:pt x="4126693" y="2781139"/>
                </a:cubicBezTo>
                <a:cubicBezTo>
                  <a:pt x="4120526" y="2783511"/>
                  <a:pt x="4116256" y="2786476"/>
                  <a:pt x="4113884" y="2790034"/>
                </a:cubicBezTo>
                <a:cubicBezTo>
                  <a:pt x="4111512" y="2793592"/>
                  <a:pt x="4110326" y="2797743"/>
                  <a:pt x="4110326" y="2802487"/>
                </a:cubicBezTo>
                <a:lnTo>
                  <a:pt x="4110326" y="3437220"/>
                </a:lnTo>
                <a:cubicBezTo>
                  <a:pt x="4110326" y="3441964"/>
                  <a:pt x="4111750" y="3446115"/>
                  <a:pt x="4114596" y="3449673"/>
                </a:cubicBezTo>
                <a:cubicBezTo>
                  <a:pt x="4117442" y="3453231"/>
                  <a:pt x="4122305" y="3456196"/>
                  <a:pt x="4129183" y="3458568"/>
                </a:cubicBezTo>
                <a:cubicBezTo>
                  <a:pt x="4136062" y="3460940"/>
                  <a:pt x="4145194" y="3462719"/>
                  <a:pt x="4156579" y="3463905"/>
                </a:cubicBezTo>
                <a:cubicBezTo>
                  <a:pt x="4167965" y="3465091"/>
                  <a:pt x="4182434" y="3465684"/>
                  <a:pt x="4199986" y="3465684"/>
                </a:cubicBezTo>
                <a:cubicBezTo>
                  <a:pt x="4217538" y="3465684"/>
                  <a:pt x="4232007" y="3465091"/>
                  <a:pt x="4243393" y="3463905"/>
                </a:cubicBezTo>
                <a:cubicBezTo>
                  <a:pt x="4254778" y="3462719"/>
                  <a:pt x="4263910" y="3460940"/>
                  <a:pt x="4270789" y="3458568"/>
                </a:cubicBezTo>
                <a:cubicBezTo>
                  <a:pt x="4277667" y="3456196"/>
                  <a:pt x="4282530" y="3453231"/>
                  <a:pt x="4285376" y="3449673"/>
                </a:cubicBezTo>
                <a:cubicBezTo>
                  <a:pt x="4288222" y="3446115"/>
                  <a:pt x="4289646" y="3441964"/>
                  <a:pt x="4289646" y="3437220"/>
                </a:cubicBezTo>
                <a:lnTo>
                  <a:pt x="4289646" y="3015251"/>
                </a:lnTo>
                <a:cubicBezTo>
                  <a:pt x="4314788" y="2983467"/>
                  <a:pt x="4338982" y="2959273"/>
                  <a:pt x="4362227" y="2942669"/>
                </a:cubicBezTo>
                <a:cubicBezTo>
                  <a:pt x="4385472" y="2926065"/>
                  <a:pt x="4408480" y="2917764"/>
                  <a:pt x="4431251" y="2917764"/>
                </a:cubicBezTo>
                <a:cubicBezTo>
                  <a:pt x="4449278" y="2917764"/>
                  <a:pt x="4465051" y="2921203"/>
                  <a:pt x="4478571" y="2928082"/>
                </a:cubicBezTo>
                <a:cubicBezTo>
                  <a:pt x="4492091" y="2934960"/>
                  <a:pt x="4503121" y="2944685"/>
                  <a:pt x="4511660" y="2957257"/>
                </a:cubicBezTo>
                <a:cubicBezTo>
                  <a:pt x="4520199" y="2969828"/>
                  <a:pt x="4526722" y="2984890"/>
                  <a:pt x="4531229" y="3002442"/>
                </a:cubicBezTo>
                <a:cubicBezTo>
                  <a:pt x="4535735" y="3019995"/>
                  <a:pt x="4537989" y="3044188"/>
                  <a:pt x="4537989" y="3075024"/>
                </a:cubicBezTo>
                <a:lnTo>
                  <a:pt x="4537989" y="3437220"/>
                </a:lnTo>
                <a:cubicBezTo>
                  <a:pt x="4537989" y="3441964"/>
                  <a:pt x="4539412" y="3446115"/>
                  <a:pt x="4542258" y="3449673"/>
                </a:cubicBezTo>
                <a:cubicBezTo>
                  <a:pt x="4545104" y="3453231"/>
                  <a:pt x="4549848" y="3456196"/>
                  <a:pt x="4556490" y="3458568"/>
                </a:cubicBezTo>
                <a:cubicBezTo>
                  <a:pt x="4563131" y="3460940"/>
                  <a:pt x="4572263" y="3462719"/>
                  <a:pt x="4583886" y="3463905"/>
                </a:cubicBezTo>
                <a:cubicBezTo>
                  <a:pt x="4595508" y="3465091"/>
                  <a:pt x="4610096" y="3465684"/>
                  <a:pt x="4627648" y="3465684"/>
                </a:cubicBezTo>
                <a:cubicBezTo>
                  <a:pt x="4644726" y="3465684"/>
                  <a:pt x="4659077" y="3465091"/>
                  <a:pt x="4670699" y="3463905"/>
                </a:cubicBezTo>
                <a:cubicBezTo>
                  <a:pt x="4682322" y="3462719"/>
                  <a:pt x="4691454" y="3460940"/>
                  <a:pt x="4698095" y="3458568"/>
                </a:cubicBezTo>
                <a:cubicBezTo>
                  <a:pt x="4704737" y="3456196"/>
                  <a:pt x="4709481" y="3453231"/>
                  <a:pt x="4712327" y="3449673"/>
                </a:cubicBezTo>
                <a:cubicBezTo>
                  <a:pt x="4715173" y="3446115"/>
                  <a:pt x="4716596" y="3441964"/>
                  <a:pt x="4716596" y="3437220"/>
                </a:cubicBezTo>
                <a:lnTo>
                  <a:pt x="4716596" y="3045137"/>
                </a:lnTo>
                <a:cubicBezTo>
                  <a:pt x="4716596" y="2999121"/>
                  <a:pt x="4712564" y="2959747"/>
                  <a:pt x="4704499" y="2927014"/>
                </a:cubicBezTo>
                <a:cubicBezTo>
                  <a:pt x="4696435" y="2894281"/>
                  <a:pt x="4683270" y="2865699"/>
                  <a:pt x="4665006" y="2841268"/>
                </a:cubicBezTo>
                <a:cubicBezTo>
                  <a:pt x="4646742" y="2816837"/>
                  <a:pt x="4622786" y="2797506"/>
                  <a:pt x="4593136" y="2783274"/>
                </a:cubicBezTo>
                <a:cubicBezTo>
                  <a:pt x="4563487" y="2769042"/>
                  <a:pt x="4527078" y="2761927"/>
                  <a:pt x="4483908" y="2761927"/>
                </a:cubicBezTo>
                <a:close/>
                <a:moveTo>
                  <a:pt x="3646866" y="2761927"/>
                </a:moveTo>
                <a:cubicBezTo>
                  <a:pt x="3618877" y="2761927"/>
                  <a:pt x="3591719" y="2764180"/>
                  <a:pt x="3565390" y="2768687"/>
                </a:cubicBezTo>
                <a:cubicBezTo>
                  <a:pt x="3539061" y="2773193"/>
                  <a:pt x="3514749" y="2779005"/>
                  <a:pt x="3492453" y="2786121"/>
                </a:cubicBezTo>
                <a:cubicBezTo>
                  <a:pt x="3470156" y="2793236"/>
                  <a:pt x="3450706" y="2800945"/>
                  <a:pt x="3434103" y="2809247"/>
                </a:cubicBezTo>
                <a:cubicBezTo>
                  <a:pt x="3417499" y="2817549"/>
                  <a:pt x="3405876" y="2825139"/>
                  <a:pt x="3399235" y="2832018"/>
                </a:cubicBezTo>
                <a:cubicBezTo>
                  <a:pt x="3392594" y="2838896"/>
                  <a:pt x="3388087" y="2846605"/>
                  <a:pt x="3385715" y="2855144"/>
                </a:cubicBezTo>
                <a:cubicBezTo>
                  <a:pt x="3383343" y="2863683"/>
                  <a:pt x="3382157" y="2875306"/>
                  <a:pt x="3382157" y="2890012"/>
                </a:cubicBezTo>
                <a:cubicBezTo>
                  <a:pt x="3382157" y="2900923"/>
                  <a:pt x="3382869" y="2910885"/>
                  <a:pt x="3384292" y="2919898"/>
                </a:cubicBezTo>
                <a:cubicBezTo>
                  <a:pt x="3385715" y="2928912"/>
                  <a:pt x="3387731" y="2936502"/>
                  <a:pt x="3390340" y="2942669"/>
                </a:cubicBezTo>
                <a:cubicBezTo>
                  <a:pt x="3392949" y="2948836"/>
                  <a:pt x="3396270" y="2953580"/>
                  <a:pt x="3400303" y="2956901"/>
                </a:cubicBezTo>
                <a:cubicBezTo>
                  <a:pt x="3404335" y="2960222"/>
                  <a:pt x="3408960" y="2961882"/>
                  <a:pt x="3414178" y="2961882"/>
                </a:cubicBezTo>
                <a:cubicBezTo>
                  <a:pt x="3421769" y="2961882"/>
                  <a:pt x="3431612" y="2958561"/>
                  <a:pt x="3443709" y="2951920"/>
                </a:cubicBezTo>
                <a:cubicBezTo>
                  <a:pt x="3455806" y="2945278"/>
                  <a:pt x="3470868" y="2937925"/>
                  <a:pt x="3488895" y="2929861"/>
                </a:cubicBezTo>
                <a:cubicBezTo>
                  <a:pt x="3506922" y="2921796"/>
                  <a:pt x="3527676" y="2914443"/>
                  <a:pt x="3551158" y="2907801"/>
                </a:cubicBezTo>
                <a:cubicBezTo>
                  <a:pt x="3574640" y="2901160"/>
                  <a:pt x="3601325" y="2897839"/>
                  <a:pt x="3631211" y="2897839"/>
                </a:cubicBezTo>
                <a:cubicBezTo>
                  <a:pt x="3653982" y="2897839"/>
                  <a:pt x="3673076" y="2900211"/>
                  <a:pt x="3688494" y="2904955"/>
                </a:cubicBezTo>
                <a:cubicBezTo>
                  <a:pt x="3703912" y="2909699"/>
                  <a:pt x="3716246" y="2917052"/>
                  <a:pt x="3725496" y="2927014"/>
                </a:cubicBezTo>
                <a:cubicBezTo>
                  <a:pt x="3734747" y="2936976"/>
                  <a:pt x="3741388" y="2949429"/>
                  <a:pt x="3745421" y="2964372"/>
                </a:cubicBezTo>
                <a:cubicBezTo>
                  <a:pt x="3749453" y="2979316"/>
                  <a:pt x="3751469" y="2996750"/>
                  <a:pt x="3751469" y="3016674"/>
                </a:cubicBezTo>
                <a:lnTo>
                  <a:pt x="3751469" y="3055099"/>
                </a:lnTo>
                <a:lnTo>
                  <a:pt x="3689561" y="3055099"/>
                </a:lnTo>
                <a:cubicBezTo>
                  <a:pt x="3633109" y="3055099"/>
                  <a:pt x="3583535" y="3059369"/>
                  <a:pt x="3540840" y="3067908"/>
                </a:cubicBezTo>
                <a:cubicBezTo>
                  <a:pt x="3498146" y="3076447"/>
                  <a:pt x="3462447" y="3089611"/>
                  <a:pt x="3433747" y="3107401"/>
                </a:cubicBezTo>
                <a:cubicBezTo>
                  <a:pt x="3405046" y="3125191"/>
                  <a:pt x="3383462" y="3147724"/>
                  <a:pt x="3368993" y="3175001"/>
                </a:cubicBezTo>
                <a:cubicBezTo>
                  <a:pt x="3354524" y="3202279"/>
                  <a:pt x="3347289" y="3234419"/>
                  <a:pt x="3347289" y="3271421"/>
                </a:cubicBezTo>
                <a:cubicBezTo>
                  <a:pt x="3347289" y="3305577"/>
                  <a:pt x="3352982" y="3335464"/>
                  <a:pt x="3364368" y="3361081"/>
                </a:cubicBezTo>
                <a:cubicBezTo>
                  <a:pt x="3375753" y="3386698"/>
                  <a:pt x="3391763" y="3408164"/>
                  <a:pt x="3412399" y="3425479"/>
                </a:cubicBezTo>
                <a:cubicBezTo>
                  <a:pt x="3433035" y="3442794"/>
                  <a:pt x="3457466" y="3455840"/>
                  <a:pt x="3485693" y="3464616"/>
                </a:cubicBezTo>
                <a:cubicBezTo>
                  <a:pt x="3513919" y="3473393"/>
                  <a:pt x="3544872" y="3477781"/>
                  <a:pt x="3578554" y="3477781"/>
                </a:cubicBezTo>
                <a:cubicBezTo>
                  <a:pt x="3619352" y="3477781"/>
                  <a:pt x="3656473" y="3469953"/>
                  <a:pt x="3689917" y="3454298"/>
                </a:cubicBezTo>
                <a:cubicBezTo>
                  <a:pt x="3723362" y="3438644"/>
                  <a:pt x="3753130" y="3416822"/>
                  <a:pt x="3779221" y="3388833"/>
                </a:cubicBezTo>
                <a:lnTo>
                  <a:pt x="3779221" y="3439355"/>
                </a:lnTo>
                <a:cubicBezTo>
                  <a:pt x="3779221" y="3445997"/>
                  <a:pt x="3781237" y="3451215"/>
                  <a:pt x="3785269" y="3455010"/>
                </a:cubicBezTo>
                <a:cubicBezTo>
                  <a:pt x="3789302" y="3458805"/>
                  <a:pt x="3796180" y="3461533"/>
                  <a:pt x="3805905" y="3463193"/>
                </a:cubicBezTo>
                <a:cubicBezTo>
                  <a:pt x="3815630" y="3464854"/>
                  <a:pt x="3831167" y="3465684"/>
                  <a:pt x="3852514" y="3465684"/>
                </a:cubicBezTo>
                <a:cubicBezTo>
                  <a:pt x="3872439" y="3465684"/>
                  <a:pt x="3887500" y="3464854"/>
                  <a:pt x="3897700" y="3463193"/>
                </a:cubicBezTo>
                <a:cubicBezTo>
                  <a:pt x="3907899" y="3461533"/>
                  <a:pt x="3915371" y="3458805"/>
                  <a:pt x="3920115" y="3455010"/>
                </a:cubicBezTo>
                <a:cubicBezTo>
                  <a:pt x="3924859" y="3451215"/>
                  <a:pt x="3927231" y="3445997"/>
                  <a:pt x="3927231" y="3439355"/>
                </a:cubicBezTo>
                <a:lnTo>
                  <a:pt x="3927231" y="3012404"/>
                </a:lnTo>
                <a:cubicBezTo>
                  <a:pt x="3927231" y="2968761"/>
                  <a:pt x="3922012" y="2931047"/>
                  <a:pt x="3911576" y="2899262"/>
                </a:cubicBezTo>
                <a:cubicBezTo>
                  <a:pt x="3901139" y="2867478"/>
                  <a:pt x="3884536" y="2841506"/>
                  <a:pt x="3861765" y="2821344"/>
                </a:cubicBezTo>
                <a:cubicBezTo>
                  <a:pt x="3838994" y="2801182"/>
                  <a:pt x="3809938" y="2786239"/>
                  <a:pt x="3774596" y="2776514"/>
                </a:cubicBezTo>
                <a:cubicBezTo>
                  <a:pt x="3739254" y="2766789"/>
                  <a:pt x="3696677" y="2761927"/>
                  <a:pt x="3646866" y="2761927"/>
                </a:cubicBezTo>
                <a:close/>
                <a:moveTo>
                  <a:pt x="1828108" y="2540624"/>
                </a:moveTo>
                <a:cubicBezTo>
                  <a:pt x="1823364" y="2540624"/>
                  <a:pt x="1819331" y="2541928"/>
                  <a:pt x="1816011" y="2544538"/>
                </a:cubicBezTo>
                <a:cubicBezTo>
                  <a:pt x="1812690" y="2547147"/>
                  <a:pt x="1809844" y="2551416"/>
                  <a:pt x="1807472" y="2557346"/>
                </a:cubicBezTo>
                <a:cubicBezTo>
                  <a:pt x="1805100" y="2563276"/>
                  <a:pt x="1803321" y="2571222"/>
                  <a:pt x="1802135" y="2581184"/>
                </a:cubicBezTo>
                <a:cubicBezTo>
                  <a:pt x="1800949" y="2591146"/>
                  <a:pt x="1800356" y="2603243"/>
                  <a:pt x="1800356" y="2617475"/>
                </a:cubicBezTo>
                <a:cubicBezTo>
                  <a:pt x="1800356" y="2631232"/>
                  <a:pt x="1800949" y="2642973"/>
                  <a:pt x="1802135" y="2652698"/>
                </a:cubicBezTo>
                <a:cubicBezTo>
                  <a:pt x="1803321" y="2662423"/>
                  <a:pt x="1805100" y="2670251"/>
                  <a:pt x="1807472" y="2676181"/>
                </a:cubicBezTo>
                <a:cubicBezTo>
                  <a:pt x="1809844" y="2682111"/>
                  <a:pt x="1812690" y="2686499"/>
                  <a:pt x="1816011" y="2689345"/>
                </a:cubicBezTo>
                <a:cubicBezTo>
                  <a:pt x="1819331" y="2692191"/>
                  <a:pt x="1823364" y="2693615"/>
                  <a:pt x="1828108" y="2693615"/>
                </a:cubicBezTo>
                <a:lnTo>
                  <a:pt x="2058661" y="2693615"/>
                </a:lnTo>
                <a:lnTo>
                  <a:pt x="2058661" y="3435797"/>
                </a:lnTo>
                <a:cubicBezTo>
                  <a:pt x="2058661" y="3440541"/>
                  <a:pt x="2060203" y="3444811"/>
                  <a:pt x="2063286" y="3448606"/>
                </a:cubicBezTo>
                <a:cubicBezTo>
                  <a:pt x="2066370" y="3452401"/>
                  <a:pt x="2071470" y="3455484"/>
                  <a:pt x="2078585" y="3457856"/>
                </a:cubicBezTo>
                <a:cubicBezTo>
                  <a:pt x="2085701" y="3460228"/>
                  <a:pt x="2095308" y="3462126"/>
                  <a:pt x="2107405" y="3463549"/>
                </a:cubicBezTo>
                <a:cubicBezTo>
                  <a:pt x="2119502" y="3464972"/>
                  <a:pt x="2134563" y="3465684"/>
                  <a:pt x="2152590" y="3465684"/>
                </a:cubicBezTo>
                <a:cubicBezTo>
                  <a:pt x="2170617" y="3465684"/>
                  <a:pt x="2185679" y="3464972"/>
                  <a:pt x="2197776" y="3463549"/>
                </a:cubicBezTo>
                <a:cubicBezTo>
                  <a:pt x="2209873" y="3462126"/>
                  <a:pt x="2219479" y="3460228"/>
                  <a:pt x="2226595" y="3457856"/>
                </a:cubicBezTo>
                <a:cubicBezTo>
                  <a:pt x="2233711" y="3455484"/>
                  <a:pt x="2238810" y="3452401"/>
                  <a:pt x="2241894" y="3448606"/>
                </a:cubicBezTo>
                <a:cubicBezTo>
                  <a:pt x="2244978" y="3444811"/>
                  <a:pt x="2246520" y="3440541"/>
                  <a:pt x="2246520" y="3435797"/>
                </a:cubicBezTo>
                <a:lnTo>
                  <a:pt x="2246520" y="2693615"/>
                </a:lnTo>
                <a:lnTo>
                  <a:pt x="2477073" y="2693615"/>
                </a:lnTo>
                <a:cubicBezTo>
                  <a:pt x="2481342" y="2693615"/>
                  <a:pt x="2485256" y="2692191"/>
                  <a:pt x="2488814" y="2689345"/>
                </a:cubicBezTo>
                <a:cubicBezTo>
                  <a:pt x="2492372" y="2686499"/>
                  <a:pt x="2495337" y="2682111"/>
                  <a:pt x="2497709" y="2676181"/>
                </a:cubicBezTo>
                <a:cubicBezTo>
                  <a:pt x="2500081" y="2670251"/>
                  <a:pt x="2501860" y="2662423"/>
                  <a:pt x="2503046" y="2652698"/>
                </a:cubicBezTo>
                <a:cubicBezTo>
                  <a:pt x="2504232" y="2642973"/>
                  <a:pt x="2504825" y="2631232"/>
                  <a:pt x="2504825" y="2617475"/>
                </a:cubicBezTo>
                <a:cubicBezTo>
                  <a:pt x="2504825" y="2603243"/>
                  <a:pt x="2504232" y="2591146"/>
                  <a:pt x="2503046" y="2581184"/>
                </a:cubicBezTo>
                <a:cubicBezTo>
                  <a:pt x="2501860" y="2571222"/>
                  <a:pt x="2500081" y="2563276"/>
                  <a:pt x="2497709" y="2557346"/>
                </a:cubicBezTo>
                <a:cubicBezTo>
                  <a:pt x="2495337" y="2551416"/>
                  <a:pt x="2492372" y="2547147"/>
                  <a:pt x="2488814" y="2544538"/>
                </a:cubicBezTo>
                <a:cubicBezTo>
                  <a:pt x="2485256" y="2541928"/>
                  <a:pt x="2481342" y="2540624"/>
                  <a:pt x="2477073" y="2540624"/>
                </a:cubicBezTo>
                <a:close/>
                <a:moveTo>
                  <a:pt x="4981036" y="2470889"/>
                </a:moveTo>
                <a:cubicBezTo>
                  <a:pt x="4963484" y="2470889"/>
                  <a:pt x="4949015" y="2471600"/>
                  <a:pt x="4937630" y="2473023"/>
                </a:cubicBezTo>
                <a:cubicBezTo>
                  <a:pt x="4926244" y="2474446"/>
                  <a:pt x="4917112" y="2476463"/>
                  <a:pt x="4910234" y="2479072"/>
                </a:cubicBezTo>
                <a:cubicBezTo>
                  <a:pt x="4903355" y="2481681"/>
                  <a:pt x="4898493" y="2484883"/>
                  <a:pt x="4895646" y="2488678"/>
                </a:cubicBezTo>
                <a:cubicBezTo>
                  <a:pt x="4892800" y="2492473"/>
                  <a:pt x="4891377" y="2496743"/>
                  <a:pt x="4891377" y="2501487"/>
                </a:cubicBezTo>
                <a:lnTo>
                  <a:pt x="4891377" y="3437220"/>
                </a:lnTo>
                <a:cubicBezTo>
                  <a:pt x="4891377" y="3441964"/>
                  <a:pt x="4892800" y="3446115"/>
                  <a:pt x="4895646" y="3449673"/>
                </a:cubicBezTo>
                <a:cubicBezTo>
                  <a:pt x="4898493" y="3453231"/>
                  <a:pt x="4903355" y="3456196"/>
                  <a:pt x="4910234" y="3458568"/>
                </a:cubicBezTo>
                <a:cubicBezTo>
                  <a:pt x="4917112" y="3460940"/>
                  <a:pt x="4926244" y="3462719"/>
                  <a:pt x="4937630" y="3463905"/>
                </a:cubicBezTo>
                <a:cubicBezTo>
                  <a:pt x="4949015" y="3465091"/>
                  <a:pt x="4963484" y="3465684"/>
                  <a:pt x="4981036" y="3465684"/>
                </a:cubicBezTo>
                <a:cubicBezTo>
                  <a:pt x="4998588" y="3465684"/>
                  <a:pt x="5013058" y="3465091"/>
                  <a:pt x="5024443" y="3463905"/>
                </a:cubicBezTo>
                <a:cubicBezTo>
                  <a:pt x="5035828" y="3462719"/>
                  <a:pt x="5044960" y="3460940"/>
                  <a:pt x="5051839" y="3458568"/>
                </a:cubicBezTo>
                <a:cubicBezTo>
                  <a:pt x="5058717" y="3456196"/>
                  <a:pt x="5063580" y="3453231"/>
                  <a:pt x="5066426" y="3449673"/>
                </a:cubicBezTo>
                <a:cubicBezTo>
                  <a:pt x="5069273" y="3446115"/>
                  <a:pt x="5070696" y="3441964"/>
                  <a:pt x="5070696" y="3437220"/>
                </a:cubicBezTo>
                <a:lnTo>
                  <a:pt x="5070696" y="3101352"/>
                </a:lnTo>
                <a:lnTo>
                  <a:pt x="5282037" y="3435797"/>
                </a:lnTo>
                <a:cubicBezTo>
                  <a:pt x="5285357" y="3441964"/>
                  <a:pt x="5289152" y="3446945"/>
                  <a:pt x="5293422" y="3450740"/>
                </a:cubicBezTo>
                <a:cubicBezTo>
                  <a:pt x="5297691" y="3454536"/>
                  <a:pt x="5303740" y="3457501"/>
                  <a:pt x="5311567" y="3459635"/>
                </a:cubicBezTo>
                <a:cubicBezTo>
                  <a:pt x="5319395" y="3461770"/>
                  <a:pt x="5329357" y="3463312"/>
                  <a:pt x="5341454" y="3464261"/>
                </a:cubicBezTo>
                <a:cubicBezTo>
                  <a:pt x="5353551" y="3465209"/>
                  <a:pt x="5369324" y="3465684"/>
                  <a:pt x="5388774" y="3465684"/>
                </a:cubicBezTo>
                <a:cubicBezTo>
                  <a:pt x="5407750" y="3465684"/>
                  <a:pt x="5423167" y="3465091"/>
                  <a:pt x="5435027" y="3463905"/>
                </a:cubicBezTo>
                <a:cubicBezTo>
                  <a:pt x="5446887" y="3462719"/>
                  <a:pt x="5456256" y="3461058"/>
                  <a:pt x="5463135" y="3458924"/>
                </a:cubicBezTo>
                <a:cubicBezTo>
                  <a:pt x="5470013" y="3456789"/>
                  <a:pt x="5474757" y="3453943"/>
                  <a:pt x="5477367" y="3450385"/>
                </a:cubicBezTo>
                <a:cubicBezTo>
                  <a:pt x="5479975" y="3446827"/>
                  <a:pt x="5481280" y="3442676"/>
                  <a:pt x="5481280" y="3437932"/>
                </a:cubicBezTo>
                <a:cubicBezTo>
                  <a:pt x="5481280" y="3432239"/>
                  <a:pt x="5479975" y="3425954"/>
                  <a:pt x="5477367" y="3419075"/>
                </a:cubicBezTo>
                <a:cubicBezTo>
                  <a:pt x="5474757" y="3412196"/>
                  <a:pt x="5470607" y="3404013"/>
                  <a:pt x="5464914" y="3394525"/>
                </a:cubicBezTo>
                <a:lnTo>
                  <a:pt x="5250015" y="3062215"/>
                </a:lnTo>
                <a:lnTo>
                  <a:pt x="5435739" y="2851586"/>
                </a:lnTo>
                <a:cubicBezTo>
                  <a:pt x="5442855" y="2842573"/>
                  <a:pt x="5448192" y="2834034"/>
                  <a:pt x="5451750" y="2825969"/>
                </a:cubicBezTo>
                <a:cubicBezTo>
                  <a:pt x="5455307" y="2817905"/>
                  <a:pt x="5457086" y="2810314"/>
                  <a:pt x="5457086" y="2803199"/>
                </a:cubicBezTo>
                <a:cubicBezTo>
                  <a:pt x="5457086" y="2797980"/>
                  <a:pt x="5455663" y="2793592"/>
                  <a:pt x="5452817" y="2790034"/>
                </a:cubicBezTo>
                <a:cubicBezTo>
                  <a:pt x="5449971" y="2786476"/>
                  <a:pt x="5444871" y="2783511"/>
                  <a:pt x="5437518" y="2781139"/>
                </a:cubicBezTo>
                <a:cubicBezTo>
                  <a:pt x="5430165" y="2778767"/>
                  <a:pt x="5420440" y="2776989"/>
                  <a:pt x="5408343" y="2775803"/>
                </a:cubicBezTo>
                <a:cubicBezTo>
                  <a:pt x="5396246" y="2774617"/>
                  <a:pt x="5381421" y="2774024"/>
                  <a:pt x="5363869" y="2774024"/>
                </a:cubicBezTo>
                <a:cubicBezTo>
                  <a:pt x="5345842" y="2774024"/>
                  <a:pt x="5331017" y="2774617"/>
                  <a:pt x="5319395" y="2775803"/>
                </a:cubicBezTo>
                <a:cubicBezTo>
                  <a:pt x="5307772" y="2776989"/>
                  <a:pt x="5298047" y="2778767"/>
                  <a:pt x="5290220" y="2781139"/>
                </a:cubicBezTo>
                <a:cubicBezTo>
                  <a:pt x="5282392" y="2783511"/>
                  <a:pt x="5276106" y="2786832"/>
                  <a:pt x="5271363" y="2791102"/>
                </a:cubicBezTo>
                <a:cubicBezTo>
                  <a:pt x="5266619" y="2795371"/>
                  <a:pt x="5262349" y="2800352"/>
                  <a:pt x="5258554" y="2806045"/>
                </a:cubicBezTo>
                <a:lnTo>
                  <a:pt x="5070696" y="3058657"/>
                </a:lnTo>
                <a:lnTo>
                  <a:pt x="5070696" y="2501487"/>
                </a:lnTo>
                <a:cubicBezTo>
                  <a:pt x="5070696" y="2496743"/>
                  <a:pt x="5069273" y="2492473"/>
                  <a:pt x="5066426" y="2488678"/>
                </a:cubicBezTo>
                <a:cubicBezTo>
                  <a:pt x="5063580" y="2484883"/>
                  <a:pt x="5058717" y="2481681"/>
                  <a:pt x="5051839" y="2479072"/>
                </a:cubicBezTo>
                <a:cubicBezTo>
                  <a:pt x="5044960" y="2476463"/>
                  <a:pt x="5035828" y="2474446"/>
                  <a:pt x="5024443" y="2473023"/>
                </a:cubicBezTo>
                <a:cubicBezTo>
                  <a:pt x="5013058" y="2471600"/>
                  <a:pt x="4998588" y="2470889"/>
                  <a:pt x="4981036" y="2470889"/>
                </a:cubicBezTo>
                <a:close/>
                <a:moveTo>
                  <a:pt x="2695036" y="2470889"/>
                </a:moveTo>
                <a:cubicBezTo>
                  <a:pt x="2677484" y="2470889"/>
                  <a:pt x="2663015" y="2471600"/>
                  <a:pt x="2651629" y="2473023"/>
                </a:cubicBezTo>
                <a:cubicBezTo>
                  <a:pt x="2640244" y="2474446"/>
                  <a:pt x="2631112" y="2476463"/>
                  <a:pt x="2624233" y="2479072"/>
                </a:cubicBezTo>
                <a:cubicBezTo>
                  <a:pt x="2617355" y="2481681"/>
                  <a:pt x="2612492" y="2484883"/>
                  <a:pt x="2609646" y="2488678"/>
                </a:cubicBezTo>
                <a:cubicBezTo>
                  <a:pt x="2606800" y="2492473"/>
                  <a:pt x="2605376" y="2496743"/>
                  <a:pt x="2605376" y="2501487"/>
                </a:cubicBezTo>
                <a:lnTo>
                  <a:pt x="2605376" y="3437220"/>
                </a:lnTo>
                <a:cubicBezTo>
                  <a:pt x="2605376" y="3441964"/>
                  <a:pt x="2606800" y="3446115"/>
                  <a:pt x="2609646" y="3449673"/>
                </a:cubicBezTo>
                <a:cubicBezTo>
                  <a:pt x="2612492" y="3453231"/>
                  <a:pt x="2617355" y="3456196"/>
                  <a:pt x="2624233" y="3458568"/>
                </a:cubicBezTo>
                <a:cubicBezTo>
                  <a:pt x="2631112" y="3460940"/>
                  <a:pt x="2640244" y="3462719"/>
                  <a:pt x="2651629" y="3463905"/>
                </a:cubicBezTo>
                <a:cubicBezTo>
                  <a:pt x="2663015" y="3465091"/>
                  <a:pt x="2677484" y="3465684"/>
                  <a:pt x="2695036" y="3465684"/>
                </a:cubicBezTo>
                <a:cubicBezTo>
                  <a:pt x="2712589" y="3465684"/>
                  <a:pt x="2727057" y="3465091"/>
                  <a:pt x="2738443" y="3463905"/>
                </a:cubicBezTo>
                <a:cubicBezTo>
                  <a:pt x="2749828" y="3462719"/>
                  <a:pt x="2758960" y="3460940"/>
                  <a:pt x="2765839" y="3458568"/>
                </a:cubicBezTo>
                <a:cubicBezTo>
                  <a:pt x="2772718" y="3456196"/>
                  <a:pt x="2777580" y="3453231"/>
                  <a:pt x="2780426" y="3449673"/>
                </a:cubicBezTo>
                <a:cubicBezTo>
                  <a:pt x="2783272" y="3446115"/>
                  <a:pt x="2784696" y="3441964"/>
                  <a:pt x="2784696" y="3437220"/>
                </a:cubicBezTo>
                <a:lnTo>
                  <a:pt x="2784696" y="3015251"/>
                </a:lnTo>
                <a:cubicBezTo>
                  <a:pt x="2809838" y="2983467"/>
                  <a:pt x="2834032" y="2959273"/>
                  <a:pt x="2857277" y="2942669"/>
                </a:cubicBezTo>
                <a:cubicBezTo>
                  <a:pt x="2880522" y="2926065"/>
                  <a:pt x="2903530" y="2917764"/>
                  <a:pt x="2926301" y="2917764"/>
                </a:cubicBezTo>
                <a:cubicBezTo>
                  <a:pt x="2944328" y="2917764"/>
                  <a:pt x="2960101" y="2921203"/>
                  <a:pt x="2973622" y="2928082"/>
                </a:cubicBezTo>
                <a:cubicBezTo>
                  <a:pt x="2987141" y="2934960"/>
                  <a:pt x="2998171" y="2944685"/>
                  <a:pt x="3006710" y="2957257"/>
                </a:cubicBezTo>
                <a:cubicBezTo>
                  <a:pt x="3015249" y="2969828"/>
                  <a:pt x="3021772" y="2984890"/>
                  <a:pt x="3026279" y="3002442"/>
                </a:cubicBezTo>
                <a:cubicBezTo>
                  <a:pt x="3030786" y="3019995"/>
                  <a:pt x="3033039" y="3044188"/>
                  <a:pt x="3033039" y="3075024"/>
                </a:cubicBezTo>
                <a:lnTo>
                  <a:pt x="3033039" y="3437220"/>
                </a:lnTo>
                <a:cubicBezTo>
                  <a:pt x="3033039" y="3441964"/>
                  <a:pt x="3034462" y="3446115"/>
                  <a:pt x="3037308" y="3449673"/>
                </a:cubicBezTo>
                <a:cubicBezTo>
                  <a:pt x="3040155" y="3453231"/>
                  <a:pt x="3044898" y="3456196"/>
                  <a:pt x="3051540" y="3458568"/>
                </a:cubicBezTo>
                <a:cubicBezTo>
                  <a:pt x="3058181" y="3460940"/>
                  <a:pt x="3067313" y="3462719"/>
                  <a:pt x="3078936" y="3463905"/>
                </a:cubicBezTo>
                <a:cubicBezTo>
                  <a:pt x="3090558" y="3465091"/>
                  <a:pt x="3105146" y="3465684"/>
                  <a:pt x="3122698" y="3465684"/>
                </a:cubicBezTo>
                <a:cubicBezTo>
                  <a:pt x="3139776" y="3465684"/>
                  <a:pt x="3154127" y="3465091"/>
                  <a:pt x="3165749" y="3463905"/>
                </a:cubicBezTo>
                <a:cubicBezTo>
                  <a:pt x="3177372" y="3462719"/>
                  <a:pt x="3186504" y="3460940"/>
                  <a:pt x="3193146" y="3458568"/>
                </a:cubicBezTo>
                <a:cubicBezTo>
                  <a:pt x="3199787" y="3456196"/>
                  <a:pt x="3204531" y="3453231"/>
                  <a:pt x="3207377" y="3449673"/>
                </a:cubicBezTo>
                <a:cubicBezTo>
                  <a:pt x="3210223" y="3446115"/>
                  <a:pt x="3211646" y="3441964"/>
                  <a:pt x="3211646" y="3437220"/>
                </a:cubicBezTo>
                <a:lnTo>
                  <a:pt x="3211646" y="3047984"/>
                </a:lnTo>
                <a:cubicBezTo>
                  <a:pt x="3211646" y="3001019"/>
                  <a:pt x="3207614" y="2961052"/>
                  <a:pt x="3199549" y="2928082"/>
                </a:cubicBezTo>
                <a:cubicBezTo>
                  <a:pt x="3191485" y="2895112"/>
                  <a:pt x="3178321" y="2866292"/>
                  <a:pt x="3160056" y="2841624"/>
                </a:cubicBezTo>
                <a:cubicBezTo>
                  <a:pt x="3141793" y="2816956"/>
                  <a:pt x="3117836" y="2797506"/>
                  <a:pt x="3088187" y="2783274"/>
                </a:cubicBezTo>
                <a:cubicBezTo>
                  <a:pt x="3058537" y="2769042"/>
                  <a:pt x="3022128" y="2761927"/>
                  <a:pt x="2978958" y="2761927"/>
                </a:cubicBezTo>
                <a:cubicBezTo>
                  <a:pt x="2944328" y="2761927"/>
                  <a:pt x="2911002" y="2769398"/>
                  <a:pt x="2878981" y="2784342"/>
                </a:cubicBezTo>
                <a:cubicBezTo>
                  <a:pt x="2846959" y="2799285"/>
                  <a:pt x="2815531" y="2821937"/>
                  <a:pt x="2784696" y="2852298"/>
                </a:cubicBezTo>
                <a:lnTo>
                  <a:pt x="2784696" y="2501487"/>
                </a:lnTo>
                <a:cubicBezTo>
                  <a:pt x="2784696" y="2496743"/>
                  <a:pt x="2783272" y="2492473"/>
                  <a:pt x="2780426" y="2488678"/>
                </a:cubicBezTo>
                <a:cubicBezTo>
                  <a:pt x="2777580" y="2484883"/>
                  <a:pt x="2772718" y="2481681"/>
                  <a:pt x="2765839" y="2479072"/>
                </a:cubicBezTo>
                <a:cubicBezTo>
                  <a:pt x="2758960" y="2476463"/>
                  <a:pt x="2749828" y="2474446"/>
                  <a:pt x="2738443" y="2473023"/>
                </a:cubicBezTo>
                <a:cubicBezTo>
                  <a:pt x="2727057" y="2471600"/>
                  <a:pt x="2712589" y="2470889"/>
                  <a:pt x="2695036" y="2470889"/>
                </a:cubicBezTo>
                <a:close/>
                <a:moveTo>
                  <a:pt x="0" y="0"/>
                </a:moveTo>
                <a:lnTo>
                  <a:pt x="10129685" y="0"/>
                </a:lnTo>
                <a:lnTo>
                  <a:pt x="10129685" y="5558972"/>
                </a:lnTo>
                <a:lnTo>
                  <a:pt x="0" y="5558972"/>
                </a:lnTo>
                <a:close/>
              </a:path>
            </a:pathLst>
          </a:cu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ar-SA" sz="11500" dirty="0">
              <a:solidFill>
                <a:schemeClr val="tx1"/>
              </a:solidFill>
            </a:endParaRPr>
          </a:p>
        </p:txBody>
      </p:sp>
      <p:sp>
        <p:nvSpPr>
          <p:cNvPr id="9" name="Triangle rectangle 6"/>
          <p:cNvSpPr/>
          <p:nvPr/>
        </p:nvSpPr>
        <p:spPr>
          <a:xfrm rot="10800000">
            <a:off x="-13648" y="-1"/>
            <a:ext cx="12205648" cy="5479576"/>
          </a:xfrm>
          <a:custGeom>
            <a:avLst/>
            <a:gdLst>
              <a:gd name="connsiteX0" fmla="*/ 0 w 12192000"/>
              <a:gd name="connsiteY0" fmla="*/ 5438633 h 5438633"/>
              <a:gd name="connsiteX1" fmla="*/ 0 w 12192000"/>
              <a:gd name="connsiteY1" fmla="*/ 0 h 5438633"/>
              <a:gd name="connsiteX2" fmla="*/ 12192000 w 12192000"/>
              <a:gd name="connsiteY2" fmla="*/ 5438633 h 5438633"/>
              <a:gd name="connsiteX3" fmla="*/ 0 w 12192000"/>
              <a:gd name="connsiteY3" fmla="*/ 5438633 h 5438633"/>
              <a:gd name="connsiteX0" fmla="*/ 0 w 12192000"/>
              <a:gd name="connsiteY0" fmla="*/ 5452281 h 5452281"/>
              <a:gd name="connsiteX1" fmla="*/ 0 w 12192000"/>
              <a:gd name="connsiteY1" fmla="*/ 0 h 5452281"/>
              <a:gd name="connsiteX2" fmla="*/ 12192000 w 12192000"/>
              <a:gd name="connsiteY2" fmla="*/ 5452281 h 5452281"/>
              <a:gd name="connsiteX3" fmla="*/ 0 w 12192000"/>
              <a:gd name="connsiteY3" fmla="*/ 5452281 h 5452281"/>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Lst>
            <a:ahLst/>
            <a:cxnLst>
              <a:cxn ang="0">
                <a:pos x="connsiteX0" y="connsiteY0"/>
              </a:cxn>
              <a:cxn ang="0">
                <a:pos x="connsiteX1" y="connsiteY1"/>
              </a:cxn>
              <a:cxn ang="0">
                <a:pos x="connsiteX2" y="connsiteY2"/>
              </a:cxn>
              <a:cxn ang="0">
                <a:pos x="connsiteX3" y="connsiteY3"/>
              </a:cxn>
            </a:cxnLst>
            <a:rect l="l" t="t" r="r" b="b"/>
            <a:pathLst>
              <a:path w="12205648" h="5479576">
                <a:moveTo>
                  <a:pt x="13648" y="5479576"/>
                </a:moveTo>
                <a:cubicBezTo>
                  <a:pt x="9099" y="3653051"/>
                  <a:pt x="4549" y="1826525"/>
                  <a:pt x="0" y="0"/>
                </a:cubicBezTo>
                <a:cubicBezTo>
                  <a:pt x="4764585" y="161498"/>
                  <a:pt x="8027917" y="4321791"/>
                  <a:pt x="12205648" y="5479576"/>
                </a:cubicBezTo>
                <a:lnTo>
                  <a:pt x="13648" y="5479576"/>
                </a:lnTo>
                <a:close/>
              </a:path>
            </a:pathLst>
          </a:custGeom>
          <a:pattFill prst="pct90">
            <a:fgClr>
              <a:schemeClr val="accent6"/>
            </a:fgClr>
            <a:bgClr>
              <a:schemeClr val="bg1"/>
            </a:bgClr>
          </a:patt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Triangle rectangle 6"/>
          <p:cNvSpPr/>
          <p:nvPr/>
        </p:nvSpPr>
        <p:spPr>
          <a:xfrm>
            <a:off x="-64285" y="1378424"/>
            <a:ext cx="12205648" cy="5479576"/>
          </a:xfrm>
          <a:custGeom>
            <a:avLst/>
            <a:gdLst>
              <a:gd name="connsiteX0" fmla="*/ 0 w 12192000"/>
              <a:gd name="connsiteY0" fmla="*/ 5438633 h 5438633"/>
              <a:gd name="connsiteX1" fmla="*/ 0 w 12192000"/>
              <a:gd name="connsiteY1" fmla="*/ 0 h 5438633"/>
              <a:gd name="connsiteX2" fmla="*/ 12192000 w 12192000"/>
              <a:gd name="connsiteY2" fmla="*/ 5438633 h 5438633"/>
              <a:gd name="connsiteX3" fmla="*/ 0 w 12192000"/>
              <a:gd name="connsiteY3" fmla="*/ 5438633 h 5438633"/>
              <a:gd name="connsiteX0" fmla="*/ 0 w 12192000"/>
              <a:gd name="connsiteY0" fmla="*/ 5452281 h 5452281"/>
              <a:gd name="connsiteX1" fmla="*/ 0 w 12192000"/>
              <a:gd name="connsiteY1" fmla="*/ 0 h 5452281"/>
              <a:gd name="connsiteX2" fmla="*/ 12192000 w 12192000"/>
              <a:gd name="connsiteY2" fmla="*/ 5452281 h 5452281"/>
              <a:gd name="connsiteX3" fmla="*/ 0 w 12192000"/>
              <a:gd name="connsiteY3" fmla="*/ 5452281 h 5452281"/>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 name="connsiteX0" fmla="*/ 13648 w 12205648"/>
              <a:gd name="connsiteY0" fmla="*/ 5479576 h 5479576"/>
              <a:gd name="connsiteX1" fmla="*/ 0 w 12205648"/>
              <a:gd name="connsiteY1" fmla="*/ 0 h 5479576"/>
              <a:gd name="connsiteX2" fmla="*/ 12205648 w 12205648"/>
              <a:gd name="connsiteY2" fmla="*/ 5479576 h 5479576"/>
              <a:gd name="connsiteX3" fmla="*/ 13648 w 12205648"/>
              <a:gd name="connsiteY3" fmla="*/ 5479576 h 5479576"/>
            </a:gdLst>
            <a:ahLst/>
            <a:cxnLst>
              <a:cxn ang="0">
                <a:pos x="connsiteX0" y="connsiteY0"/>
              </a:cxn>
              <a:cxn ang="0">
                <a:pos x="connsiteX1" y="connsiteY1"/>
              </a:cxn>
              <a:cxn ang="0">
                <a:pos x="connsiteX2" y="connsiteY2"/>
              </a:cxn>
              <a:cxn ang="0">
                <a:pos x="connsiteX3" y="connsiteY3"/>
              </a:cxn>
            </a:cxnLst>
            <a:rect l="l" t="t" r="r" b="b"/>
            <a:pathLst>
              <a:path w="12205648" h="5479576">
                <a:moveTo>
                  <a:pt x="13648" y="5479576"/>
                </a:moveTo>
                <a:cubicBezTo>
                  <a:pt x="9099" y="3653051"/>
                  <a:pt x="4549" y="1826525"/>
                  <a:pt x="0" y="0"/>
                </a:cubicBezTo>
                <a:cubicBezTo>
                  <a:pt x="4764585" y="161498"/>
                  <a:pt x="8027917" y="4321791"/>
                  <a:pt x="12205648" y="5479576"/>
                </a:cubicBezTo>
                <a:lnTo>
                  <a:pt x="13648" y="5479576"/>
                </a:lnTo>
                <a:close/>
              </a:path>
            </a:pathLst>
          </a:custGeom>
          <a:pattFill prst="pct90">
            <a:fgClr>
              <a:schemeClr val="accent6"/>
            </a:fgClr>
            <a:bgClr>
              <a:schemeClr val="bg1"/>
            </a:bgClr>
          </a:patt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47883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grpId="0" nodeType="clickEffect">
                                  <p:stCondLst>
                                    <p:cond delay="0"/>
                                  </p:stCondLst>
                                  <p:childTnLst>
                                    <p:animMotion origin="layout" path="M -2.5E-6 -2.96296E-6 L -0.42669 -0.01203 " pathEditMode="relative" rAng="0" ptsTypes="AA">
                                      <p:cBhvr>
                                        <p:cTn id="6" dur="2000" fill="hold"/>
                                        <p:tgtEl>
                                          <p:spTgt spid="10"/>
                                        </p:tgtEl>
                                        <p:attrNameLst>
                                          <p:attrName>ppt_x</p:attrName>
                                          <p:attrName>ppt_y</p:attrName>
                                        </p:attrNameLst>
                                      </p:cBhvr>
                                      <p:rCtr x="-21341" y="-602"/>
                                    </p:animMotion>
                                  </p:childTnLst>
                                </p:cTn>
                              </p:par>
                              <p:par>
                                <p:cTn id="7" presetID="63" presetClass="path" presetSubtype="0" accel="50000" decel="50000" fill="hold" grpId="0" nodeType="withEffect">
                                  <p:stCondLst>
                                    <p:cond delay="0"/>
                                  </p:stCondLst>
                                  <p:childTnLst>
                                    <p:animMotion origin="layout" path="M 1.04167E-6 2.96296E-6 L 0.41497 0.00463 " pathEditMode="relative" rAng="0" ptsTypes="AA">
                                      <p:cBhvr>
                                        <p:cTn id="8" dur="2000" fill="hold"/>
                                        <p:tgtEl>
                                          <p:spTgt spid="9"/>
                                        </p:tgtEl>
                                        <p:attrNameLst>
                                          <p:attrName>ppt_x</p:attrName>
                                          <p:attrName>ppt_y</p:attrName>
                                        </p:attrNameLst>
                                      </p:cBhvr>
                                      <p:rCtr x="20742"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1476</TotalTime>
  <Words>676</Words>
  <Application>Microsoft Office PowerPoint</Application>
  <PresentationFormat>Widescreen</PresentationFormat>
  <Paragraphs>93</Paragraphs>
  <Slides>13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Cambria Math</vt:lpstr>
      <vt:lpstr>Thème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تقي الدين</dc:creator>
  <cp:lastModifiedBy>I. MAYOUF</cp:lastModifiedBy>
  <cp:revision>112</cp:revision>
  <dcterms:created xsi:type="dcterms:W3CDTF">2025-11-26T19:25:33Z</dcterms:created>
  <dcterms:modified xsi:type="dcterms:W3CDTF">2025-12-01T15:38:26Z</dcterms:modified>
</cp:coreProperties>
</file>