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1056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Artificial Intelligence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Chapter 01</a:t>
            </a:r>
          </a:p>
          <a:p>
            <a:r>
              <a:t>Birth of Artificial Intelligence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and Other Disciplines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Computer Science</a:t>
            </a:r>
          </a:p>
          <a:p>
            <a:r>
              <a:t>Mathematics</a:t>
            </a:r>
          </a:p>
          <a:p>
            <a:r>
              <a:t>Biology</a:t>
            </a:r>
          </a:p>
          <a:p>
            <a:r>
              <a:t>Neuroscience</a:t>
            </a:r>
          </a:p>
          <a:p>
            <a:r>
              <a:t>Philosophy</a:t>
            </a:r>
          </a:p>
          <a:p>
            <a:r>
              <a:t>Psychology</a:t>
            </a:r>
          </a:p>
          <a:p>
            <a:r>
              <a:t>Natural Language Processing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Application Areas of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Algorithms and complexity theory</a:t>
            </a:r>
          </a:p>
          <a:p>
            <a:r>
              <a:t>Computer vision (fraud detection, image recognition)</a:t>
            </a:r>
          </a:p>
          <a:p>
            <a:r>
              <a:t>Logic (propositional and predicate logic)</a:t>
            </a:r>
          </a:p>
          <a:p>
            <a:r>
              <a:t>Databases and data mining</a:t>
            </a:r>
          </a:p>
          <a:p>
            <a:r>
              <a:t>Natural language processing (translation, speech recognition)</a:t>
            </a:r>
          </a:p>
          <a:p>
            <a:r>
              <a:t>Robotics (task planning)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in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Modeling difficulties: ill-defined problems and uncertainty.</a:t>
            </a:r>
          </a:p>
          <a:p>
            <a:r>
              <a:t>Resolution difficulties: large search spaces and time constraints.</a:t>
            </a:r>
          </a:p>
          <a:p>
            <a:r>
              <a:t>Generalization difficulties: problem-specific methods.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 does not aim to replace humans but to assist them.</a:t>
            </a:r>
          </a:p>
          <a:p>
            <a:r>
              <a:t>Goal: free humans to focus on creative and enjoyable tasks.</a:t>
            </a:r>
          </a:p>
          <a:p>
            <a:r>
              <a:t>Will machines fully match human intelligence? Perhaps...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Course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What is Intelligence?</a:t>
            </a:r>
          </a:p>
          <a:p>
            <a:r>
              <a:t>Prehistory of AI</a:t>
            </a:r>
          </a:p>
          <a:p>
            <a:r>
              <a:t>History and Birth of AI</a:t>
            </a:r>
          </a:p>
          <a:p>
            <a:r>
              <a:t>Turing Test</a:t>
            </a:r>
          </a:p>
          <a:p>
            <a:r>
              <a:t>Application Areas of AI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Intelligence?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Turing: What makes it difficult to distinguish between a human task and a machine task.</a:t>
            </a:r>
          </a:p>
          <a:p>
            <a:r>
              <a:t>Darwin: What allows the survival of the fittest.</a:t>
            </a:r>
          </a:p>
          <a:p>
            <a:r>
              <a:t>Edison: What makes things work.</a:t>
            </a:r>
          </a:p>
          <a:p>
            <a:r>
              <a:t>Lorenz: Collective behavior emerging from collaboration.</a:t>
            </a:r>
          </a:p>
          <a:p>
            <a:r>
              <a:t>Ability to learn from past experience and apply knowledge in new contexts.</a:t>
            </a:r>
          </a:p>
          <a:p>
            <a:r>
              <a:t>Ability to think, reason and understand rather than react automatically.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Artificial Intelligence?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 is a broad field with multiple definitions.</a:t>
            </a:r>
          </a:p>
          <a:p>
            <a:r>
              <a:t>Combination of techniques to develop machines that perform specific tasks.</a:t>
            </a:r>
          </a:p>
          <a:p>
            <a:r>
              <a:t>Science aiming to make machines perform tasks requiring human intelligence.</a:t>
            </a:r>
          </a:p>
          <a:p>
            <a:r>
              <a:t>Study of intellectual activities for which no predefined method exists.</a:t>
            </a:r>
          </a:p>
          <a:p>
            <a:r>
              <a:t>AI deals with problems not reducible to simple algorithms.</a:t>
            </a:r>
          </a:p>
          <a:p>
            <a:r>
              <a:t>Machines able to learn, think, create, speak, judge and decide.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Prehistory of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Philosophy (-350 BC, Greeks): Logic and reasoning methods.</a:t>
            </a:r>
          </a:p>
          <a:p>
            <a:r>
              <a:t>Mathematics (825, Al-Khwarizmi): Algorithms, decidability, complexity, probability.</a:t>
            </a:r>
          </a:p>
          <a:p>
            <a:r>
              <a:t>Economics (1776, Adam Smith): Decision theory and operations research.</a:t>
            </a:r>
          </a:p>
          <a:p>
            <a:r>
              <a:t>Neuroscience (1861, Broca): Brain anatomy and functioning.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Turing Test (1950)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If an interrogator cannot reliably distinguish between a human and a machine,</a:t>
            </a:r>
          </a:p>
          <a:p>
            <a:r>
              <a:t>then the machine is considered intelligent.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History of AI (Early Years)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1936: Turing Machine.</a:t>
            </a:r>
          </a:p>
          <a:p>
            <a:r>
              <a:t>1943: First mathematical neuron model (McCulloch &amp; Pitts).</a:t>
            </a:r>
          </a:p>
          <a:p>
            <a:r>
              <a:t>1956: Birth of AI (Dartmouth Conference, John McCarthy).</a:t>
            </a:r>
          </a:p>
          <a:p>
            <a:r>
              <a:t>1952-1969: Early AI programs (LISP, Logic Theorist, GPS, Shakey robot).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History of AI (1966-1987)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First disappointments due to computational limitations.</a:t>
            </a:r>
          </a:p>
          <a:p>
            <a:r>
              <a:t>Expert Systems (DENDRAL, MYCIN).</a:t>
            </a:r>
          </a:p>
          <a:p>
            <a:r>
              <a:t>AI in industry with major funding programs.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Modern AI (1987-Present)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More rigorous scientific discipline.</a:t>
            </a:r>
          </a:p>
          <a:p>
            <a:r>
              <a:t>Probabilistic methods and agent-based systems.</a:t>
            </a:r>
          </a:p>
          <a:p>
            <a:r>
              <a:t>1997: IBM Deep Blue defeats Garry Kasparov.</a:t>
            </a:r>
          </a:p>
          <a:p>
            <a:r>
              <a:t>2002: Roomba robot vacuum.</a:t>
            </a:r>
          </a:p>
          <a:p>
            <a:r>
              <a:t>2006+: AI adopted by Facebook, Twitter, Netflix.</a:t>
            </a:r>
          </a:p>
          <a:p>
            <a:r>
              <a:t>Deep Learning and Big Data era.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494</Words>
  <Application>Microsoft Office PowerPoint</Application>
  <PresentationFormat>Affichage à l'écran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Office Theme</vt:lpstr>
      <vt:lpstr>Artificial Intelligence</vt:lpstr>
      <vt:lpstr>Course Outline</vt:lpstr>
      <vt:lpstr>What is Intelligence?</vt:lpstr>
      <vt:lpstr>What is Artificial Intelligence?</vt:lpstr>
      <vt:lpstr>Prehistory of AI</vt:lpstr>
      <vt:lpstr>Turing Test (1950)</vt:lpstr>
      <vt:lpstr>History of AI (Early Years)</vt:lpstr>
      <vt:lpstr>History of AI (1966-1987)</vt:lpstr>
      <vt:lpstr>Modern AI (1987-Present)</vt:lpstr>
      <vt:lpstr>AI and Other Disciplines</vt:lpstr>
      <vt:lpstr>Application Areas of AI</vt:lpstr>
      <vt:lpstr>Challenges in AI</vt:lpstr>
      <vt:lpstr>Conclusion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</dc:title>
  <dc:creator>Pc</dc:creator>
  <dc:description>generated using python-pptx</dc:description>
  <cp:lastModifiedBy>Pc</cp:lastModifiedBy>
  <cp:revision>2</cp:revision>
  <dcterms:created xsi:type="dcterms:W3CDTF">2013-01-27T09:14:16Z</dcterms:created>
  <dcterms:modified xsi:type="dcterms:W3CDTF">2026-03-01T23:12:03Z</dcterms:modified>
</cp:coreProperties>
</file>